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49"/>
  </p:notesMasterIdLst>
  <p:sldIdLst>
    <p:sldId id="256" r:id="rId2"/>
    <p:sldId id="259" r:id="rId3"/>
    <p:sldId id="285" r:id="rId4"/>
    <p:sldId id="286" r:id="rId5"/>
    <p:sldId id="287" r:id="rId6"/>
    <p:sldId id="288" r:id="rId7"/>
    <p:sldId id="289" r:id="rId8"/>
    <p:sldId id="260" r:id="rId9"/>
    <p:sldId id="290" r:id="rId10"/>
    <p:sldId id="271" r:id="rId11"/>
    <p:sldId id="277"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257" r:id="rId29"/>
    <p:sldId id="307" r:id="rId30"/>
    <p:sldId id="308" r:id="rId31"/>
    <p:sldId id="309" r:id="rId32"/>
    <p:sldId id="258" r:id="rId33"/>
    <p:sldId id="264" r:id="rId34"/>
    <p:sldId id="261" r:id="rId35"/>
    <p:sldId id="262" r:id="rId36"/>
    <p:sldId id="310" r:id="rId37"/>
    <p:sldId id="311" r:id="rId38"/>
    <p:sldId id="312" r:id="rId39"/>
    <p:sldId id="313" r:id="rId40"/>
    <p:sldId id="314" r:id="rId41"/>
    <p:sldId id="315" r:id="rId42"/>
    <p:sldId id="316" r:id="rId43"/>
    <p:sldId id="317" r:id="rId44"/>
    <p:sldId id="319" r:id="rId45"/>
    <p:sldId id="318" r:id="rId46"/>
    <p:sldId id="320" r:id="rId47"/>
    <p:sldId id="321" r:id="rId48"/>
  </p:sldIdLst>
  <p:sldSz cx="9144000" cy="5143500" type="screen16x9"/>
  <p:notesSz cx="6858000" cy="9144000"/>
  <p:embeddedFontLst>
    <p:embeddedFont>
      <p:font typeface="Calibri" panose="020F0502020204030204" pitchFamily="34" charset="0"/>
      <p:regular r:id="rId50"/>
      <p:bold r:id="rId51"/>
      <p:italic r:id="rId52"/>
      <p:boldItalic r:id="rId53"/>
    </p:embeddedFont>
    <p:embeddedFont>
      <p:font typeface="Tahoma" panose="020B0604030504040204" pitchFamily="34" charset="0"/>
      <p:regular r:id="rId54"/>
      <p:bold r:id="rId55"/>
    </p:embeddedFont>
    <p:embeddedFont>
      <p:font typeface="Nunito" panose="020B0604020202020204" charset="0"/>
      <p:regular r:id="rId56"/>
      <p:bold r:id="rId57"/>
      <p:italic r:id="rId58"/>
      <p:boldItalic r:id="rId59"/>
    </p:embeddedFont>
    <p:embeddedFont>
      <p:font typeface="Nunito Black" panose="020B0604020202020204" charset="0"/>
      <p:bold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59C119-8FEA-44AB-9266-BE9F1332B405}">
  <a:tblStyle styleId="{4559C119-8FEA-44AB-9266-BE9F1332B40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8013670d4b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8013670d4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8492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013670d4b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8013670d4b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983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8013670d4b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8013670d4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352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5437c717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85437c717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5437c717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85437c717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7806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8013670d4b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8013670d4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0276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013670d4b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013670d4b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7984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013670d4b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8013670d4b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7bac514f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7bac514f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013670d4b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013670d4b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e2251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e2251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e2251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e2251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595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9219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3523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2692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7bac514f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7bac514f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89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259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520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2023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842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013670d4b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8013670d4b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2484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9085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853e22519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853e22519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876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8013670d4b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8013670d4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781aa992fb_0_1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781aa992fb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013670d4b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8013670d4b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210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853e22519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853e22519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9037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781aa992fb_0_1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781aa992fb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585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29333" y="-6019729"/>
            <a:ext cx="9356554" cy="8370168"/>
            <a:chOff x="4676142" y="-1132904"/>
            <a:chExt cx="9356554" cy="8370168"/>
          </a:xfrm>
        </p:grpSpPr>
        <p:sp>
          <p:nvSpPr>
            <p:cNvPr id="10" name="Google Shape;10;p2"/>
            <p:cNvSpPr/>
            <p:nvPr/>
          </p:nvSpPr>
          <p:spPr>
            <a:xfrm rot="519254">
              <a:off x="5169791" y="-544207"/>
              <a:ext cx="8369255" cy="7192773"/>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63">
              <a:off x="5169816" y="-416439"/>
              <a:ext cx="8369219" cy="7192695"/>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5902442" y="595346"/>
            <a:ext cx="9356554" cy="8370168"/>
            <a:chOff x="4676142" y="-1132904"/>
            <a:chExt cx="9356554" cy="8370168"/>
          </a:xfrm>
        </p:grpSpPr>
        <p:sp>
          <p:nvSpPr>
            <p:cNvPr id="13" name="Google Shape;13;p2"/>
            <p:cNvSpPr/>
            <p:nvPr/>
          </p:nvSpPr>
          <p:spPr>
            <a:xfrm rot="519254">
              <a:off x="5169791" y="-544207"/>
              <a:ext cx="8369255" cy="7192773"/>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63">
              <a:off x="5169816" y="-416439"/>
              <a:ext cx="8369219" cy="7192695"/>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rot="3246000">
            <a:off x="2308350" y="4614452"/>
            <a:ext cx="6405770" cy="5505001"/>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subTitle" idx="1"/>
          </p:nvPr>
        </p:nvSpPr>
        <p:spPr>
          <a:xfrm>
            <a:off x="706200" y="3525350"/>
            <a:ext cx="3523800" cy="10590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rgbClr val="0093FC"/>
              </a:buClr>
              <a:buSzPts val="2000"/>
              <a:buFont typeface="Nunito"/>
              <a:buNone/>
              <a:defRPr sz="2000">
                <a:solidFill>
                  <a:srgbClr val="0093FC"/>
                </a:solidFill>
                <a:latin typeface="Nunito"/>
                <a:ea typeface="Nunito"/>
                <a:cs typeface="Nunito"/>
                <a:sym typeface="Nunito"/>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
        <p:nvSpPr>
          <p:cNvPr id="17" name="Google Shape;17;p2"/>
          <p:cNvSpPr txBox="1">
            <a:spLocks noGrp="1"/>
          </p:cNvSpPr>
          <p:nvPr>
            <p:ph type="ctrTitle"/>
          </p:nvPr>
        </p:nvSpPr>
        <p:spPr>
          <a:xfrm>
            <a:off x="720000" y="1591500"/>
            <a:ext cx="4875900" cy="1960500"/>
          </a:xfrm>
          <a:prstGeom prst="rect">
            <a:avLst/>
          </a:prstGeom>
        </p:spPr>
        <p:txBody>
          <a:bodyPr spcFirstLastPara="1" wrap="square" lIns="91425" tIns="91425" rIns="91425" bIns="91425" anchor="b" anchorCtr="0">
            <a:noAutofit/>
          </a:bodyPr>
          <a:lstStyle>
            <a:lvl1pPr lvl="0">
              <a:spcBef>
                <a:spcPts val="0"/>
              </a:spcBef>
              <a:spcAft>
                <a:spcPts val="0"/>
              </a:spcAft>
              <a:buClr>
                <a:srgbClr val="00477D"/>
              </a:buClr>
              <a:buSzPts val="7000"/>
              <a:buFont typeface="Nunito Black"/>
              <a:buNone/>
              <a:defRPr sz="7000">
                <a:solidFill>
                  <a:srgbClr val="00477D"/>
                </a:solidFill>
                <a:latin typeface="Nunito Black"/>
                <a:ea typeface="Nunito Black"/>
                <a:cs typeface="Nunito Black"/>
                <a:sym typeface="Nunito Black"/>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4"/>
        <p:cNvGrpSpPr/>
        <p:nvPr/>
      </p:nvGrpSpPr>
      <p:grpSpPr>
        <a:xfrm>
          <a:off x="0" y="0"/>
          <a:ext cx="0" cy="0"/>
          <a:chOff x="0" y="0"/>
          <a:chExt cx="0" cy="0"/>
        </a:xfrm>
      </p:grpSpPr>
      <p:sp>
        <p:nvSpPr>
          <p:cNvPr id="145" name="Google Shape;145;p17"/>
          <p:cNvSpPr/>
          <p:nvPr/>
        </p:nvSpPr>
        <p:spPr>
          <a:xfrm rot="-1528643">
            <a:off x="-4218007" y="-1198206"/>
            <a:ext cx="8639864" cy="7426012"/>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rot="-918285">
            <a:off x="-4389982" y="-945816"/>
            <a:ext cx="8639909" cy="7426057"/>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txBox="1">
            <a:spLocks noGrp="1"/>
          </p:cNvSpPr>
          <p:nvPr>
            <p:ph type="subTitle" idx="1"/>
          </p:nvPr>
        </p:nvSpPr>
        <p:spPr>
          <a:xfrm>
            <a:off x="4467800" y="2620350"/>
            <a:ext cx="3675300" cy="23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48" name="Google Shape;148;p17"/>
          <p:cNvSpPr txBox="1">
            <a:spLocks noGrp="1"/>
          </p:cNvSpPr>
          <p:nvPr>
            <p:ph type="title"/>
          </p:nvPr>
        </p:nvSpPr>
        <p:spPr>
          <a:xfrm>
            <a:off x="4572000" y="1816050"/>
            <a:ext cx="3852000" cy="755700"/>
          </a:xfrm>
          <a:prstGeom prst="rect">
            <a:avLst/>
          </a:prstGeom>
        </p:spPr>
        <p:txBody>
          <a:bodyPr spcFirstLastPara="1" wrap="square" lIns="91425" tIns="91425" rIns="91425" bIns="91425" anchor="b" anchorCtr="0">
            <a:noAutofit/>
          </a:bodyPr>
          <a:lstStyle>
            <a:lvl1pPr lv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a:spcBef>
                <a:spcPts val="0"/>
              </a:spcBef>
              <a:spcAft>
                <a:spcPts val="0"/>
              </a:spcAft>
              <a:buClr>
                <a:srgbClr val="00477D"/>
              </a:buClr>
              <a:buSzPts val="2400"/>
              <a:buNone/>
              <a:defRPr sz="2400">
                <a:solidFill>
                  <a:srgbClr val="00477D"/>
                </a:solidFill>
              </a:defRPr>
            </a:lvl2pPr>
            <a:lvl3pPr lvl="2">
              <a:spcBef>
                <a:spcPts val="0"/>
              </a:spcBef>
              <a:spcAft>
                <a:spcPts val="0"/>
              </a:spcAft>
              <a:buClr>
                <a:srgbClr val="00477D"/>
              </a:buClr>
              <a:buSzPts val="2400"/>
              <a:buNone/>
              <a:defRPr sz="2400">
                <a:solidFill>
                  <a:srgbClr val="00477D"/>
                </a:solidFill>
              </a:defRPr>
            </a:lvl3pPr>
            <a:lvl4pPr lvl="3">
              <a:spcBef>
                <a:spcPts val="0"/>
              </a:spcBef>
              <a:spcAft>
                <a:spcPts val="0"/>
              </a:spcAft>
              <a:buClr>
                <a:srgbClr val="00477D"/>
              </a:buClr>
              <a:buSzPts val="2400"/>
              <a:buNone/>
              <a:defRPr sz="2400">
                <a:solidFill>
                  <a:srgbClr val="00477D"/>
                </a:solidFill>
              </a:defRPr>
            </a:lvl4pPr>
            <a:lvl5pPr lvl="4">
              <a:spcBef>
                <a:spcPts val="0"/>
              </a:spcBef>
              <a:spcAft>
                <a:spcPts val="0"/>
              </a:spcAft>
              <a:buClr>
                <a:srgbClr val="00477D"/>
              </a:buClr>
              <a:buSzPts val="2400"/>
              <a:buNone/>
              <a:defRPr sz="2400">
                <a:solidFill>
                  <a:srgbClr val="00477D"/>
                </a:solidFill>
              </a:defRPr>
            </a:lvl5pPr>
            <a:lvl6pPr lvl="5">
              <a:spcBef>
                <a:spcPts val="0"/>
              </a:spcBef>
              <a:spcAft>
                <a:spcPts val="0"/>
              </a:spcAft>
              <a:buClr>
                <a:srgbClr val="00477D"/>
              </a:buClr>
              <a:buSzPts val="2400"/>
              <a:buNone/>
              <a:defRPr sz="2400">
                <a:solidFill>
                  <a:srgbClr val="00477D"/>
                </a:solidFill>
              </a:defRPr>
            </a:lvl6pPr>
            <a:lvl7pPr lvl="6">
              <a:spcBef>
                <a:spcPts val="0"/>
              </a:spcBef>
              <a:spcAft>
                <a:spcPts val="0"/>
              </a:spcAft>
              <a:buClr>
                <a:srgbClr val="00477D"/>
              </a:buClr>
              <a:buSzPts val="2400"/>
              <a:buNone/>
              <a:defRPr sz="2400">
                <a:solidFill>
                  <a:srgbClr val="00477D"/>
                </a:solidFill>
              </a:defRPr>
            </a:lvl7pPr>
            <a:lvl8pPr lvl="7">
              <a:spcBef>
                <a:spcPts val="0"/>
              </a:spcBef>
              <a:spcAft>
                <a:spcPts val="0"/>
              </a:spcAft>
              <a:buClr>
                <a:srgbClr val="00477D"/>
              </a:buClr>
              <a:buSzPts val="2400"/>
              <a:buNone/>
              <a:defRPr sz="2400">
                <a:solidFill>
                  <a:srgbClr val="00477D"/>
                </a:solidFill>
              </a:defRPr>
            </a:lvl8pPr>
            <a:lvl9pPr lvl="8">
              <a:spcBef>
                <a:spcPts val="0"/>
              </a:spcBef>
              <a:spcAft>
                <a:spcPts val="0"/>
              </a:spcAft>
              <a:buClr>
                <a:srgbClr val="00477D"/>
              </a:buClr>
              <a:buSzPts val="2400"/>
              <a:buNone/>
              <a:defRPr sz="2400">
                <a:solidFill>
                  <a:srgbClr val="00477D"/>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list">
  <p:cSld name="ONE_COLUMN_TEXT_2">
    <p:spTree>
      <p:nvGrpSpPr>
        <p:cNvPr id="1" name="Shape 149"/>
        <p:cNvGrpSpPr/>
        <p:nvPr/>
      </p:nvGrpSpPr>
      <p:grpSpPr>
        <a:xfrm>
          <a:off x="0" y="0"/>
          <a:ext cx="0" cy="0"/>
          <a:chOff x="0" y="0"/>
          <a:chExt cx="0" cy="0"/>
        </a:xfrm>
      </p:grpSpPr>
      <p:sp>
        <p:nvSpPr>
          <p:cNvPr id="150" name="Google Shape;150;p18"/>
          <p:cNvSpPr txBox="1">
            <a:spLocks noGrp="1"/>
          </p:cNvSpPr>
          <p:nvPr>
            <p:ph type="subTitle" idx="1"/>
          </p:nvPr>
        </p:nvSpPr>
        <p:spPr>
          <a:xfrm>
            <a:off x="4030200" y="2656775"/>
            <a:ext cx="4561800" cy="19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151" name="Google Shape;151;p18"/>
          <p:cNvGrpSpPr/>
          <p:nvPr/>
        </p:nvGrpSpPr>
        <p:grpSpPr>
          <a:xfrm>
            <a:off x="-3159006" y="2427269"/>
            <a:ext cx="9202900" cy="9675504"/>
            <a:chOff x="-2102025" y="1773093"/>
            <a:chExt cx="9202900" cy="10699440"/>
          </a:xfrm>
        </p:grpSpPr>
        <p:sp>
          <p:nvSpPr>
            <p:cNvPr id="152" name="Google Shape;152;p18"/>
            <p:cNvSpPr/>
            <p:nvPr/>
          </p:nvSpPr>
          <p:spPr>
            <a:xfrm rot="4859267">
              <a:off x="-1720675" y="3786179"/>
              <a:ext cx="9526678" cy="6736772"/>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rot="-5426375">
              <a:off x="-3184071" y="3219378"/>
              <a:ext cx="9208119" cy="7007670"/>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8"/>
          <p:cNvSpPr txBox="1">
            <a:spLocks noGrp="1"/>
          </p:cNvSpPr>
          <p:nvPr>
            <p:ph type="title"/>
          </p:nvPr>
        </p:nvSpPr>
        <p:spPr>
          <a:xfrm>
            <a:off x="4446000" y="2008800"/>
            <a:ext cx="3960000" cy="756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rtl="0">
              <a:spcBef>
                <a:spcPts val="0"/>
              </a:spcBef>
              <a:spcAft>
                <a:spcPts val="0"/>
              </a:spcAft>
              <a:buClr>
                <a:srgbClr val="00477D"/>
              </a:buClr>
              <a:buSzPts val="2400"/>
              <a:buNone/>
              <a:defRPr sz="2400">
                <a:solidFill>
                  <a:srgbClr val="00477D"/>
                </a:solidFill>
              </a:defRPr>
            </a:lvl2pPr>
            <a:lvl3pPr lvl="2" rtl="0">
              <a:spcBef>
                <a:spcPts val="0"/>
              </a:spcBef>
              <a:spcAft>
                <a:spcPts val="0"/>
              </a:spcAft>
              <a:buClr>
                <a:srgbClr val="00477D"/>
              </a:buClr>
              <a:buSzPts val="2400"/>
              <a:buNone/>
              <a:defRPr sz="2400">
                <a:solidFill>
                  <a:srgbClr val="00477D"/>
                </a:solidFill>
              </a:defRPr>
            </a:lvl3pPr>
            <a:lvl4pPr lvl="3" rtl="0">
              <a:spcBef>
                <a:spcPts val="0"/>
              </a:spcBef>
              <a:spcAft>
                <a:spcPts val="0"/>
              </a:spcAft>
              <a:buClr>
                <a:srgbClr val="00477D"/>
              </a:buClr>
              <a:buSzPts val="2400"/>
              <a:buNone/>
              <a:defRPr sz="2400">
                <a:solidFill>
                  <a:srgbClr val="00477D"/>
                </a:solidFill>
              </a:defRPr>
            </a:lvl4pPr>
            <a:lvl5pPr lvl="4" rtl="0">
              <a:spcBef>
                <a:spcPts val="0"/>
              </a:spcBef>
              <a:spcAft>
                <a:spcPts val="0"/>
              </a:spcAft>
              <a:buClr>
                <a:srgbClr val="00477D"/>
              </a:buClr>
              <a:buSzPts val="2400"/>
              <a:buNone/>
              <a:defRPr sz="2400">
                <a:solidFill>
                  <a:srgbClr val="00477D"/>
                </a:solidFill>
              </a:defRPr>
            </a:lvl5pPr>
            <a:lvl6pPr lvl="5" rtl="0">
              <a:spcBef>
                <a:spcPts val="0"/>
              </a:spcBef>
              <a:spcAft>
                <a:spcPts val="0"/>
              </a:spcAft>
              <a:buClr>
                <a:srgbClr val="00477D"/>
              </a:buClr>
              <a:buSzPts val="2400"/>
              <a:buNone/>
              <a:defRPr sz="2400">
                <a:solidFill>
                  <a:srgbClr val="00477D"/>
                </a:solidFill>
              </a:defRPr>
            </a:lvl6pPr>
            <a:lvl7pPr lvl="6" rtl="0">
              <a:spcBef>
                <a:spcPts val="0"/>
              </a:spcBef>
              <a:spcAft>
                <a:spcPts val="0"/>
              </a:spcAft>
              <a:buClr>
                <a:srgbClr val="00477D"/>
              </a:buClr>
              <a:buSzPts val="2400"/>
              <a:buNone/>
              <a:defRPr sz="2400">
                <a:solidFill>
                  <a:srgbClr val="00477D"/>
                </a:solidFill>
              </a:defRPr>
            </a:lvl7pPr>
            <a:lvl8pPr lvl="7" rtl="0">
              <a:spcBef>
                <a:spcPts val="0"/>
              </a:spcBef>
              <a:spcAft>
                <a:spcPts val="0"/>
              </a:spcAft>
              <a:buClr>
                <a:srgbClr val="00477D"/>
              </a:buClr>
              <a:buSzPts val="2400"/>
              <a:buNone/>
              <a:defRPr sz="2400">
                <a:solidFill>
                  <a:srgbClr val="00477D"/>
                </a:solidFill>
              </a:defRPr>
            </a:lvl8pPr>
            <a:lvl9pPr lvl="8" rtl="0">
              <a:spcBef>
                <a:spcPts val="0"/>
              </a:spcBef>
              <a:spcAft>
                <a:spcPts val="0"/>
              </a:spcAft>
              <a:buClr>
                <a:srgbClr val="00477D"/>
              </a:buClr>
              <a:buSzPts val="2400"/>
              <a:buNone/>
              <a:defRPr sz="2400">
                <a:solidFill>
                  <a:srgbClr val="00477D"/>
                </a:solidFill>
              </a:defRPr>
            </a:lvl9pPr>
          </a:lstStyle>
          <a:p>
            <a:endParaRPr/>
          </a:p>
        </p:txBody>
      </p:sp>
      <p:sp>
        <p:nvSpPr>
          <p:cNvPr id="155" name="Google Shape;155;p18"/>
          <p:cNvSpPr/>
          <p:nvPr/>
        </p:nvSpPr>
        <p:spPr>
          <a:xfrm rot="-5042782">
            <a:off x="3988738" y="-6676873"/>
            <a:ext cx="8640065" cy="7426167"/>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0093FC"/>
        </a:solidFill>
        <a:effectLst/>
      </p:bgPr>
    </p:bg>
    <p:spTree>
      <p:nvGrpSpPr>
        <p:cNvPr id="1" name="Shape 170"/>
        <p:cNvGrpSpPr/>
        <p:nvPr/>
      </p:nvGrpSpPr>
      <p:grpSpPr>
        <a:xfrm>
          <a:off x="0" y="0"/>
          <a:ext cx="0" cy="0"/>
          <a:chOff x="0" y="0"/>
          <a:chExt cx="0" cy="0"/>
        </a:xfrm>
      </p:grpSpPr>
      <p:grpSp>
        <p:nvGrpSpPr>
          <p:cNvPr id="171" name="Google Shape;171;p21"/>
          <p:cNvGrpSpPr/>
          <p:nvPr/>
        </p:nvGrpSpPr>
        <p:grpSpPr>
          <a:xfrm>
            <a:off x="-17336" y="-281880"/>
            <a:ext cx="9178661" cy="5585715"/>
            <a:chOff x="-17336" y="-281880"/>
            <a:chExt cx="9178661" cy="5585715"/>
          </a:xfrm>
        </p:grpSpPr>
        <p:sp>
          <p:nvSpPr>
            <p:cNvPr id="172" name="Google Shape;172;p21"/>
            <p:cNvSpPr/>
            <p:nvPr/>
          </p:nvSpPr>
          <p:spPr>
            <a:xfrm rot="-723590">
              <a:off x="294233" y="568976"/>
              <a:ext cx="8555523" cy="3884002"/>
            </a:xfrm>
            <a:custGeom>
              <a:avLst/>
              <a:gdLst/>
              <a:ahLst/>
              <a:cxnLst/>
              <a:rect l="l" t="t" r="r" b="b"/>
              <a:pathLst>
                <a:path w="172625" h="84119" extrusionOk="0">
                  <a:moveTo>
                    <a:pt x="37945" y="1"/>
                  </a:moveTo>
                  <a:cubicBezTo>
                    <a:pt x="35519" y="1"/>
                    <a:pt x="33090" y="288"/>
                    <a:pt x="30656" y="953"/>
                  </a:cubicBezTo>
                  <a:cubicBezTo>
                    <a:pt x="1" y="9326"/>
                    <a:pt x="7006" y="68668"/>
                    <a:pt x="30356" y="80877"/>
                  </a:cubicBezTo>
                  <a:cubicBezTo>
                    <a:pt x="34875" y="83241"/>
                    <a:pt x="39359" y="84118"/>
                    <a:pt x="43831" y="84118"/>
                  </a:cubicBezTo>
                  <a:cubicBezTo>
                    <a:pt x="55765" y="84118"/>
                    <a:pt x="67610" y="77872"/>
                    <a:pt x="79791" y="76974"/>
                  </a:cubicBezTo>
                  <a:cubicBezTo>
                    <a:pt x="81015" y="76882"/>
                    <a:pt x="82239" y="76840"/>
                    <a:pt x="83462" y="76840"/>
                  </a:cubicBezTo>
                  <a:cubicBezTo>
                    <a:pt x="97933" y="76840"/>
                    <a:pt x="112310" y="82786"/>
                    <a:pt x="126768" y="82786"/>
                  </a:cubicBezTo>
                  <a:cubicBezTo>
                    <a:pt x="130561" y="82786"/>
                    <a:pt x="134359" y="82377"/>
                    <a:pt x="138166" y="81344"/>
                  </a:cubicBezTo>
                  <a:cubicBezTo>
                    <a:pt x="162584" y="74773"/>
                    <a:pt x="172624" y="48754"/>
                    <a:pt x="167120" y="34744"/>
                  </a:cubicBezTo>
                  <a:cubicBezTo>
                    <a:pt x="159248" y="14730"/>
                    <a:pt x="142569" y="23903"/>
                    <a:pt x="133096" y="10193"/>
                  </a:cubicBezTo>
                  <a:cubicBezTo>
                    <a:pt x="129684" y="5256"/>
                    <a:pt x="125098" y="3576"/>
                    <a:pt x="119869" y="3576"/>
                  </a:cubicBezTo>
                  <a:cubicBezTo>
                    <a:pt x="108732" y="3576"/>
                    <a:pt x="94679" y="11199"/>
                    <a:pt x="82848" y="11199"/>
                  </a:cubicBezTo>
                  <a:cubicBezTo>
                    <a:pt x="82370" y="11199"/>
                    <a:pt x="81896" y="11186"/>
                    <a:pt x="81426" y="11160"/>
                  </a:cubicBezTo>
                  <a:cubicBezTo>
                    <a:pt x="67009" y="10388"/>
                    <a:pt x="52544" y="1"/>
                    <a:pt x="37945"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1"/>
            <p:cNvSpPr/>
            <p:nvPr/>
          </p:nvSpPr>
          <p:spPr>
            <a:xfrm rot="10628834">
              <a:off x="681460" y="604828"/>
              <a:ext cx="8072887" cy="3933863"/>
            </a:xfrm>
            <a:custGeom>
              <a:avLst/>
              <a:gdLst/>
              <a:ahLst/>
              <a:cxnLst/>
              <a:rect l="l" t="t" r="r" b="b"/>
              <a:pathLst>
                <a:path w="172625" h="84119" extrusionOk="0">
                  <a:moveTo>
                    <a:pt x="37945" y="1"/>
                  </a:moveTo>
                  <a:cubicBezTo>
                    <a:pt x="35519" y="1"/>
                    <a:pt x="33090" y="288"/>
                    <a:pt x="30656" y="953"/>
                  </a:cubicBezTo>
                  <a:cubicBezTo>
                    <a:pt x="1" y="9326"/>
                    <a:pt x="7006" y="68668"/>
                    <a:pt x="30356" y="80877"/>
                  </a:cubicBezTo>
                  <a:cubicBezTo>
                    <a:pt x="34875" y="83241"/>
                    <a:pt x="39359" y="84118"/>
                    <a:pt x="43831" y="84118"/>
                  </a:cubicBezTo>
                  <a:cubicBezTo>
                    <a:pt x="55765" y="84118"/>
                    <a:pt x="67610" y="77872"/>
                    <a:pt x="79791" y="76974"/>
                  </a:cubicBezTo>
                  <a:cubicBezTo>
                    <a:pt x="81015" y="76882"/>
                    <a:pt x="82239" y="76840"/>
                    <a:pt x="83462" y="76840"/>
                  </a:cubicBezTo>
                  <a:cubicBezTo>
                    <a:pt x="97933" y="76840"/>
                    <a:pt x="112310" y="82786"/>
                    <a:pt x="126768" y="82786"/>
                  </a:cubicBezTo>
                  <a:cubicBezTo>
                    <a:pt x="130561" y="82786"/>
                    <a:pt x="134359" y="82377"/>
                    <a:pt x="138166" y="81344"/>
                  </a:cubicBezTo>
                  <a:cubicBezTo>
                    <a:pt x="162584" y="74773"/>
                    <a:pt x="172624" y="48754"/>
                    <a:pt x="167120" y="34744"/>
                  </a:cubicBezTo>
                  <a:cubicBezTo>
                    <a:pt x="159248" y="14730"/>
                    <a:pt x="142569" y="23903"/>
                    <a:pt x="133096" y="10193"/>
                  </a:cubicBezTo>
                  <a:cubicBezTo>
                    <a:pt x="129684" y="5256"/>
                    <a:pt x="125098" y="3576"/>
                    <a:pt x="119869" y="3576"/>
                  </a:cubicBezTo>
                  <a:cubicBezTo>
                    <a:pt x="108732" y="3576"/>
                    <a:pt x="94679" y="11199"/>
                    <a:pt x="82848" y="11199"/>
                  </a:cubicBezTo>
                  <a:cubicBezTo>
                    <a:pt x="82370" y="11199"/>
                    <a:pt x="81896" y="11186"/>
                    <a:pt x="81426" y="11160"/>
                  </a:cubicBezTo>
                  <a:cubicBezTo>
                    <a:pt x="67009" y="10388"/>
                    <a:pt x="52544" y="1"/>
                    <a:pt x="37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1"/>
            <p:cNvSpPr/>
            <p:nvPr/>
          </p:nvSpPr>
          <p:spPr>
            <a:xfrm rot="10496737">
              <a:off x="681561" y="754325"/>
              <a:ext cx="8072695" cy="3933770"/>
            </a:xfrm>
            <a:custGeom>
              <a:avLst/>
              <a:gdLst/>
              <a:ahLst/>
              <a:cxnLst/>
              <a:rect l="l" t="t" r="r" b="b"/>
              <a:pathLst>
                <a:path w="172625" h="84119" extrusionOk="0">
                  <a:moveTo>
                    <a:pt x="37945" y="1"/>
                  </a:moveTo>
                  <a:cubicBezTo>
                    <a:pt x="35519" y="1"/>
                    <a:pt x="33090" y="288"/>
                    <a:pt x="30656" y="953"/>
                  </a:cubicBezTo>
                  <a:cubicBezTo>
                    <a:pt x="1" y="9326"/>
                    <a:pt x="7006" y="68668"/>
                    <a:pt x="30356" y="80877"/>
                  </a:cubicBezTo>
                  <a:cubicBezTo>
                    <a:pt x="34875" y="83241"/>
                    <a:pt x="39359" y="84118"/>
                    <a:pt x="43831" y="84118"/>
                  </a:cubicBezTo>
                  <a:cubicBezTo>
                    <a:pt x="55765" y="84118"/>
                    <a:pt x="67610" y="77872"/>
                    <a:pt x="79791" y="76974"/>
                  </a:cubicBezTo>
                  <a:cubicBezTo>
                    <a:pt x="81015" y="76882"/>
                    <a:pt x="82239" y="76840"/>
                    <a:pt x="83462" y="76840"/>
                  </a:cubicBezTo>
                  <a:cubicBezTo>
                    <a:pt x="97933" y="76840"/>
                    <a:pt x="112310" y="82786"/>
                    <a:pt x="126768" y="82786"/>
                  </a:cubicBezTo>
                  <a:cubicBezTo>
                    <a:pt x="130561" y="82786"/>
                    <a:pt x="134359" y="82377"/>
                    <a:pt x="138166" y="81344"/>
                  </a:cubicBezTo>
                  <a:cubicBezTo>
                    <a:pt x="162584" y="74773"/>
                    <a:pt x="172624" y="48754"/>
                    <a:pt x="167120" y="34744"/>
                  </a:cubicBezTo>
                  <a:cubicBezTo>
                    <a:pt x="159248" y="14730"/>
                    <a:pt x="142569" y="23903"/>
                    <a:pt x="133096" y="10193"/>
                  </a:cubicBezTo>
                  <a:cubicBezTo>
                    <a:pt x="129684" y="5256"/>
                    <a:pt x="125098" y="3576"/>
                    <a:pt x="119869" y="3576"/>
                  </a:cubicBezTo>
                  <a:cubicBezTo>
                    <a:pt x="108732" y="3576"/>
                    <a:pt x="94679" y="11199"/>
                    <a:pt x="82848" y="11199"/>
                  </a:cubicBezTo>
                  <a:cubicBezTo>
                    <a:pt x="82370" y="11199"/>
                    <a:pt x="81896" y="11186"/>
                    <a:pt x="81426" y="11160"/>
                  </a:cubicBezTo>
                  <a:cubicBezTo>
                    <a:pt x="67009" y="10388"/>
                    <a:pt x="52544" y="1"/>
                    <a:pt x="37945" y="1"/>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21"/>
          <p:cNvSpPr txBox="1">
            <a:spLocks noGrp="1"/>
          </p:cNvSpPr>
          <p:nvPr>
            <p:ph type="title"/>
          </p:nvPr>
        </p:nvSpPr>
        <p:spPr>
          <a:xfrm>
            <a:off x="1938600" y="1283297"/>
            <a:ext cx="5266800" cy="20664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00477D"/>
              </a:buClr>
              <a:buSzPts val="2500"/>
              <a:buFont typeface="Nunito Black"/>
              <a:buNone/>
              <a:defRPr sz="2500">
                <a:solidFill>
                  <a:srgbClr val="00477D"/>
                </a:solidFill>
                <a:latin typeface="Nunito Black"/>
                <a:ea typeface="Nunito Black"/>
                <a:cs typeface="Nunito Black"/>
                <a:sym typeface="Nunito Black"/>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a:p>
        </p:txBody>
      </p:sp>
      <p:sp>
        <p:nvSpPr>
          <p:cNvPr id="176" name="Google Shape;176;p21"/>
          <p:cNvSpPr txBox="1">
            <a:spLocks noGrp="1"/>
          </p:cNvSpPr>
          <p:nvPr>
            <p:ph type="title" idx="2"/>
          </p:nvPr>
        </p:nvSpPr>
        <p:spPr>
          <a:xfrm>
            <a:off x="2587800" y="3239350"/>
            <a:ext cx="3968400" cy="530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000"/>
              <a:buFont typeface="Nunito"/>
              <a:buNone/>
              <a:defRPr sz="2000">
                <a:solidFill>
                  <a:schemeClr val="dk1"/>
                </a:solidFill>
                <a:latin typeface="Nunito"/>
                <a:ea typeface="Nunito"/>
                <a:cs typeface="Nunito"/>
                <a:sym typeface="Nunito"/>
              </a:defRPr>
            </a:lvl1pPr>
            <a:lvl2pPr lvl="1" algn="ctr" rtl="0">
              <a:spcBef>
                <a:spcPts val="0"/>
              </a:spcBef>
              <a:spcAft>
                <a:spcPts val="0"/>
              </a:spcAft>
              <a:buClr>
                <a:schemeClr val="accent5"/>
              </a:buClr>
              <a:buSzPts val="1600"/>
              <a:buFont typeface="Nunito"/>
              <a:buNone/>
              <a:defRPr sz="1600">
                <a:solidFill>
                  <a:schemeClr val="accent5"/>
                </a:solidFill>
                <a:latin typeface="Nunito"/>
                <a:ea typeface="Nunito"/>
                <a:cs typeface="Nunito"/>
                <a:sym typeface="Nunito"/>
              </a:defRPr>
            </a:lvl2pPr>
            <a:lvl3pPr lvl="2" algn="ctr" rtl="0">
              <a:spcBef>
                <a:spcPts val="0"/>
              </a:spcBef>
              <a:spcAft>
                <a:spcPts val="0"/>
              </a:spcAft>
              <a:buClr>
                <a:schemeClr val="accent5"/>
              </a:buClr>
              <a:buSzPts val="1600"/>
              <a:buFont typeface="Nunito"/>
              <a:buNone/>
              <a:defRPr sz="1600">
                <a:solidFill>
                  <a:schemeClr val="accent5"/>
                </a:solidFill>
                <a:latin typeface="Nunito"/>
                <a:ea typeface="Nunito"/>
                <a:cs typeface="Nunito"/>
                <a:sym typeface="Nunito"/>
              </a:defRPr>
            </a:lvl3pPr>
            <a:lvl4pPr lvl="3" algn="ctr" rtl="0">
              <a:spcBef>
                <a:spcPts val="0"/>
              </a:spcBef>
              <a:spcAft>
                <a:spcPts val="0"/>
              </a:spcAft>
              <a:buClr>
                <a:schemeClr val="accent5"/>
              </a:buClr>
              <a:buSzPts val="1600"/>
              <a:buFont typeface="Nunito"/>
              <a:buNone/>
              <a:defRPr sz="1600">
                <a:solidFill>
                  <a:schemeClr val="accent5"/>
                </a:solidFill>
                <a:latin typeface="Nunito"/>
                <a:ea typeface="Nunito"/>
                <a:cs typeface="Nunito"/>
                <a:sym typeface="Nunito"/>
              </a:defRPr>
            </a:lvl4pPr>
            <a:lvl5pPr lvl="4" algn="ctr" rtl="0">
              <a:spcBef>
                <a:spcPts val="0"/>
              </a:spcBef>
              <a:spcAft>
                <a:spcPts val="0"/>
              </a:spcAft>
              <a:buClr>
                <a:schemeClr val="accent5"/>
              </a:buClr>
              <a:buSzPts val="1600"/>
              <a:buFont typeface="Nunito"/>
              <a:buNone/>
              <a:defRPr sz="1600">
                <a:solidFill>
                  <a:schemeClr val="accent5"/>
                </a:solidFill>
                <a:latin typeface="Nunito"/>
                <a:ea typeface="Nunito"/>
                <a:cs typeface="Nunito"/>
                <a:sym typeface="Nunito"/>
              </a:defRPr>
            </a:lvl5pPr>
            <a:lvl6pPr lvl="5" algn="ctr" rtl="0">
              <a:spcBef>
                <a:spcPts val="0"/>
              </a:spcBef>
              <a:spcAft>
                <a:spcPts val="0"/>
              </a:spcAft>
              <a:buClr>
                <a:schemeClr val="accent5"/>
              </a:buClr>
              <a:buSzPts val="1600"/>
              <a:buFont typeface="Nunito"/>
              <a:buNone/>
              <a:defRPr sz="1600">
                <a:solidFill>
                  <a:schemeClr val="accent5"/>
                </a:solidFill>
                <a:latin typeface="Nunito"/>
                <a:ea typeface="Nunito"/>
                <a:cs typeface="Nunito"/>
                <a:sym typeface="Nunito"/>
              </a:defRPr>
            </a:lvl6pPr>
            <a:lvl7pPr lvl="6" algn="ctr" rtl="0">
              <a:spcBef>
                <a:spcPts val="0"/>
              </a:spcBef>
              <a:spcAft>
                <a:spcPts val="0"/>
              </a:spcAft>
              <a:buClr>
                <a:schemeClr val="accent5"/>
              </a:buClr>
              <a:buSzPts val="1600"/>
              <a:buFont typeface="Nunito"/>
              <a:buNone/>
              <a:defRPr sz="1600">
                <a:solidFill>
                  <a:schemeClr val="accent5"/>
                </a:solidFill>
                <a:latin typeface="Nunito"/>
                <a:ea typeface="Nunito"/>
                <a:cs typeface="Nunito"/>
                <a:sym typeface="Nunito"/>
              </a:defRPr>
            </a:lvl7pPr>
            <a:lvl8pPr lvl="7" algn="ctr" rtl="0">
              <a:spcBef>
                <a:spcPts val="0"/>
              </a:spcBef>
              <a:spcAft>
                <a:spcPts val="0"/>
              </a:spcAft>
              <a:buClr>
                <a:schemeClr val="accent5"/>
              </a:buClr>
              <a:buSzPts val="1600"/>
              <a:buFont typeface="Nunito"/>
              <a:buNone/>
              <a:defRPr sz="1600">
                <a:solidFill>
                  <a:schemeClr val="accent5"/>
                </a:solidFill>
                <a:latin typeface="Nunito"/>
                <a:ea typeface="Nunito"/>
                <a:cs typeface="Nunito"/>
                <a:sym typeface="Nunito"/>
              </a:defRPr>
            </a:lvl8pPr>
            <a:lvl9pPr lvl="8" algn="ctr" rtl="0">
              <a:spcBef>
                <a:spcPts val="0"/>
              </a:spcBef>
              <a:spcAft>
                <a:spcPts val="0"/>
              </a:spcAft>
              <a:buClr>
                <a:schemeClr val="accent5"/>
              </a:buClr>
              <a:buSzPts val="1600"/>
              <a:buFont typeface="Nunito"/>
              <a:buNone/>
              <a:defRPr sz="1600">
                <a:solidFill>
                  <a:schemeClr val="accent5"/>
                </a:solidFill>
                <a:latin typeface="Nunito"/>
                <a:ea typeface="Nunito"/>
                <a:cs typeface="Nunito"/>
                <a:sym typeface="Nunit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177"/>
        <p:cNvGrpSpPr/>
        <p:nvPr/>
      </p:nvGrpSpPr>
      <p:grpSpPr>
        <a:xfrm>
          <a:off x="0" y="0"/>
          <a:ext cx="0" cy="0"/>
          <a:chOff x="0" y="0"/>
          <a:chExt cx="0" cy="0"/>
        </a:xfrm>
      </p:grpSpPr>
      <p:grpSp>
        <p:nvGrpSpPr>
          <p:cNvPr id="178" name="Google Shape;178;p22"/>
          <p:cNvGrpSpPr/>
          <p:nvPr/>
        </p:nvGrpSpPr>
        <p:grpSpPr>
          <a:xfrm rot="9505138">
            <a:off x="-3652252" y="-6271240"/>
            <a:ext cx="10508546" cy="13395554"/>
            <a:chOff x="-1879709" y="81860"/>
            <a:chExt cx="6063088" cy="9165820"/>
          </a:xfrm>
        </p:grpSpPr>
        <p:sp>
          <p:nvSpPr>
            <p:cNvPr id="179" name="Google Shape;179;p22"/>
            <p:cNvSpPr/>
            <p:nvPr/>
          </p:nvSpPr>
          <p:spPr>
            <a:xfrm rot="-6323906">
              <a:off x="-3215588" y="2816855"/>
              <a:ext cx="8488880" cy="3695828"/>
            </a:xfrm>
            <a:custGeom>
              <a:avLst/>
              <a:gdLst/>
              <a:ahLst/>
              <a:cxnLst/>
              <a:rect l="l" t="t" r="r" b="b"/>
              <a:pathLst>
                <a:path w="172625" h="84119" extrusionOk="0">
                  <a:moveTo>
                    <a:pt x="37945" y="1"/>
                  </a:moveTo>
                  <a:cubicBezTo>
                    <a:pt x="35519" y="1"/>
                    <a:pt x="33090" y="288"/>
                    <a:pt x="30656" y="953"/>
                  </a:cubicBezTo>
                  <a:cubicBezTo>
                    <a:pt x="1" y="9326"/>
                    <a:pt x="7006" y="68668"/>
                    <a:pt x="30356" y="80877"/>
                  </a:cubicBezTo>
                  <a:cubicBezTo>
                    <a:pt x="34875" y="83241"/>
                    <a:pt x="39359" y="84118"/>
                    <a:pt x="43831" y="84118"/>
                  </a:cubicBezTo>
                  <a:cubicBezTo>
                    <a:pt x="55765" y="84118"/>
                    <a:pt x="67610" y="77872"/>
                    <a:pt x="79791" y="76974"/>
                  </a:cubicBezTo>
                  <a:cubicBezTo>
                    <a:pt x="81015" y="76882"/>
                    <a:pt x="82239" y="76840"/>
                    <a:pt x="83462" y="76840"/>
                  </a:cubicBezTo>
                  <a:cubicBezTo>
                    <a:pt x="97933" y="76840"/>
                    <a:pt x="112310" y="82786"/>
                    <a:pt x="126768" y="82786"/>
                  </a:cubicBezTo>
                  <a:cubicBezTo>
                    <a:pt x="130561" y="82786"/>
                    <a:pt x="134359" y="82377"/>
                    <a:pt x="138166" y="81344"/>
                  </a:cubicBezTo>
                  <a:cubicBezTo>
                    <a:pt x="162584" y="74773"/>
                    <a:pt x="172624" y="48754"/>
                    <a:pt x="167120" y="34744"/>
                  </a:cubicBezTo>
                  <a:cubicBezTo>
                    <a:pt x="159248" y="14730"/>
                    <a:pt x="142569" y="23903"/>
                    <a:pt x="133096" y="10193"/>
                  </a:cubicBezTo>
                  <a:cubicBezTo>
                    <a:pt x="129684" y="5256"/>
                    <a:pt x="125098" y="3576"/>
                    <a:pt x="119869" y="3576"/>
                  </a:cubicBezTo>
                  <a:cubicBezTo>
                    <a:pt x="108732" y="3576"/>
                    <a:pt x="94679" y="11199"/>
                    <a:pt x="82848" y="11199"/>
                  </a:cubicBezTo>
                  <a:cubicBezTo>
                    <a:pt x="82370" y="11199"/>
                    <a:pt x="81896" y="11186"/>
                    <a:pt x="81426" y="11160"/>
                  </a:cubicBezTo>
                  <a:cubicBezTo>
                    <a:pt x="67009" y="10388"/>
                    <a:pt x="52544" y="1"/>
                    <a:pt x="37945"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2"/>
            <p:cNvSpPr/>
            <p:nvPr/>
          </p:nvSpPr>
          <p:spPr>
            <a:xfrm rot="5028599">
              <a:off x="-2623281" y="2290021"/>
              <a:ext cx="8072834" cy="4150026"/>
            </a:xfrm>
            <a:custGeom>
              <a:avLst/>
              <a:gdLst/>
              <a:ahLst/>
              <a:cxnLst/>
              <a:rect l="l" t="t" r="r" b="b"/>
              <a:pathLst>
                <a:path w="172625" h="84119" extrusionOk="0">
                  <a:moveTo>
                    <a:pt x="37945" y="1"/>
                  </a:moveTo>
                  <a:cubicBezTo>
                    <a:pt x="35519" y="1"/>
                    <a:pt x="33090" y="288"/>
                    <a:pt x="30656" y="953"/>
                  </a:cubicBezTo>
                  <a:cubicBezTo>
                    <a:pt x="1" y="9326"/>
                    <a:pt x="7006" y="68668"/>
                    <a:pt x="30356" y="80877"/>
                  </a:cubicBezTo>
                  <a:cubicBezTo>
                    <a:pt x="34875" y="83241"/>
                    <a:pt x="39359" y="84118"/>
                    <a:pt x="43831" y="84118"/>
                  </a:cubicBezTo>
                  <a:cubicBezTo>
                    <a:pt x="55765" y="84118"/>
                    <a:pt x="67610" y="77872"/>
                    <a:pt x="79791" y="76974"/>
                  </a:cubicBezTo>
                  <a:cubicBezTo>
                    <a:pt x="81015" y="76882"/>
                    <a:pt x="82239" y="76840"/>
                    <a:pt x="83462" y="76840"/>
                  </a:cubicBezTo>
                  <a:cubicBezTo>
                    <a:pt x="97933" y="76840"/>
                    <a:pt x="112310" y="82786"/>
                    <a:pt x="126768" y="82786"/>
                  </a:cubicBezTo>
                  <a:cubicBezTo>
                    <a:pt x="130561" y="82786"/>
                    <a:pt x="134359" y="82377"/>
                    <a:pt x="138166" y="81344"/>
                  </a:cubicBezTo>
                  <a:cubicBezTo>
                    <a:pt x="162584" y="74773"/>
                    <a:pt x="172624" y="48754"/>
                    <a:pt x="167120" y="34744"/>
                  </a:cubicBezTo>
                  <a:cubicBezTo>
                    <a:pt x="159248" y="14730"/>
                    <a:pt x="142569" y="23903"/>
                    <a:pt x="133096" y="10193"/>
                  </a:cubicBezTo>
                  <a:cubicBezTo>
                    <a:pt x="129684" y="5256"/>
                    <a:pt x="125098" y="3576"/>
                    <a:pt x="119869" y="3576"/>
                  </a:cubicBezTo>
                  <a:cubicBezTo>
                    <a:pt x="108732" y="3576"/>
                    <a:pt x="94679" y="11199"/>
                    <a:pt x="82848" y="11199"/>
                  </a:cubicBezTo>
                  <a:cubicBezTo>
                    <a:pt x="82370" y="11199"/>
                    <a:pt x="81896" y="11186"/>
                    <a:pt x="81426" y="11160"/>
                  </a:cubicBezTo>
                  <a:cubicBezTo>
                    <a:pt x="67009" y="10388"/>
                    <a:pt x="52544" y="1"/>
                    <a:pt x="37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2"/>
            <p:cNvSpPr/>
            <p:nvPr/>
          </p:nvSpPr>
          <p:spPr>
            <a:xfrm rot="4896579">
              <a:off x="-2618381" y="2561443"/>
              <a:ext cx="8411416" cy="4007641"/>
            </a:xfrm>
            <a:custGeom>
              <a:avLst/>
              <a:gdLst/>
              <a:ahLst/>
              <a:cxnLst/>
              <a:rect l="l" t="t" r="r" b="b"/>
              <a:pathLst>
                <a:path w="172625" h="84119" extrusionOk="0">
                  <a:moveTo>
                    <a:pt x="37945" y="1"/>
                  </a:moveTo>
                  <a:cubicBezTo>
                    <a:pt x="35519" y="1"/>
                    <a:pt x="33090" y="288"/>
                    <a:pt x="30656" y="953"/>
                  </a:cubicBezTo>
                  <a:cubicBezTo>
                    <a:pt x="1" y="9326"/>
                    <a:pt x="7006" y="68668"/>
                    <a:pt x="30356" y="80877"/>
                  </a:cubicBezTo>
                  <a:cubicBezTo>
                    <a:pt x="34875" y="83241"/>
                    <a:pt x="39359" y="84118"/>
                    <a:pt x="43831" y="84118"/>
                  </a:cubicBezTo>
                  <a:cubicBezTo>
                    <a:pt x="55765" y="84118"/>
                    <a:pt x="67610" y="77872"/>
                    <a:pt x="79791" y="76974"/>
                  </a:cubicBezTo>
                  <a:cubicBezTo>
                    <a:pt x="81015" y="76882"/>
                    <a:pt x="82239" y="76840"/>
                    <a:pt x="83462" y="76840"/>
                  </a:cubicBezTo>
                  <a:cubicBezTo>
                    <a:pt x="97933" y="76840"/>
                    <a:pt x="112310" y="82786"/>
                    <a:pt x="126768" y="82786"/>
                  </a:cubicBezTo>
                  <a:cubicBezTo>
                    <a:pt x="130561" y="82786"/>
                    <a:pt x="134359" y="82377"/>
                    <a:pt x="138166" y="81344"/>
                  </a:cubicBezTo>
                  <a:cubicBezTo>
                    <a:pt x="162584" y="74773"/>
                    <a:pt x="172624" y="48754"/>
                    <a:pt x="167120" y="34744"/>
                  </a:cubicBezTo>
                  <a:cubicBezTo>
                    <a:pt x="159248" y="14730"/>
                    <a:pt x="142569" y="23903"/>
                    <a:pt x="133096" y="10193"/>
                  </a:cubicBezTo>
                  <a:cubicBezTo>
                    <a:pt x="129684" y="5256"/>
                    <a:pt x="125098" y="3576"/>
                    <a:pt x="119869" y="3576"/>
                  </a:cubicBezTo>
                  <a:cubicBezTo>
                    <a:pt x="108732" y="3576"/>
                    <a:pt x="94679" y="11199"/>
                    <a:pt x="82848" y="11199"/>
                  </a:cubicBezTo>
                  <a:cubicBezTo>
                    <a:pt x="82370" y="11199"/>
                    <a:pt x="81896" y="11186"/>
                    <a:pt x="81426" y="11160"/>
                  </a:cubicBezTo>
                  <a:cubicBezTo>
                    <a:pt x="67009" y="10388"/>
                    <a:pt x="52544" y="1"/>
                    <a:pt x="37945" y="1"/>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22"/>
          <p:cNvSpPr txBox="1">
            <a:spLocks noGrp="1"/>
          </p:cNvSpPr>
          <p:nvPr>
            <p:ph type="title"/>
          </p:nvPr>
        </p:nvSpPr>
        <p:spPr>
          <a:xfrm>
            <a:off x="720000" y="1602000"/>
            <a:ext cx="4867200" cy="194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77D"/>
              </a:buClr>
              <a:buSzPts val="6000"/>
              <a:buFont typeface="Nunito Black"/>
              <a:buNone/>
              <a:defRPr sz="6000">
                <a:solidFill>
                  <a:srgbClr val="00477D"/>
                </a:solidFill>
                <a:latin typeface="Nunito Black"/>
                <a:ea typeface="Nunito Black"/>
                <a:cs typeface="Nunito Black"/>
                <a:sym typeface="Nunit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83" name="Google Shape;183;p22"/>
          <p:cNvSpPr txBox="1">
            <a:spLocks noGrp="1"/>
          </p:cNvSpPr>
          <p:nvPr>
            <p:ph type="title" idx="2"/>
          </p:nvPr>
        </p:nvSpPr>
        <p:spPr>
          <a:xfrm>
            <a:off x="719825" y="3542400"/>
            <a:ext cx="3531600" cy="106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000"/>
              <a:buFont typeface="Nunito"/>
              <a:buNone/>
              <a:defRPr sz="2000">
                <a:solidFill>
                  <a:schemeClr val="dk1"/>
                </a:solidFill>
                <a:latin typeface="Nunito"/>
                <a:ea typeface="Nunito"/>
                <a:cs typeface="Nunito"/>
                <a:sym typeface="Nunito"/>
              </a:defRPr>
            </a:lvl1pPr>
            <a:lvl2pPr lvl="1" algn="ctr" rtl="0">
              <a:spcBef>
                <a:spcPts val="0"/>
              </a:spcBef>
              <a:spcAft>
                <a:spcPts val="0"/>
              </a:spcAft>
              <a:buSzPts val="1600"/>
              <a:buFont typeface="Nunito"/>
              <a:buNone/>
              <a:defRPr sz="1600">
                <a:latin typeface="Nunito"/>
                <a:ea typeface="Nunito"/>
                <a:cs typeface="Nunito"/>
                <a:sym typeface="Nunito"/>
              </a:defRPr>
            </a:lvl2pPr>
            <a:lvl3pPr lvl="2" algn="ctr" rtl="0">
              <a:spcBef>
                <a:spcPts val="0"/>
              </a:spcBef>
              <a:spcAft>
                <a:spcPts val="0"/>
              </a:spcAft>
              <a:buSzPts val="1600"/>
              <a:buFont typeface="Nunito"/>
              <a:buNone/>
              <a:defRPr sz="1600">
                <a:latin typeface="Nunito"/>
                <a:ea typeface="Nunito"/>
                <a:cs typeface="Nunito"/>
                <a:sym typeface="Nunito"/>
              </a:defRPr>
            </a:lvl3pPr>
            <a:lvl4pPr lvl="3" algn="ctr" rtl="0">
              <a:spcBef>
                <a:spcPts val="0"/>
              </a:spcBef>
              <a:spcAft>
                <a:spcPts val="0"/>
              </a:spcAft>
              <a:buSzPts val="1600"/>
              <a:buFont typeface="Nunito"/>
              <a:buNone/>
              <a:defRPr sz="1600">
                <a:latin typeface="Nunito"/>
                <a:ea typeface="Nunito"/>
                <a:cs typeface="Nunito"/>
                <a:sym typeface="Nunito"/>
              </a:defRPr>
            </a:lvl4pPr>
            <a:lvl5pPr lvl="4" algn="ctr" rtl="0">
              <a:spcBef>
                <a:spcPts val="0"/>
              </a:spcBef>
              <a:spcAft>
                <a:spcPts val="0"/>
              </a:spcAft>
              <a:buSzPts val="1600"/>
              <a:buFont typeface="Nunito"/>
              <a:buNone/>
              <a:defRPr sz="1600">
                <a:latin typeface="Nunito"/>
                <a:ea typeface="Nunito"/>
                <a:cs typeface="Nunito"/>
                <a:sym typeface="Nunito"/>
              </a:defRPr>
            </a:lvl5pPr>
            <a:lvl6pPr lvl="5" algn="ctr" rtl="0">
              <a:spcBef>
                <a:spcPts val="0"/>
              </a:spcBef>
              <a:spcAft>
                <a:spcPts val="0"/>
              </a:spcAft>
              <a:buSzPts val="1600"/>
              <a:buFont typeface="Nunito"/>
              <a:buNone/>
              <a:defRPr sz="1600">
                <a:latin typeface="Nunito"/>
                <a:ea typeface="Nunito"/>
                <a:cs typeface="Nunito"/>
                <a:sym typeface="Nunito"/>
              </a:defRPr>
            </a:lvl6pPr>
            <a:lvl7pPr lvl="6" algn="ctr" rtl="0">
              <a:spcBef>
                <a:spcPts val="0"/>
              </a:spcBef>
              <a:spcAft>
                <a:spcPts val="0"/>
              </a:spcAft>
              <a:buSzPts val="1600"/>
              <a:buFont typeface="Nunito"/>
              <a:buNone/>
              <a:defRPr sz="1600">
                <a:latin typeface="Nunito"/>
                <a:ea typeface="Nunito"/>
                <a:cs typeface="Nunito"/>
                <a:sym typeface="Nunito"/>
              </a:defRPr>
            </a:lvl7pPr>
            <a:lvl8pPr lvl="7" algn="ctr" rtl="0">
              <a:spcBef>
                <a:spcPts val="0"/>
              </a:spcBef>
              <a:spcAft>
                <a:spcPts val="0"/>
              </a:spcAft>
              <a:buSzPts val="1600"/>
              <a:buFont typeface="Nunito"/>
              <a:buNone/>
              <a:defRPr sz="1600">
                <a:latin typeface="Nunito"/>
                <a:ea typeface="Nunito"/>
                <a:cs typeface="Nunito"/>
                <a:sym typeface="Nunito"/>
              </a:defRPr>
            </a:lvl8pPr>
            <a:lvl9pPr lvl="8" algn="ctr" rtl="0">
              <a:spcBef>
                <a:spcPts val="0"/>
              </a:spcBef>
              <a:spcAft>
                <a:spcPts val="0"/>
              </a:spcAft>
              <a:buSzPts val="1600"/>
              <a:buFont typeface="Nunito"/>
              <a:buNone/>
              <a:defRPr sz="1600">
                <a:latin typeface="Nunito"/>
                <a:ea typeface="Nunito"/>
                <a:cs typeface="Nunito"/>
                <a:sym typeface="Nunito"/>
              </a:defRPr>
            </a:lvl9pPr>
          </a:lstStyle>
          <a:p>
            <a:endParaRPr/>
          </a:p>
        </p:txBody>
      </p:sp>
      <p:sp>
        <p:nvSpPr>
          <p:cNvPr id="184" name="Google Shape;184;p22"/>
          <p:cNvSpPr txBox="1">
            <a:spLocks noGrp="1"/>
          </p:cNvSpPr>
          <p:nvPr>
            <p:ph type="title" idx="3" hasCustomPrompt="1"/>
          </p:nvPr>
        </p:nvSpPr>
        <p:spPr>
          <a:xfrm>
            <a:off x="720000" y="500400"/>
            <a:ext cx="692700" cy="55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Font typeface="Nunito Black"/>
              <a:buNone/>
              <a:defRPr sz="2000">
                <a:solidFill>
                  <a:schemeClr val="dk1"/>
                </a:solidFill>
                <a:latin typeface="Nunito Black"/>
                <a:ea typeface="Nunito Black"/>
                <a:cs typeface="Nunito Black"/>
                <a:sym typeface="Nunito Black"/>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SECTION_TITLE_AND_DESCRIPTION_1">
    <p:bg>
      <p:bgPr>
        <a:solidFill>
          <a:schemeClr val="dk1"/>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093FC"/>
        </a:solidFill>
        <a:effectLst/>
      </p:bgPr>
    </p:bg>
    <p:spTree>
      <p:nvGrpSpPr>
        <p:cNvPr id="1" name="Shape 191"/>
        <p:cNvGrpSpPr/>
        <p:nvPr/>
      </p:nvGrpSpPr>
      <p:grpSpPr>
        <a:xfrm>
          <a:off x="0" y="0"/>
          <a:ext cx="0" cy="0"/>
          <a:chOff x="0" y="0"/>
          <a:chExt cx="0" cy="0"/>
        </a:xfrm>
      </p:grpSpPr>
      <p:grpSp>
        <p:nvGrpSpPr>
          <p:cNvPr id="192" name="Google Shape;192;p25"/>
          <p:cNvGrpSpPr/>
          <p:nvPr/>
        </p:nvGrpSpPr>
        <p:grpSpPr>
          <a:xfrm rot="10800000" flipH="1">
            <a:off x="-78787" y="-124534"/>
            <a:ext cx="9178661" cy="5585715"/>
            <a:chOff x="-17336" y="-281880"/>
            <a:chExt cx="9178661" cy="5585715"/>
          </a:xfrm>
        </p:grpSpPr>
        <p:sp>
          <p:nvSpPr>
            <p:cNvPr id="193" name="Google Shape;193;p25"/>
            <p:cNvSpPr/>
            <p:nvPr/>
          </p:nvSpPr>
          <p:spPr>
            <a:xfrm rot="-723590">
              <a:off x="294233" y="568976"/>
              <a:ext cx="8555523" cy="3884002"/>
            </a:xfrm>
            <a:custGeom>
              <a:avLst/>
              <a:gdLst/>
              <a:ahLst/>
              <a:cxnLst/>
              <a:rect l="l" t="t" r="r" b="b"/>
              <a:pathLst>
                <a:path w="172625" h="84119" extrusionOk="0">
                  <a:moveTo>
                    <a:pt x="37945" y="1"/>
                  </a:moveTo>
                  <a:cubicBezTo>
                    <a:pt x="35519" y="1"/>
                    <a:pt x="33090" y="288"/>
                    <a:pt x="30656" y="953"/>
                  </a:cubicBezTo>
                  <a:cubicBezTo>
                    <a:pt x="1" y="9326"/>
                    <a:pt x="7006" y="68668"/>
                    <a:pt x="30356" y="80877"/>
                  </a:cubicBezTo>
                  <a:cubicBezTo>
                    <a:pt x="34875" y="83241"/>
                    <a:pt x="39359" y="84118"/>
                    <a:pt x="43831" y="84118"/>
                  </a:cubicBezTo>
                  <a:cubicBezTo>
                    <a:pt x="55765" y="84118"/>
                    <a:pt x="67610" y="77872"/>
                    <a:pt x="79791" y="76974"/>
                  </a:cubicBezTo>
                  <a:cubicBezTo>
                    <a:pt x="81015" y="76882"/>
                    <a:pt x="82239" y="76840"/>
                    <a:pt x="83462" y="76840"/>
                  </a:cubicBezTo>
                  <a:cubicBezTo>
                    <a:pt x="97933" y="76840"/>
                    <a:pt x="112310" y="82786"/>
                    <a:pt x="126768" y="82786"/>
                  </a:cubicBezTo>
                  <a:cubicBezTo>
                    <a:pt x="130561" y="82786"/>
                    <a:pt x="134359" y="82377"/>
                    <a:pt x="138166" y="81344"/>
                  </a:cubicBezTo>
                  <a:cubicBezTo>
                    <a:pt x="162584" y="74773"/>
                    <a:pt x="172624" y="48754"/>
                    <a:pt x="167120" y="34744"/>
                  </a:cubicBezTo>
                  <a:cubicBezTo>
                    <a:pt x="159248" y="14730"/>
                    <a:pt x="142569" y="23903"/>
                    <a:pt x="133096" y="10193"/>
                  </a:cubicBezTo>
                  <a:cubicBezTo>
                    <a:pt x="129684" y="5256"/>
                    <a:pt x="125098" y="3576"/>
                    <a:pt x="119869" y="3576"/>
                  </a:cubicBezTo>
                  <a:cubicBezTo>
                    <a:pt x="108732" y="3576"/>
                    <a:pt x="94679" y="11199"/>
                    <a:pt x="82848" y="11199"/>
                  </a:cubicBezTo>
                  <a:cubicBezTo>
                    <a:pt x="82370" y="11199"/>
                    <a:pt x="81896" y="11186"/>
                    <a:pt x="81426" y="11160"/>
                  </a:cubicBezTo>
                  <a:cubicBezTo>
                    <a:pt x="67009" y="10388"/>
                    <a:pt x="52544" y="1"/>
                    <a:pt x="37945"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5"/>
            <p:cNvSpPr/>
            <p:nvPr/>
          </p:nvSpPr>
          <p:spPr>
            <a:xfrm rot="10628834">
              <a:off x="681460" y="604828"/>
              <a:ext cx="8072887" cy="3933863"/>
            </a:xfrm>
            <a:custGeom>
              <a:avLst/>
              <a:gdLst/>
              <a:ahLst/>
              <a:cxnLst/>
              <a:rect l="l" t="t" r="r" b="b"/>
              <a:pathLst>
                <a:path w="172625" h="84119" extrusionOk="0">
                  <a:moveTo>
                    <a:pt x="37945" y="1"/>
                  </a:moveTo>
                  <a:cubicBezTo>
                    <a:pt x="35519" y="1"/>
                    <a:pt x="33090" y="288"/>
                    <a:pt x="30656" y="953"/>
                  </a:cubicBezTo>
                  <a:cubicBezTo>
                    <a:pt x="1" y="9326"/>
                    <a:pt x="7006" y="68668"/>
                    <a:pt x="30356" y="80877"/>
                  </a:cubicBezTo>
                  <a:cubicBezTo>
                    <a:pt x="34875" y="83241"/>
                    <a:pt x="39359" y="84118"/>
                    <a:pt x="43831" y="84118"/>
                  </a:cubicBezTo>
                  <a:cubicBezTo>
                    <a:pt x="55765" y="84118"/>
                    <a:pt x="67610" y="77872"/>
                    <a:pt x="79791" y="76974"/>
                  </a:cubicBezTo>
                  <a:cubicBezTo>
                    <a:pt x="81015" y="76882"/>
                    <a:pt x="82239" y="76840"/>
                    <a:pt x="83462" y="76840"/>
                  </a:cubicBezTo>
                  <a:cubicBezTo>
                    <a:pt x="97933" y="76840"/>
                    <a:pt x="112310" y="82786"/>
                    <a:pt x="126768" y="82786"/>
                  </a:cubicBezTo>
                  <a:cubicBezTo>
                    <a:pt x="130561" y="82786"/>
                    <a:pt x="134359" y="82377"/>
                    <a:pt x="138166" y="81344"/>
                  </a:cubicBezTo>
                  <a:cubicBezTo>
                    <a:pt x="162584" y="74773"/>
                    <a:pt x="172624" y="48754"/>
                    <a:pt x="167120" y="34744"/>
                  </a:cubicBezTo>
                  <a:cubicBezTo>
                    <a:pt x="159248" y="14730"/>
                    <a:pt x="142569" y="23903"/>
                    <a:pt x="133096" y="10193"/>
                  </a:cubicBezTo>
                  <a:cubicBezTo>
                    <a:pt x="129684" y="5256"/>
                    <a:pt x="125098" y="3576"/>
                    <a:pt x="119869" y="3576"/>
                  </a:cubicBezTo>
                  <a:cubicBezTo>
                    <a:pt x="108732" y="3576"/>
                    <a:pt x="94679" y="11199"/>
                    <a:pt x="82848" y="11199"/>
                  </a:cubicBezTo>
                  <a:cubicBezTo>
                    <a:pt x="82370" y="11199"/>
                    <a:pt x="81896" y="11186"/>
                    <a:pt x="81426" y="11160"/>
                  </a:cubicBezTo>
                  <a:cubicBezTo>
                    <a:pt x="67009" y="10388"/>
                    <a:pt x="52544" y="1"/>
                    <a:pt x="37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5"/>
            <p:cNvSpPr/>
            <p:nvPr/>
          </p:nvSpPr>
          <p:spPr>
            <a:xfrm rot="10496737">
              <a:off x="681561" y="754325"/>
              <a:ext cx="8072695" cy="3933770"/>
            </a:xfrm>
            <a:custGeom>
              <a:avLst/>
              <a:gdLst/>
              <a:ahLst/>
              <a:cxnLst/>
              <a:rect l="l" t="t" r="r" b="b"/>
              <a:pathLst>
                <a:path w="172625" h="84119" extrusionOk="0">
                  <a:moveTo>
                    <a:pt x="37945" y="1"/>
                  </a:moveTo>
                  <a:cubicBezTo>
                    <a:pt x="35519" y="1"/>
                    <a:pt x="33090" y="288"/>
                    <a:pt x="30656" y="953"/>
                  </a:cubicBezTo>
                  <a:cubicBezTo>
                    <a:pt x="1" y="9326"/>
                    <a:pt x="7006" y="68668"/>
                    <a:pt x="30356" y="80877"/>
                  </a:cubicBezTo>
                  <a:cubicBezTo>
                    <a:pt x="34875" y="83241"/>
                    <a:pt x="39359" y="84118"/>
                    <a:pt x="43831" y="84118"/>
                  </a:cubicBezTo>
                  <a:cubicBezTo>
                    <a:pt x="55765" y="84118"/>
                    <a:pt x="67610" y="77872"/>
                    <a:pt x="79791" y="76974"/>
                  </a:cubicBezTo>
                  <a:cubicBezTo>
                    <a:pt x="81015" y="76882"/>
                    <a:pt x="82239" y="76840"/>
                    <a:pt x="83462" y="76840"/>
                  </a:cubicBezTo>
                  <a:cubicBezTo>
                    <a:pt x="97933" y="76840"/>
                    <a:pt x="112310" y="82786"/>
                    <a:pt x="126768" y="82786"/>
                  </a:cubicBezTo>
                  <a:cubicBezTo>
                    <a:pt x="130561" y="82786"/>
                    <a:pt x="134359" y="82377"/>
                    <a:pt x="138166" y="81344"/>
                  </a:cubicBezTo>
                  <a:cubicBezTo>
                    <a:pt x="162584" y="74773"/>
                    <a:pt x="172624" y="48754"/>
                    <a:pt x="167120" y="34744"/>
                  </a:cubicBezTo>
                  <a:cubicBezTo>
                    <a:pt x="159248" y="14730"/>
                    <a:pt x="142569" y="23903"/>
                    <a:pt x="133096" y="10193"/>
                  </a:cubicBezTo>
                  <a:cubicBezTo>
                    <a:pt x="129684" y="5256"/>
                    <a:pt x="125098" y="3576"/>
                    <a:pt x="119869" y="3576"/>
                  </a:cubicBezTo>
                  <a:cubicBezTo>
                    <a:pt x="108732" y="3576"/>
                    <a:pt x="94679" y="11199"/>
                    <a:pt x="82848" y="11199"/>
                  </a:cubicBezTo>
                  <a:cubicBezTo>
                    <a:pt x="82370" y="11199"/>
                    <a:pt x="81896" y="11186"/>
                    <a:pt x="81426" y="11160"/>
                  </a:cubicBezTo>
                  <a:cubicBezTo>
                    <a:pt x="67009" y="10388"/>
                    <a:pt x="52544" y="1"/>
                    <a:pt x="37945" y="1"/>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25"/>
          <p:cNvSpPr txBox="1">
            <a:spLocks noGrp="1"/>
          </p:cNvSpPr>
          <p:nvPr>
            <p:ph type="title" hasCustomPrompt="1"/>
          </p:nvPr>
        </p:nvSpPr>
        <p:spPr>
          <a:xfrm>
            <a:off x="1523250" y="1291524"/>
            <a:ext cx="6097500" cy="15729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7000"/>
              <a:buFont typeface="Nunito Black"/>
              <a:buNone/>
              <a:defRPr sz="7000">
                <a:solidFill>
                  <a:schemeClr val="dk2"/>
                </a:solidFill>
                <a:latin typeface="Nunito Black"/>
                <a:ea typeface="Nunito Black"/>
                <a:cs typeface="Nunito Black"/>
                <a:sym typeface="Nunito Black"/>
              </a:defRPr>
            </a:lvl1pPr>
            <a:lvl2pPr lvl="1" algn="ctr">
              <a:spcBef>
                <a:spcPts val="0"/>
              </a:spcBef>
              <a:spcAft>
                <a:spcPts val="0"/>
              </a:spcAft>
              <a:buClr>
                <a:schemeClr val="dk2"/>
              </a:buClr>
              <a:buSzPts val="7000"/>
              <a:buFont typeface="Nunito Black"/>
              <a:buNone/>
              <a:defRPr sz="7000">
                <a:solidFill>
                  <a:schemeClr val="dk2"/>
                </a:solidFill>
                <a:latin typeface="Nunito Black"/>
                <a:ea typeface="Nunito Black"/>
                <a:cs typeface="Nunito Black"/>
                <a:sym typeface="Nunito Black"/>
              </a:defRPr>
            </a:lvl2pPr>
            <a:lvl3pPr lvl="2" algn="ctr">
              <a:spcBef>
                <a:spcPts val="0"/>
              </a:spcBef>
              <a:spcAft>
                <a:spcPts val="0"/>
              </a:spcAft>
              <a:buClr>
                <a:schemeClr val="dk2"/>
              </a:buClr>
              <a:buSzPts val="7000"/>
              <a:buFont typeface="Nunito Black"/>
              <a:buNone/>
              <a:defRPr sz="7000">
                <a:solidFill>
                  <a:schemeClr val="dk2"/>
                </a:solidFill>
                <a:latin typeface="Nunito Black"/>
                <a:ea typeface="Nunito Black"/>
                <a:cs typeface="Nunito Black"/>
                <a:sym typeface="Nunito Black"/>
              </a:defRPr>
            </a:lvl3pPr>
            <a:lvl4pPr lvl="3" algn="ctr">
              <a:spcBef>
                <a:spcPts val="0"/>
              </a:spcBef>
              <a:spcAft>
                <a:spcPts val="0"/>
              </a:spcAft>
              <a:buClr>
                <a:schemeClr val="dk2"/>
              </a:buClr>
              <a:buSzPts val="7000"/>
              <a:buFont typeface="Nunito Black"/>
              <a:buNone/>
              <a:defRPr sz="7000">
                <a:solidFill>
                  <a:schemeClr val="dk2"/>
                </a:solidFill>
                <a:latin typeface="Nunito Black"/>
                <a:ea typeface="Nunito Black"/>
                <a:cs typeface="Nunito Black"/>
                <a:sym typeface="Nunito Black"/>
              </a:defRPr>
            </a:lvl4pPr>
            <a:lvl5pPr lvl="4" algn="ctr">
              <a:spcBef>
                <a:spcPts val="0"/>
              </a:spcBef>
              <a:spcAft>
                <a:spcPts val="0"/>
              </a:spcAft>
              <a:buClr>
                <a:schemeClr val="dk2"/>
              </a:buClr>
              <a:buSzPts val="7000"/>
              <a:buFont typeface="Nunito Black"/>
              <a:buNone/>
              <a:defRPr sz="7000">
                <a:solidFill>
                  <a:schemeClr val="dk2"/>
                </a:solidFill>
                <a:latin typeface="Nunito Black"/>
                <a:ea typeface="Nunito Black"/>
                <a:cs typeface="Nunito Black"/>
                <a:sym typeface="Nunito Black"/>
              </a:defRPr>
            </a:lvl5pPr>
            <a:lvl6pPr lvl="5" algn="ctr">
              <a:spcBef>
                <a:spcPts val="0"/>
              </a:spcBef>
              <a:spcAft>
                <a:spcPts val="0"/>
              </a:spcAft>
              <a:buClr>
                <a:schemeClr val="dk2"/>
              </a:buClr>
              <a:buSzPts val="7000"/>
              <a:buFont typeface="Nunito Black"/>
              <a:buNone/>
              <a:defRPr sz="7000">
                <a:solidFill>
                  <a:schemeClr val="dk2"/>
                </a:solidFill>
                <a:latin typeface="Nunito Black"/>
                <a:ea typeface="Nunito Black"/>
                <a:cs typeface="Nunito Black"/>
                <a:sym typeface="Nunito Black"/>
              </a:defRPr>
            </a:lvl6pPr>
            <a:lvl7pPr lvl="6" algn="ctr">
              <a:spcBef>
                <a:spcPts val="0"/>
              </a:spcBef>
              <a:spcAft>
                <a:spcPts val="0"/>
              </a:spcAft>
              <a:buClr>
                <a:schemeClr val="dk2"/>
              </a:buClr>
              <a:buSzPts val="7000"/>
              <a:buFont typeface="Nunito Black"/>
              <a:buNone/>
              <a:defRPr sz="7000">
                <a:solidFill>
                  <a:schemeClr val="dk2"/>
                </a:solidFill>
                <a:latin typeface="Nunito Black"/>
                <a:ea typeface="Nunito Black"/>
                <a:cs typeface="Nunito Black"/>
                <a:sym typeface="Nunito Black"/>
              </a:defRPr>
            </a:lvl7pPr>
            <a:lvl8pPr lvl="7" algn="ctr">
              <a:spcBef>
                <a:spcPts val="0"/>
              </a:spcBef>
              <a:spcAft>
                <a:spcPts val="0"/>
              </a:spcAft>
              <a:buClr>
                <a:schemeClr val="dk2"/>
              </a:buClr>
              <a:buSzPts val="7000"/>
              <a:buFont typeface="Nunito Black"/>
              <a:buNone/>
              <a:defRPr sz="7000">
                <a:solidFill>
                  <a:schemeClr val="dk2"/>
                </a:solidFill>
                <a:latin typeface="Nunito Black"/>
                <a:ea typeface="Nunito Black"/>
                <a:cs typeface="Nunito Black"/>
                <a:sym typeface="Nunito Black"/>
              </a:defRPr>
            </a:lvl8pPr>
            <a:lvl9pPr lvl="8" algn="ctr">
              <a:spcBef>
                <a:spcPts val="0"/>
              </a:spcBef>
              <a:spcAft>
                <a:spcPts val="0"/>
              </a:spcAft>
              <a:buClr>
                <a:schemeClr val="dk2"/>
              </a:buClr>
              <a:buSzPts val="7000"/>
              <a:buFont typeface="Nunito Black"/>
              <a:buNone/>
              <a:defRPr sz="7000">
                <a:solidFill>
                  <a:schemeClr val="dk2"/>
                </a:solidFill>
                <a:latin typeface="Nunito Black"/>
                <a:ea typeface="Nunito Black"/>
                <a:cs typeface="Nunito Black"/>
                <a:sym typeface="Nunito Black"/>
              </a:defRPr>
            </a:lvl9pPr>
          </a:lstStyle>
          <a:p>
            <a:r>
              <a:t>xx%</a:t>
            </a:r>
          </a:p>
        </p:txBody>
      </p:sp>
      <p:sp>
        <p:nvSpPr>
          <p:cNvPr id="197" name="Google Shape;197;p25"/>
          <p:cNvSpPr txBox="1">
            <a:spLocks noGrp="1"/>
          </p:cNvSpPr>
          <p:nvPr>
            <p:ph type="subTitle" idx="1"/>
          </p:nvPr>
        </p:nvSpPr>
        <p:spPr>
          <a:xfrm>
            <a:off x="3003750" y="2667834"/>
            <a:ext cx="31365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malls numbers">
  <p:cSld name="BIG_NUMBER_1">
    <p:bg>
      <p:bgPr>
        <a:solidFill>
          <a:srgbClr val="0093FC"/>
        </a:solidFill>
        <a:effectLst/>
      </p:bgPr>
    </p:bg>
    <p:spTree>
      <p:nvGrpSpPr>
        <p:cNvPr id="1" name="Shape 198"/>
        <p:cNvGrpSpPr/>
        <p:nvPr/>
      </p:nvGrpSpPr>
      <p:grpSpPr>
        <a:xfrm>
          <a:off x="0" y="0"/>
          <a:ext cx="0" cy="0"/>
          <a:chOff x="0" y="0"/>
          <a:chExt cx="0" cy="0"/>
        </a:xfrm>
      </p:grpSpPr>
      <p:sp>
        <p:nvSpPr>
          <p:cNvPr id="199" name="Google Shape;199;p26"/>
          <p:cNvSpPr/>
          <p:nvPr/>
        </p:nvSpPr>
        <p:spPr>
          <a:xfrm rot="6624960">
            <a:off x="-1734470" y="1994620"/>
            <a:ext cx="6328238" cy="5438810"/>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rot="7040669">
            <a:off x="-1894257" y="2245240"/>
            <a:ext cx="6328268" cy="5439014"/>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txBox="1">
            <a:spLocks noGrp="1"/>
          </p:cNvSpPr>
          <p:nvPr>
            <p:ph type="title" hasCustomPrompt="1"/>
          </p:nvPr>
        </p:nvSpPr>
        <p:spPr>
          <a:xfrm>
            <a:off x="4572000" y="1225788"/>
            <a:ext cx="2741100" cy="75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
        <p:nvSpPr>
          <p:cNvPr id="202" name="Google Shape;202;p26"/>
          <p:cNvSpPr txBox="1">
            <a:spLocks noGrp="1"/>
          </p:cNvSpPr>
          <p:nvPr>
            <p:ph type="subTitle" idx="1"/>
          </p:nvPr>
        </p:nvSpPr>
        <p:spPr>
          <a:xfrm>
            <a:off x="4572000" y="1831063"/>
            <a:ext cx="4068300" cy="6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203" name="Google Shape;203;p26"/>
          <p:cNvSpPr txBox="1">
            <a:spLocks noGrp="1"/>
          </p:cNvSpPr>
          <p:nvPr>
            <p:ph type="title" idx="2" hasCustomPrompt="1"/>
          </p:nvPr>
        </p:nvSpPr>
        <p:spPr>
          <a:xfrm>
            <a:off x="4572000" y="2395163"/>
            <a:ext cx="2741100" cy="75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
        <p:nvSpPr>
          <p:cNvPr id="204" name="Google Shape;204;p26"/>
          <p:cNvSpPr txBox="1">
            <a:spLocks noGrp="1"/>
          </p:cNvSpPr>
          <p:nvPr>
            <p:ph type="subTitle" idx="3"/>
          </p:nvPr>
        </p:nvSpPr>
        <p:spPr>
          <a:xfrm>
            <a:off x="4572000" y="3000438"/>
            <a:ext cx="4068300" cy="6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205" name="Google Shape;205;p26"/>
          <p:cNvSpPr txBox="1">
            <a:spLocks noGrp="1"/>
          </p:cNvSpPr>
          <p:nvPr>
            <p:ph type="title" idx="4" hasCustomPrompt="1"/>
          </p:nvPr>
        </p:nvSpPr>
        <p:spPr>
          <a:xfrm>
            <a:off x="4572000" y="3564538"/>
            <a:ext cx="2741100" cy="75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
        <p:nvSpPr>
          <p:cNvPr id="206" name="Google Shape;206;p26"/>
          <p:cNvSpPr txBox="1">
            <a:spLocks noGrp="1"/>
          </p:cNvSpPr>
          <p:nvPr>
            <p:ph type="subTitle" idx="5"/>
          </p:nvPr>
        </p:nvSpPr>
        <p:spPr>
          <a:xfrm>
            <a:off x="4572000" y="4168115"/>
            <a:ext cx="4068300" cy="6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207" name="Google Shape;207;p26"/>
          <p:cNvSpPr txBox="1">
            <a:spLocks noGrp="1"/>
          </p:cNvSpPr>
          <p:nvPr>
            <p:ph type="ctrTitle" idx="6"/>
          </p:nvPr>
        </p:nvSpPr>
        <p:spPr>
          <a:xfrm>
            <a:off x="1152000" y="501750"/>
            <a:ext cx="6840000" cy="54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rtl="0">
              <a:spcBef>
                <a:spcPts val="0"/>
              </a:spcBef>
              <a:spcAft>
                <a:spcPts val="0"/>
              </a:spcAft>
              <a:buSzPts val="3500"/>
              <a:buFont typeface="Nunito Black"/>
              <a:buNone/>
              <a:defRPr sz="3500">
                <a:latin typeface="Nunito Black"/>
                <a:ea typeface="Nunito Black"/>
                <a:cs typeface="Nunito Black"/>
                <a:sym typeface="Nunito Black"/>
              </a:defRPr>
            </a:lvl2pPr>
            <a:lvl3pPr lvl="2" rtl="0">
              <a:spcBef>
                <a:spcPts val="0"/>
              </a:spcBef>
              <a:spcAft>
                <a:spcPts val="0"/>
              </a:spcAft>
              <a:buSzPts val="3500"/>
              <a:buFont typeface="Nunito Black"/>
              <a:buNone/>
              <a:defRPr sz="3500">
                <a:latin typeface="Nunito Black"/>
                <a:ea typeface="Nunito Black"/>
                <a:cs typeface="Nunito Black"/>
                <a:sym typeface="Nunito Black"/>
              </a:defRPr>
            </a:lvl3pPr>
            <a:lvl4pPr lvl="3" rtl="0">
              <a:spcBef>
                <a:spcPts val="0"/>
              </a:spcBef>
              <a:spcAft>
                <a:spcPts val="0"/>
              </a:spcAft>
              <a:buSzPts val="3500"/>
              <a:buFont typeface="Nunito Black"/>
              <a:buNone/>
              <a:defRPr sz="3500">
                <a:latin typeface="Nunito Black"/>
                <a:ea typeface="Nunito Black"/>
                <a:cs typeface="Nunito Black"/>
                <a:sym typeface="Nunito Black"/>
              </a:defRPr>
            </a:lvl4pPr>
            <a:lvl5pPr lvl="4" rtl="0">
              <a:spcBef>
                <a:spcPts val="0"/>
              </a:spcBef>
              <a:spcAft>
                <a:spcPts val="0"/>
              </a:spcAft>
              <a:buSzPts val="3500"/>
              <a:buFont typeface="Nunito Black"/>
              <a:buNone/>
              <a:defRPr sz="3500">
                <a:latin typeface="Nunito Black"/>
                <a:ea typeface="Nunito Black"/>
                <a:cs typeface="Nunito Black"/>
                <a:sym typeface="Nunito Black"/>
              </a:defRPr>
            </a:lvl5pPr>
            <a:lvl6pPr lvl="5" rtl="0">
              <a:spcBef>
                <a:spcPts val="0"/>
              </a:spcBef>
              <a:spcAft>
                <a:spcPts val="0"/>
              </a:spcAft>
              <a:buSzPts val="3500"/>
              <a:buFont typeface="Nunito Black"/>
              <a:buNone/>
              <a:defRPr sz="3500">
                <a:latin typeface="Nunito Black"/>
                <a:ea typeface="Nunito Black"/>
                <a:cs typeface="Nunito Black"/>
                <a:sym typeface="Nunito Black"/>
              </a:defRPr>
            </a:lvl6pPr>
            <a:lvl7pPr lvl="6" rtl="0">
              <a:spcBef>
                <a:spcPts val="0"/>
              </a:spcBef>
              <a:spcAft>
                <a:spcPts val="0"/>
              </a:spcAft>
              <a:buSzPts val="3500"/>
              <a:buFont typeface="Nunito Black"/>
              <a:buNone/>
              <a:defRPr sz="3500">
                <a:latin typeface="Nunito Black"/>
                <a:ea typeface="Nunito Black"/>
                <a:cs typeface="Nunito Black"/>
                <a:sym typeface="Nunito Black"/>
              </a:defRPr>
            </a:lvl7pPr>
            <a:lvl8pPr lvl="7" rtl="0">
              <a:spcBef>
                <a:spcPts val="0"/>
              </a:spcBef>
              <a:spcAft>
                <a:spcPts val="0"/>
              </a:spcAft>
              <a:buSzPts val="3500"/>
              <a:buFont typeface="Nunito Black"/>
              <a:buNone/>
              <a:defRPr sz="3500">
                <a:latin typeface="Nunito Black"/>
                <a:ea typeface="Nunito Black"/>
                <a:cs typeface="Nunito Black"/>
                <a:sym typeface="Nunito Black"/>
              </a:defRPr>
            </a:lvl8pPr>
            <a:lvl9pPr lvl="8" rtl="0">
              <a:spcBef>
                <a:spcPts val="0"/>
              </a:spcBef>
              <a:spcAft>
                <a:spcPts val="0"/>
              </a:spcAft>
              <a:buSzPts val="3500"/>
              <a:buFont typeface="Nunito Black"/>
              <a:buNone/>
              <a:defRPr sz="3500">
                <a:latin typeface="Nunito Black"/>
                <a:ea typeface="Nunito Black"/>
                <a:cs typeface="Nunito Black"/>
                <a:sym typeface="Nunito Black"/>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BLANK_2">
    <p:spTree>
      <p:nvGrpSpPr>
        <p:cNvPr id="1" name="Shape 223"/>
        <p:cNvGrpSpPr/>
        <p:nvPr/>
      </p:nvGrpSpPr>
      <p:grpSpPr>
        <a:xfrm>
          <a:off x="0" y="0"/>
          <a:ext cx="0" cy="0"/>
          <a:chOff x="0" y="0"/>
          <a:chExt cx="0" cy="0"/>
        </a:xfrm>
      </p:grpSpPr>
      <p:grpSp>
        <p:nvGrpSpPr>
          <p:cNvPr id="224" name="Google Shape;224;p29"/>
          <p:cNvGrpSpPr/>
          <p:nvPr/>
        </p:nvGrpSpPr>
        <p:grpSpPr>
          <a:xfrm rot="492070">
            <a:off x="1691180" y="4051428"/>
            <a:ext cx="5555398" cy="3219326"/>
            <a:chOff x="1047877" y="3717859"/>
            <a:chExt cx="6167098" cy="3573804"/>
          </a:xfrm>
        </p:grpSpPr>
        <p:sp>
          <p:nvSpPr>
            <p:cNvPr id="225" name="Google Shape;225;p29"/>
            <p:cNvSpPr/>
            <p:nvPr/>
          </p:nvSpPr>
          <p:spPr>
            <a:xfrm rot="-541946">
              <a:off x="1223334" y="4168908"/>
              <a:ext cx="5738696" cy="2688951"/>
            </a:xfrm>
            <a:custGeom>
              <a:avLst/>
              <a:gdLst/>
              <a:ahLst/>
              <a:cxnLst/>
              <a:rect l="l" t="t" r="r" b="b"/>
              <a:pathLst>
                <a:path w="144497" h="73309" extrusionOk="0">
                  <a:moveTo>
                    <a:pt x="108482" y="1"/>
                  </a:moveTo>
                  <a:cubicBezTo>
                    <a:pt x="107338" y="1"/>
                    <a:pt x="106209" y="129"/>
                    <a:pt x="105105" y="400"/>
                  </a:cubicBezTo>
                  <a:cubicBezTo>
                    <a:pt x="90832" y="3862"/>
                    <a:pt x="85689" y="17967"/>
                    <a:pt x="65810" y="17967"/>
                  </a:cubicBezTo>
                  <a:cubicBezTo>
                    <a:pt x="63309" y="17967"/>
                    <a:pt x="60574" y="17744"/>
                    <a:pt x="57559" y="17248"/>
                  </a:cubicBezTo>
                  <a:cubicBezTo>
                    <a:pt x="45660" y="15238"/>
                    <a:pt x="30615" y="6852"/>
                    <a:pt x="19997" y="6852"/>
                  </a:cubicBezTo>
                  <a:cubicBezTo>
                    <a:pt x="15100" y="6852"/>
                    <a:pt x="11145" y="8636"/>
                    <a:pt x="8874" y="13651"/>
                  </a:cubicBezTo>
                  <a:cubicBezTo>
                    <a:pt x="1" y="32957"/>
                    <a:pt x="18288" y="47886"/>
                    <a:pt x="29020" y="49086"/>
                  </a:cubicBezTo>
                  <a:cubicBezTo>
                    <a:pt x="29588" y="49151"/>
                    <a:pt x="30202" y="49182"/>
                    <a:pt x="30859" y="49182"/>
                  </a:cubicBezTo>
                  <a:cubicBezTo>
                    <a:pt x="39889" y="49182"/>
                    <a:pt x="56810" y="43389"/>
                    <a:pt x="68473" y="43389"/>
                  </a:cubicBezTo>
                  <a:cubicBezTo>
                    <a:pt x="71445" y="43389"/>
                    <a:pt x="74075" y="43765"/>
                    <a:pt x="76146" y="44709"/>
                  </a:cubicBezTo>
                  <a:cubicBezTo>
                    <a:pt x="95212" y="53283"/>
                    <a:pt x="96112" y="73308"/>
                    <a:pt x="110921" y="73308"/>
                  </a:cubicBezTo>
                  <a:cubicBezTo>
                    <a:pt x="125131" y="73248"/>
                    <a:pt x="144497" y="49265"/>
                    <a:pt x="144137" y="36854"/>
                  </a:cubicBezTo>
                  <a:cubicBezTo>
                    <a:pt x="143745" y="25324"/>
                    <a:pt x="124544" y="1"/>
                    <a:pt x="108482" y="1"/>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p:nvPr/>
          </p:nvSpPr>
          <p:spPr>
            <a:xfrm rot="-10736965" flipH="1">
              <a:off x="1516809" y="3769654"/>
              <a:ext cx="5674267" cy="2660647"/>
            </a:xfrm>
            <a:custGeom>
              <a:avLst/>
              <a:gdLst/>
              <a:ahLst/>
              <a:cxnLst/>
              <a:rect l="l" t="t" r="r" b="b"/>
              <a:pathLst>
                <a:path w="144497" h="73309" extrusionOk="0">
                  <a:moveTo>
                    <a:pt x="108482" y="1"/>
                  </a:moveTo>
                  <a:cubicBezTo>
                    <a:pt x="107338" y="1"/>
                    <a:pt x="106209" y="129"/>
                    <a:pt x="105105" y="400"/>
                  </a:cubicBezTo>
                  <a:cubicBezTo>
                    <a:pt x="90832" y="3862"/>
                    <a:pt x="85689" y="17967"/>
                    <a:pt x="65810" y="17967"/>
                  </a:cubicBezTo>
                  <a:cubicBezTo>
                    <a:pt x="63309" y="17967"/>
                    <a:pt x="60574" y="17744"/>
                    <a:pt x="57559" y="17248"/>
                  </a:cubicBezTo>
                  <a:cubicBezTo>
                    <a:pt x="45660" y="15238"/>
                    <a:pt x="30615" y="6852"/>
                    <a:pt x="19997" y="6852"/>
                  </a:cubicBezTo>
                  <a:cubicBezTo>
                    <a:pt x="15100" y="6852"/>
                    <a:pt x="11145" y="8636"/>
                    <a:pt x="8874" y="13651"/>
                  </a:cubicBezTo>
                  <a:cubicBezTo>
                    <a:pt x="1" y="32957"/>
                    <a:pt x="18288" y="47886"/>
                    <a:pt x="29020" y="49086"/>
                  </a:cubicBezTo>
                  <a:cubicBezTo>
                    <a:pt x="29588" y="49151"/>
                    <a:pt x="30202" y="49182"/>
                    <a:pt x="30859" y="49182"/>
                  </a:cubicBezTo>
                  <a:cubicBezTo>
                    <a:pt x="39889" y="49182"/>
                    <a:pt x="56810" y="43389"/>
                    <a:pt x="68473" y="43389"/>
                  </a:cubicBezTo>
                  <a:cubicBezTo>
                    <a:pt x="71445" y="43389"/>
                    <a:pt x="74075" y="43765"/>
                    <a:pt x="76146" y="44709"/>
                  </a:cubicBezTo>
                  <a:cubicBezTo>
                    <a:pt x="95212" y="53283"/>
                    <a:pt x="96112" y="73308"/>
                    <a:pt x="110921" y="73308"/>
                  </a:cubicBezTo>
                  <a:cubicBezTo>
                    <a:pt x="125131" y="73248"/>
                    <a:pt x="144497" y="49265"/>
                    <a:pt x="144137" y="36854"/>
                  </a:cubicBezTo>
                  <a:cubicBezTo>
                    <a:pt x="143745" y="25324"/>
                    <a:pt x="124544" y="1"/>
                    <a:pt x="108482" y="1"/>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29"/>
          <p:cNvSpPr txBox="1">
            <a:spLocks noGrp="1"/>
          </p:cNvSpPr>
          <p:nvPr>
            <p:ph type="ctrTitle"/>
          </p:nvPr>
        </p:nvSpPr>
        <p:spPr>
          <a:xfrm>
            <a:off x="3546442" y="2153575"/>
            <a:ext cx="2051100" cy="928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477D"/>
              </a:buClr>
              <a:buSzPts val="2000"/>
              <a:buFont typeface="Nunito Black"/>
              <a:buNone/>
              <a:defRPr sz="2000">
                <a:solidFill>
                  <a:srgbClr val="00477D"/>
                </a:solidFill>
                <a:latin typeface="Nunito Black"/>
                <a:ea typeface="Nunito Black"/>
                <a:cs typeface="Nunito Black"/>
                <a:sym typeface="Nunito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28" name="Google Shape;228;p29"/>
          <p:cNvSpPr txBox="1">
            <a:spLocks noGrp="1"/>
          </p:cNvSpPr>
          <p:nvPr>
            <p:ph type="subTitle" idx="1"/>
          </p:nvPr>
        </p:nvSpPr>
        <p:spPr>
          <a:xfrm>
            <a:off x="3546442" y="2883100"/>
            <a:ext cx="2051100" cy="92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9" name="Google Shape;229;p29"/>
          <p:cNvSpPr txBox="1">
            <a:spLocks noGrp="1"/>
          </p:cNvSpPr>
          <p:nvPr>
            <p:ph type="ctrTitle" idx="2"/>
          </p:nvPr>
        </p:nvSpPr>
        <p:spPr>
          <a:xfrm>
            <a:off x="1152000" y="501750"/>
            <a:ext cx="6840000" cy="54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rtl="0">
              <a:spcBef>
                <a:spcPts val="0"/>
              </a:spcBef>
              <a:spcAft>
                <a:spcPts val="0"/>
              </a:spcAft>
              <a:buSzPts val="3500"/>
              <a:buFont typeface="Nunito Black"/>
              <a:buNone/>
              <a:defRPr sz="3500">
                <a:latin typeface="Nunito Black"/>
                <a:ea typeface="Nunito Black"/>
                <a:cs typeface="Nunito Black"/>
                <a:sym typeface="Nunito Black"/>
              </a:defRPr>
            </a:lvl2pPr>
            <a:lvl3pPr lvl="2" rtl="0">
              <a:spcBef>
                <a:spcPts val="0"/>
              </a:spcBef>
              <a:spcAft>
                <a:spcPts val="0"/>
              </a:spcAft>
              <a:buSzPts val="3500"/>
              <a:buFont typeface="Nunito Black"/>
              <a:buNone/>
              <a:defRPr sz="3500">
                <a:latin typeface="Nunito Black"/>
                <a:ea typeface="Nunito Black"/>
                <a:cs typeface="Nunito Black"/>
                <a:sym typeface="Nunito Black"/>
              </a:defRPr>
            </a:lvl3pPr>
            <a:lvl4pPr lvl="3" rtl="0">
              <a:spcBef>
                <a:spcPts val="0"/>
              </a:spcBef>
              <a:spcAft>
                <a:spcPts val="0"/>
              </a:spcAft>
              <a:buSzPts val="3500"/>
              <a:buFont typeface="Nunito Black"/>
              <a:buNone/>
              <a:defRPr sz="3500">
                <a:latin typeface="Nunito Black"/>
                <a:ea typeface="Nunito Black"/>
                <a:cs typeface="Nunito Black"/>
                <a:sym typeface="Nunito Black"/>
              </a:defRPr>
            </a:lvl4pPr>
            <a:lvl5pPr lvl="4" rtl="0">
              <a:spcBef>
                <a:spcPts val="0"/>
              </a:spcBef>
              <a:spcAft>
                <a:spcPts val="0"/>
              </a:spcAft>
              <a:buSzPts val="3500"/>
              <a:buFont typeface="Nunito Black"/>
              <a:buNone/>
              <a:defRPr sz="3500">
                <a:latin typeface="Nunito Black"/>
                <a:ea typeface="Nunito Black"/>
                <a:cs typeface="Nunito Black"/>
                <a:sym typeface="Nunito Black"/>
              </a:defRPr>
            </a:lvl5pPr>
            <a:lvl6pPr lvl="5" rtl="0">
              <a:spcBef>
                <a:spcPts val="0"/>
              </a:spcBef>
              <a:spcAft>
                <a:spcPts val="0"/>
              </a:spcAft>
              <a:buSzPts val="3500"/>
              <a:buFont typeface="Nunito Black"/>
              <a:buNone/>
              <a:defRPr sz="3500">
                <a:latin typeface="Nunito Black"/>
                <a:ea typeface="Nunito Black"/>
                <a:cs typeface="Nunito Black"/>
                <a:sym typeface="Nunito Black"/>
              </a:defRPr>
            </a:lvl6pPr>
            <a:lvl7pPr lvl="6" rtl="0">
              <a:spcBef>
                <a:spcPts val="0"/>
              </a:spcBef>
              <a:spcAft>
                <a:spcPts val="0"/>
              </a:spcAft>
              <a:buSzPts val="3500"/>
              <a:buFont typeface="Nunito Black"/>
              <a:buNone/>
              <a:defRPr sz="3500">
                <a:latin typeface="Nunito Black"/>
                <a:ea typeface="Nunito Black"/>
                <a:cs typeface="Nunito Black"/>
                <a:sym typeface="Nunito Black"/>
              </a:defRPr>
            </a:lvl7pPr>
            <a:lvl8pPr lvl="7" rtl="0">
              <a:spcBef>
                <a:spcPts val="0"/>
              </a:spcBef>
              <a:spcAft>
                <a:spcPts val="0"/>
              </a:spcAft>
              <a:buSzPts val="3500"/>
              <a:buFont typeface="Nunito Black"/>
              <a:buNone/>
              <a:defRPr sz="3500">
                <a:latin typeface="Nunito Black"/>
                <a:ea typeface="Nunito Black"/>
                <a:cs typeface="Nunito Black"/>
                <a:sym typeface="Nunito Black"/>
              </a:defRPr>
            </a:lvl8pPr>
            <a:lvl9pPr lvl="8" rtl="0">
              <a:spcBef>
                <a:spcPts val="0"/>
              </a:spcBef>
              <a:spcAft>
                <a:spcPts val="0"/>
              </a:spcAft>
              <a:buSzPts val="3500"/>
              <a:buFont typeface="Nunito Black"/>
              <a:buNone/>
              <a:defRPr sz="3500">
                <a:latin typeface="Nunito Black"/>
                <a:ea typeface="Nunito Black"/>
                <a:cs typeface="Nunito Black"/>
                <a:sym typeface="Nunito Black"/>
              </a:defRPr>
            </a:lvl9pPr>
          </a:lstStyle>
          <a:p>
            <a:endParaRPr/>
          </a:p>
        </p:txBody>
      </p:sp>
      <p:sp>
        <p:nvSpPr>
          <p:cNvPr id="230" name="Google Shape;230;p29"/>
          <p:cNvSpPr txBox="1">
            <a:spLocks noGrp="1"/>
          </p:cNvSpPr>
          <p:nvPr>
            <p:ph type="ctrTitle" idx="3"/>
          </p:nvPr>
        </p:nvSpPr>
        <p:spPr>
          <a:xfrm>
            <a:off x="6147217" y="2153575"/>
            <a:ext cx="2051100" cy="928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477D"/>
              </a:buClr>
              <a:buSzPts val="2000"/>
              <a:buFont typeface="Nunito Black"/>
              <a:buNone/>
              <a:defRPr sz="2000">
                <a:solidFill>
                  <a:srgbClr val="00477D"/>
                </a:solidFill>
                <a:latin typeface="Nunito Black"/>
                <a:ea typeface="Nunito Black"/>
                <a:cs typeface="Nunito Black"/>
                <a:sym typeface="Nunito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1" name="Google Shape;231;p29"/>
          <p:cNvSpPr txBox="1">
            <a:spLocks noGrp="1"/>
          </p:cNvSpPr>
          <p:nvPr>
            <p:ph type="subTitle" idx="4"/>
          </p:nvPr>
        </p:nvSpPr>
        <p:spPr>
          <a:xfrm>
            <a:off x="6147217" y="2883100"/>
            <a:ext cx="2051100" cy="92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32" name="Google Shape;232;p29"/>
          <p:cNvSpPr txBox="1">
            <a:spLocks noGrp="1"/>
          </p:cNvSpPr>
          <p:nvPr>
            <p:ph type="ctrTitle" idx="5"/>
          </p:nvPr>
        </p:nvSpPr>
        <p:spPr>
          <a:xfrm>
            <a:off x="945667" y="2153575"/>
            <a:ext cx="2051100" cy="928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477D"/>
              </a:buClr>
              <a:buSzPts val="2000"/>
              <a:buFont typeface="Nunito Black"/>
              <a:buNone/>
              <a:defRPr sz="2000">
                <a:solidFill>
                  <a:srgbClr val="00477D"/>
                </a:solidFill>
                <a:latin typeface="Nunito Black"/>
                <a:ea typeface="Nunito Black"/>
                <a:cs typeface="Nunito Black"/>
                <a:sym typeface="Nunito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3" name="Google Shape;233;p29"/>
          <p:cNvSpPr txBox="1">
            <a:spLocks noGrp="1"/>
          </p:cNvSpPr>
          <p:nvPr>
            <p:ph type="subTitle" idx="6"/>
          </p:nvPr>
        </p:nvSpPr>
        <p:spPr>
          <a:xfrm>
            <a:off x="945667" y="2883100"/>
            <a:ext cx="2051100" cy="92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anks">
  <p:cSld name="TITLE_1">
    <p:spTree>
      <p:nvGrpSpPr>
        <p:cNvPr id="1" name="Shape 18"/>
        <p:cNvGrpSpPr/>
        <p:nvPr/>
      </p:nvGrpSpPr>
      <p:grpSpPr>
        <a:xfrm>
          <a:off x="0" y="0"/>
          <a:ext cx="0" cy="0"/>
          <a:chOff x="0" y="0"/>
          <a:chExt cx="0" cy="0"/>
        </a:xfrm>
      </p:grpSpPr>
      <p:sp>
        <p:nvSpPr>
          <p:cNvPr id="19" name="Google Shape;19;p3"/>
          <p:cNvSpPr/>
          <p:nvPr/>
        </p:nvSpPr>
        <p:spPr>
          <a:xfrm rot="2122134">
            <a:off x="-2483089" y="3917798"/>
            <a:ext cx="6406177" cy="5505351"/>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3"/>
          <p:cNvGrpSpPr/>
          <p:nvPr/>
        </p:nvGrpSpPr>
        <p:grpSpPr>
          <a:xfrm>
            <a:off x="-3329333" y="-6019729"/>
            <a:ext cx="9356554" cy="8370168"/>
            <a:chOff x="4676142" y="-1132904"/>
            <a:chExt cx="9356554" cy="8370168"/>
          </a:xfrm>
        </p:grpSpPr>
        <p:sp>
          <p:nvSpPr>
            <p:cNvPr id="21" name="Google Shape;21;p3"/>
            <p:cNvSpPr/>
            <p:nvPr/>
          </p:nvSpPr>
          <p:spPr>
            <a:xfrm rot="519254">
              <a:off x="5169791" y="-544207"/>
              <a:ext cx="8369255" cy="7192773"/>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163">
              <a:off x="5169816" y="-416439"/>
              <a:ext cx="8369219" cy="7192695"/>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3"/>
          <p:cNvGrpSpPr/>
          <p:nvPr/>
        </p:nvGrpSpPr>
        <p:grpSpPr>
          <a:xfrm rot="-2841031">
            <a:off x="6325877" y="-5317772"/>
            <a:ext cx="9356397" cy="8370028"/>
            <a:chOff x="4676142" y="-1132904"/>
            <a:chExt cx="9356554" cy="8370168"/>
          </a:xfrm>
        </p:grpSpPr>
        <p:sp>
          <p:nvSpPr>
            <p:cNvPr id="24" name="Google Shape;24;p3"/>
            <p:cNvSpPr/>
            <p:nvPr/>
          </p:nvSpPr>
          <p:spPr>
            <a:xfrm rot="519254">
              <a:off x="5169791" y="-544207"/>
              <a:ext cx="8369255" cy="7192773"/>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63">
              <a:off x="5169816" y="-416439"/>
              <a:ext cx="8369219" cy="7192695"/>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ctrTitle"/>
          </p:nvPr>
        </p:nvSpPr>
        <p:spPr>
          <a:xfrm>
            <a:off x="4446000" y="1110065"/>
            <a:ext cx="3960000" cy="1476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477D"/>
              </a:buClr>
              <a:buSzPts val="7000"/>
              <a:buFont typeface="Nunito Black"/>
              <a:buNone/>
              <a:defRPr sz="7000">
                <a:solidFill>
                  <a:srgbClr val="00477D"/>
                </a:solidFill>
                <a:latin typeface="Nunito Black"/>
                <a:ea typeface="Nunito Black"/>
                <a:cs typeface="Nunito Black"/>
                <a:sym typeface="Nunito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27" name="Google Shape;27;p3"/>
          <p:cNvSpPr txBox="1">
            <a:spLocks noGrp="1"/>
          </p:cNvSpPr>
          <p:nvPr>
            <p:ph type="subTitle" idx="1"/>
          </p:nvPr>
        </p:nvSpPr>
        <p:spPr>
          <a:xfrm>
            <a:off x="4446000" y="2264250"/>
            <a:ext cx="3960000" cy="13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93FC"/>
              </a:buClr>
              <a:buSzPts val="2000"/>
              <a:buFont typeface="Nunito"/>
              <a:buNone/>
              <a:defRPr sz="1600">
                <a:solidFill>
                  <a:srgbClr val="0093FC"/>
                </a:solidFill>
                <a:latin typeface="Nunito"/>
                <a:ea typeface="Nunito"/>
                <a:cs typeface="Nunito"/>
                <a:sym typeface="Nunito"/>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28" name="Google Shape;28;p3"/>
          <p:cNvSpPr txBox="1"/>
          <p:nvPr/>
        </p:nvSpPr>
        <p:spPr>
          <a:xfrm>
            <a:off x="4472104" y="3811150"/>
            <a:ext cx="3835500" cy="664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100">
                <a:solidFill>
                  <a:schemeClr val="dk1"/>
                </a:solidFill>
                <a:latin typeface="Nunito"/>
                <a:ea typeface="Nunito"/>
                <a:cs typeface="Nunito"/>
                <a:sym typeface="Nunito"/>
              </a:rPr>
              <a:t>CREDITS: This presentation template was created by </a:t>
            </a:r>
            <a:r>
              <a:rPr lang="en" sz="11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xmlns="" val="tx"/>
                    </a:ext>
                  </a:extLst>
                </a:hlinkClick>
              </a:rPr>
              <a:t>Slidesgo</a:t>
            </a:r>
            <a:r>
              <a:rPr lang="en" sz="1100">
                <a:solidFill>
                  <a:schemeClr val="dk1"/>
                </a:solidFill>
                <a:latin typeface="Nunito"/>
                <a:ea typeface="Nunito"/>
                <a:cs typeface="Nunito"/>
                <a:sym typeface="Nunito"/>
              </a:rPr>
              <a:t>, including icons by </a:t>
            </a:r>
            <a:r>
              <a:rPr lang="en" sz="11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xmlns="" val="tx"/>
                    </a:ext>
                  </a:extLst>
                </a:hlinkClick>
              </a:rPr>
              <a:t>Flaticon</a:t>
            </a:r>
            <a:r>
              <a:rPr lang="en" sz="1100">
                <a:solidFill>
                  <a:schemeClr val="dk1"/>
                </a:solidFill>
                <a:latin typeface="Nunito"/>
                <a:ea typeface="Nunito"/>
                <a:cs typeface="Nunito"/>
                <a:sym typeface="Nunito"/>
              </a:rPr>
              <a:t>, infographics &amp; images by </a:t>
            </a:r>
            <a:r>
              <a:rPr lang="en" sz="11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xmlns="" val="tx"/>
                    </a:ext>
                  </a:extLst>
                </a:hlinkClick>
              </a:rPr>
              <a:t>Freepik</a:t>
            </a:r>
            <a:r>
              <a:rPr lang="en" sz="1100" b="1">
                <a:solidFill>
                  <a:schemeClr val="dk1"/>
                </a:solidFill>
                <a:latin typeface="Nunito"/>
                <a:ea typeface="Nunito"/>
                <a:cs typeface="Nunito"/>
                <a:sym typeface="Nunito"/>
              </a:rPr>
              <a:t> </a:t>
            </a:r>
            <a:r>
              <a:rPr lang="en" sz="1100">
                <a:solidFill>
                  <a:schemeClr val="dk1"/>
                </a:solidFill>
                <a:latin typeface="Nunito"/>
                <a:ea typeface="Nunito"/>
                <a:cs typeface="Nunito"/>
                <a:sym typeface="Nunito"/>
              </a:rPr>
              <a:t>and illustrations by </a:t>
            </a:r>
            <a:r>
              <a:rPr lang="en" sz="1100" b="1">
                <a:solidFill>
                  <a:schemeClr val="dk1"/>
                </a:solidFill>
                <a:uFill>
                  <a:noFill/>
                </a:uFill>
                <a:latin typeface="Nunito"/>
                <a:ea typeface="Nunito"/>
                <a:cs typeface="Nunito"/>
                <a:sym typeface="Nunito"/>
                <a:hlinkClick r:id="rId5">
                  <a:extLst>
                    <a:ext uri="{A12FA001-AC4F-418D-AE19-62706E023703}">
                      <ahyp:hlinkClr xmlns:ahyp="http://schemas.microsoft.com/office/drawing/2018/hyperlinkcolor" xmlns="" val="tx"/>
                    </a:ext>
                  </a:extLst>
                </a:hlinkClick>
              </a:rPr>
              <a:t>Stories</a:t>
            </a:r>
            <a:endParaRPr b="1">
              <a:solidFill>
                <a:schemeClr val="dk1"/>
              </a:solidFill>
              <a:latin typeface="Nunito"/>
              <a:ea typeface="Nunito"/>
              <a:cs typeface="Nunito"/>
              <a:sym typeface="Nuni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grpSp>
        <p:nvGrpSpPr>
          <p:cNvPr id="30" name="Google Shape;30;p4"/>
          <p:cNvGrpSpPr/>
          <p:nvPr/>
        </p:nvGrpSpPr>
        <p:grpSpPr>
          <a:xfrm>
            <a:off x="4292442" y="2150846"/>
            <a:ext cx="9356554" cy="8370168"/>
            <a:chOff x="4676142" y="-1132904"/>
            <a:chExt cx="9356554" cy="8370168"/>
          </a:xfrm>
        </p:grpSpPr>
        <p:sp>
          <p:nvSpPr>
            <p:cNvPr id="31" name="Google Shape;31;p4"/>
            <p:cNvSpPr/>
            <p:nvPr/>
          </p:nvSpPr>
          <p:spPr>
            <a:xfrm rot="519254">
              <a:off x="5169791" y="-544207"/>
              <a:ext cx="8369255" cy="7192773"/>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163">
              <a:off x="5169816" y="-416439"/>
              <a:ext cx="8369219" cy="7192695"/>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4"/>
          <p:cNvGrpSpPr/>
          <p:nvPr/>
        </p:nvGrpSpPr>
        <p:grpSpPr>
          <a:xfrm>
            <a:off x="-4871183" y="-5506029"/>
            <a:ext cx="9356554" cy="8370168"/>
            <a:chOff x="4676142" y="-1132904"/>
            <a:chExt cx="9356554" cy="8370168"/>
          </a:xfrm>
        </p:grpSpPr>
        <p:sp>
          <p:nvSpPr>
            <p:cNvPr id="34" name="Google Shape;34;p4"/>
            <p:cNvSpPr/>
            <p:nvPr/>
          </p:nvSpPr>
          <p:spPr>
            <a:xfrm rot="519254">
              <a:off x="5169791" y="-544207"/>
              <a:ext cx="8369255" cy="7192773"/>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rot="-163">
              <a:off x="5169816" y="-416439"/>
              <a:ext cx="8369219" cy="7192695"/>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6500"/>
              <a:buFont typeface="Nunito Black"/>
              <a:buNone/>
              <a:defRPr sz="6500">
                <a:solidFill>
                  <a:schemeClr val="dk2"/>
                </a:solidFill>
                <a:latin typeface="Nunito Black"/>
                <a:ea typeface="Nunito Black"/>
                <a:cs typeface="Nunito Black"/>
                <a:sym typeface="Nunito Black"/>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grpSp>
        <p:nvGrpSpPr>
          <p:cNvPr id="38" name="Google Shape;38;p5"/>
          <p:cNvGrpSpPr/>
          <p:nvPr/>
        </p:nvGrpSpPr>
        <p:grpSpPr>
          <a:xfrm rot="-486688">
            <a:off x="-7609876" y="-3296147"/>
            <a:ext cx="9670007" cy="6910674"/>
            <a:chOff x="-6467139" y="-2252700"/>
            <a:chExt cx="9669962" cy="6910642"/>
          </a:xfrm>
        </p:grpSpPr>
        <p:sp>
          <p:nvSpPr>
            <p:cNvPr id="39" name="Google Shape;39;p5"/>
            <p:cNvSpPr/>
            <p:nvPr/>
          </p:nvSpPr>
          <p:spPr>
            <a:xfrm rot="-731812">
              <a:off x="-5602287" y="-1421613"/>
              <a:ext cx="8338946" cy="4412925"/>
            </a:xfrm>
            <a:custGeom>
              <a:avLst/>
              <a:gdLst/>
              <a:ahLst/>
              <a:cxnLst/>
              <a:rect l="l" t="t" r="r" b="b"/>
              <a:pathLst>
                <a:path w="144497" h="73309" extrusionOk="0">
                  <a:moveTo>
                    <a:pt x="108482" y="1"/>
                  </a:moveTo>
                  <a:cubicBezTo>
                    <a:pt x="107338" y="1"/>
                    <a:pt x="106209" y="129"/>
                    <a:pt x="105105" y="400"/>
                  </a:cubicBezTo>
                  <a:cubicBezTo>
                    <a:pt x="90832" y="3862"/>
                    <a:pt x="85689" y="17967"/>
                    <a:pt x="65810" y="17967"/>
                  </a:cubicBezTo>
                  <a:cubicBezTo>
                    <a:pt x="63309" y="17967"/>
                    <a:pt x="60574" y="17744"/>
                    <a:pt x="57559" y="17248"/>
                  </a:cubicBezTo>
                  <a:cubicBezTo>
                    <a:pt x="45660" y="15238"/>
                    <a:pt x="30615" y="6852"/>
                    <a:pt x="19997" y="6852"/>
                  </a:cubicBezTo>
                  <a:cubicBezTo>
                    <a:pt x="15100" y="6852"/>
                    <a:pt x="11145" y="8636"/>
                    <a:pt x="8874" y="13651"/>
                  </a:cubicBezTo>
                  <a:cubicBezTo>
                    <a:pt x="1" y="32957"/>
                    <a:pt x="18288" y="47886"/>
                    <a:pt x="29020" y="49086"/>
                  </a:cubicBezTo>
                  <a:cubicBezTo>
                    <a:pt x="29588" y="49151"/>
                    <a:pt x="30202" y="49182"/>
                    <a:pt x="30859" y="49182"/>
                  </a:cubicBezTo>
                  <a:cubicBezTo>
                    <a:pt x="39889" y="49182"/>
                    <a:pt x="56810" y="43389"/>
                    <a:pt x="68473" y="43389"/>
                  </a:cubicBezTo>
                  <a:cubicBezTo>
                    <a:pt x="71445" y="43389"/>
                    <a:pt x="74075" y="43765"/>
                    <a:pt x="76146" y="44709"/>
                  </a:cubicBezTo>
                  <a:cubicBezTo>
                    <a:pt x="95212" y="53283"/>
                    <a:pt x="96112" y="73308"/>
                    <a:pt x="110921" y="73308"/>
                  </a:cubicBezTo>
                  <a:cubicBezTo>
                    <a:pt x="125131" y="73248"/>
                    <a:pt x="144497" y="49265"/>
                    <a:pt x="144137" y="36854"/>
                  </a:cubicBezTo>
                  <a:cubicBezTo>
                    <a:pt x="143745" y="25324"/>
                    <a:pt x="124544" y="1"/>
                    <a:pt x="108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0" name="Google Shape;40;p5"/>
            <p:cNvSpPr/>
            <p:nvPr/>
          </p:nvSpPr>
          <p:spPr>
            <a:xfrm rot="-997237">
              <a:off x="-6057495" y="-677404"/>
              <a:ext cx="8850674" cy="4156411"/>
            </a:xfrm>
            <a:custGeom>
              <a:avLst/>
              <a:gdLst/>
              <a:ahLst/>
              <a:cxnLst/>
              <a:rect l="l" t="t" r="r" b="b"/>
              <a:pathLst>
                <a:path w="144497" h="73309" extrusionOk="0">
                  <a:moveTo>
                    <a:pt x="108482" y="1"/>
                  </a:moveTo>
                  <a:cubicBezTo>
                    <a:pt x="107338" y="1"/>
                    <a:pt x="106209" y="129"/>
                    <a:pt x="105105" y="400"/>
                  </a:cubicBezTo>
                  <a:cubicBezTo>
                    <a:pt x="90832" y="3862"/>
                    <a:pt x="85689" y="17967"/>
                    <a:pt x="65810" y="17967"/>
                  </a:cubicBezTo>
                  <a:cubicBezTo>
                    <a:pt x="63309" y="17967"/>
                    <a:pt x="60574" y="17744"/>
                    <a:pt x="57559" y="17248"/>
                  </a:cubicBezTo>
                  <a:cubicBezTo>
                    <a:pt x="45660" y="15238"/>
                    <a:pt x="30615" y="6852"/>
                    <a:pt x="19997" y="6852"/>
                  </a:cubicBezTo>
                  <a:cubicBezTo>
                    <a:pt x="15100" y="6852"/>
                    <a:pt x="11145" y="8636"/>
                    <a:pt x="8874" y="13651"/>
                  </a:cubicBezTo>
                  <a:cubicBezTo>
                    <a:pt x="1" y="32957"/>
                    <a:pt x="18288" y="47886"/>
                    <a:pt x="29020" y="49086"/>
                  </a:cubicBezTo>
                  <a:cubicBezTo>
                    <a:pt x="29588" y="49151"/>
                    <a:pt x="30202" y="49182"/>
                    <a:pt x="30859" y="49182"/>
                  </a:cubicBezTo>
                  <a:cubicBezTo>
                    <a:pt x="39889" y="49182"/>
                    <a:pt x="56810" y="43389"/>
                    <a:pt x="68473" y="43389"/>
                  </a:cubicBezTo>
                  <a:cubicBezTo>
                    <a:pt x="71445" y="43389"/>
                    <a:pt x="74075" y="43765"/>
                    <a:pt x="76146" y="44709"/>
                  </a:cubicBezTo>
                  <a:cubicBezTo>
                    <a:pt x="95212" y="53283"/>
                    <a:pt x="96112" y="73308"/>
                    <a:pt x="110921" y="73308"/>
                  </a:cubicBezTo>
                  <a:cubicBezTo>
                    <a:pt x="125131" y="73248"/>
                    <a:pt x="144497" y="49265"/>
                    <a:pt x="144137" y="36854"/>
                  </a:cubicBezTo>
                  <a:cubicBezTo>
                    <a:pt x="143745" y="25324"/>
                    <a:pt x="124544" y="1"/>
                    <a:pt x="108482"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41" name="Google Shape;41;p5"/>
          <p:cNvSpPr txBox="1">
            <a:spLocks noGrp="1"/>
          </p:cNvSpPr>
          <p:nvPr>
            <p:ph type="subTitle" idx="1"/>
          </p:nvPr>
        </p:nvSpPr>
        <p:spPr>
          <a:xfrm>
            <a:off x="720026" y="1316950"/>
            <a:ext cx="7704000" cy="328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93FC"/>
              </a:buClr>
              <a:buSzPts val="1400"/>
              <a:buFont typeface="Nunito"/>
              <a:buNone/>
              <a:defRPr sz="1400">
                <a:solidFill>
                  <a:srgbClr val="0093FC"/>
                </a:solidFill>
                <a:latin typeface="Nunito"/>
                <a:ea typeface="Nunito"/>
                <a:cs typeface="Nunito"/>
                <a:sym typeface="Nunito"/>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42" name="Google Shape;42;p5"/>
          <p:cNvSpPr txBox="1">
            <a:spLocks noGrp="1"/>
          </p:cNvSpPr>
          <p:nvPr>
            <p:ph type="ctrTitle"/>
          </p:nvPr>
        </p:nvSpPr>
        <p:spPr>
          <a:xfrm>
            <a:off x="1152000" y="501750"/>
            <a:ext cx="6840000" cy="54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rtl="0">
              <a:spcBef>
                <a:spcPts val="0"/>
              </a:spcBef>
              <a:spcAft>
                <a:spcPts val="0"/>
              </a:spcAft>
              <a:buSzPts val="3500"/>
              <a:buFont typeface="Nunito Black"/>
              <a:buNone/>
              <a:defRPr sz="3500">
                <a:latin typeface="Nunito Black"/>
                <a:ea typeface="Nunito Black"/>
                <a:cs typeface="Nunito Black"/>
                <a:sym typeface="Nunito Black"/>
              </a:defRPr>
            </a:lvl2pPr>
            <a:lvl3pPr lvl="2" rtl="0">
              <a:spcBef>
                <a:spcPts val="0"/>
              </a:spcBef>
              <a:spcAft>
                <a:spcPts val="0"/>
              </a:spcAft>
              <a:buSzPts val="3500"/>
              <a:buFont typeface="Nunito Black"/>
              <a:buNone/>
              <a:defRPr sz="3500">
                <a:latin typeface="Nunito Black"/>
                <a:ea typeface="Nunito Black"/>
                <a:cs typeface="Nunito Black"/>
                <a:sym typeface="Nunito Black"/>
              </a:defRPr>
            </a:lvl3pPr>
            <a:lvl4pPr lvl="3" rtl="0">
              <a:spcBef>
                <a:spcPts val="0"/>
              </a:spcBef>
              <a:spcAft>
                <a:spcPts val="0"/>
              </a:spcAft>
              <a:buSzPts val="3500"/>
              <a:buFont typeface="Nunito Black"/>
              <a:buNone/>
              <a:defRPr sz="3500">
                <a:latin typeface="Nunito Black"/>
                <a:ea typeface="Nunito Black"/>
                <a:cs typeface="Nunito Black"/>
                <a:sym typeface="Nunito Black"/>
              </a:defRPr>
            </a:lvl4pPr>
            <a:lvl5pPr lvl="4" rtl="0">
              <a:spcBef>
                <a:spcPts val="0"/>
              </a:spcBef>
              <a:spcAft>
                <a:spcPts val="0"/>
              </a:spcAft>
              <a:buSzPts val="3500"/>
              <a:buFont typeface="Nunito Black"/>
              <a:buNone/>
              <a:defRPr sz="3500">
                <a:latin typeface="Nunito Black"/>
                <a:ea typeface="Nunito Black"/>
                <a:cs typeface="Nunito Black"/>
                <a:sym typeface="Nunito Black"/>
              </a:defRPr>
            </a:lvl5pPr>
            <a:lvl6pPr lvl="5" rtl="0">
              <a:spcBef>
                <a:spcPts val="0"/>
              </a:spcBef>
              <a:spcAft>
                <a:spcPts val="0"/>
              </a:spcAft>
              <a:buSzPts val="3500"/>
              <a:buFont typeface="Nunito Black"/>
              <a:buNone/>
              <a:defRPr sz="3500">
                <a:latin typeface="Nunito Black"/>
                <a:ea typeface="Nunito Black"/>
                <a:cs typeface="Nunito Black"/>
                <a:sym typeface="Nunito Black"/>
              </a:defRPr>
            </a:lvl6pPr>
            <a:lvl7pPr lvl="6" rtl="0">
              <a:spcBef>
                <a:spcPts val="0"/>
              </a:spcBef>
              <a:spcAft>
                <a:spcPts val="0"/>
              </a:spcAft>
              <a:buSzPts val="3500"/>
              <a:buFont typeface="Nunito Black"/>
              <a:buNone/>
              <a:defRPr sz="3500">
                <a:latin typeface="Nunito Black"/>
                <a:ea typeface="Nunito Black"/>
                <a:cs typeface="Nunito Black"/>
                <a:sym typeface="Nunito Black"/>
              </a:defRPr>
            </a:lvl7pPr>
            <a:lvl8pPr lvl="7" rtl="0">
              <a:spcBef>
                <a:spcPts val="0"/>
              </a:spcBef>
              <a:spcAft>
                <a:spcPts val="0"/>
              </a:spcAft>
              <a:buSzPts val="3500"/>
              <a:buFont typeface="Nunito Black"/>
              <a:buNone/>
              <a:defRPr sz="3500">
                <a:latin typeface="Nunito Black"/>
                <a:ea typeface="Nunito Black"/>
                <a:cs typeface="Nunito Black"/>
                <a:sym typeface="Nunito Black"/>
              </a:defRPr>
            </a:lvl8pPr>
            <a:lvl9pPr lvl="8" rtl="0">
              <a:spcBef>
                <a:spcPts val="0"/>
              </a:spcBef>
              <a:spcAft>
                <a:spcPts val="0"/>
              </a:spcAft>
              <a:buSzPts val="3500"/>
              <a:buFont typeface="Nunito Black"/>
              <a:buNone/>
              <a:defRPr sz="3500">
                <a:latin typeface="Nunito Black"/>
                <a:ea typeface="Nunito Black"/>
                <a:cs typeface="Nunito Black"/>
                <a:sym typeface="Nunito Black"/>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53"/>
        <p:cNvGrpSpPr/>
        <p:nvPr/>
      </p:nvGrpSpPr>
      <p:grpSpPr>
        <a:xfrm>
          <a:off x="0" y="0"/>
          <a:ext cx="0" cy="0"/>
          <a:chOff x="0" y="0"/>
          <a:chExt cx="0" cy="0"/>
        </a:xfrm>
      </p:grpSpPr>
      <p:grpSp>
        <p:nvGrpSpPr>
          <p:cNvPr id="54" name="Google Shape;54;p7"/>
          <p:cNvGrpSpPr/>
          <p:nvPr/>
        </p:nvGrpSpPr>
        <p:grpSpPr>
          <a:xfrm>
            <a:off x="-3859383" y="-5206902"/>
            <a:ext cx="8731962" cy="8144618"/>
            <a:chOff x="-3859383" y="-5206902"/>
            <a:chExt cx="8731962" cy="8144618"/>
          </a:xfrm>
        </p:grpSpPr>
        <p:sp>
          <p:nvSpPr>
            <p:cNvPr id="55" name="Google Shape;55;p7"/>
            <p:cNvSpPr/>
            <p:nvPr/>
          </p:nvSpPr>
          <p:spPr>
            <a:xfrm rot="956485">
              <a:off x="-3025831" y="-4353489"/>
              <a:ext cx="7064862" cy="6071835"/>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rot="1217269">
              <a:off x="-3025778" y="-4170472"/>
              <a:ext cx="7064753" cy="6071758"/>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7"/>
          <p:cNvSpPr txBox="1">
            <a:spLocks noGrp="1"/>
          </p:cNvSpPr>
          <p:nvPr>
            <p:ph type="ctrTitle"/>
          </p:nvPr>
        </p:nvSpPr>
        <p:spPr>
          <a:xfrm>
            <a:off x="4355692" y="540000"/>
            <a:ext cx="2051100" cy="928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77D"/>
              </a:buClr>
              <a:buSzPts val="2000"/>
              <a:buFont typeface="Nunito Black"/>
              <a:buNone/>
              <a:defRPr sz="2000">
                <a:solidFill>
                  <a:srgbClr val="00477D"/>
                </a:solidFill>
                <a:latin typeface="Nunito Black"/>
                <a:ea typeface="Nunito Black"/>
                <a:cs typeface="Nunito Black"/>
                <a:sym typeface="Nunito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58" name="Google Shape;58;p7"/>
          <p:cNvSpPr txBox="1">
            <a:spLocks noGrp="1"/>
          </p:cNvSpPr>
          <p:nvPr>
            <p:ph type="subTitle" idx="1"/>
          </p:nvPr>
        </p:nvSpPr>
        <p:spPr>
          <a:xfrm>
            <a:off x="4355692" y="1468800"/>
            <a:ext cx="2051100" cy="92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59" name="Google Shape;59;p7"/>
          <p:cNvSpPr txBox="1">
            <a:spLocks noGrp="1"/>
          </p:cNvSpPr>
          <p:nvPr>
            <p:ph type="ctrTitle" idx="2"/>
          </p:nvPr>
        </p:nvSpPr>
        <p:spPr>
          <a:xfrm>
            <a:off x="6611072" y="540000"/>
            <a:ext cx="2051100" cy="928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77D"/>
              </a:buClr>
              <a:buSzPts val="2000"/>
              <a:buFont typeface="Nunito Black"/>
              <a:buNone/>
              <a:defRPr sz="2000">
                <a:solidFill>
                  <a:srgbClr val="00477D"/>
                </a:solidFill>
                <a:latin typeface="Nunito Black"/>
                <a:ea typeface="Nunito Black"/>
                <a:cs typeface="Nunito Black"/>
                <a:sym typeface="Nunito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60" name="Google Shape;60;p7"/>
          <p:cNvSpPr txBox="1">
            <a:spLocks noGrp="1"/>
          </p:cNvSpPr>
          <p:nvPr>
            <p:ph type="subTitle" idx="3"/>
          </p:nvPr>
        </p:nvSpPr>
        <p:spPr>
          <a:xfrm>
            <a:off x="6611072" y="1468800"/>
            <a:ext cx="2051100" cy="92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1" name="Google Shape;61;p7"/>
          <p:cNvSpPr txBox="1">
            <a:spLocks noGrp="1"/>
          </p:cNvSpPr>
          <p:nvPr>
            <p:ph type="ctrTitle" idx="4"/>
          </p:nvPr>
        </p:nvSpPr>
        <p:spPr>
          <a:xfrm>
            <a:off x="4355692" y="2571750"/>
            <a:ext cx="2051100" cy="928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77D"/>
              </a:buClr>
              <a:buSzPts val="2000"/>
              <a:buFont typeface="Nunito Black"/>
              <a:buNone/>
              <a:defRPr sz="2000">
                <a:solidFill>
                  <a:srgbClr val="00477D"/>
                </a:solidFill>
                <a:latin typeface="Nunito Black"/>
                <a:ea typeface="Nunito Black"/>
                <a:cs typeface="Nunito Black"/>
                <a:sym typeface="Nunito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62" name="Google Shape;62;p7"/>
          <p:cNvSpPr txBox="1">
            <a:spLocks noGrp="1"/>
          </p:cNvSpPr>
          <p:nvPr>
            <p:ph type="subTitle" idx="5"/>
          </p:nvPr>
        </p:nvSpPr>
        <p:spPr>
          <a:xfrm>
            <a:off x="4355692" y="3500550"/>
            <a:ext cx="2051100" cy="92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3" name="Google Shape;63;p7"/>
          <p:cNvSpPr txBox="1">
            <a:spLocks noGrp="1"/>
          </p:cNvSpPr>
          <p:nvPr>
            <p:ph type="ctrTitle" idx="6"/>
          </p:nvPr>
        </p:nvSpPr>
        <p:spPr>
          <a:xfrm>
            <a:off x="6611072" y="2571750"/>
            <a:ext cx="2051100" cy="928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77D"/>
              </a:buClr>
              <a:buSzPts val="2000"/>
              <a:buFont typeface="Nunito Black"/>
              <a:buNone/>
              <a:defRPr sz="2000">
                <a:solidFill>
                  <a:srgbClr val="00477D"/>
                </a:solidFill>
                <a:latin typeface="Nunito Black"/>
                <a:ea typeface="Nunito Black"/>
                <a:cs typeface="Nunito Black"/>
                <a:sym typeface="Nunito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64" name="Google Shape;64;p7"/>
          <p:cNvSpPr txBox="1">
            <a:spLocks noGrp="1"/>
          </p:cNvSpPr>
          <p:nvPr>
            <p:ph type="subTitle" idx="7"/>
          </p:nvPr>
        </p:nvSpPr>
        <p:spPr>
          <a:xfrm>
            <a:off x="6611072" y="3500550"/>
            <a:ext cx="2051100" cy="92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5" name="Google Shape;65;p7"/>
          <p:cNvSpPr txBox="1">
            <a:spLocks noGrp="1"/>
          </p:cNvSpPr>
          <p:nvPr>
            <p:ph type="ctrTitle" idx="8"/>
          </p:nvPr>
        </p:nvSpPr>
        <p:spPr>
          <a:xfrm>
            <a:off x="720000" y="2727093"/>
            <a:ext cx="3060000" cy="1620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77D"/>
              </a:buClr>
              <a:buSzPts val="3500"/>
              <a:buFont typeface="Nunito Black"/>
              <a:buNone/>
              <a:defRPr>
                <a:solidFill>
                  <a:srgbClr val="00477D"/>
                </a:solidFill>
                <a:latin typeface="Nunito Black"/>
                <a:ea typeface="Nunito Black"/>
                <a:cs typeface="Nunito Black"/>
                <a:sym typeface="Nunito Black"/>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66" name="Google Shape;66;p7"/>
          <p:cNvSpPr txBox="1">
            <a:spLocks noGrp="1"/>
          </p:cNvSpPr>
          <p:nvPr>
            <p:ph type="title" idx="9" hasCustomPrompt="1"/>
          </p:nvPr>
        </p:nvSpPr>
        <p:spPr>
          <a:xfrm>
            <a:off x="3426275" y="1078620"/>
            <a:ext cx="536700" cy="18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500"/>
              <a:buFont typeface="Nunito Black"/>
              <a:buNone/>
              <a:defRPr sz="1600">
                <a:solidFill>
                  <a:schemeClr val="lt2"/>
                </a:solidFill>
                <a:latin typeface="Nunito"/>
                <a:ea typeface="Nunito"/>
                <a:cs typeface="Nunito"/>
                <a:sym typeface="Nunito"/>
              </a:defRPr>
            </a:lvl1pPr>
            <a:lvl2pPr lvl="1" rtl="0">
              <a:spcBef>
                <a:spcPts val="0"/>
              </a:spcBef>
              <a:spcAft>
                <a:spcPts val="0"/>
              </a:spcAft>
              <a:buClr>
                <a:schemeClr val="lt2"/>
              </a:buClr>
              <a:buSzPts val="3500"/>
              <a:buNone/>
              <a:defRPr sz="3500">
                <a:solidFill>
                  <a:schemeClr val="lt2"/>
                </a:solidFill>
              </a:defRPr>
            </a:lvl2pPr>
            <a:lvl3pPr lvl="2" rtl="0">
              <a:spcBef>
                <a:spcPts val="0"/>
              </a:spcBef>
              <a:spcAft>
                <a:spcPts val="0"/>
              </a:spcAft>
              <a:buClr>
                <a:schemeClr val="lt2"/>
              </a:buClr>
              <a:buSzPts val="3500"/>
              <a:buNone/>
              <a:defRPr sz="3500">
                <a:solidFill>
                  <a:schemeClr val="lt2"/>
                </a:solidFill>
              </a:defRPr>
            </a:lvl3pPr>
            <a:lvl4pPr lvl="3" rtl="0">
              <a:spcBef>
                <a:spcPts val="0"/>
              </a:spcBef>
              <a:spcAft>
                <a:spcPts val="0"/>
              </a:spcAft>
              <a:buClr>
                <a:schemeClr val="lt2"/>
              </a:buClr>
              <a:buSzPts val="3500"/>
              <a:buNone/>
              <a:defRPr sz="3500">
                <a:solidFill>
                  <a:schemeClr val="lt2"/>
                </a:solidFill>
              </a:defRPr>
            </a:lvl4pPr>
            <a:lvl5pPr lvl="4" rtl="0">
              <a:spcBef>
                <a:spcPts val="0"/>
              </a:spcBef>
              <a:spcAft>
                <a:spcPts val="0"/>
              </a:spcAft>
              <a:buClr>
                <a:schemeClr val="lt2"/>
              </a:buClr>
              <a:buSzPts val="3500"/>
              <a:buNone/>
              <a:defRPr sz="3500">
                <a:solidFill>
                  <a:schemeClr val="lt2"/>
                </a:solidFill>
              </a:defRPr>
            </a:lvl5pPr>
            <a:lvl6pPr lvl="5" rtl="0">
              <a:spcBef>
                <a:spcPts val="0"/>
              </a:spcBef>
              <a:spcAft>
                <a:spcPts val="0"/>
              </a:spcAft>
              <a:buClr>
                <a:schemeClr val="lt2"/>
              </a:buClr>
              <a:buSzPts val="3500"/>
              <a:buNone/>
              <a:defRPr sz="3500">
                <a:solidFill>
                  <a:schemeClr val="lt2"/>
                </a:solidFill>
              </a:defRPr>
            </a:lvl6pPr>
            <a:lvl7pPr lvl="6" rtl="0">
              <a:spcBef>
                <a:spcPts val="0"/>
              </a:spcBef>
              <a:spcAft>
                <a:spcPts val="0"/>
              </a:spcAft>
              <a:buClr>
                <a:schemeClr val="lt2"/>
              </a:buClr>
              <a:buSzPts val="3500"/>
              <a:buNone/>
              <a:defRPr sz="3500">
                <a:solidFill>
                  <a:schemeClr val="lt2"/>
                </a:solidFill>
              </a:defRPr>
            </a:lvl7pPr>
            <a:lvl8pPr lvl="7" rtl="0">
              <a:spcBef>
                <a:spcPts val="0"/>
              </a:spcBef>
              <a:spcAft>
                <a:spcPts val="0"/>
              </a:spcAft>
              <a:buClr>
                <a:schemeClr val="lt2"/>
              </a:buClr>
              <a:buSzPts val="3500"/>
              <a:buNone/>
              <a:defRPr sz="3500">
                <a:solidFill>
                  <a:schemeClr val="lt2"/>
                </a:solidFill>
              </a:defRPr>
            </a:lvl8pPr>
            <a:lvl9pPr lvl="8" rtl="0">
              <a:spcBef>
                <a:spcPts val="0"/>
              </a:spcBef>
              <a:spcAft>
                <a:spcPts val="0"/>
              </a:spcAft>
              <a:buClr>
                <a:schemeClr val="lt2"/>
              </a:buClr>
              <a:buSzPts val="3500"/>
              <a:buNone/>
              <a:defRPr sz="3500">
                <a:solidFill>
                  <a:schemeClr val="lt2"/>
                </a:solidFill>
              </a:defRPr>
            </a:lvl9pPr>
          </a:lstStyle>
          <a:p>
            <a:r>
              <a:t>xx%</a:t>
            </a:r>
          </a:p>
        </p:txBody>
      </p:sp>
      <p:sp>
        <p:nvSpPr>
          <p:cNvPr id="67" name="Google Shape;67;p7"/>
          <p:cNvSpPr txBox="1">
            <a:spLocks noGrp="1"/>
          </p:cNvSpPr>
          <p:nvPr>
            <p:ph type="title" idx="13" hasCustomPrompt="1"/>
          </p:nvPr>
        </p:nvSpPr>
        <p:spPr>
          <a:xfrm>
            <a:off x="6009696" y="1078620"/>
            <a:ext cx="536700" cy="18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500"/>
              <a:buFont typeface="Nunito Black"/>
              <a:buNone/>
              <a:defRPr sz="1600">
                <a:solidFill>
                  <a:schemeClr val="lt2"/>
                </a:solidFill>
                <a:latin typeface="Nunito"/>
                <a:ea typeface="Nunito"/>
                <a:cs typeface="Nunito"/>
                <a:sym typeface="Nunito"/>
              </a:defRPr>
            </a:lvl1pPr>
            <a:lvl2pPr lvl="1" rtl="0">
              <a:spcBef>
                <a:spcPts val="0"/>
              </a:spcBef>
              <a:spcAft>
                <a:spcPts val="0"/>
              </a:spcAft>
              <a:buClr>
                <a:schemeClr val="lt2"/>
              </a:buClr>
              <a:buSzPts val="3500"/>
              <a:buNone/>
              <a:defRPr sz="3500">
                <a:solidFill>
                  <a:schemeClr val="lt2"/>
                </a:solidFill>
              </a:defRPr>
            </a:lvl2pPr>
            <a:lvl3pPr lvl="2" rtl="0">
              <a:spcBef>
                <a:spcPts val="0"/>
              </a:spcBef>
              <a:spcAft>
                <a:spcPts val="0"/>
              </a:spcAft>
              <a:buClr>
                <a:schemeClr val="lt2"/>
              </a:buClr>
              <a:buSzPts val="3500"/>
              <a:buNone/>
              <a:defRPr sz="3500">
                <a:solidFill>
                  <a:schemeClr val="lt2"/>
                </a:solidFill>
              </a:defRPr>
            </a:lvl3pPr>
            <a:lvl4pPr lvl="3" rtl="0">
              <a:spcBef>
                <a:spcPts val="0"/>
              </a:spcBef>
              <a:spcAft>
                <a:spcPts val="0"/>
              </a:spcAft>
              <a:buClr>
                <a:schemeClr val="lt2"/>
              </a:buClr>
              <a:buSzPts val="3500"/>
              <a:buNone/>
              <a:defRPr sz="3500">
                <a:solidFill>
                  <a:schemeClr val="lt2"/>
                </a:solidFill>
              </a:defRPr>
            </a:lvl4pPr>
            <a:lvl5pPr lvl="4" rtl="0">
              <a:spcBef>
                <a:spcPts val="0"/>
              </a:spcBef>
              <a:spcAft>
                <a:spcPts val="0"/>
              </a:spcAft>
              <a:buClr>
                <a:schemeClr val="lt2"/>
              </a:buClr>
              <a:buSzPts val="3500"/>
              <a:buNone/>
              <a:defRPr sz="3500">
                <a:solidFill>
                  <a:schemeClr val="lt2"/>
                </a:solidFill>
              </a:defRPr>
            </a:lvl5pPr>
            <a:lvl6pPr lvl="5" rtl="0">
              <a:spcBef>
                <a:spcPts val="0"/>
              </a:spcBef>
              <a:spcAft>
                <a:spcPts val="0"/>
              </a:spcAft>
              <a:buClr>
                <a:schemeClr val="lt2"/>
              </a:buClr>
              <a:buSzPts val="3500"/>
              <a:buNone/>
              <a:defRPr sz="3500">
                <a:solidFill>
                  <a:schemeClr val="lt2"/>
                </a:solidFill>
              </a:defRPr>
            </a:lvl6pPr>
            <a:lvl7pPr lvl="6" rtl="0">
              <a:spcBef>
                <a:spcPts val="0"/>
              </a:spcBef>
              <a:spcAft>
                <a:spcPts val="0"/>
              </a:spcAft>
              <a:buClr>
                <a:schemeClr val="lt2"/>
              </a:buClr>
              <a:buSzPts val="3500"/>
              <a:buNone/>
              <a:defRPr sz="3500">
                <a:solidFill>
                  <a:schemeClr val="lt2"/>
                </a:solidFill>
              </a:defRPr>
            </a:lvl7pPr>
            <a:lvl8pPr lvl="7" rtl="0">
              <a:spcBef>
                <a:spcPts val="0"/>
              </a:spcBef>
              <a:spcAft>
                <a:spcPts val="0"/>
              </a:spcAft>
              <a:buClr>
                <a:schemeClr val="lt2"/>
              </a:buClr>
              <a:buSzPts val="3500"/>
              <a:buNone/>
              <a:defRPr sz="3500">
                <a:solidFill>
                  <a:schemeClr val="lt2"/>
                </a:solidFill>
              </a:defRPr>
            </a:lvl8pPr>
            <a:lvl9pPr lvl="8" rtl="0">
              <a:spcBef>
                <a:spcPts val="0"/>
              </a:spcBef>
              <a:spcAft>
                <a:spcPts val="0"/>
              </a:spcAft>
              <a:buClr>
                <a:schemeClr val="lt2"/>
              </a:buClr>
              <a:buSzPts val="3500"/>
              <a:buNone/>
              <a:defRPr sz="3500">
                <a:solidFill>
                  <a:schemeClr val="lt2"/>
                </a:solidFill>
              </a:defRPr>
            </a:lvl9pPr>
          </a:lstStyle>
          <a:p>
            <a:r>
              <a:t>xx%</a:t>
            </a:r>
          </a:p>
        </p:txBody>
      </p:sp>
      <p:sp>
        <p:nvSpPr>
          <p:cNvPr id="68" name="Google Shape;68;p7"/>
          <p:cNvSpPr txBox="1">
            <a:spLocks noGrp="1"/>
          </p:cNvSpPr>
          <p:nvPr>
            <p:ph type="title" idx="14" hasCustomPrompt="1"/>
          </p:nvPr>
        </p:nvSpPr>
        <p:spPr>
          <a:xfrm>
            <a:off x="3426275" y="2913753"/>
            <a:ext cx="536700" cy="18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500"/>
              <a:buFont typeface="Nunito Black"/>
              <a:buNone/>
              <a:defRPr sz="1600">
                <a:solidFill>
                  <a:schemeClr val="lt2"/>
                </a:solidFill>
                <a:latin typeface="Nunito"/>
                <a:ea typeface="Nunito"/>
                <a:cs typeface="Nunito"/>
                <a:sym typeface="Nunito"/>
              </a:defRPr>
            </a:lvl1pPr>
            <a:lvl2pPr lvl="1" rtl="0">
              <a:spcBef>
                <a:spcPts val="0"/>
              </a:spcBef>
              <a:spcAft>
                <a:spcPts val="0"/>
              </a:spcAft>
              <a:buClr>
                <a:schemeClr val="lt2"/>
              </a:buClr>
              <a:buSzPts val="3500"/>
              <a:buNone/>
              <a:defRPr sz="3500">
                <a:solidFill>
                  <a:schemeClr val="lt2"/>
                </a:solidFill>
              </a:defRPr>
            </a:lvl2pPr>
            <a:lvl3pPr lvl="2" rtl="0">
              <a:spcBef>
                <a:spcPts val="0"/>
              </a:spcBef>
              <a:spcAft>
                <a:spcPts val="0"/>
              </a:spcAft>
              <a:buClr>
                <a:schemeClr val="lt2"/>
              </a:buClr>
              <a:buSzPts val="3500"/>
              <a:buNone/>
              <a:defRPr sz="3500">
                <a:solidFill>
                  <a:schemeClr val="lt2"/>
                </a:solidFill>
              </a:defRPr>
            </a:lvl3pPr>
            <a:lvl4pPr lvl="3" rtl="0">
              <a:spcBef>
                <a:spcPts val="0"/>
              </a:spcBef>
              <a:spcAft>
                <a:spcPts val="0"/>
              </a:spcAft>
              <a:buClr>
                <a:schemeClr val="lt2"/>
              </a:buClr>
              <a:buSzPts val="3500"/>
              <a:buNone/>
              <a:defRPr sz="3500">
                <a:solidFill>
                  <a:schemeClr val="lt2"/>
                </a:solidFill>
              </a:defRPr>
            </a:lvl4pPr>
            <a:lvl5pPr lvl="4" rtl="0">
              <a:spcBef>
                <a:spcPts val="0"/>
              </a:spcBef>
              <a:spcAft>
                <a:spcPts val="0"/>
              </a:spcAft>
              <a:buClr>
                <a:schemeClr val="lt2"/>
              </a:buClr>
              <a:buSzPts val="3500"/>
              <a:buNone/>
              <a:defRPr sz="3500">
                <a:solidFill>
                  <a:schemeClr val="lt2"/>
                </a:solidFill>
              </a:defRPr>
            </a:lvl5pPr>
            <a:lvl6pPr lvl="5" rtl="0">
              <a:spcBef>
                <a:spcPts val="0"/>
              </a:spcBef>
              <a:spcAft>
                <a:spcPts val="0"/>
              </a:spcAft>
              <a:buClr>
                <a:schemeClr val="lt2"/>
              </a:buClr>
              <a:buSzPts val="3500"/>
              <a:buNone/>
              <a:defRPr sz="3500">
                <a:solidFill>
                  <a:schemeClr val="lt2"/>
                </a:solidFill>
              </a:defRPr>
            </a:lvl6pPr>
            <a:lvl7pPr lvl="6" rtl="0">
              <a:spcBef>
                <a:spcPts val="0"/>
              </a:spcBef>
              <a:spcAft>
                <a:spcPts val="0"/>
              </a:spcAft>
              <a:buClr>
                <a:schemeClr val="lt2"/>
              </a:buClr>
              <a:buSzPts val="3500"/>
              <a:buNone/>
              <a:defRPr sz="3500">
                <a:solidFill>
                  <a:schemeClr val="lt2"/>
                </a:solidFill>
              </a:defRPr>
            </a:lvl7pPr>
            <a:lvl8pPr lvl="7" rtl="0">
              <a:spcBef>
                <a:spcPts val="0"/>
              </a:spcBef>
              <a:spcAft>
                <a:spcPts val="0"/>
              </a:spcAft>
              <a:buClr>
                <a:schemeClr val="lt2"/>
              </a:buClr>
              <a:buSzPts val="3500"/>
              <a:buNone/>
              <a:defRPr sz="3500">
                <a:solidFill>
                  <a:schemeClr val="lt2"/>
                </a:solidFill>
              </a:defRPr>
            </a:lvl8pPr>
            <a:lvl9pPr lvl="8" rtl="0">
              <a:spcBef>
                <a:spcPts val="0"/>
              </a:spcBef>
              <a:spcAft>
                <a:spcPts val="0"/>
              </a:spcAft>
              <a:buClr>
                <a:schemeClr val="lt2"/>
              </a:buClr>
              <a:buSzPts val="3500"/>
              <a:buNone/>
              <a:defRPr sz="3500">
                <a:solidFill>
                  <a:schemeClr val="lt2"/>
                </a:solidFill>
              </a:defRPr>
            </a:lvl9pPr>
          </a:lstStyle>
          <a:p>
            <a:r>
              <a:t>xx%</a:t>
            </a:r>
          </a:p>
        </p:txBody>
      </p:sp>
      <p:sp>
        <p:nvSpPr>
          <p:cNvPr id="69" name="Google Shape;69;p7"/>
          <p:cNvSpPr txBox="1">
            <a:spLocks noGrp="1"/>
          </p:cNvSpPr>
          <p:nvPr>
            <p:ph type="title" idx="15" hasCustomPrompt="1"/>
          </p:nvPr>
        </p:nvSpPr>
        <p:spPr>
          <a:xfrm>
            <a:off x="6009696" y="2913753"/>
            <a:ext cx="536700" cy="18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500"/>
              <a:buFont typeface="Nunito Black"/>
              <a:buNone/>
              <a:defRPr sz="1600">
                <a:solidFill>
                  <a:schemeClr val="lt2"/>
                </a:solidFill>
                <a:latin typeface="Nunito"/>
                <a:ea typeface="Nunito"/>
                <a:cs typeface="Nunito"/>
                <a:sym typeface="Nunito"/>
              </a:defRPr>
            </a:lvl1pPr>
            <a:lvl2pPr lvl="1" rtl="0">
              <a:spcBef>
                <a:spcPts val="0"/>
              </a:spcBef>
              <a:spcAft>
                <a:spcPts val="0"/>
              </a:spcAft>
              <a:buClr>
                <a:schemeClr val="lt2"/>
              </a:buClr>
              <a:buSzPts val="3500"/>
              <a:buNone/>
              <a:defRPr sz="3500">
                <a:solidFill>
                  <a:schemeClr val="lt2"/>
                </a:solidFill>
              </a:defRPr>
            </a:lvl2pPr>
            <a:lvl3pPr lvl="2" rtl="0">
              <a:spcBef>
                <a:spcPts val="0"/>
              </a:spcBef>
              <a:spcAft>
                <a:spcPts val="0"/>
              </a:spcAft>
              <a:buClr>
                <a:schemeClr val="lt2"/>
              </a:buClr>
              <a:buSzPts val="3500"/>
              <a:buNone/>
              <a:defRPr sz="3500">
                <a:solidFill>
                  <a:schemeClr val="lt2"/>
                </a:solidFill>
              </a:defRPr>
            </a:lvl3pPr>
            <a:lvl4pPr lvl="3" rtl="0">
              <a:spcBef>
                <a:spcPts val="0"/>
              </a:spcBef>
              <a:spcAft>
                <a:spcPts val="0"/>
              </a:spcAft>
              <a:buClr>
                <a:schemeClr val="lt2"/>
              </a:buClr>
              <a:buSzPts val="3500"/>
              <a:buNone/>
              <a:defRPr sz="3500">
                <a:solidFill>
                  <a:schemeClr val="lt2"/>
                </a:solidFill>
              </a:defRPr>
            </a:lvl4pPr>
            <a:lvl5pPr lvl="4" rtl="0">
              <a:spcBef>
                <a:spcPts val="0"/>
              </a:spcBef>
              <a:spcAft>
                <a:spcPts val="0"/>
              </a:spcAft>
              <a:buClr>
                <a:schemeClr val="lt2"/>
              </a:buClr>
              <a:buSzPts val="3500"/>
              <a:buNone/>
              <a:defRPr sz="3500">
                <a:solidFill>
                  <a:schemeClr val="lt2"/>
                </a:solidFill>
              </a:defRPr>
            </a:lvl5pPr>
            <a:lvl6pPr lvl="5" rtl="0">
              <a:spcBef>
                <a:spcPts val="0"/>
              </a:spcBef>
              <a:spcAft>
                <a:spcPts val="0"/>
              </a:spcAft>
              <a:buClr>
                <a:schemeClr val="lt2"/>
              </a:buClr>
              <a:buSzPts val="3500"/>
              <a:buNone/>
              <a:defRPr sz="3500">
                <a:solidFill>
                  <a:schemeClr val="lt2"/>
                </a:solidFill>
              </a:defRPr>
            </a:lvl6pPr>
            <a:lvl7pPr lvl="6" rtl="0">
              <a:spcBef>
                <a:spcPts val="0"/>
              </a:spcBef>
              <a:spcAft>
                <a:spcPts val="0"/>
              </a:spcAft>
              <a:buClr>
                <a:schemeClr val="lt2"/>
              </a:buClr>
              <a:buSzPts val="3500"/>
              <a:buNone/>
              <a:defRPr sz="3500">
                <a:solidFill>
                  <a:schemeClr val="lt2"/>
                </a:solidFill>
              </a:defRPr>
            </a:lvl7pPr>
            <a:lvl8pPr lvl="7" rtl="0">
              <a:spcBef>
                <a:spcPts val="0"/>
              </a:spcBef>
              <a:spcAft>
                <a:spcPts val="0"/>
              </a:spcAft>
              <a:buClr>
                <a:schemeClr val="lt2"/>
              </a:buClr>
              <a:buSzPts val="3500"/>
              <a:buNone/>
              <a:defRPr sz="3500">
                <a:solidFill>
                  <a:schemeClr val="lt2"/>
                </a:solidFill>
              </a:defRPr>
            </a:lvl8pPr>
            <a:lvl9pPr lvl="8" rtl="0">
              <a:spcBef>
                <a:spcPts val="0"/>
              </a:spcBef>
              <a:spcAft>
                <a:spcPts val="0"/>
              </a:spcAft>
              <a:buClr>
                <a:schemeClr val="lt2"/>
              </a:buClr>
              <a:buSzPts val="3500"/>
              <a:buNone/>
              <a:defRPr sz="3500">
                <a:solidFill>
                  <a:schemeClr val="lt2"/>
                </a:solidFill>
              </a:defRPr>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9"/>
          <p:cNvSpPr txBox="1">
            <a:spLocks noGrp="1"/>
          </p:cNvSpPr>
          <p:nvPr>
            <p:ph type="ctrTitle"/>
          </p:nvPr>
        </p:nvSpPr>
        <p:spPr>
          <a:xfrm>
            <a:off x="5706000" y="2281850"/>
            <a:ext cx="1692000" cy="5931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477D"/>
              </a:buClr>
              <a:buSzPts val="2000"/>
              <a:buFont typeface="Nunito Black"/>
              <a:buNone/>
              <a:defRPr sz="2000">
                <a:solidFill>
                  <a:srgbClr val="00477D"/>
                </a:solidFill>
                <a:latin typeface="Nunito Black"/>
                <a:ea typeface="Nunito Black"/>
                <a:cs typeface="Nunito Black"/>
                <a:sym typeface="Nunito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5" name="Google Shape;85;p9"/>
          <p:cNvSpPr txBox="1">
            <a:spLocks noGrp="1"/>
          </p:cNvSpPr>
          <p:nvPr>
            <p:ph type="subTitle" idx="1"/>
          </p:nvPr>
        </p:nvSpPr>
        <p:spPr>
          <a:xfrm>
            <a:off x="5299050" y="2752350"/>
            <a:ext cx="2505900" cy="178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6" name="Google Shape;86;p9"/>
          <p:cNvSpPr txBox="1">
            <a:spLocks noGrp="1"/>
          </p:cNvSpPr>
          <p:nvPr>
            <p:ph type="ctrTitle" idx="2"/>
          </p:nvPr>
        </p:nvSpPr>
        <p:spPr>
          <a:xfrm>
            <a:off x="1746000" y="2281850"/>
            <a:ext cx="1692000" cy="5931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477D"/>
              </a:buClr>
              <a:buSzPts val="2000"/>
              <a:buFont typeface="Nunito Black"/>
              <a:buNone/>
              <a:defRPr sz="2000">
                <a:solidFill>
                  <a:srgbClr val="00477D"/>
                </a:solidFill>
                <a:latin typeface="Nunito Black"/>
                <a:ea typeface="Nunito Black"/>
                <a:cs typeface="Nunito Black"/>
                <a:sym typeface="Nunito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7" name="Google Shape;87;p9"/>
          <p:cNvSpPr txBox="1">
            <a:spLocks noGrp="1"/>
          </p:cNvSpPr>
          <p:nvPr>
            <p:ph type="subTitle" idx="3"/>
          </p:nvPr>
        </p:nvSpPr>
        <p:spPr>
          <a:xfrm>
            <a:off x="1339050" y="2752350"/>
            <a:ext cx="2505900" cy="178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8" name="Google Shape;88;p9"/>
          <p:cNvGrpSpPr/>
          <p:nvPr/>
        </p:nvGrpSpPr>
        <p:grpSpPr>
          <a:xfrm rot="-486688">
            <a:off x="-7966898" y="-2718863"/>
            <a:ext cx="10294399" cy="8666989"/>
            <a:chOff x="-7185655" y="-2252700"/>
            <a:chExt cx="10294351" cy="8666949"/>
          </a:xfrm>
        </p:grpSpPr>
        <p:sp>
          <p:nvSpPr>
            <p:cNvPr id="89" name="Google Shape;89;p9"/>
            <p:cNvSpPr/>
            <p:nvPr/>
          </p:nvSpPr>
          <p:spPr>
            <a:xfrm rot="-731812">
              <a:off x="-5602287" y="-1421613"/>
              <a:ext cx="8338946" cy="4412925"/>
            </a:xfrm>
            <a:custGeom>
              <a:avLst/>
              <a:gdLst/>
              <a:ahLst/>
              <a:cxnLst/>
              <a:rect l="l" t="t" r="r" b="b"/>
              <a:pathLst>
                <a:path w="144497" h="73309" extrusionOk="0">
                  <a:moveTo>
                    <a:pt x="108482" y="1"/>
                  </a:moveTo>
                  <a:cubicBezTo>
                    <a:pt x="107338" y="1"/>
                    <a:pt x="106209" y="129"/>
                    <a:pt x="105105" y="400"/>
                  </a:cubicBezTo>
                  <a:cubicBezTo>
                    <a:pt x="90832" y="3862"/>
                    <a:pt x="85689" y="17967"/>
                    <a:pt x="65810" y="17967"/>
                  </a:cubicBezTo>
                  <a:cubicBezTo>
                    <a:pt x="63309" y="17967"/>
                    <a:pt x="60574" y="17744"/>
                    <a:pt x="57559" y="17248"/>
                  </a:cubicBezTo>
                  <a:cubicBezTo>
                    <a:pt x="45660" y="15238"/>
                    <a:pt x="30615" y="6852"/>
                    <a:pt x="19997" y="6852"/>
                  </a:cubicBezTo>
                  <a:cubicBezTo>
                    <a:pt x="15100" y="6852"/>
                    <a:pt x="11145" y="8636"/>
                    <a:pt x="8874" y="13651"/>
                  </a:cubicBezTo>
                  <a:cubicBezTo>
                    <a:pt x="1" y="32957"/>
                    <a:pt x="18288" y="47886"/>
                    <a:pt x="29020" y="49086"/>
                  </a:cubicBezTo>
                  <a:cubicBezTo>
                    <a:pt x="29588" y="49151"/>
                    <a:pt x="30202" y="49182"/>
                    <a:pt x="30859" y="49182"/>
                  </a:cubicBezTo>
                  <a:cubicBezTo>
                    <a:pt x="39889" y="49182"/>
                    <a:pt x="56810" y="43389"/>
                    <a:pt x="68473" y="43389"/>
                  </a:cubicBezTo>
                  <a:cubicBezTo>
                    <a:pt x="71445" y="43389"/>
                    <a:pt x="74075" y="43765"/>
                    <a:pt x="76146" y="44709"/>
                  </a:cubicBezTo>
                  <a:cubicBezTo>
                    <a:pt x="95212" y="53283"/>
                    <a:pt x="96112" y="73308"/>
                    <a:pt x="110921" y="73308"/>
                  </a:cubicBezTo>
                  <a:cubicBezTo>
                    <a:pt x="125131" y="73248"/>
                    <a:pt x="144497" y="49265"/>
                    <a:pt x="144137" y="36854"/>
                  </a:cubicBezTo>
                  <a:cubicBezTo>
                    <a:pt x="143745" y="25324"/>
                    <a:pt x="124544" y="1"/>
                    <a:pt x="108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0" name="Google Shape;90;p9"/>
            <p:cNvSpPr/>
            <p:nvPr/>
          </p:nvSpPr>
          <p:spPr>
            <a:xfrm rot="9255169">
              <a:off x="-6722199" y="541851"/>
              <a:ext cx="8850589" cy="4156385"/>
            </a:xfrm>
            <a:custGeom>
              <a:avLst/>
              <a:gdLst/>
              <a:ahLst/>
              <a:cxnLst/>
              <a:rect l="l" t="t" r="r" b="b"/>
              <a:pathLst>
                <a:path w="144497" h="73309" extrusionOk="0">
                  <a:moveTo>
                    <a:pt x="108482" y="1"/>
                  </a:moveTo>
                  <a:cubicBezTo>
                    <a:pt x="107338" y="1"/>
                    <a:pt x="106209" y="129"/>
                    <a:pt x="105105" y="400"/>
                  </a:cubicBezTo>
                  <a:cubicBezTo>
                    <a:pt x="90832" y="3862"/>
                    <a:pt x="85689" y="17967"/>
                    <a:pt x="65810" y="17967"/>
                  </a:cubicBezTo>
                  <a:cubicBezTo>
                    <a:pt x="63309" y="17967"/>
                    <a:pt x="60574" y="17744"/>
                    <a:pt x="57559" y="17248"/>
                  </a:cubicBezTo>
                  <a:cubicBezTo>
                    <a:pt x="45660" y="15238"/>
                    <a:pt x="30615" y="6852"/>
                    <a:pt x="19997" y="6852"/>
                  </a:cubicBezTo>
                  <a:cubicBezTo>
                    <a:pt x="15100" y="6852"/>
                    <a:pt x="11145" y="8636"/>
                    <a:pt x="8874" y="13651"/>
                  </a:cubicBezTo>
                  <a:cubicBezTo>
                    <a:pt x="1" y="32957"/>
                    <a:pt x="18288" y="47886"/>
                    <a:pt x="29020" y="49086"/>
                  </a:cubicBezTo>
                  <a:cubicBezTo>
                    <a:pt x="29588" y="49151"/>
                    <a:pt x="30202" y="49182"/>
                    <a:pt x="30859" y="49182"/>
                  </a:cubicBezTo>
                  <a:cubicBezTo>
                    <a:pt x="39889" y="49182"/>
                    <a:pt x="56810" y="43389"/>
                    <a:pt x="68473" y="43389"/>
                  </a:cubicBezTo>
                  <a:cubicBezTo>
                    <a:pt x="71445" y="43389"/>
                    <a:pt x="74075" y="43765"/>
                    <a:pt x="76146" y="44709"/>
                  </a:cubicBezTo>
                  <a:cubicBezTo>
                    <a:pt x="95212" y="53283"/>
                    <a:pt x="96112" y="73308"/>
                    <a:pt x="110921" y="73308"/>
                  </a:cubicBezTo>
                  <a:cubicBezTo>
                    <a:pt x="125131" y="73248"/>
                    <a:pt x="144497" y="49265"/>
                    <a:pt x="144137" y="36854"/>
                  </a:cubicBezTo>
                  <a:cubicBezTo>
                    <a:pt x="143745" y="25324"/>
                    <a:pt x="124544" y="1"/>
                    <a:pt x="108482"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nvGrpSpPr>
          <p:cNvPr id="91" name="Google Shape;91;p9"/>
          <p:cNvGrpSpPr/>
          <p:nvPr/>
        </p:nvGrpSpPr>
        <p:grpSpPr>
          <a:xfrm>
            <a:off x="7397996" y="-1846540"/>
            <a:ext cx="9776212" cy="7398261"/>
            <a:chOff x="6844921" y="-1723640"/>
            <a:chExt cx="9776212" cy="7398261"/>
          </a:xfrm>
        </p:grpSpPr>
        <p:sp>
          <p:nvSpPr>
            <p:cNvPr id="92" name="Google Shape;92;p9"/>
            <p:cNvSpPr/>
            <p:nvPr/>
          </p:nvSpPr>
          <p:spPr>
            <a:xfrm rot="-731812">
              <a:off x="7563563" y="-230976"/>
              <a:ext cx="8338946" cy="4412925"/>
            </a:xfrm>
            <a:custGeom>
              <a:avLst/>
              <a:gdLst/>
              <a:ahLst/>
              <a:cxnLst/>
              <a:rect l="l" t="t" r="r" b="b"/>
              <a:pathLst>
                <a:path w="144497" h="73309" extrusionOk="0">
                  <a:moveTo>
                    <a:pt x="108482" y="1"/>
                  </a:moveTo>
                  <a:cubicBezTo>
                    <a:pt x="107338" y="1"/>
                    <a:pt x="106209" y="129"/>
                    <a:pt x="105105" y="400"/>
                  </a:cubicBezTo>
                  <a:cubicBezTo>
                    <a:pt x="90832" y="3862"/>
                    <a:pt x="85689" y="17967"/>
                    <a:pt x="65810" y="17967"/>
                  </a:cubicBezTo>
                  <a:cubicBezTo>
                    <a:pt x="63309" y="17967"/>
                    <a:pt x="60574" y="17744"/>
                    <a:pt x="57559" y="17248"/>
                  </a:cubicBezTo>
                  <a:cubicBezTo>
                    <a:pt x="45660" y="15238"/>
                    <a:pt x="30615" y="6852"/>
                    <a:pt x="19997" y="6852"/>
                  </a:cubicBezTo>
                  <a:cubicBezTo>
                    <a:pt x="15100" y="6852"/>
                    <a:pt x="11145" y="8636"/>
                    <a:pt x="8874" y="13651"/>
                  </a:cubicBezTo>
                  <a:cubicBezTo>
                    <a:pt x="1" y="32957"/>
                    <a:pt x="18288" y="47886"/>
                    <a:pt x="29020" y="49086"/>
                  </a:cubicBezTo>
                  <a:cubicBezTo>
                    <a:pt x="29588" y="49151"/>
                    <a:pt x="30202" y="49182"/>
                    <a:pt x="30859" y="49182"/>
                  </a:cubicBezTo>
                  <a:cubicBezTo>
                    <a:pt x="39889" y="49182"/>
                    <a:pt x="56810" y="43389"/>
                    <a:pt x="68473" y="43389"/>
                  </a:cubicBezTo>
                  <a:cubicBezTo>
                    <a:pt x="71445" y="43389"/>
                    <a:pt x="74075" y="43765"/>
                    <a:pt x="76146" y="44709"/>
                  </a:cubicBezTo>
                  <a:cubicBezTo>
                    <a:pt x="95212" y="53283"/>
                    <a:pt x="96112" y="73308"/>
                    <a:pt x="110921" y="73308"/>
                  </a:cubicBezTo>
                  <a:cubicBezTo>
                    <a:pt x="125131" y="73248"/>
                    <a:pt x="144497" y="49265"/>
                    <a:pt x="144137" y="36854"/>
                  </a:cubicBezTo>
                  <a:cubicBezTo>
                    <a:pt x="143745" y="25324"/>
                    <a:pt x="124544" y="1"/>
                    <a:pt x="108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3" name="Google Shape;93;p9"/>
            <p:cNvSpPr/>
            <p:nvPr/>
          </p:nvSpPr>
          <p:spPr>
            <a:xfrm rot="-1440741">
              <a:off x="7307751" y="-102745"/>
              <a:ext cx="8850554" cy="4156471"/>
            </a:xfrm>
            <a:custGeom>
              <a:avLst/>
              <a:gdLst/>
              <a:ahLst/>
              <a:cxnLst/>
              <a:rect l="l" t="t" r="r" b="b"/>
              <a:pathLst>
                <a:path w="144497" h="73309" extrusionOk="0">
                  <a:moveTo>
                    <a:pt x="108482" y="1"/>
                  </a:moveTo>
                  <a:cubicBezTo>
                    <a:pt x="107338" y="1"/>
                    <a:pt x="106209" y="129"/>
                    <a:pt x="105105" y="400"/>
                  </a:cubicBezTo>
                  <a:cubicBezTo>
                    <a:pt x="90832" y="3862"/>
                    <a:pt x="85689" y="17967"/>
                    <a:pt x="65810" y="17967"/>
                  </a:cubicBezTo>
                  <a:cubicBezTo>
                    <a:pt x="63309" y="17967"/>
                    <a:pt x="60574" y="17744"/>
                    <a:pt x="57559" y="17248"/>
                  </a:cubicBezTo>
                  <a:cubicBezTo>
                    <a:pt x="45660" y="15238"/>
                    <a:pt x="30615" y="6852"/>
                    <a:pt x="19997" y="6852"/>
                  </a:cubicBezTo>
                  <a:cubicBezTo>
                    <a:pt x="15100" y="6852"/>
                    <a:pt x="11145" y="8636"/>
                    <a:pt x="8874" y="13651"/>
                  </a:cubicBezTo>
                  <a:cubicBezTo>
                    <a:pt x="1" y="32957"/>
                    <a:pt x="18288" y="47886"/>
                    <a:pt x="29020" y="49086"/>
                  </a:cubicBezTo>
                  <a:cubicBezTo>
                    <a:pt x="29588" y="49151"/>
                    <a:pt x="30202" y="49182"/>
                    <a:pt x="30859" y="49182"/>
                  </a:cubicBezTo>
                  <a:cubicBezTo>
                    <a:pt x="39889" y="49182"/>
                    <a:pt x="56810" y="43389"/>
                    <a:pt x="68473" y="43389"/>
                  </a:cubicBezTo>
                  <a:cubicBezTo>
                    <a:pt x="71445" y="43389"/>
                    <a:pt x="74075" y="43765"/>
                    <a:pt x="76146" y="44709"/>
                  </a:cubicBezTo>
                  <a:cubicBezTo>
                    <a:pt x="95212" y="53283"/>
                    <a:pt x="96112" y="73308"/>
                    <a:pt x="110921" y="73308"/>
                  </a:cubicBezTo>
                  <a:cubicBezTo>
                    <a:pt x="125131" y="73248"/>
                    <a:pt x="144497" y="49265"/>
                    <a:pt x="144137" y="36854"/>
                  </a:cubicBezTo>
                  <a:cubicBezTo>
                    <a:pt x="143745" y="25324"/>
                    <a:pt x="124544" y="1"/>
                    <a:pt x="108482"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94" name="Google Shape;94;p9"/>
          <p:cNvSpPr txBox="1">
            <a:spLocks noGrp="1"/>
          </p:cNvSpPr>
          <p:nvPr>
            <p:ph type="ctrTitle" idx="4"/>
          </p:nvPr>
        </p:nvSpPr>
        <p:spPr>
          <a:xfrm>
            <a:off x="1152000" y="501750"/>
            <a:ext cx="6840000" cy="54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rtl="0">
              <a:spcBef>
                <a:spcPts val="0"/>
              </a:spcBef>
              <a:spcAft>
                <a:spcPts val="0"/>
              </a:spcAft>
              <a:buSzPts val="3500"/>
              <a:buFont typeface="Nunito Black"/>
              <a:buNone/>
              <a:defRPr sz="3500">
                <a:latin typeface="Nunito Black"/>
                <a:ea typeface="Nunito Black"/>
                <a:cs typeface="Nunito Black"/>
                <a:sym typeface="Nunito Black"/>
              </a:defRPr>
            </a:lvl2pPr>
            <a:lvl3pPr lvl="2" rtl="0">
              <a:spcBef>
                <a:spcPts val="0"/>
              </a:spcBef>
              <a:spcAft>
                <a:spcPts val="0"/>
              </a:spcAft>
              <a:buSzPts val="3500"/>
              <a:buFont typeface="Nunito Black"/>
              <a:buNone/>
              <a:defRPr sz="3500">
                <a:latin typeface="Nunito Black"/>
                <a:ea typeface="Nunito Black"/>
                <a:cs typeface="Nunito Black"/>
                <a:sym typeface="Nunito Black"/>
              </a:defRPr>
            </a:lvl3pPr>
            <a:lvl4pPr lvl="3" rtl="0">
              <a:spcBef>
                <a:spcPts val="0"/>
              </a:spcBef>
              <a:spcAft>
                <a:spcPts val="0"/>
              </a:spcAft>
              <a:buSzPts val="3500"/>
              <a:buFont typeface="Nunito Black"/>
              <a:buNone/>
              <a:defRPr sz="3500">
                <a:latin typeface="Nunito Black"/>
                <a:ea typeface="Nunito Black"/>
                <a:cs typeface="Nunito Black"/>
                <a:sym typeface="Nunito Black"/>
              </a:defRPr>
            </a:lvl4pPr>
            <a:lvl5pPr lvl="4" rtl="0">
              <a:spcBef>
                <a:spcPts val="0"/>
              </a:spcBef>
              <a:spcAft>
                <a:spcPts val="0"/>
              </a:spcAft>
              <a:buSzPts val="3500"/>
              <a:buFont typeface="Nunito Black"/>
              <a:buNone/>
              <a:defRPr sz="3500">
                <a:latin typeface="Nunito Black"/>
                <a:ea typeface="Nunito Black"/>
                <a:cs typeface="Nunito Black"/>
                <a:sym typeface="Nunito Black"/>
              </a:defRPr>
            </a:lvl5pPr>
            <a:lvl6pPr lvl="5" rtl="0">
              <a:spcBef>
                <a:spcPts val="0"/>
              </a:spcBef>
              <a:spcAft>
                <a:spcPts val="0"/>
              </a:spcAft>
              <a:buSzPts val="3500"/>
              <a:buFont typeface="Nunito Black"/>
              <a:buNone/>
              <a:defRPr sz="3500">
                <a:latin typeface="Nunito Black"/>
                <a:ea typeface="Nunito Black"/>
                <a:cs typeface="Nunito Black"/>
                <a:sym typeface="Nunito Black"/>
              </a:defRPr>
            </a:lvl6pPr>
            <a:lvl7pPr lvl="6" rtl="0">
              <a:spcBef>
                <a:spcPts val="0"/>
              </a:spcBef>
              <a:spcAft>
                <a:spcPts val="0"/>
              </a:spcAft>
              <a:buSzPts val="3500"/>
              <a:buFont typeface="Nunito Black"/>
              <a:buNone/>
              <a:defRPr sz="3500">
                <a:latin typeface="Nunito Black"/>
                <a:ea typeface="Nunito Black"/>
                <a:cs typeface="Nunito Black"/>
                <a:sym typeface="Nunito Black"/>
              </a:defRPr>
            </a:lvl7pPr>
            <a:lvl8pPr lvl="7" rtl="0">
              <a:spcBef>
                <a:spcPts val="0"/>
              </a:spcBef>
              <a:spcAft>
                <a:spcPts val="0"/>
              </a:spcAft>
              <a:buSzPts val="3500"/>
              <a:buFont typeface="Nunito Black"/>
              <a:buNone/>
              <a:defRPr sz="3500">
                <a:latin typeface="Nunito Black"/>
                <a:ea typeface="Nunito Black"/>
                <a:cs typeface="Nunito Black"/>
                <a:sym typeface="Nunito Black"/>
              </a:defRPr>
            </a:lvl8pPr>
            <a:lvl9pPr lvl="8" rtl="0">
              <a:spcBef>
                <a:spcPts val="0"/>
              </a:spcBef>
              <a:spcAft>
                <a:spcPts val="0"/>
              </a:spcAft>
              <a:buSzPts val="3500"/>
              <a:buFont typeface="Nunito Black"/>
              <a:buNone/>
              <a:defRPr sz="3500">
                <a:latin typeface="Nunito Black"/>
                <a:ea typeface="Nunito Black"/>
                <a:cs typeface="Nunito Black"/>
                <a:sym typeface="Nunito Black"/>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10"/>
          <p:cNvSpPr/>
          <p:nvPr/>
        </p:nvSpPr>
        <p:spPr>
          <a:xfrm rot="-1133100">
            <a:off x="5400208" y="-1885403"/>
            <a:ext cx="6222697" cy="4602569"/>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0"/>
          <p:cNvSpPr/>
          <p:nvPr/>
        </p:nvSpPr>
        <p:spPr>
          <a:xfrm rot="-2276497">
            <a:off x="-1937202" y="4194389"/>
            <a:ext cx="4199705" cy="3106279"/>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p:nvPr/>
        </p:nvSpPr>
        <p:spPr>
          <a:xfrm rot="-1904390">
            <a:off x="5312770" y="-2276914"/>
            <a:ext cx="6222459" cy="4602393"/>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0"/>
          <p:cNvSpPr/>
          <p:nvPr/>
        </p:nvSpPr>
        <p:spPr>
          <a:xfrm rot="-2509503">
            <a:off x="-2093786" y="4194361"/>
            <a:ext cx="4199686" cy="3106265"/>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0"/>
          <p:cNvSpPr txBox="1">
            <a:spLocks noGrp="1"/>
          </p:cNvSpPr>
          <p:nvPr>
            <p:ph type="ctrTitle"/>
          </p:nvPr>
        </p:nvSpPr>
        <p:spPr>
          <a:xfrm>
            <a:off x="720000" y="2102400"/>
            <a:ext cx="3060000" cy="162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Font typeface="Nunito Black"/>
              <a:buNone/>
              <a:defRPr sz="3500">
                <a:solidFill>
                  <a:schemeClr val="dk2"/>
                </a:solidFill>
                <a:latin typeface="Nunito Black"/>
                <a:ea typeface="Nunito Black"/>
                <a:cs typeface="Nunito Black"/>
                <a:sym typeface="Nunito Black"/>
              </a:defRPr>
            </a:lvl1pPr>
            <a:lvl2pPr lvl="1" rtl="0">
              <a:spcBef>
                <a:spcPts val="0"/>
              </a:spcBef>
              <a:spcAft>
                <a:spcPts val="0"/>
              </a:spcAft>
              <a:buSzPts val="3500"/>
              <a:buFont typeface="Nunito Black"/>
              <a:buNone/>
              <a:defRPr sz="3500">
                <a:latin typeface="Nunito Black"/>
                <a:ea typeface="Nunito Black"/>
                <a:cs typeface="Nunito Black"/>
                <a:sym typeface="Nunito Black"/>
              </a:defRPr>
            </a:lvl2pPr>
            <a:lvl3pPr lvl="2" rtl="0">
              <a:spcBef>
                <a:spcPts val="0"/>
              </a:spcBef>
              <a:spcAft>
                <a:spcPts val="0"/>
              </a:spcAft>
              <a:buSzPts val="3500"/>
              <a:buFont typeface="Nunito Black"/>
              <a:buNone/>
              <a:defRPr sz="3500">
                <a:latin typeface="Nunito Black"/>
                <a:ea typeface="Nunito Black"/>
                <a:cs typeface="Nunito Black"/>
                <a:sym typeface="Nunito Black"/>
              </a:defRPr>
            </a:lvl3pPr>
            <a:lvl4pPr lvl="3" rtl="0">
              <a:spcBef>
                <a:spcPts val="0"/>
              </a:spcBef>
              <a:spcAft>
                <a:spcPts val="0"/>
              </a:spcAft>
              <a:buSzPts val="3500"/>
              <a:buFont typeface="Nunito Black"/>
              <a:buNone/>
              <a:defRPr sz="3500">
                <a:latin typeface="Nunito Black"/>
                <a:ea typeface="Nunito Black"/>
                <a:cs typeface="Nunito Black"/>
                <a:sym typeface="Nunito Black"/>
              </a:defRPr>
            </a:lvl4pPr>
            <a:lvl5pPr lvl="4" rtl="0">
              <a:spcBef>
                <a:spcPts val="0"/>
              </a:spcBef>
              <a:spcAft>
                <a:spcPts val="0"/>
              </a:spcAft>
              <a:buSzPts val="3500"/>
              <a:buFont typeface="Nunito Black"/>
              <a:buNone/>
              <a:defRPr sz="3500">
                <a:latin typeface="Nunito Black"/>
                <a:ea typeface="Nunito Black"/>
                <a:cs typeface="Nunito Black"/>
                <a:sym typeface="Nunito Black"/>
              </a:defRPr>
            </a:lvl5pPr>
            <a:lvl6pPr lvl="5" rtl="0">
              <a:spcBef>
                <a:spcPts val="0"/>
              </a:spcBef>
              <a:spcAft>
                <a:spcPts val="0"/>
              </a:spcAft>
              <a:buSzPts val="3500"/>
              <a:buFont typeface="Nunito Black"/>
              <a:buNone/>
              <a:defRPr sz="3500">
                <a:latin typeface="Nunito Black"/>
                <a:ea typeface="Nunito Black"/>
                <a:cs typeface="Nunito Black"/>
                <a:sym typeface="Nunito Black"/>
              </a:defRPr>
            </a:lvl6pPr>
            <a:lvl7pPr lvl="6" rtl="0">
              <a:spcBef>
                <a:spcPts val="0"/>
              </a:spcBef>
              <a:spcAft>
                <a:spcPts val="0"/>
              </a:spcAft>
              <a:buSzPts val="3500"/>
              <a:buFont typeface="Nunito Black"/>
              <a:buNone/>
              <a:defRPr sz="3500">
                <a:latin typeface="Nunito Black"/>
                <a:ea typeface="Nunito Black"/>
                <a:cs typeface="Nunito Black"/>
                <a:sym typeface="Nunito Black"/>
              </a:defRPr>
            </a:lvl7pPr>
            <a:lvl8pPr lvl="7" rtl="0">
              <a:spcBef>
                <a:spcPts val="0"/>
              </a:spcBef>
              <a:spcAft>
                <a:spcPts val="0"/>
              </a:spcAft>
              <a:buSzPts val="3500"/>
              <a:buFont typeface="Nunito Black"/>
              <a:buNone/>
              <a:defRPr sz="3500">
                <a:latin typeface="Nunito Black"/>
                <a:ea typeface="Nunito Black"/>
                <a:cs typeface="Nunito Black"/>
                <a:sym typeface="Nunito Black"/>
              </a:defRPr>
            </a:lvl8pPr>
            <a:lvl9pPr lvl="8" rtl="0">
              <a:spcBef>
                <a:spcPts val="0"/>
              </a:spcBef>
              <a:spcAft>
                <a:spcPts val="0"/>
              </a:spcAft>
              <a:buSzPts val="3500"/>
              <a:buFont typeface="Nunito Black"/>
              <a:buNone/>
              <a:defRPr sz="3500">
                <a:latin typeface="Nunito Black"/>
                <a:ea typeface="Nunito Black"/>
                <a:cs typeface="Nunito Black"/>
                <a:sym typeface="Nunito Black"/>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4">
  <p:cSld name="TITLE_ONLY_3">
    <p:spTree>
      <p:nvGrpSpPr>
        <p:cNvPr id="1" name="Shape 115"/>
        <p:cNvGrpSpPr/>
        <p:nvPr/>
      </p:nvGrpSpPr>
      <p:grpSpPr>
        <a:xfrm>
          <a:off x="0" y="0"/>
          <a:ext cx="0" cy="0"/>
          <a:chOff x="0" y="0"/>
          <a:chExt cx="0" cy="0"/>
        </a:xfrm>
      </p:grpSpPr>
      <p:sp>
        <p:nvSpPr>
          <p:cNvPr id="116" name="Google Shape;116;p12"/>
          <p:cNvSpPr txBox="1">
            <a:spLocks noGrp="1"/>
          </p:cNvSpPr>
          <p:nvPr>
            <p:ph type="ctrTitle"/>
          </p:nvPr>
        </p:nvSpPr>
        <p:spPr>
          <a:xfrm>
            <a:off x="1152000" y="501750"/>
            <a:ext cx="6840000" cy="54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500"/>
              <a:buFont typeface="Nunito Black"/>
              <a:buNone/>
              <a:defRPr sz="3500">
                <a:solidFill>
                  <a:schemeClr val="dk2"/>
                </a:solidFill>
                <a:latin typeface="Nunito Black"/>
                <a:ea typeface="Nunito Black"/>
                <a:cs typeface="Nunito Black"/>
                <a:sym typeface="Nunito Black"/>
              </a:defRPr>
            </a:lvl1pPr>
            <a:lvl2pPr lvl="1" rtl="0">
              <a:spcBef>
                <a:spcPts val="0"/>
              </a:spcBef>
              <a:spcAft>
                <a:spcPts val="0"/>
              </a:spcAft>
              <a:buSzPts val="3500"/>
              <a:buFont typeface="Nunito Black"/>
              <a:buNone/>
              <a:defRPr sz="3500">
                <a:latin typeface="Nunito Black"/>
                <a:ea typeface="Nunito Black"/>
                <a:cs typeface="Nunito Black"/>
                <a:sym typeface="Nunito Black"/>
              </a:defRPr>
            </a:lvl2pPr>
            <a:lvl3pPr lvl="2" rtl="0">
              <a:spcBef>
                <a:spcPts val="0"/>
              </a:spcBef>
              <a:spcAft>
                <a:spcPts val="0"/>
              </a:spcAft>
              <a:buSzPts val="3500"/>
              <a:buFont typeface="Nunito Black"/>
              <a:buNone/>
              <a:defRPr sz="3500">
                <a:latin typeface="Nunito Black"/>
                <a:ea typeface="Nunito Black"/>
                <a:cs typeface="Nunito Black"/>
                <a:sym typeface="Nunito Black"/>
              </a:defRPr>
            </a:lvl3pPr>
            <a:lvl4pPr lvl="3" rtl="0">
              <a:spcBef>
                <a:spcPts val="0"/>
              </a:spcBef>
              <a:spcAft>
                <a:spcPts val="0"/>
              </a:spcAft>
              <a:buSzPts val="3500"/>
              <a:buFont typeface="Nunito Black"/>
              <a:buNone/>
              <a:defRPr sz="3500">
                <a:latin typeface="Nunito Black"/>
                <a:ea typeface="Nunito Black"/>
                <a:cs typeface="Nunito Black"/>
                <a:sym typeface="Nunito Black"/>
              </a:defRPr>
            </a:lvl4pPr>
            <a:lvl5pPr lvl="4" rtl="0">
              <a:spcBef>
                <a:spcPts val="0"/>
              </a:spcBef>
              <a:spcAft>
                <a:spcPts val="0"/>
              </a:spcAft>
              <a:buSzPts val="3500"/>
              <a:buFont typeface="Nunito Black"/>
              <a:buNone/>
              <a:defRPr sz="3500">
                <a:latin typeface="Nunito Black"/>
                <a:ea typeface="Nunito Black"/>
                <a:cs typeface="Nunito Black"/>
                <a:sym typeface="Nunito Black"/>
              </a:defRPr>
            </a:lvl5pPr>
            <a:lvl6pPr lvl="5" rtl="0">
              <a:spcBef>
                <a:spcPts val="0"/>
              </a:spcBef>
              <a:spcAft>
                <a:spcPts val="0"/>
              </a:spcAft>
              <a:buSzPts val="3500"/>
              <a:buFont typeface="Nunito Black"/>
              <a:buNone/>
              <a:defRPr sz="3500">
                <a:latin typeface="Nunito Black"/>
                <a:ea typeface="Nunito Black"/>
                <a:cs typeface="Nunito Black"/>
                <a:sym typeface="Nunito Black"/>
              </a:defRPr>
            </a:lvl6pPr>
            <a:lvl7pPr lvl="6" rtl="0">
              <a:spcBef>
                <a:spcPts val="0"/>
              </a:spcBef>
              <a:spcAft>
                <a:spcPts val="0"/>
              </a:spcAft>
              <a:buSzPts val="3500"/>
              <a:buFont typeface="Nunito Black"/>
              <a:buNone/>
              <a:defRPr sz="3500">
                <a:latin typeface="Nunito Black"/>
                <a:ea typeface="Nunito Black"/>
                <a:cs typeface="Nunito Black"/>
                <a:sym typeface="Nunito Black"/>
              </a:defRPr>
            </a:lvl7pPr>
            <a:lvl8pPr lvl="7" rtl="0">
              <a:spcBef>
                <a:spcPts val="0"/>
              </a:spcBef>
              <a:spcAft>
                <a:spcPts val="0"/>
              </a:spcAft>
              <a:buSzPts val="3500"/>
              <a:buFont typeface="Nunito Black"/>
              <a:buNone/>
              <a:defRPr sz="3500">
                <a:latin typeface="Nunito Black"/>
                <a:ea typeface="Nunito Black"/>
                <a:cs typeface="Nunito Black"/>
                <a:sym typeface="Nunito Black"/>
              </a:defRPr>
            </a:lvl8pPr>
            <a:lvl9pPr lvl="8" rtl="0">
              <a:spcBef>
                <a:spcPts val="0"/>
              </a:spcBef>
              <a:spcAft>
                <a:spcPts val="0"/>
              </a:spcAft>
              <a:buSzPts val="3500"/>
              <a:buFont typeface="Nunito Black"/>
              <a:buNone/>
              <a:defRPr sz="3500">
                <a:latin typeface="Nunito Black"/>
                <a:ea typeface="Nunito Black"/>
                <a:cs typeface="Nunito Black"/>
                <a:sym typeface="Nunito Black"/>
              </a:defRPr>
            </a:lvl9pPr>
          </a:lstStyle>
          <a:p>
            <a:endParaRPr/>
          </a:p>
        </p:txBody>
      </p:sp>
      <p:sp>
        <p:nvSpPr>
          <p:cNvPr id="117" name="Google Shape;117;p12"/>
          <p:cNvSpPr/>
          <p:nvPr/>
        </p:nvSpPr>
        <p:spPr>
          <a:xfrm rot="-2276584">
            <a:off x="-2734893" y="3671554"/>
            <a:ext cx="4797066" cy="3548113"/>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12"/>
          <p:cNvGrpSpPr/>
          <p:nvPr/>
        </p:nvGrpSpPr>
        <p:grpSpPr>
          <a:xfrm>
            <a:off x="6781659" y="-3216747"/>
            <a:ext cx="8480545" cy="8126689"/>
            <a:chOff x="6597309" y="-2626822"/>
            <a:chExt cx="8480545" cy="8126689"/>
          </a:xfrm>
        </p:grpSpPr>
        <p:sp>
          <p:nvSpPr>
            <p:cNvPr id="119" name="Google Shape;119;p12"/>
            <p:cNvSpPr/>
            <p:nvPr/>
          </p:nvSpPr>
          <p:spPr>
            <a:xfrm rot="1068847">
              <a:off x="7152169" y="55739"/>
              <a:ext cx="6222745" cy="4602605"/>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2"/>
            <p:cNvSpPr/>
            <p:nvPr/>
          </p:nvSpPr>
          <p:spPr>
            <a:xfrm rot="-2377723">
              <a:off x="8102647" y="-1171278"/>
              <a:ext cx="6222461" cy="4602395"/>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121" name="Google Shape;121;p12"/>
          <p:cNvSpPr/>
          <p:nvPr/>
        </p:nvSpPr>
        <p:spPr>
          <a:xfrm rot="-3498541">
            <a:off x="-3418871" y="3795733"/>
            <a:ext cx="5435524" cy="4020343"/>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TITLE_ONLY_2">
    <p:spTree>
      <p:nvGrpSpPr>
        <p:cNvPr id="1" name="Shape 122"/>
        <p:cNvGrpSpPr/>
        <p:nvPr/>
      </p:nvGrpSpPr>
      <p:grpSpPr>
        <a:xfrm>
          <a:off x="0" y="0"/>
          <a:ext cx="0" cy="0"/>
          <a:chOff x="0" y="0"/>
          <a:chExt cx="0" cy="0"/>
        </a:xfrm>
      </p:grpSpPr>
      <p:grpSp>
        <p:nvGrpSpPr>
          <p:cNvPr id="123" name="Google Shape;123;p13"/>
          <p:cNvGrpSpPr/>
          <p:nvPr/>
        </p:nvGrpSpPr>
        <p:grpSpPr>
          <a:xfrm>
            <a:off x="-5814871" y="-3508733"/>
            <a:ext cx="19227762" cy="12610692"/>
            <a:chOff x="-5805346" y="-3480158"/>
            <a:chExt cx="19227762" cy="12610692"/>
          </a:xfrm>
        </p:grpSpPr>
        <p:grpSp>
          <p:nvGrpSpPr>
            <p:cNvPr id="124" name="Google Shape;124;p13"/>
            <p:cNvGrpSpPr/>
            <p:nvPr/>
          </p:nvGrpSpPr>
          <p:grpSpPr>
            <a:xfrm>
              <a:off x="-5805346" y="-2608580"/>
              <a:ext cx="19227762" cy="11739114"/>
              <a:chOff x="-5805346" y="-2608580"/>
              <a:chExt cx="19227762" cy="11739114"/>
            </a:xfrm>
          </p:grpSpPr>
          <p:sp>
            <p:nvSpPr>
              <p:cNvPr id="125" name="Google Shape;125;p13"/>
              <p:cNvSpPr/>
              <p:nvPr/>
            </p:nvSpPr>
            <p:spPr>
              <a:xfrm rot="7982315">
                <a:off x="-5111227" y="-1065181"/>
                <a:ext cx="6222744" cy="4602604"/>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rot="7885594">
                <a:off x="6526798" y="2973587"/>
                <a:ext cx="6222790" cy="4602638"/>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13"/>
            <p:cNvSpPr/>
            <p:nvPr/>
          </p:nvSpPr>
          <p:spPr>
            <a:xfrm rot="2134131">
              <a:off x="-4479469" y="-2099739"/>
              <a:ext cx="6222639" cy="4602527"/>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13"/>
          <p:cNvSpPr txBox="1">
            <a:spLocks noGrp="1"/>
          </p:cNvSpPr>
          <p:nvPr>
            <p:ph type="ctrTitle"/>
          </p:nvPr>
        </p:nvSpPr>
        <p:spPr>
          <a:xfrm>
            <a:off x="1152000" y="501750"/>
            <a:ext cx="6840000" cy="54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rtl="0">
              <a:spcBef>
                <a:spcPts val="0"/>
              </a:spcBef>
              <a:spcAft>
                <a:spcPts val="0"/>
              </a:spcAft>
              <a:buSzPts val="3500"/>
              <a:buFont typeface="Nunito Black"/>
              <a:buNone/>
              <a:defRPr sz="3500">
                <a:latin typeface="Nunito Black"/>
                <a:ea typeface="Nunito Black"/>
                <a:cs typeface="Nunito Black"/>
                <a:sym typeface="Nunito Black"/>
              </a:defRPr>
            </a:lvl2pPr>
            <a:lvl3pPr lvl="2" rtl="0">
              <a:spcBef>
                <a:spcPts val="0"/>
              </a:spcBef>
              <a:spcAft>
                <a:spcPts val="0"/>
              </a:spcAft>
              <a:buSzPts val="3500"/>
              <a:buFont typeface="Nunito Black"/>
              <a:buNone/>
              <a:defRPr sz="3500">
                <a:latin typeface="Nunito Black"/>
                <a:ea typeface="Nunito Black"/>
                <a:cs typeface="Nunito Black"/>
                <a:sym typeface="Nunito Black"/>
              </a:defRPr>
            </a:lvl3pPr>
            <a:lvl4pPr lvl="3" rtl="0">
              <a:spcBef>
                <a:spcPts val="0"/>
              </a:spcBef>
              <a:spcAft>
                <a:spcPts val="0"/>
              </a:spcAft>
              <a:buSzPts val="3500"/>
              <a:buFont typeface="Nunito Black"/>
              <a:buNone/>
              <a:defRPr sz="3500">
                <a:latin typeface="Nunito Black"/>
                <a:ea typeface="Nunito Black"/>
                <a:cs typeface="Nunito Black"/>
                <a:sym typeface="Nunito Black"/>
              </a:defRPr>
            </a:lvl4pPr>
            <a:lvl5pPr lvl="4" rtl="0">
              <a:spcBef>
                <a:spcPts val="0"/>
              </a:spcBef>
              <a:spcAft>
                <a:spcPts val="0"/>
              </a:spcAft>
              <a:buSzPts val="3500"/>
              <a:buFont typeface="Nunito Black"/>
              <a:buNone/>
              <a:defRPr sz="3500">
                <a:latin typeface="Nunito Black"/>
                <a:ea typeface="Nunito Black"/>
                <a:cs typeface="Nunito Black"/>
                <a:sym typeface="Nunito Black"/>
              </a:defRPr>
            </a:lvl5pPr>
            <a:lvl6pPr lvl="5" rtl="0">
              <a:spcBef>
                <a:spcPts val="0"/>
              </a:spcBef>
              <a:spcAft>
                <a:spcPts val="0"/>
              </a:spcAft>
              <a:buSzPts val="3500"/>
              <a:buFont typeface="Nunito Black"/>
              <a:buNone/>
              <a:defRPr sz="3500">
                <a:latin typeface="Nunito Black"/>
                <a:ea typeface="Nunito Black"/>
                <a:cs typeface="Nunito Black"/>
                <a:sym typeface="Nunito Black"/>
              </a:defRPr>
            </a:lvl6pPr>
            <a:lvl7pPr lvl="6" rtl="0">
              <a:spcBef>
                <a:spcPts val="0"/>
              </a:spcBef>
              <a:spcAft>
                <a:spcPts val="0"/>
              </a:spcAft>
              <a:buSzPts val="3500"/>
              <a:buFont typeface="Nunito Black"/>
              <a:buNone/>
              <a:defRPr sz="3500">
                <a:latin typeface="Nunito Black"/>
                <a:ea typeface="Nunito Black"/>
                <a:cs typeface="Nunito Black"/>
                <a:sym typeface="Nunito Black"/>
              </a:defRPr>
            </a:lvl7pPr>
            <a:lvl8pPr lvl="7" rtl="0">
              <a:spcBef>
                <a:spcPts val="0"/>
              </a:spcBef>
              <a:spcAft>
                <a:spcPts val="0"/>
              </a:spcAft>
              <a:buSzPts val="3500"/>
              <a:buFont typeface="Nunito Black"/>
              <a:buNone/>
              <a:defRPr sz="3500">
                <a:latin typeface="Nunito Black"/>
                <a:ea typeface="Nunito Black"/>
                <a:cs typeface="Nunito Black"/>
                <a:sym typeface="Nunito Black"/>
              </a:defRPr>
            </a:lvl8pPr>
            <a:lvl9pPr lvl="8" rtl="0">
              <a:spcBef>
                <a:spcPts val="0"/>
              </a:spcBef>
              <a:spcAft>
                <a:spcPts val="0"/>
              </a:spcAft>
              <a:buSzPts val="3500"/>
              <a:buFont typeface="Nunito Black"/>
              <a:buNone/>
              <a:defRPr sz="3500">
                <a:latin typeface="Nunito Black"/>
                <a:ea typeface="Nunito Black"/>
                <a:cs typeface="Nunito Black"/>
                <a:sym typeface="Nunito Black"/>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500"/>
              <a:buFont typeface="Nunito Black"/>
              <a:buNone/>
              <a:defRPr sz="3500">
                <a:solidFill>
                  <a:schemeClr val="dk2"/>
                </a:solidFill>
                <a:latin typeface="Nunito Black"/>
                <a:ea typeface="Nunito Black"/>
                <a:cs typeface="Nunito Black"/>
                <a:sym typeface="Nunit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accent4"/>
              </a:buClr>
              <a:buSzPts val="1200"/>
              <a:buFont typeface="Nunito"/>
              <a:buChar char="●"/>
              <a:defRPr sz="1200">
                <a:solidFill>
                  <a:schemeClr val="accent4"/>
                </a:solidFill>
                <a:latin typeface="Nunito"/>
                <a:ea typeface="Nunito"/>
                <a:cs typeface="Nunito"/>
                <a:sym typeface="Nunito"/>
              </a:defRPr>
            </a:lvl1pPr>
            <a:lvl2pPr marL="914400" lvl="1" indent="-304800">
              <a:lnSpc>
                <a:spcPct val="115000"/>
              </a:lnSpc>
              <a:spcBef>
                <a:spcPts val="1600"/>
              </a:spcBef>
              <a:spcAft>
                <a:spcPts val="0"/>
              </a:spcAft>
              <a:buClr>
                <a:schemeClr val="accent4"/>
              </a:buClr>
              <a:buSzPts val="1200"/>
              <a:buFont typeface="Nunito"/>
              <a:buChar char="○"/>
              <a:defRPr sz="1200">
                <a:solidFill>
                  <a:schemeClr val="accent4"/>
                </a:solidFill>
                <a:latin typeface="Nunito"/>
                <a:ea typeface="Nunito"/>
                <a:cs typeface="Nunito"/>
                <a:sym typeface="Nunito"/>
              </a:defRPr>
            </a:lvl2pPr>
            <a:lvl3pPr marL="1371600" lvl="2" indent="-304800">
              <a:lnSpc>
                <a:spcPct val="115000"/>
              </a:lnSpc>
              <a:spcBef>
                <a:spcPts val="1600"/>
              </a:spcBef>
              <a:spcAft>
                <a:spcPts val="0"/>
              </a:spcAft>
              <a:buClr>
                <a:schemeClr val="accent4"/>
              </a:buClr>
              <a:buSzPts val="1200"/>
              <a:buFont typeface="Nunito"/>
              <a:buChar char="■"/>
              <a:defRPr sz="1200">
                <a:solidFill>
                  <a:schemeClr val="accent4"/>
                </a:solidFill>
                <a:latin typeface="Nunito"/>
                <a:ea typeface="Nunito"/>
                <a:cs typeface="Nunito"/>
                <a:sym typeface="Nunito"/>
              </a:defRPr>
            </a:lvl3pPr>
            <a:lvl4pPr marL="1828800" lvl="3" indent="-304800">
              <a:lnSpc>
                <a:spcPct val="115000"/>
              </a:lnSpc>
              <a:spcBef>
                <a:spcPts val="1600"/>
              </a:spcBef>
              <a:spcAft>
                <a:spcPts val="0"/>
              </a:spcAft>
              <a:buClr>
                <a:schemeClr val="accent4"/>
              </a:buClr>
              <a:buSzPts val="1200"/>
              <a:buFont typeface="Nunito"/>
              <a:buChar char="●"/>
              <a:defRPr sz="1200">
                <a:solidFill>
                  <a:schemeClr val="accent4"/>
                </a:solidFill>
                <a:latin typeface="Nunito"/>
                <a:ea typeface="Nunito"/>
                <a:cs typeface="Nunito"/>
                <a:sym typeface="Nunito"/>
              </a:defRPr>
            </a:lvl4pPr>
            <a:lvl5pPr marL="2286000" lvl="4" indent="-304800">
              <a:lnSpc>
                <a:spcPct val="115000"/>
              </a:lnSpc>
              <a:spcBef>
                <a:spcPts val="1600"/>
              </a:spcBef>
              <a:spcAft>
                <a:spcPts val="0"/>
              </a:spcAft>
              <a:buClr>
                <a:schemeClr val="accent4"/>
              </a:buClr>
              <a:buSzPts val="1200"/>
              <a:buFont typeface="Nunito"/>
              <a:buChar char="○"/>
              <a:defRPr sz="1200">
                <a:solidFill>
                  <a:schemeClr val="accent4"/>
                </a:solidFill>
                <a:latin typeface="Nunito"/>
                <a:ea typeface="Nunito"/>
                <a:cs typeface="Nunito"/>
                <a:sym typeface="Nunito"/>
              </a:defRPr>
            </a:lvl5pPr>
            <a:lvl6pPr marL="2743200" lvl="5" indent="-304800">
              <a:lnSpc>
                <a:spcPct val="115000"/>
              </a:lnSpc>
              <a:spcBef>
                <a:spcPts val="1600"/>
              </a:spcBef>
              <a:spcAft>
                <a:spcPts val="0"/>
              </a:spcAft>
              <a:buClr>
                <a:schemeClr val="accent4"/>
              </a:buClr>
              <a:buSzPts val="1200"/>
              <a:buFont typeface="Nunito"/>
              <a:buChar char="■"/>
              <a:defRPr sz="1200">
                <a:solidFill>
                  <a:schemeClr val="accent4"/>
                </a:solidFill>
                <a:latin typeface="Nunito"/>
                <a:ea typeface="Nunito"/>
                <a:cs typeface="Nunito"/>
                <a:sym typeface="Nunito"/>
              </a:defRPr>
            </a:lvl6pPr>
            <a:lvl7pPr marL="3200400" lvl="6" indent="-304800">
              <a:lnSpc>
                <a:spcPct val="115000"/>
              </a:lnSpc>
              <a:spcBef>
                <a:spcPts val="1600"/>
              </a:spcBef>
              <a:spcAft>
                <a:spcPts val="0"/>
              </a:spcAft>
              <a:buClr>
                <a:schemeClr val="accent4"/>
              </a:buClr>
              <a:buSzPts val="1200"/>
              <a:buFont typeface="Nunito"/>
              <a:buChar char="●"/>
              <a:defRPr sz="1200">
                <a:solidFill>
                  <a:schemeClr val="accent4"/>
                </a:solidFill>
                <a:latin typeface="Nunito"/>
                <a:ea typeface="Nunito"/>
                <a:cs typeface="Nunito"/>
                <a:sym typeface="Nunito"/>
              </a:defRPr>
            </a:lvl7pPr>
            <a:lvl8pPr marL="3657600" lvl="7" indent="-304800">
              <a:lnSpc>
                <a:spcPct val="115000"/>
              </a:lnSpc>
              <a:spcBef>
                <a:spcPts val="1600"/>
              </a:spcBef>
              <a:spcAft>
                <a:spcPts val="0"/>
              </a:spcAft>
              <a:buClr>
                <a:schemeClr val="accent4"/>
              </a:buClr>
              <a:buSzPts val="1200"/>
              <a:buFont typeface="Nunito"/>
              <a:buChar char="○"/>
              <a:defRPr sz="1200">
                <a:solidFill>
                  <a:schemeClr val="accent4"/>
                </a:solidFill>
                <a:latin typeface="Nunito"/>
                <a:ea typeface="Nunito"/>
                <a:cs typeface="Nunito"/>
                <a:sym typeface="Nunito"/>
              </a:defRPr>
            </a:lvl8pPr>
            <a:lvl9pPr marL="4114800" lvl="8" indent="-304800">
              <a:lnSpc>
                <a:spcPct val="115000"/>
              </a:lnSpc>
              <a:spcBef>
                <a:spcPts val="1600"/>
              </a:spcBef>
              <a:spcAft>
                <a:spcPts val="1600"/>
              </a:spcAft>
              <a:buClr>
                <a:schemeClr val="accent4"/>
              </a:buClr>
              <a:buSzPts val="1200"/>
              <a:buFont typeface="Nunito"/>
              <a:buChar char="■"/>
              <a:defRPr sz="1200">
                <a:solidFill>
                  <a:schemeClr val="accent4"/>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8" r:id="rId8"/>
    <p:sldLayoutId id="2147483659" r:id="rId9"/>
    <p:sldLayoutId id="2147483663" r:id="rId10"/>
    <p:sldLayoutId id="2147483664" r:id="rId11"/>
    <p:sldLayoutId id="2147483667" r:id="rId12"/>
    <p:sldLayoutId id="2147483668" r:id="rId13"/>
    <p:sldLayoutId id="2147483669" r:id="rId14"/>
    <p:sldLayoutId id="2147483671" r:id="rId15"/>
    <p:sldLayoutId id="2147483672" r:id="rId16"/>
    <p:sldLayoutId id="2147483673" r:id="rId17"/>
    <p:sldLayoutId id="214748367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CWRP7_H7Bfw"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3"/>
          <p:cNvSpPr txBox="1">
            <a:spLocks noGrp="1"/>
          </p:cNvSpPr>
          <p:nvPr>
            <p:ph type="ctrTitle"/>
          </p:nvPr>
        </p:nvSpPr>
        <p:spPr>
          <a:xfrm>
            <a:off x="719999" y="1601550"/>
            <a:ext cx="5342929" cy="1940400"/>
          </a:xfrm>
          <a:prstGeom prst="rect">
            <a:avLst/>
          </a:prstGeom>
        </p:spPr>
        <p:txBody>
          <a:bodyPr spcFirstLastPara="1" wrap="square" lIns="91425" tIns="91425" rIns="91425" bIns="91425" anchor="ctr" anchorCtr="0">
            <a:noAutofit/>
          </a:bodyPr>
          <a:lstStyle/>
          <a:p>
            <a:pPr marL="0" lvl="0" indent="0" algn="ctr" rtl="0">
              <a:lnSpc>
                <a:spcPct val="200000"/>
              </a:lnSpc>
              <a:spcBef>
                <a:spcPts val="0"/>
              </a:spcBef>
              <a:spcAft>
                <a:spcPts val="0"/>
              </a:spcAft>
              <a:buNone/>
            </a:pPr>
            <a:r>
              <a:rPr lang="en-US" sz="2800" b="1" dirty="0">
                <a:latin typeface="Times New Roman" panose="02020603050405020304" pitchFamily="18" charset="0"/>
                <a:cs typeface="Times New Roman" panose="02020603050405020304" pitchFamily="18" charset="0"/>
              </a:rPr>
              <a:t>CHUYÊN ĐỀ 2: </a:t>
            </a:r>
            <a:r>
              <a:rPr lang="en" sz="2800" b="1" dirty="0">
                <a:latin typeface="Times New Roman" panose="02020603050405020304" pitchFamily="18" charset="0"/>
                <a:cs typeface="Times New Roman" panose="02020603050405020304" pitchFamily="18" charset="0"/>
              </a:rPr>
              <a:t> </a:t>
            </a:r>
            <a:br>
              <a:rPr lang="en"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TÌM HIỂU NGÔN NGỮ TRONG ĐỜI SỐNG XÃ HỘI HIỆN ĐẠI </a:t>
            </a:r>
            <a:endParaRPr sz="2800" b="1" dirty="0">
              <a:latin typeface="Times New Roman" panose="02020603050405020304" pitchFamily="18" charset="0"/>
              <a:cs typeface="Times New Roman" panose="02020603050405020304" pitchFamily="18" charset="0"/>
            </a:endParaRPr>
          </a:p>
        </p:txBody>
      </p:sp>
      <p:grpSp>
        <p:nvGrpSpPr>
          <p:cNvPr id="290" name="Google Shape;290;p33"/>
          <p:cNvGrpSpPr/>
          <p:nvPr/>
        </p:nvGrpSpPr>
        <p:grpSpPr>
          <a:xfrm>
            <a:off x="6839906" y="700489"/>
            <a:ext cx="1408824" cy="1556300"/>
            <a:chOff x="2326825" y="2952350"/>
            <a:chExt cx="1848850" cy="2042925"/>
          </a:xfrm>
        </p:grpSpPr>
        <p:sp>
          <p:nvSpPr>
            <p:cNvPr id="291" name="Google Shape;291;p33"/>
            <p:cNvSpPr/>
            <p:nvPr/>
          </p:nvSpPr>
          <p:spPr>
            <a:xfrm>
              <a:off x="3534350" y="4748850"/>
              <a:ext cx="233525" cy="242700"/>
            </a:xfrm>
            <a:custGeom>
              <a:avLst/>
              <a:gdLst/>
              <a:ahLst/>
              <a:cxnLst/>
              <a:rect l="l" t="t" r="r" b="b"/>
              <a:pathLst>
                <a:path w="9341" h="9708" extrusionOk="0">
                  <a:moveTo>
                    <a:pt x="4838" y="0"/>
                  </a:moveTo>
                  <a:lnTo>
                    <a:pt x="4971" y="367"/>
                  </a:lnTo>
                  <a:lnTo>
                    <a:pt x="1" y="9707"/>
                  </a:lnTo>
                  <a:lnTo>
                    <a:pt x="7606" y="5337"/>
                  </a:lnTo>
                  <a:cubicBezTo>
                    <a:pt x="7773" y="5304"/>
                    <a:pt x="7907" y="5171"/>
                    <a:pt x="7973" y="5004"/>
                  </a:cubicBezTo>
                  <a:lnTo>
                    <a:pt x="9341" y="2569"/>
                  </a:lnTo>
                  <a:lnTo>
                    <a:pt x="4838" y="0"/>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3"/>
            <p:cNvSpPr/>
            <p:nvPr/>
          </p:nvSpPr>
          <p:spPr>
            <a:xfrm>
              <a:off x="3366750" y="4582900"/>
              <a:ext cx="305225" cy="412375"/>
            </a:xfrm>
            <a:custGeom>
              <a:avLst/>
              <a:gdLst/>
              <a:ahLst/>
              <a:cxnLst/>
              <a:rect l="l" t="t" r="r" b="b"/>
              <a:pathLst>
                <a:path w="12209" h="16495" extrusionOk="0">
                  <a:moveTo>
                    <a:pt x="0" y="0"/>
                  </a:moveTo>
                  <a:lnTo>
                    <a:pt x="5537" y="15978"/>
                  </a:lnTo>
                  <a:cubicBezTo>
                    <a:pt x="5604" y="16145"/>
                    <a:pt x="5704" y="16312"/>
                    <a:pt x="5871" y="16378"/>
                  </a:cubicBezTo>
                  <a:cubicBezTo>
                    <a:pt x="6007" y="16458"/>
                    <a:pt x="6154" y="16495"/>
                    <a:pt x="6297" y="16495"/>
                  </a:cubicBezTo>
                  <a:cubicBezTo>
                    <a:pt x="6576" y="16495"/>
                    <a:pt x="6840" y="16354"/>
                    <a:pt x="6972" y="16112"/>
                  </a:cubicBezTo>
                  <a:lnTo>
                    <a:pt x="12209" y="7005"/>
                  </a:lnTo>
                  <a:lnTo>
                    <a:pt x="0"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3"/>
            <p:cNvSpPr/>
            <p:nvPr/>
          </p:nvSpPr>
          <p:spPr>
            <a:xfrm>
              <a:off x="2326825" y="2954025"/>
              <a:ext cx="1848850" cy="1966000"/>
            </a:xfrm>
            <a:custGeom>
              <a:avLst/>
              <a:gdLst/>
              <a:ahLst/>
              <a:cxnLst/>
              <a:rect l="l" t="t" r="r" b="b"/>
              <a:pathLst>
                <a:path w="73954" h="78640" extrusionOk="0">
                  <a:moveTo>
                    <a:pt x="7314" y="0"/>
                  </a:moveTo>
                  <a:cubicBezTo>
                    <a:pt x="6055" y="0"/>
                    <a:pt x="4804" y="292"/>
                    <a:pt x="3670" y="876"/>
                  </a:cubicBezTo>
                  <a:cubicBezTo>
                    <a:pt x="1502" y="2277"/>
                    <a:pt x="101" y="4612"/>
                    <a:pt x="1" y="7214"/>
                  </a:cubicBezTo>
                  <a:lnTo>
                    <a:pt x="1" y="37202"/>
                  </a:lnTo>
                  <a:cubicBezTo>
                    <a:pt x="1" y="39570"/>
                    <a:pt x="34" y="41438"/>
                    <a:pt x="3337" y="43306"/>
                  </a:cubicBezTo>
                  <a:lnTo>
                    <a:pt x="62946" y="77764"/>
                  </a:lnTo>
                  <a:cubicBezTo>
                    <a:pt x="64113" y="78348"/>
                    <a:pt x="65372" y="78640"/>
                    <a:pt x="66628" y="78640"/>
                  </a:cubicBezTo>
                  <a:cubicBezTo>
                    <a:pt x="67883" y="78640"/>
                    <a:pt x="69134" y="78348"/>
                    <a:pt x="70284" y="77764"/>
                  </a:cubicBezTo>
                  <a:cubicBezTo>
                    <a:pt x="72453" y="76330"/>
                    <a:pt x="73820" y="73995"/>
                    <a:pt x="73954" y="71426"/>
                  </a:cubicBezTo>
                  <a:lnTo>
                    <a:pt x="73954" y="41405"/>
                  </a:lnTo>
                  <a:cubicBezTo>
                    <a:pt x="73787" y="38803"/>
                    <a:pt x="72453" y="36468"/>
                    <a:pt x="70284" y="35067"/>
                  </a:cubicBezTo>
                  <a:lnTo>
                    <a:pt x="11009" y="876"/>
                  </a:lnTo>
                  <a:cubicBezTo>
                    <a:pt x="9841" y="292"/>
                    <a:pt x="8574" y="0"/>
                    <a:pt x="7314"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3"/>
            <p:cNvSpPr/>
            <p:nvPr/>
          </p:nvSpPr>
          <p:spPr>
            <a:xfrm>
              <a:off x="2567000" y="3613825"/>
              <a:ext cx="1170025" cy="732300"/>
            </a:xfrm>
            <a:custGeom>
              <a:avLst/>
              <a:gdLst/>
              <a:ahLst/>
              <a:cxnLst/>
              <a:rect l="l" t="t" r="r" b="b"/>
              <a:pathLst>
                <a:path w="46801" h="29292" extrusionOk="0">
                  <a:moveTo>
                    <a:pt x="1037" y="0"/>
                  </a:moveTo>
                  <a:cubicBezTo>
                    <a:pt x="414" y="0"/>
                    <a:pt x="1" y="383"/>
                    <a:pt x="1" y="1069"/>
                  </a:cubicBezTo>
                  <a:cubicBezTo>
                    <a:pt x="167" y="2437"/>
                    <a:pt x="1001" y="3671"/>
                    <a:pt x="2236" y="4372"/>
                  </a:cubicBezTo>
                  <a:lnTo>
                    <a:pt x="44599" y="28923"/>
                  </a:lnTo>
                  <a:cubicBezTo>
                    <a:pt x="45028" y="29173"/>
                    <a:pt x="45432" y="29291"/>
                    <a:pt x="45773" y="29291"/>
                  </a:cubicBezTo>
                  <a:cubicBezTo>
                    <a:pt x="46387" y="29291"/>
                    <a:pt x="46801" y="28908"/>
                    <a:pt x="46801" y="28222"/>
                  </a:cubicBezTo>
                  <a:cubicBezTo>
                    <a:pt x="46634" y="26855"/>
                    <a:pt x="45800" y="25620"/>
                    <a:pt x="44599" y="24920"/>
                  </a:cubicBezTo>
                  <a:lnTo>
                    <a:pt x="2236" y="369"/>
                  </a:lnTo>
                  <a:cubicBezTo>
                    <a:pt x="1795" y="119"/>
                    <a:pt x="1384" y="0"/>
                    <a:pt x="10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3"/>
            <p:cNvSpPr/>
            <p:nvPr/>
          </p:nvSpPr>
          <p:spPr>
            <a:xfrm>
              <a:off x="2567000" y="3827300"/>
              <a:ext cx="848975" cy="546075"/>
            </a:xfrm>
            <a:custGeom>
              <a:avLst/>
              <a:gdLst/>
              <a:ahLst/>
              <a:cxnLst/>
              <a:rect l="l" t="t" r="r" b="b"/>
              <a:pathLst>
                <a:path w="33959" h="21843" extrusionOk="0">
                  <a:moveTo>
                    <a:pt x="1028" y="1"/>
                  </a:moveTo>
                  <a:cubicBezTo>
                    <a:pt x="414" y="1"/>
                    <a:pt x="1" y="384"/>
                    <a:pt x="1" y="1070"/>
                  </a:cubicBezTo>
                  <a:cubicBezTo>
                    <a:pt x="167" y="2471"/>
                    <a:pt x="1001" y="3672"/>
                    <a:pt x="2202" y="4372"/>
                  </a:cubicBezTo>
                  <a:lnTo>
                    <a:pt x="31757" y="21451"/>
                  </a:lnTo>
                  <a:cubicBezTo>
                    <a:pt x="32192" y="21717"/>
                    <a:pt x="32600" y="21843"/>
                    <a:pt x="32945" y="21843"/>
                  </a:cubicBezTo>
                  <a:cubicBezTo>
                    <a:pt x="33551" y="21843"/>
                    <a:pt x="33958" y="21453"/>
                    <a:pt x="33958" y="20751"/>
                  </a:cubicBezTo>
                  <a:cubicBezTo>
                    <a:pt x="33791" y="19416"/>
                    <a:pt x="32991" y="18215"/>
                    <a:pt x="31757" y="17515"/>
                  </a:cubicBezTo>
                  <a:lnTo>
                    <a:pt x="2202" y="369"/>
                  </a:lnTo>
                  <a:cubicBezTo>
                    <a:pt x="1773" y="119"/>
                    <a:pt x="1370" y="1"/>
                    <a:pt x="10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3"/>
            <p:cNvSpPr/>
            <p:nvPr/>
          </p:nvSpPr>
          <p:spPr>
            <a:xfrm>
              <a:off x="2567000" y="3397000"/>
              <a:ext cx="1170025" cy="732300"/>
            </a:xfrm>
            <a:custGeom>
              <a:avLst/>
              <a:gdLst/>
              <a:ahLst/>
              <a:cxnLst/>
              <a:rect l="l" t="t" r="r" b="b"/>
              <a:pathLst>
                <a:path w="46801" h="29292" extrusionOk="0">
                  <a:moveTo>
                    <a:pt x="1037" y="1"/>
                  </a:moveTo>
                  <a:cubicBezTo>
                    <a:pt x="414" y="1"/>
                    <a:pt x="1" y="383"/>
                    <a:pt x="1" y="1070"/>
                  </a:cubicBezTo>
                  <a:cubicBezTo>
                    <a:pt x="167" y="2437"/>
                    <a:pt x="1001" y="3671"/>
                    <a:pt x="2236" y="4372"/>
                  </a:cubicBezTo>
                  <a:lnTo>
                    <a:pt x="44599" y="28923"/>
                  </a:lnTo>
                  <a:cubicBezTo>
                    <a:pt x="45028" y="29173"/>
                    <a:pt x="45432" y="29291"/>
                    <a:pt x="45773" y="29291"/>
                  </a:cubicBezTo>
                  <a:cubicBezTo>
                    <a:pt x="46387" y="29291"/>
                    <a:pt x="46801" y="28908"/>
                    <a:pt x="46801" y="28222"/>
                  </a:cubicBezTo>
                  <a:cubicBezTo>
                    <a:pt x="46634" y="26855"/>
                    <a:pt x="45800" y="25620"/>
                    <a:pt x="44599" y="24920"/>
                  </a:cubicBezTo>
                  <a:lnTo>
                    <a:pt x="2236" y="369"/>
                  </a:lnTo>
                  <a:cubicBezTo>
                    <a:pt x="1795" y="119"/>
                    <a:pt x="1384" y="1"/>
                    <a:pt x="10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3"/>
            <p:cNvSpPr/>
            <p:nvPr/>
          </p:nvSpPr>
          <p:spPr>
            <a:xfrm>
              <a:off x="3913800" y="3899075"/>
              <a:ext cx="261050" cy="1021000"/>
            </a:xfrm>
            <a:custGeom>
              <a:avLst/>
              <a:gdLst/>
              <a:ahLst/>
              <a:cxnLst/>
              <a:rect l="l" t="t" r="r" b="b"/>
              <a:pathLst>
                <a:path w="10442" h="40840" extrusionOk="0">
                  <a:moveTo>
                    <a:pt x="9307" y="0"/>
                  </a:moveTo>
                  <a:lnTo>
                    <a:pt x="1969" y="4203"/>
                  </a:lnTo>
                  <a:cubicBezTo>
                    <a:pt x="2636" y="5304"/>
                    <a:pt x="3003" y="6505"/>
                    <a:pt x="3069" y="7806"/>
                  </a:cubicBezTo>
                  <a:lnTo>
                    <a:pt x="3069" y="37827"/>
                  </a:lnTo>
                  <a:cubicBezTo>
                    <a:pt x="3069" y="39466"/>
                    <a:pt x="2232" y="40434"/>
                    <a:pt x="1021" y="40434"/>
                  </a:cubicBezTo>
                  <a:cubicBezTo>
                    <a:pt x="704" y="40434"/>
                    <a:pt x="361" y="40368"/>
                    <a:pt x="0" y="40229"/>
                  </a:cubicBezTo>
                  <a:lnTo>
                    <a:pt x="0" y="40229"/>
                  </a:lnTo>
                  <a:cubicBezTo>
                    <a:pt x="1014" y="40637"/>
                    <a:pt x="2068" y="40840"/>
                    <a:pt x="3114" y="40840"/>
                  </a:cubicBezTo>
                  <a:cubicBezTo>
                    <a:pt x="4375" y="40840"/>
                    <a:pt x="5623" y="40546"/>
                    <a:pt x="6772" y="39962"/>
                  </a:cubicBezTo>
                  <a:cubicBezTo>
                    <a:pt x="8940" y="38528"/>
                    <a:pt x="10308" y="36193"/>
                    <a:pt x="10441" y="33624"/>
                  </a:cubicBezTo>
                  <a:lnTo>
                    <a:pt x="10408" y="3569"/>
                  </a:lnTo>
                  <a:cubicBezTo>
                    <a:pt x="10341" y="2335"/>
                    <a:pt x="9974" y="1068"/>
                    <a:pt x="9307" y="0"/>
                  </a:cubicBez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3"/>
            <p:cNvSpPr/>
            <p:nvPr/>
          </p:nvSpPr>
          <p:spPr>
            <a:xfrm>
              <a:off x="2328500" y="2952350"/>
              <a:ext cx="1818000" cy="1050975"/>
            </a:xfrm>
            <a:custGeom>
              <a:avLst/>
              <a:gdLst/>
              <a:ahLst/>
              <a:cxnLst/>
              <a:rect l="l" t="t" r="r" b="b"/>
              <a:pathLst>
                <a:path w="72720" h="42039" extrusionOk="0">
                  <a:moveTo>
                    <a:pt x="7172" y="0"/>
                  </a:moveTo>
                  <a:cubicBezTo>
                    <a:pt x="5913" y="0"/>
                    <a:pt x="4654" y="292"/>
                    <a:pt x="3503" y="876"/>
                  </a:cubicBezTo>
                  <a:cubicBezTo>
                    <a:pt x="1702" y="2144"/>
                    <a:pt x="434" y="4045"/>
                    <a:pt x="1" y="6213"/>
                  </a:cubicBezTo>
                  <a:cubicBezTo>
                    <a:pt x="284" y="5212"/>
                    <a:pt x="979" y="4651"/>
                    <a:pt x="1900" y="4651"/>
                  </a:cubicBezTo>
                  <a:cubicBezTo>
                    <a:pt x="2391" y="4651"/>
                    <a:pt x="2945" y="4810"/>
                    <a:pt x="3536" y="5146"/>
                  </a:cubicBezTo>
                  <a:lnTo>
                    <a:pt x="62845" y="39337"/>
                  </a:lnTo>
                  <a:cubicBezTo>
                    <a:pt x="63913" y="40004"/>
                    <a:pt x="64780" y="40971"/>
                    <a:pt x="65414" y="42039"/>
                  </a:cubicBezTo>
                  <a:lnTo>
                    <a:pt x="72719" y="37836"/>
                  </a:lnTo>
                  <a:cubicBezTo>
                    <a:pt x="72085" y="36702"/>
                    <a:pt x="71218" y="35801"/>
                    <a:pt x="70117" y="35067"/>
                  </a:cubicBezTo>
                  <a:lnTo>
                    <a:pt x="10842" y="876"/>
                  </a:lnTo>
                  <a:cubicBezTo>
                    <a:pt x="9691" y="292"/>
                    <a:pt x="8432" y="0"/>
                    <a:pt x="7172" y="0"/>
                  </a:cubicBezTo>
                  <a:close/>
                </a:path>
              </a:pathLst>
            </a:custGeom>
            <a:solidFill>
              <a:srgbClr val="FF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33"/>
          <p:cNvGrpSpPr/>
          <p:nvPr/>
        </p:nvGrpSpPr>
        <p:grpSpPr>
          <a:xfrm flipH="1">
            <a:off x="5870622" y="1676096"/>
            <a:ext cx="1463469" cy="1351095"/>
            <a:chOff x="3520175" y="1271775"/>
            <a:chExt cx="2302500" cy="2125700"/>
          </a:xfrm>
        </p:grpSpPr>
        <p:sp>
          <p:nvSpPr>
            <p:cNvPr id="300" name="Google Shape;300;p33"/>
            <p:cNvSpPr/>
            <p:nvPr/>
          </p:nvSpPr>
          <p:spPr>
            <a:xfrm>
              <a:off x="5201375" y="1573225"/>
              <a:ext cx="621300" cy="566275"/>
            </a:xfrm>
            <a:custGeom>
              <a:avLst/>
              <a:gdLst/>
              <a:ahLst/>
              <a:cxnLst/>
              <a:rect l="l" t="t" r="r" b="b"/>
              <a:pathLst>
                <a:path w="24852" h="22651" extrusionOk="0">
                  <a:moveTo>
                    <a:pt x="4471" y="1"/>
                  </a:moveTo>
                  <a:lnTo>
                    <a:pt x="1" y="2503"/>
                  </a:lnTo>
                  <a:lnTo>
                    <a:pt x="1" y="17914"/>
                  </a:lnTo>
                  <a:lnTo>
                    <a:pt x="4471" y="15312"/>
                  </a:lnTo>
                  <a:lnTo>
                    <a:pt x="8307" y="10842"/>
                  </a:lnTo>
                  <a:lnTo>
                    <a:pt x="8307" y="22650"/>
                  </a:lnTo>
                  <a:lnTo>
                    <a:pt x="12777" y="20082"/>
                  </a:lnTo>
                  <a:lnTo>
                    <a:pt x="24452" y="6606"/>
                  </a:lnTo>
                  <a:cubicBezTo>
                    <a:pt x="24852" y="6105"/>
                    <a:pt x="24819" y="5338"/>
                    <a:pt x="24318" y="4938"/>
                  </a:cubicBezTo>
                  <a:cubicBezTo>
                    <a:pt x="24252" y="4904"/>
                    <a:pt x="24185" y="4838"/>
                    <a:pt x="24151" y="4804"/>
                  </a:cubicBezTo>
                  <a:lnTo>
                    <a:pt x="15812" y="168"/>
                  </a:lnTo>
                  <a:cubicBezTo>
                    <a:pt x="15645" y="101"/>
                    <a:pt x="15445" y="1"/>
                    <a:pt x="15212" y="1"/>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5408200" y="1692475"/>
              <a:ext cx="413650" cy="450350"/>
            </a:xfrm>
            <a:custGeom>
              <a:avLst/>
              <a:gdLst/>
              <a:ahLst/>
              <a:cxnLst/>
              <a:rect l="l" t="t" r="r" b="b"/>
              <a:pathLst>
                <a:path w="16546" h="18014" extrusionOk="0">
                  <a:moveTo>
                    <a:pt x="4437" y="1"/>
                  </a:moveTo>
                  <a:lnTo>
                    <a:pt x="0" y="2569"/>
                  </a:lnTo>
                  <a:lnTo>
                    <a:pt x="0" y="18014"/>
                  </a:lnTo>
                  <a:lnTo>
                    <a:pt x="4437" y="15412"/>
                  </a:lnTo>
                  <a:lnTo>
                    <a:pt x="16112" y="1936"/>
                  </a:lnTo>
                  <a:cubicBezTo>
                    <a:pt x="16546" y="1469"/>
                    <a:pt x="16446" y="701"/>
                    <a:pt x="15945" y="268"/>
                  </a:cubicBezTo>
                  <a:cubicBezTo>
                    <a:pt x="15745" y="101"/>
                    <a:pt x="15512" y="34"/>
                    <a:pt x="15211" y="1"/>
                  </a:cubicBez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3"/>
            <p:cNvSpPr/>
            <p:nvPr/>
          </p:nvSpPr>
          <p:spPr>
            <a:xfrm>
              <a:off x="3521025" y="1271775"/>
              <a:ext cx="1998100" cy="2125700"/>
            </a:xfrm>
            <a:custGeom>
              <a:avLst/>
              <a:gdLst/>
              <a:ahLst/>
              <a:cxnLst/>
              <a:rect l="l" t="t" r="r" b="b"/>
              <a:pathLst>
                <a:path w="79924" h="85028" extrusionOk="0">
                  <a:moveTo>
                    <a:pt x="72018" y="0"/>
                  </a:moveTo>
                  <a:cubicBezTo>
                    <a:pt x="70659" y="0"/>
                    <a:pt x="69300" y="317"/>
                    <a:pt x="68049" y="951"/>
                  </a:cubicBezTo>
                  <a:lnTo>
                    <a:pt x="3970" y="37911"/>
                  </a:lnTo>
                  <a:cubicBezTo>
                    <a:pt x="1635" y="39479"/>
                    <a:pt x="167" y="42014"/>
                    <a:pt x="0" y="44749"/>
                  </a:cubicBezTo>
                  <a:lnTo>
                    <a:pt x="0" y="77239"/>
                  </a:lnTo>
                  <a:cubicBezTo>
                    <a:pt x="167" y="80041"/>
                    <a:pt x="1635" y="82576"/>
                    <a:pt x="3970" y="84077"/>
                  </a:cubicBezTo>
                  <a:cubicBezTo>
                    <a:pt x="5221" y="84711"/>
                    <a:pt x="6572" y="85028"/>
                    <a:pt x="7923" y="85028"/>
                  </a:cubicBezTo>
                  <a:cubicBezTo>
                    <a:pt x="9274" y="85028"/>
                    <a:pt x="10625" y="84711"/>
                    <a:pt x="11875" y="84077"/>
                  </a:cubicBezTo>
                  <a:lnTo>
                    <a:pt x="76355" y="46850"/>
                  </a:lnTo>
                  <a:cubicBezTo>
                    <a:pt x="79891" y="44816"/>
                    <a:pt x="79891" y="42748"/>
                    <a:pt x="79891" y="40246"/>
                  </a:cubicBezTo>
                  <a:lnTo>
                    <a:pt x="79924" y="7823"/>
                  </a:lnTo>
                  <a:cubicBezTo>
                    <a:pt x="79757" y="5021"/>
                    <a:pt x="78323" y="2485"/>
                    <a:pt x="75988" y="951"/>
                  </a:cubicBezTo>
                  <a:cubicBezTo>
                    <a:pt x="74737" y="317"/>
                    <a:pt x="73378" y="0"/>
                    <a:pt x="72018" y="0"/>
                  </a:cubicBez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p:nvPr/>
          </p:nvSpPr>
          <p:spPr>
            <a:xfrm>
              <a:off x="3520175" y="2291250"/>
              <a:ext cx="281075" cy="1105925"/>
            </a:xfrm>
            <a:custGeom>
              <a:avLst/>
              <a:gdLst/>
              <a:ahLst/>
              <a:cxnLst/>
              <a:rect l="l" t="t" r="r" b="b"/>
              <a:pathLst>
                <a:path w="11243" h="44237" extrusionOk="0">
                  <a:moveTo>
                    <a:pt x="1168" y="0"/>
                  </a:moveTo>
                  <a:cubicBezTo>
                    <a:pt x="468" y="1168"/>
                    <a:pt x="34" y="2502"/>
                    <a:pt x="1" y="3937"/>
                  </a:cubicBezTo>
                  <a:lnTo>
                    <a:pt x="34" y="36460"/>
                  </a:lnTo>
                  <a:cubicBezTo>
                    <a:pt x="201" y="39262"/>
                    <a:pt x="1669" y="41797"/>
                    <a:pt x="4004" y="43298"/>
                  </a:cubicBezTo>
                  <a:cubicBezTo>
                    <a:pt x="5240" y="43926"/>
                    <a:pt x="6600" y="44237"/>
                    <a:pt x="7968" y="44237"/>
                  </a:cubicBezTo>
                  <a:cubicBezTo>
                    <a:pt x="9073" y="44237"/>
                    <a:pt x="10184" y="44034"/>
                    <a:pt x="11242" y="43632"/>
                  </a:cubicBezTo>
                  <a:lnTo>
                    <a:pt x="11242" y="43632"/>
                  </a:lnTo>
                  <a:cubicBezTo>
                    <a:pt x="10860" y="43775"/>
                    <a:pt x="10497" y="43844"/>
                    <a:pt x="10161" y="43844"/>
                  </a:cubicBezTo>
                  <a:cubicBezTo>
                    <a:pt x="8859" y="43844"/>
                    <a:pt x="7973" y="42800"/>
                    <a:pt x="7973" y="40996"/>
                  </a:cubicBezTo>
                  <a:lnTo>
                    <a:pt x="7973" y="8507"/>
                  </a:lnTo>
                  <a:cubicBezTo>
                    <a:pt x="8007" y="7139"/>
                    <a:pt x="8407" y="5805"/>
                    <a:pt x="9141" y="4604"/>
                  </a:cubicBezTo>
                  <a:lnTo>
                    <a:pt x="1168" y="0"/>
                  </a:ln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3"/>
            <p:cNvSpPr/>
            <p:nvPr/>
          </p:nvSpPr>
          <p:spPr>
            <a:xfrm>
              <a:off x="3548550" y="1272600"/>
              <a:ext cx="1968075" cy="1136250"/>
            </a:xfrm>
            <a:custGeom>
              <a:avLst/>
              <a:gdLst/>
              <a:ahLst/>
              <a:cxnLst/>
              <a:rect l="l" t="t" r="r" b="b"/>
              <a:pathLst>
                <a:path w="78723" h="45450" extrusionOk="0">
                  <a:moveTo>
                    <a:pt x="70834" y="1"/>
                  </a:moveTo>
                  <a:cubicBezTo>
                    <a:pt x="69483" y="1"/>
                    <a:pt x="68132" y="318"/>
                    <a:pt x="66881" y="951"/>
                  </a:cubicBezTo>
                  <a:lnTo>
                    <a:pt x="2769" y="37944"/>
                  </a:lnTo>
                  <a:cubicBezTo>
                    <a:pt x="1601" y="38678"/>
                    <a:pt x="667" y="39679"/>
                    <a:pt x="0" y="40880"/>
                  </a:cubicBezTo>
                  <a:lnTo>
                    <a:pt x="7939" y="45450"/>
                  </a:lnTo>
                  <a:cubicBezTo>
                    <a:pt x="8606" y="44216"/>
                    <a:pt x="9574" y="43182"/>
                    <a:pt x="10741" y="42481"/>
                  </a:cubicBezTo>
                  <a:lnTo>
                    <a:pt x="74887" y="5455"/>
                  </a:lnTo>
                  <a:cubicBezTo>
                    <a:pt x="75522" y="5096"/>
                    <a:pt x="76122" y="4926"/>
                    <a:pt x="76653" y="4926"/>
                  </a:cubicBezTo>
                  <a:cubicBezTo>
                    <a:pt x="77656" y="4926"/>
                    <a:pt x="78418" y="5532"/>
                    <a:pt x="78723" y="6622"/>
                  </a:cubicBezTo>
                  <a:cubicBezTo>
                    <a:pt x="78256" y="4287"/>
                    <a:pt x="76822" y="2186"/>
                    <a:pt x="74787" y="951"/>
                  </a:cubicBezTo>
                  <a:cubicBezTo>
                    <a:pt x="73536" y="318"/>
                    <a:pt x="72185" y="1"/>
                    <a:pt x="70834" y="1"/>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3"/>
            <p:cNvSpPr/>
            <p:nvPr/>
          </p:nvSpPr>
          <p:spPr>
            <a:xfrm>
              <a:off x="3982175" y="1997200"/>
              <a:ext cx="1264275" cy="793275"/>
            </a:xfrm>
            <a:custGeom>
              <a:avLst/>
              <a:gdLst/>
              <a:ahLst/>
              <a:cxnLst/>
              <a:rect l="l" t="t" r="r" b="b"/>
              <a:pathLst>
                <a:path w="50571" h="31731" extrusionOk="0">
                  <a:moveTo>
                    <a:pt x="49478" y="1"/>
                  </a:moveTo>
                  <a:cubicBezTo>
                    <a:pt x="49113" y="1"/>
                    <a:pt x="48676" y="127"/>
                    <a:pt x="48202" y="388"/>
                  </a:cubicBezTo>
                  <a:lnTo>
                    <a:pt x="2369" y="26973"/>
                  </a:lnTo>
                  <a:cubicBezTo>
                    <a:pt x="1068" y="27707"/>
                    <a:pt x="201" y="29041"/>
                    <a:pt x="1" y="30543"/>
                  </a:cubicBezTo>
                  <a:cubicBezTo>
                    <a:pt x="1" y="31316"/>
                    <a:pt x="430" y="31730"/>
                    <a:pt x="1093" y="31730"/>
                  </a:cubicBezTo>
                  <a:cubicBezTo>
                    <a:pt x="1458" y="31730"/>
                    <a:pt x="1895" y="31604"/>
                    <a:pt x="2369" y="31343"/>
                  </a:cubicBezTo>
                  <a:lnTo>
                    <a:pt x="48202" y="4724"/>
                  </a:lnTo>
                  <a:cubicBezTo>
                    <a:pt x="49469" y="3990"/>
                    <a:pt x="50370" y="2689"/>
                    <a:pt x="50570" y="1188"/>
                  </a:cubicBezTo>
                  <a:cubicBezTo>
                    <a:pt x="50570" y="414"/>
                    <a:pt x="50141" y="1"/>
                    <a:pt x="49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3"/>
            <p:cNvSpPr/>
            <p:nvPr/>
          </p:nvSpPr>
          <p:spPr>
            <a:xfrm>
              <a:off x="4329100" y="2232625"/>
              <a:ext cx="916500" cy="591200"/>
            </a:xfrm>
            <a:custGeom>
              <a:avLst/>
              <a:gdLst/>
              <a:ahLst/>
              <a:cxnLst/>
              <a:rect l="l" t="t" r="r" b="b"/>
              <a:pathLst>
                <a:path w="36660" h="23648" extrusionOk="0">
                  <a:moveTo>
                    <a:pt x="35559" y="1"/>
                  </a:moveTo>
                  <a:cubicBezTo>
                    <a:pt x="35185" y="1"/>
                    <a:pt x="34739" y="134"/>
                    <a:pt x="34258" y="411"/>
                  </a:cubicBezTo>
                  <a:lnTo>
                    <a:pt x="2369" y="18924"/>
                  </a:lnTo>
                  <a:cubicBezTo>
                    <a:pt x="1068" y="19658"/>
                    <a:pt x="200" y="20959"/>
                    <a:pt x="0" y="22460"/>
                  </a:cubicBezTo>
                  <a:cubicBezTo>
                    <a:pt x="0" y="23234"/>
                    <a:pt x="430" y="23647"/>
                    <a:pt x="1092" y="23647"/>
                  </a:cubicBezTo>
                  <a:cubicBezTo>
                    <a:pt x="1458" y="23647"/>
                    <a:pt x="1894" y="23521"/>
                    <a:pt x="2369" y="23260"/>
                  </a:cubicBezTo>
                  <a:lnTo>
                    <a:pt x="34258" y="4747"/>
                  </a:lnTo>
                  <a:cubicBezTo>
                    <a:pt x="35559" y="3980"/>
                    <a:pt x="36426" y="2712"/>
                    <a:pt x="36660" y="1211"/>
                  </a:cubicBezTo>
                  <a:cubicBezTo>
                    <a:pt x="36660" y="422"/>
                    <a:pt x="36223" y="1"/>
                    <a:pt x="355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3"/>
            <p:cNvSpPr/>
            <p:nvPr/>
          </p:nvSpPr>
          <p:spPr>
            <a:xfrm>
              <a:off x="3982175" y="1763700"/>
              <a:ext cx="1264275" cy="792425"/>
            </a:xfrm>
            <a:custGeom>
              <a:avLst/>
              <a:gdLst/>
              <a:ahLst/>
              <a:cxnLst/>
              <a:rect l="l" t="t" r="r" b="b"/>
              <a:pathLst>
                <a:path w="50571" h="31697" extrusionOk="0">
                  <a:moveTo>
                    <a:pt x="49478" y="1"/>
                  </a:moveTo>
                  <a:cubicBezTo>
                    <a:pt x="49113" y="1"/>
                    <a:pt x="48676" y="127"/>
                    <a:pt x="48202" y="388"/>
                  </a:cubicBezTo>
                  <a:lnTo>
                    <a:pt x="2369" y="26973"/>
                  </a:lnTo>
                  <a:cubicBezTo>
                    <a:pt x="1068" y="27707"/>
                    <a:pt x="201" y="29041"/>
                    <a:pt x="1" y="30509"/>
                  </a:cubicBezTo>
                  <a:cubicBezTo>
                    <a:pt x="1" y="31283"/>
                    <a:pt x="430" y="31697"/>
                    <a:pt x="1093" y="31697"/>
                  </a:cubicBezTo>
                  <a:cubicBezTo>
                    <a:pt x="1458" y="31697"/>
                    <a:pt x="1895" y="31571"/>
                    <a:pt x="2369" y="31310"/>
                  </a:cubicBezTo>
                  <a:lnTo>
                    <a:pt x="48202" y="4724"/>
                  </a:lnTo>
                  <a:cubicBezTo>
                    <a:pt x="49469" y="3990"/>
                    <a:pt x="50370" y="2689"/>
                    <a:pt x="50570" y="1188"/>
                  </a:cubicBezTo>
                  <a:cubicBezTo>
                    <a:pt x="50570" y="414"/>
                    <a:pt x="50141" y="1"/>
                    <a:pt x="49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33"/>
          <p:cNvGrpSpPr/>
          <p:nvPr/>
        </p:nvGrpSpPr>
        <p:grpSpPr>
          <a:xfrm>
            <a:off x="6498494" y="3027191"/>
            <a:ext cx="958444" cy="1059052"/>
            <a:chOff x="2326825" y="2952350"/>
            <a:chExt cx="1848850" cy="2042925"/>
          </a:xfrm>
        </p:grpSpPr>
        <p:sp>
          <p:nvSpPr>
            <p:cNvPr id="309" name="Google Shape;309;p33"/>
            <p:cNvSpPr/>
            <p:nvPr/>
          </p:nvSpPr>
          <p:spPr>
            <a:xfrm>
              <a:off x="3534350" y="4748850"/>
              <a:ext cx="233525" cy="242700"/>
            </a:xfrm>
            <a:custGeom>
              <a:avLst/>
              <a:gdLst/>
              <a:ahLst/>
              <a:cxnLst/>
              <a:rect l="l" t="t" r="r" b="b"/>
              <a:pathLst>
                <a:path w="9341" h="9708" extrusionOk="0">
                  <a:moveTo>
                    <a:pt x="4838" y="0"/>
                  </a:moveTo>
                  <a:lnTo>
                    <a:pt x="4971" y="367"/>
                  </a:lnTo>
                  <a:lnTo>
                    <a:pt x="1" y="9707"/>
                  </a:lnTo>
                  <a:lnTo>
                    <a:pt x="7606" y="5337"/>
                  </a:lnTo>
                  <a:cubicBezTo>
                    <a:pt x="7773" y="5304"/>
                    <a:pt x="7907" y="5171"/>
                    <a:pt x="7973" y="5004"/>
                  </a:cubicBezTo>
                  <a:lnTo>
                    <a:pt x="9341" y="2569"/>
                  </a:lnTo>
                  <a:lnTo>
                    <a:pt x="4838" y="0"/>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3"/>
            <p:cNvSpPr/>
            <p:nvPr/>
          </p:nvSpPr>
          <p:spPr>
            <a:xfrm>
              <a:off x="3366750" y="4582900"/>
              <a:ext cx="305225" cy="412375"/>
            </a:xfrm>
            <a:custGeom>
              <a:avLst/>
              <a:gdLst/>
              <a:ahLst/>
              <a:cxnLst/>
              <a:rect l="l" t="t" r="r" b="b"/>
              <a:pathLst>
                <a:path w="12209" h="16495" extrusionOk="0">
                  <a:moveTo>
                    <a:pt x="0" y="0"/>
                  </a:moveTo>
                  <a:lnTo>
                    <a:pt x="5537" y="15978"/>
                  </a:lnTo>
                  <a:cubicBezTo>
                    <a:pt x="5604" y="16145"/>
                    <a:pt x="5704" y="16312"/>
                    <a:pt x="5871" y="16378"/>
                  </a:cubicBezTo>
                  <a:cubicBezTo>
                    <a:pt x="6007" y="16458"/>
                    <a:pt x="6154" y="16495"/>
                    <a:pt x="6297" y="16495"/>
                  </a:cubicBezTo>
                  <a:cubicBezTo>
                    <a:pt x="6576" y="16495"/>
                    <a:pt x="6840" y="16354"/>
                    <a:pt x="6972" y="16112"/>
                  </a:cubicBezTo>
                  <a:lnTo>
                    <a:pt x="12209" y="7005"/>
                  </a:lnTo>
                  <a:lnTo>
                    <a:pt x="0"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3"/>
            <p:cNvSpPr/>
            <p:nvPr/>
          </p:nvSpPr>
          <p:spPr>
            <a:xfrm>
              <a:off x="2326825" y="2954025"/>
              <a:ext cx="1848850" cy="1966000"/>
            </a:xfrm>
            <a:custGeom>
              <a:avLst/>
              <a:gdLst/>
              <a:ahLst/>
              <a:cxnLst/>
              <a:rect l="l" t="t" r="r" b="b"/>
              <a:pathLst>
                <a:path w="73954" h="78640" extrusionOk="0">
                  <a:moveTo>
                    <a:pt x="7314" y="0"/>
                  </a:moveTo>
                  <a:cubicBezTo>
                    <a:pt x="6055" y="0"/>
                    <a:pt x="4804" y="292"/>
                    <a:pt x="3670" y="876"/>
                  </a:cubicBezTo>
                  <a:cubicBezTo>
                    <a:pt x="1502" y="2277"/>
                    <a:pt x="101" y="4612"/>
                    <a:pt x="1" y="7214"/>
                  </a:cubicBezTo>
                  <a:lnTo>
                    <a:pt x="1" y="37202"/>
                  </a:lnTo>
                  <a:cubicBezTo>
                    <a:pt x="1" y="39570"/>
                    <a:pt x="34" y="41438"/>
                    <a:pt x="3337" y="43306"/>
                  </a:cubicBezTo>
                  <a:lnTo>
                    <a:pt x="62946" y="77764"/>
                  </a:lnTo>
                  <a:cubicBezTo>
                    <a:pt x="64113" y="78348"/>
                    <a:pt x="65372" y="78640"/>
                    <a:pt x="66628" y="78640"/>
                  </a:cubicBezTo>
                  <a:cubicBezTo>
                    <a:pt x="67883" y="78640"/>
                    <a:pt x="69134" y="78348"/>
                    <a:pt x="70284" y="77764"/>
                  </a:cubicBezTo>
                  <a:cubicBezTo>
                    <a:pt x="72453" y="76330"/>
                    <a:pt x="73820" y="73995"/>
                    <a:pt x="73954" y="71426"/>
                  </a:cubicBezTo>
                  <a:lnTo>
                    <a:pt x="73954" y="41405"/>
                  </a:lnTo>
                  <a:cubicBezTo>
                    <a:pt x="73787" y="38803"/>
                    <a:pt x="72453" y="36468"/>
                    <a:pt x="70284" y="35067"/>
                  </a:cubicBezTo>
                  <a:lnTo>
                    <a:pt x="11009" y="876"/>
                  </a:lnTo>
                  <a:cubicBezTo>
                    <a:pt x="9841" y="292"/>
                    <a:pt x="8574" y="0"/>
                    <a:pt x="7314"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3"/>
            <p:cNvSpPr/>
            <p:nvPr/>
          </p:nvSpPr>
          <p:spPr>
            <a:xfrm>
              <a:off x="2567000" y="3613825"/>
              <a:ext cx="1170025" cy="732300"/>
            </a:xfrm>
            <a:custGeom>
              <a:avLst/>
              <a:gdLst/>
              <a:ahLst/>
              <a:cxnLst/>
              <a:rect l="l" t="t" r="r" b="b"/>
              <a:pathLst>
                <a:path w="46801" h="29292" extrusionOk="0">
                  <a:moveTo>
                    <a:pt x="1037" y="0"/>
                  </a:moveTo>
                  <a:cubicBezTo>
                    <a:pt x="414" y="0"/>
                    <a:pt x="1" y="383"/>
                    <a:pt x="1" y="1069"/>
                  </a:cubicBezTo>
                  <a:cubicBezTo>
                    <a:pt x="167" y="2437"/>
                    <a:pt x="1001" y="3671"/>
                    <a:pt x="2236" y="4372"/>
                  </a:cubicBezTo>
                  <a:lnTo>
                    <a:pt x="44599" y="28923"/>
                  </a:lnTo>
                  <a:cubicBezTo>
                    <a:pt x="45028" y="29173"/>
                    <a:pt x="45432" y="29291"/>
                    <a:pt x="45773" y="29291"/>
                  </a:cubicBezTo>
                  <a:cubicBezTo>
                    <a:pt x="46387" y="29291"/>
                    <a:pt x="46801" y="28908"/>
                    <a:pt x="46801" y="28222"/>
                  </a:cubicBezTo>
                  <a:cubicBezTo>
                    <a:pt x="46634" y="26855"/>
                    <a:pt x="45800" y="25620"/>
                    <a:pt x="44599" y="24920"/>
                  </a:cubicBezTo>
                  <a:lnTo>
                    <a:pt x="2236" y="369"/>
                  </a:lnTo>
                  <a:cubicBezTo>
                    <a:pt x="1795" y="119"/>
                    <a:pt x="1384" y="0"/>
                    <a:pt x="10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3"/>
            <p:cNvSpPr/>
            <p:nvPr/>
          </p:nvSpPr>
          <p:spPr>
            <a:xfrm>
              <a:off x="2567000" y="3827300"/>
              <a:ext cx="848975" cy="546075"/>
            </a:xfrm>
            <a:custGeom>
              <a:avLst/>
              <a:gdLst/>
              <a:ahLst/>
              <a:cxnLst/>
              <a:rect l="l" t="t" r="r" b="b"/>
              <a:pathLst>
                <a:path w="33959" h="21843" extrusionOk="0">
                  <a:moveTo>
                    <a:pt x="1028" y="1"/>
                  </a:moveTo>
                  <a:cubicBezTo>
                    <a:pt x="414" y="1"/>
                    <a:pt x="1" y="384"/>
                    <a:pt x="1" y="1070"/>
                  </a:cubicBezTo>
                  <a:cubicBezTo>
                    <a:pt x="167" y="2471"/>
                    <a:pt x="1001" y="3672"/>
                    <a:pt x="2202" y="4372"/>
                  </a:cubicBezTo>
                  <a:lnTo>
                    <a:pt x="31757" y="21451"/>
                  </a:lnTo>
                  <a:cubicBezTo>
                    <a:pt x="32192" y="21717"/>
                    <a:pt x="32600" y="21843"/>
                    <a:pt x="32945" y="21843"/>
                  </a:cubicBezTo>
                  <a:cubicBezTo>
                    <a:pt x="33551" y="21843"/>
                    <a:pt x="33958" y="21453"/>
                    <a:pt x="33958" y="20751"/>
                  </a:cubicBezTo>
                  <a:cubicBezTo>
                    <a:pt x="33791" y="19416"/>
                    <a:pt x="32991" y="18215"/>
                    <a:pt x="31757" y="17515"/>
                  </a:cubicBezTo>
                  <a:lnTo>
                    <a:pt x="2202" y="369"/>
                  </a:lnTo>
                  <a:cubicBezTo>
                    <a:pt x="1773" y="119"/>
                    <a:pt x="1370" y="1"/>
                    <a:pt x="10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3"/>
            <p:cNvSpPr/>
            <p:nvPr/>
          </p:nvSpPr>
          <p:spPr>
            <a:xfrm>
              <a:off x="2567000" y="3397000"/>
              <a:ext cx="1170025" cy="732300"/>
            </a:xfrm>
            <a:custGeom>
              <a:avLst/>
              <a:gdLst/>
              <a:ahLst/>
              <a:cxnLst/>
              <a:rect l="l" t="t" r="r" b="b"/>
              <a:pathLst>
                <a:path w="46801" h="29292" extrusionOk="0">
                  <a:moveTo>
                    <a:pt x="1037" y="1"/>
                  </a:moveTo>
                  <a:cubicBezTo>
                    <a:pt x="414" y="1"/>
                    <a:pt x="1" y="383"/>
                    <a:pt x="1" y="1070"/>
                  </a:cubicBezTo>
                  <a:cubicBezTo>
                    <a:pt x="167" y="2437"/>
                    <a:pt x="1001" y="3671"/>
                    <a:pt x="2236" y="4372"/>
                  </a:cubicBezTo>
                  <a:lnTo>
                    <a:pt x="44599" y="28923"/>
                  </a:lnTo>
                  <a:cubicBezTo>
                    <a:pt x="45028" y="29173"/>
                    <a:pt x="45432" y="29291"/>
                    <a:pt x="45773" y="29291"/>
                  </a:cubicBezTo>
                  <a:cubicBezTo>
                    <a:pt x="46387" y="29291"/>
                    <a:pt x="46801" y="28908"/>
                    <a:pt x="46801" y="28222"/>
                  </a:cubicBezTo>
                  <a:cubicBezTo>
                    <a:pt x="46634" y="26855"/>
                    <a:pt x="45800" y="25620"/>
                    <a:pt x="44599" y="24920"/>
                  </a:cubicBezTo>
                  <a:lnTo>
                    <a:pt x="2236" y="369"/>
                  </a:lnTo>
                  <a:cubicBezTo>
                    <a:pt x="1795" y="119"/>
                    <a:pt x="1384" y="1"/>
                    <a:pt x="10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3"/>
            <p:cNvSpPr/>
            <p:nvPr/>
          </p:nvSpPr>
          <p:spPr>
            <a:xfrm>
              <a:off x="3913800" y="3899075"/>
              <a:ext cx="261050" cy="1021000"/>
            </a:xfrm>
            <a:custGeom>
              <a:avLst/>
              <a:gdLst/>
              <a:ahLst/>
              <a:cxnLst/>
              <a:rect l="l" t="t" r="r" b="b"/>
              <a:pathLst>
                <a:path w="10442" h="40840" extrusionOk="0">
                  <a:moveTo>
                    <a:pt x="9307" y="0"/>
                  </a:moveTo>
                  <a:lnTo>
                    <a:pt x="1969" y="4203"/>
                  </a:lnTo>
                  <a:cubicBezTo>
                    <a:pt x="2636" y="5304"/>
                    <a:pt x="3003" y="6505"/>
                    <a:pt x="3069" y="7806"/>
                  </a:cubicBezTo>
                  <a:lnTo>
                    <a:pt x="3069" y="37827"/>
                  </a:lnTo>
                  <a:cubicBezTo>
                    <a:pt x="3069" y="39466"/>
                    <a:pt x="2232" y="40434"/>
                    <a:pt x="1021" y="40434"/>
                  </a:cubicBezTo>
                  <a:cubicBezTo>
                    <a:pt x="704" y="40434"/>
                    <a:pt x="361" y="40368"/>
                    <a:pt x="0" y="40229"/>
                  </a:cubicBezTo>
                  <a:lnTo>
                    <a:pt x="0" y="40229"/>
                  </a:lnTo>
                  <a:cubicBezTo>
                    <a:pt x="1014" y="40637"/>
                    <a:pt x="2068" y="40840"/>
                    <a:pt x="3114" y="40840"/>
                  </a:cubicBezTo>
                  <a:cubicBezTo>
                    <a:pt x="4375" y="40840"/>
                    <a:pt x="5623" y="40546"/>
                    <a:pt x="6772" y="39962"/>
                  </a:cubicBezTo>
                  <a:cubicBezTo>
                    <a:pt x="8940" y="38528"/>
                    <a:pt x="10308" y="36193"/>
                    <a:pt x="10441" y="33624"/>
                  </a:cubicBezTo>
                  <a:lnTo>
                    <a:pt x="10408" y="3569"/>
                  </a:lnTo>
                  <a:cubicBezTo>
                    <a:pt x="10341" y="2335"/>
                    <a:pt x="9974" y="1068"/>
                    <a:pt x="9307" y="0"/>
                  </a:cubicBez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p:nvPr/>
          </p:nvSpPr>
          <p:spPr>
            <a:xfrm>
              <a:off x="2328500" y="2952350"/>
              <a:ext cx="1818000" cy="1050975"/>
            </a:xfrm>
            <a:custGeom>
              <a:avLst/>
              <a:gdLst/>
              <a:ahLst/>
              <a:cxnLst/>
              <a:rect l="l" t="t" r="r" b="b"/>
              <a:pathLst>
                <a:path w="72720" h="42039" extrusionOk="0">
                  <a:moveTo>
                    <a:pt x="7172" y="0"/>
                  </a:moveTo>
                  <a:cubicBezTo>
                    <a:pt x="5913" y="0"/>
                    <a:pt x="4654" y="292"/>
                    <a:pt x="3503" y="876"/>
                  </a:cubicBezTo>
                  <a:cubicBezTo>
                    <a:pt x="1702" y="2144"/>
                    <a:pt x="434" y="4045"/>
                    <a:pt x="1" y="6213"/>
                  </a:cubicBezTo>
                  <a:cubicBezTo>
                    <a:pt x="284" y="5212"/>
                    <a:pt x="979" y="4651"/>
                    <a:pt x="1900" y="4651"/>
                  </a:cubicBezTo>
                  <a:cubicBezTo>
                    <a:pt x="2391" y="4651"/>
                    <a:pt x="2945" y="4810"/>
                    <a:pt x="3536" y="5146"/>
                  </a:cubicBezTo>
                  <a:lnTo>
                    <a:pt x="62845" y="39337"/>
                  </a:lnTo>
                  <a:cubicBezTo>
                    <a:pt x="63913" y="40004"/>
                    <a:pt x="64780" y="40971"/>
                    <a:pt x="65414" y="42039"/>
                  </a:cubicBezTo>
                  <a:lnTo>
                    <a:pt x="72719" y="37836"/>
                  </a:lnTo>
                  <a:cubicBezTo>
                    <a:pt x="72085" y="36702"/>
                    <a:pt x="71218" y="35801"/>
                    <a:pt x="70117" y="35067"/>
                  </a:cubicBezTo>
                  <a:lnTo>
                    <a:pt x="10842" y="876"/>
                  </a:lnTo>
                  <a:cubicBezTo>
                    <a:pt x="9691" y="292"/>
                    <a:pt x="8432" y="0"/>
                    <a:pt x="7172" y="0"/>
                  </a:cubicBezTo>
                  <a:close/>
                </a:path>
              </a:pathLst>
            </a:custGeom>
            <a:solidFill>
              <a:srgbClr val="FF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grpSp>
        <p:nvGrpSpPr>
          <p:cNvPr id="684" name="Google Shape;684;p48"/>
          <p:cNvGrpSpPr/>
          <p:nvPr/>
        </p:nvGrpSpPr>
        <p:grpSpPr>
          <a:xfrm>
            <a:off x="679173" y="1041750"/>
            <a:ext cx="2862724" cy="3129523"/>
            <a:chOff x="1840650" y="541675"/>
            <a:chExt cx="4268900" cy="4666750"/>
          </a:xfrm>
        </p:grpSpPr>
        <p:sp>
          <p:nvSpPr>
            <p:cNvPr id="685" name="Google Shape;685;p48"/>
            <p:cNvSpPr/>
            <p:nvPr/>
          </p:nvSpPr>
          <p:spPr>
            <a:xfrm>
              <a:off x="1893200" y="568350"/>
              <a:ext cx="1315125" cy="2985500"/>
            </a:xfrm>
            <a:custGeom>
              <a:avLst/>
              <a:gdLst/>
              <a:ahLst/>
              <a:cxnLst/>
              <a:rect l="l" t="t" r="r" b="b"/>
              <a:pathLst>
                <a:path w="52605" h="119420" extrusionOk="0">
                  <a:moveTo>
                    <a:pt x="52604" y="0"/>
                  </a:moveTo>
                  <a:lnTo>
                    <a:pt x="0" y="30189"/>
                  </a:lnTo>
                  <a:lnTo>
                    <a:pt x="0" y="119419"/>
                  </a:lnTo>
                  <a:lnTo>
                    <a:pt x="52604" y="89231"/>
                  </a:lnTo>
                  <a:lnTo>
                    <a:pt x="52604"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1893200" y="568350"/>
              <a:ext cx="1315125" cy="2985500"/>
            </a:xfrm>
            <a:custGeom>
              <a:avLst/>
              <a:gdLst/>
              <a:ahLst/>
              <a:cxnLst/>
              <a:rect l="l" t="t" r="r" b="b"/>
              <a:pathLst>
                <a:path w="52605" h="119420" extrusionOk="0">
                  <a:moveTo>
                    <a:pt x="52604" y="0"/>
                  </a:moveTo>
                  <a:lnTo>
                    <a:pt x="0" y="30189"/>
                  </a:lnTo>
                  <a:lnTo>
                    <a:pt x="0" y="119419"/>
                  </a:lnTo>
                  <a:lnTo>
                    <a:pt x="52604" y="89231"/>
                  </a:lnTo>
                  <a:lnTo>
                    <a:pt x="52604"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1930725" y="630900"/>
              <a:ext cx="1535275" cy="868975"/>
            </a:xfrm>
            <a:custGeom>
              <a:avLst/>
              <a:gdLst/>
              <a:ahLst/>
              <a:cxnLst/>
              <a:rect l="l" t="t" r="r" b="b"/>
              <a:pathLst>
                <a:path w="61411" h="34759" extrusionOk="0">
                  <a:moveTo>
                    <a:pt x="51103" y="0"/>
                  </a:moveTo>
                  <a:lnTo>
                    <a:pt x="0" y="29154"/>
                  </a:lnTo>
                  <a:cubicBezTo>
                    <a:pt x="7839" y="34025"/>
                    <a:pt x="10708" y="34758"/>
                    <a:pt x="10708" y="34758"/>
                  </a:cubicBezTo>
                  <a:lnTo>
                    <a:pt x="61411" y="5638"/>
                  </a:lnTo>
                  <a:cubicBezTo>
                    <a:pt x="56874" y="4604"/>
                    <a:pt x="53438" y="2702"/>
                    <a:pt x="51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1840650" y="541675"/>
              <a:ext cx="1727100" cy="979675"/>
            </a:xfrm>
            <a:custGeom>
              <a:avLst/>
              <a:gdLst/>
              <a:ahLst/>
              <a:cxnLst/>
              <a:rect l="l" t="t" r="r" b="b"/>
              <a:pathLst>
                <a:path w="69084" h="39187" extrusionOk="0">
                  <a:moveTo>
                    <a:pt x="52838" y="0"/>
                  </a:moveTo>
                  <a:lnTo>
                    <a:pt x="2369" y="28754"/>
                  </a:lnTo>
                  <a:cubicBezTo>
                    <a:pt x="1" y="30155"/>
                    <a:pt x="1" y="32390"/>
                    <a:pt x="2369" y="33758"/>
                  </a:cubicBezTo>
                  <a:lnTo>
                    <a:pt x="9974" y="38161"/>
                  </a:lnTo>
                  <a:cubicBezTo>
                    <a:pt x="11325" y="38844"/>
                    <a:pt x="12818" y="39186"/>
                    <a:pt x="14311" y="39186"/>
                  </a:cubicBezTo>
                  <a:cubicBezTo>
                    <a:pt x="15804" y="39186"/>
                    <a:pt x="17296" y="38844"/>
                    <a:pt x="18647" y="38161"/>
                  </a:cubicBezTo>
                  <a:lnTo>
                    <a:pt x="69083" y="9473"/>
                  </a:lnTo>
                  <a:lnTo>
                    <a:pt x="66982" y="8206"/>
                  </a:lnTo>
                  <a:lnTo>
                    <a:pt x="17280" y="36660"/>
                  </a:lnTo>
                  <a:cubicBezTo>
                    <a:pt x="16462" y="37077"/>
                    <a:pt x="15562" y="37285"/>
                    <a:pt x="14661" y="37285"/>
                  </a:cubicBezTo>
                  <a:cubicBezTo>
                    <a:pt x="13760" y="37285"/>
                    <a:pt x="12860" y="37077"/>
                    <a:pt x="12043" y="36660"/>
                  </a:cubicBezTo>
                  <a:lnTo>
                    <a:pt x="4971" y="32590"/>
                  </a:lnTo>
                  <a:cubicBezTo>
                    <a:pt x="3536" y="31756"/>
                    <a:pt x="3503" y="30422"/>
                    <a:pt x="4971" y="29588"/>
                  </a:cubicBezTo>
                  <a:lnTo>
                    <a:pt x="54706" y="1101"/>
                  </a:lnTo>
                  <a:lnTo>
                    <a:pt x="52838"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1840650" y="541675"/>
              <a:ext cx="1727100" cy="979675"/>
            </a:xfrm>
            <a:custGeom>
              <a:avLst/>
              <a:gdLst/>
              <a:ahLst/>
              <a:cxnLst/>
              <a:rect l="l" t="t" r="r" b="b"/>
              <a:pathLst>
                <a:path w="69084" h="39187" extrusionOk="0">
                  <a:moveTo>
                    <a:pt x="52838" y="0"/>
                  </a:moveTo>
                  <a:lnTo>
                    <a:pt x="2369" y="28754"/>
                  </a:lnTo>
                  <a:cubicBezTo>
                    <a:pt x="1" y="30155"/>
                    <a:pt x="1" y="32390"/>
                    <a:pt x="2369" y="33758"/>
                  </a:cubicBezTo>
                  <a:lnTo>
                    <a:pt x="9974" y="38161"/>
                  </a:lnTo>
                  <a:cubicBezTo>
                    <a:pt x="11325" y="38844"/>
                    <a:pt x="12818" y="39186"/>
                    <a:pt x="14311" y="39186"/>
                  </a:cubicBezTo>
                  <a:cubicBezTo>
                    <a:pt x="15804" y="39186"/>
                    <a:pt x="17296" y="38844"/>
                    <a:pt x="18647" y="38161"/>
                  </a:cubicBezTo>
                  <a:lnTo>
                    <a:pt x="69083" y="9473"/>
                  </a:lnTo>
                  <a:lnTo>
                    <a:pt x="66982" y="8206"/>
                  </a:lnTo>
                  <a:lnTo>
                    <a:pt x="17280" y="36660"/>
                  </a:lnTo>
                  <a:cubicBezTo>
                    <a:pt x="16462" y="37077"/>
                    <a:pt x="15562" y="37285"/>
                    <a:pt x="14661" y="37285"/>
                  </a:cubicBezTo>
                  <a:cubicBezTo>
                    <a:pt x="13760" y="37285"/>
                    <a:pt x="12860" y="37077"/>
                    <a:pt x="12043" y="36660"/>
                  </a:cubicBezTo>
                  <a:lnTo>
                    <a:pt x="4971" y="32590"/>
                  </a:lnTo>
                  <a:cubicBezTo>
                    <a:pt x="3536" y="31756"/>
                    <a:pt x="3503" y="30422"/>
                    <a:pt x="4971" y="29588"/>
                  </a:cubicBezTo>
                  <a:lnTo>
                    <a:pt x="54706" y="1101"/>
                  </a:lnTo>
                  <a:lnTo>
                    <a:pt x="528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1855675" y="776000"/>
              <a:ext cx="1712075" cy="2975075"/>
            </a:xfrm>
            <a:custGeom>
              <a:avLst/>
              <a:gdLst/>
              <a:ahLst/>
              <a:cxnLst/>
              <a:rect l="l" t="t" r="r" b="b"/>
              <a:pathLst>
                <a:path w="68483" h="119003" extrusionOk="0">
                  <a:moveTo>
                    <a:pt x="68482" y="0"/>
                  </a:moveTo>
                  <a:lnTo>
                    <a:pt x="18046" y="28788"/>
                  </a:lnTo>
                  <a:cubicBezTo>
                    <a:pt x="16662" y="29471"/>
                    <a:pt x="15169" y="29813"/>
                    <a:pt x="13685" y="29813"/>
                  </a:cubicBezTo>
                  <a:cubicBezTo>
                    <a:pt x="12200" y="29813"/>
                    <a:pt x="10724" y="29471"/>
                    <a:pt x="9373" y="28788"/>
                  </a:cubicBezTo>
                  <a:lnTo>
                    <a:pt x="1768" y="24351"/>
                  </a:lnTo>
                  <a:cubicBezTo>
                    <a:pt x="767" y="23884"/>
                    <a:pt x="67" y="22950"/>
                    <a:pt x="0" y="21849"/>
                  </a:cubicBezTo>
                  <a:lnTo>
                    <a:pt x="0" y="111080"/>
                  </a:lnTo>
                  <a:cubicBezTo>
                    <a:pt x="100" y="112181"/>
                    <a:pt x="767" y="113115"/>
                    <a:pt x="1768" y="113582"/>
                  </a:cubicBezTo>
                  <a:lnTo>
                    <a:pt x="9373" y="117952"/>
                  </a:lnTo>
                  <a:cubicBezTo>
                    <a:pt x="10741" y="118652"/>
                    <a:pt x="12234" y="119002"/>
                    <a:pt x="13722" y="119002"/>
                  </a:cubicBezTo>
                  <a:cubicBezTo>
                    <a:pt x="15211" y="119002"/>
                    <a:pt x="16695" y="118652"/>
                    <a:pt x="18046" y="117952"/>
                  </a:cubicBezTo>
                  <a:lnTo>
                    <a:pt x="68482" y="89231"/>
                  </a:lnTo>
                  <a:lnTo>
                    <a:pt x="68482"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1855675" y="776000"/>
              <a:ext cx="1712075" cy="2975075"/>
            </a:xfrm>
            <a:custGeom>
              <a:avLst/>
              <a:gdLst/>
              <a:ahLst/>
              <a:cxnLst/>
              <a:rect l="l" t="t" r="r" b="b"/>
              <a:pathLst>
                <a:path w="68483" h="119003" extrusionOk="0">
                  <a:moveTo>
                    <a:pt x="68482" y="0"/>
                  </a:moveTo>
                  <a:lnTo>
                    <a:pt x="18046" y="28788"/>
                  </a:lnTo>
                  <a:cubicBezTo>
                    <a:pt x="16662" y="29471"/>
                    <a:pt x="15169" y="29813"/>
                    <a:pt x="13685" y="29813"/>
                  </a:cubicBezTo>
                  <a:cubicBezTo>
                    <a:pt x="12200" y="29813"/>
                    <a:pt x="10724" y="29471"/>
                    <a:pt x="9373" y="28788"/>
                  </a:cubicBezTo>
                  <a:lnTo>
                    <a:pt x="1768" y="24351"/>
                  </a:lnTo>
                  <a:cubicBezTo>
                    <a:pt x="767" y="23884"/>
                    <a:pt x="67" y="22950"/>
                    <a:pt x="0" y="21849"/>
                  </a:cubicBezTo>
                  <a:lnTo>
                    <a:pt x="0" y="111080"/>
                  </a:lnTo>
                  <a:cubicBezTo>
                    <a:pt x="100" y="112181"/>
                    <a:pt x="767" y="113115"/>
                    <a:pt x="1768" y="113582"/>
                  </a:cubicBezTo>
                  <a:lnTo>
                    <a:pt x="9373" y="117952"/>
                  </a:lnTo>
                  <a:cubicBezTo>
                    <a:pt x="10741" y="118652"/>
                    <a:pt x="12234" y="119002"/>
                    <a:pt x="13722" y="119002"/>
                  </a:cubicBezTo>
                  <a:cubicBezTo>
                    <a:pt x="15211" y="119002"/>
                    <a:pt x="16695" y="118652"/>
                    <a:pt x="18046" y="117952"/>
                  </a:cubicBezTo>
                  <a:lnTo>
                    <a:pt x="68482" y="89231"/>
                  </a:lnTo>
                  <a:lnTo>
                    <a:pt x="68482" y="0"/>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1855675" y="1322225"/>
              <a:ext cx="342750" cy="2429325"/>
            </a:xfrm>
            <a:custGeom>
              <a:avLst/>
              <a:gdLst/>
              <a:ahLst/>
              <a:cxnLst/>
              <a:rect l="l" t="t" r="r" b="b"/>
              <a:pathLst>
                <a:path w="13710" h="97173" extrusionOk="0">
                  <a:moveTo>
                    <a:pt x="0" y="0"/>
                  </a:moveTo>
                  <a:lnTo>
                    <a:pt x="0" y="89231"/>
                  </a:lnTo>
                  <a:cubicBezTo>
                    <a:pt x="67" y="90332"/>
                    <a:pt x="767" y="91266"/>
                    <a:pt x="1768" y="91733"/>
                  </a:cubicBezTo>
                  <a:lnTo>
                    <a:pt x="9373" y="96103"/>
                  </a:lnTo>
                  <a:cubicBezTo>
                    <a:pt x="10652" y="96806"/>
                    <a:pt x="12084" y="97172"/>
                    <a:pt x="13522" y="97172"/>
                  </a:cubicBezTo>
                  <a:cubicBezTo>
                    <a:pt x="13584" y="97172"/>
                    <a:pt x="13647" y="97171"/>
                    <a:pt x="13710" y="97170"/>
                  </a:cubicBezTo>
                  <a:lnTo>
                    <a:pt x="13710" y="7973"/>
                  </a:lnTo>
                  <a:cubicBezTo>
                    <a:pt x="13647" y="7974"/>
                    <a:pt x="13584" y="7975"/>
                    <a:pt x="13522" y="7975"/>
                  </a:cubicBezTo>
                  <a:cubicBezTo>
                    <a:pt x="12083" y="7975"/>
                    <a:pt x="10652" y="7610"/>
                    <a:pt x="9373" y="6939"/>
                  </a:cubicBezTo>
                  <a:lnTo>
                    <a:pt x="1768" y="2502"/>
                  </a:lnTo>
                  <a:cubicBezTo>
                    <a:pt x="767" y="2035"/>
                    <a:pt x="100" y="1101"/>
                    <a:pt x="0"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1855675" y="1322225"/>
              <a:ext cx="342750" cy="2429325"/>
            </a:xfrm>
            <a:custGeom>
              <a:avLst/>
              <a:gdLst/>
              <a:ahLst/>
              <a:cxnLst/>
              <a:rect l="l" t="t" r="r" b="b"/>
              <a:pathLst>
                <a:path w="13710" h="97173" extrusionOk="0">
                  <a:moveTo>
                    <a:pt x="0" y="0"/>
                  </a:moveTo>
                  <a:lnTo>
                    <a:pt x="0" y="89231"/>
                  </a:lnTo>
                  <a:cubicBezTo>
                    <a:pt x="67" y="90332"/>
                    <a:pt x="767" y="91266"/>
                    <a:pt x="1768" y="91733"/>
                  </a:cubicBezTo>
                  <a:lnTo>
                    <a:pt x="9373" y="96103"/>
                  </a:lnTo>
                  <a:cubicBezTo>
                    <a:pt x="10652" y="96806"/>
                    <a:pt x="12084" y="97172"/>
                    <a:pt x="13522" y="97172"/>
                  </a:cubicBezTo>
                  <a:cubicBezTo>
                    <a:pt x="13584" y="97172"/>
                    <a:pt x="13647" y="97171"/>
                    <a:pt x="13710" y="97170"/>
                  </a:cubicBezTo>
                  <a:lnTo>
                    <a:pt x="13710" y="7973"/>
                  </a:lnTo>
                  <a:cubicBezTo>
                    <a:pt x="13647" y="7974"/>
                    <a:pt x="13584" y="7975"/>
                    <a:pt x="13522" y="7975"/>
                  </a:cubicBezTo>
                  <a:cubicBezTo>
                    <a:pt x="12083" y="7975"/>
                    <a:pt x="10652" y="7610"/>
                    <a:pt x="9373" y="6939"/>
                  </a:cubicBezTo>
                  <a:lnTo>
                    <a:pt x="1768" y="2502"/>
                  </a:lnTo>
                  <a:cubicBezTo>
                    <a:pt x="767" y="2035"/>
                    <a:pt x="100" y="1101"/>
                    <a:pt x="0"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2426900" y="1075375"/>
              <a:ext cx="1102475" cy="2749500"/>
            </a:xfrm>
            <a:custGeom>
              <a:avLst/>
              <a:gdLst/>
              <a:ahLst/>
              <a:cxnLst/>
              <a:rect l="l" t="t" r="r" b="b"/>
              <a:pathLst>
                <a:path w="44099" h="109980" extrusionOk="0">
                  <a:moveTo>
                    <a:pt x="44099" y="1"/>
                  </a:moveTo>
                  <a:lnTo>
                    <a:pt x="1" y="25586"/>
                  </a:lnTo>
                  <a:lnTo>
                    <a:pt x="1" y="109979"/>
                  </a:lnTo>
                  <a:lnTo>
                    <a:pt x="44099" y="84394"/>
                  </a:lnTo>
                  <a:lnTo>
                    <a:pt x="44099"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2426900" y="1075375"/>
              <a:ext cx="1102475" cy="2749500"/>
            </a:xfrm>
            <a:custGeom>
              <a:avLst/>
              <a:gdLst/>
              <a:ahLst/>
              <a:cxnLst/>
              <a:rect l="l" t="t" r="r" b="b"/>
              <a:pathLst>
                <a:path w="44099" h="109980" extrusionOk="0">
                  <a:moveTo>
                    <a:pt x="44099" y="1"/>
                  </a:moveTo>
                  <a:lnTo>
                    <a:pt x="1" y="25586"/>
                  </a:lnTo>
                  <a:lnTo>
                    <a:pt x="1" y="109979"/>
                  </a:lnTo>
                  <a:lnTo>
                    <a:pt x="44099" y="84394"/>
                  </a:lnTo>
                  <a:lnTo>
                    <a:pt x="44099"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2461925" y="1134600"/>
              <a:ext cx="1311800" cy="747225"/>
            </a:xfrm>
            <a:custGeom>
              <a:avLst/>
              <a:gdLst/>
              <a:ahLst/>
              <a:cxnLst/>
              <a:rect l="l" t="t" r="r" b="b"/>
              <a:pathLst>
                <a:path w="52472" h="29889" extrusionOk="0">
                  <a:moveTo>
                    <a:pt x="42698" y="0"/>
                  </a:moveTo>
                  <a:lnTo>
                    <a:pt x="1" y="24651"/>
                  </a:lnTo>
                  <a:cubicBezTo>
                    <a:pt x="7439" y="29254"/>
                    <a:pt x="10141" y="29888"/>
                    <a:pt x="10175" y="29888"/>
                  </a:cubicBezTo>
                  <a:lnTo>
                    <a:pt x="52471" y="5371"/>
                  </a:lnTo>
                  <a:cubicBezTo>
                    <a:pt x="48702" y="4670"/>
                    <a:pt x="45300" y="2802"/>
                    <a:pt x="426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2376875" y="1050350"/>
              <a:ext cx="1491075" cy="853975"/>
            </a:xfrm>
            <a:custGeom>
              <a:avLst/>
              <a:gdLst/>
              <a:ahLst/>
              <a:cxnLst/>
              <a:rect l="l" t="t" r="r" b="b"/>
              <a:pathLst>
                <a:path w="59643" h="34159" extrusionOk="0">
                  <a:moveTo>
                    <a:pt x="44265" y="1"/>
                  </a:moveTo>
                  <a:lnTo>
                    <a:pt x="2235" y="24252"/>
                  </a:lnTo>
                  <a:cubicBezTo>
                    <a:pt x="0" y="25586"/>
                    <a:pt x="0" y="27687"/>
                    <a:pt x="2235" y="28988"/>
                  </a:cubicBezTo>
                  <a:lnTo>
                    <a:pt x="9407" y="33158"/>
                  </a:lnTo>
                  <a:cubicBezTo>
                    <a:pt x="10708" y="33825"/>
                    <a:pt x="12117" y="34159"/>
                    <a:pt x="13522" y="34159"/>
                  </a:cubicBezTo>
                  <a:cubicBezTo>
                    <a:pt x="14928" y="34159"/>
                    <a:pt x="16329" y="33825"/>
                    <a:pt x="17613" y="33158"/>
                  </a:cubicBezTo>
                  <a:lnTo>
                    <a:pt x="59643" y="8874"/>
                  </a:lnTo>
                  <a:lnTo>
                    <a:pt x="57608" y="7740"/>
                  </a:lnTo>
                  <a:lnTo>
                    <a:pt x="16279" y="31724"/>
                  </a:lnTo>
                  <a:cubicBezTo>
                    <a:pt x="15511" y="32124"/>
                    <a:pt x="14669" y="32324"/>
                    <a:pt x="13827" y="32324"/>
                  </a:cubicBezTo>
                  <a:cubicBezTo>
                    <a:pt x="12985" y="32324"/>
                    <a:pt x="12142" y="32124"/>
                    <a:pt x="11375" y="31724"/>
                  </a:cubicBezTo>
                  <a:lnTo>
                    <a:pt x="4704" y="27921"/>
                  </a:lnTo>
                  <a:cubicBezTo>
                    <a:pt x="4237" y="27754"/>
                    <a:pt x="3903" y="27421"/>
                    <a:pt x="3736" y="26987"/>
                  </a:cubicBezTo>
                  <a:cubicBezTo>
                    <a:pt x="3503" y="26186"/>
                    <a:pt x="3903" y="25319"/>
                    <a:pt x="4704" y="25052"/>
                  </a:cubicBezTo>
                  <a:lnTo>
                    <a:pt x="46066" y="1035"/>
                  </a:lnTo>
                  <a:lnTo>
                    <a:pt x="4426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2376875" y="1050350"/>
              <a:ext cx="1491075" cy="853975"/>
            </a:xfrm>
            <a:custGeom>
              <a:avLst/>
              <a:gdLst/>
              <a:ahLst/>
              <a:cxnLst/>
              <a:rect l="l" t="t" r="r" b="b"/>
              <a:pathLst>
                <a:path w="59643" h="34159" extrusionOk="0">
                  <a:moveTo>
                    <a:pt x="44265" y="1"/>
                  </a:moveTo>
                  <a:lnTo>
                    <a:pt x="2235" y="24252"/>
                  </a:lnTo>
                  <a:cubicBezTo>
                    <a:pt x="0" y="25586"/>
                    <a:pt x="0" y="27687"/>
                    <a:pt x="2235" y="28988"/>
                  </a:cubicBezTo>
                  <a:lnTo>
                    <a:pt x="9407" y="33158"/>
                  </a:lnTo>
                  <a:cubicBezTo>
                    <a:pt x="10708" y="33825"/>
                    <a:pt x="12117" y="34159"/>
                    <a:pt x="13522" y="34159"/>
                  </a:cubicBezTo>
                  <a:cubicBezTo>
                    <a:pt x="14928" y="34159"/>
                    <a:pt x="16329" y="33825"/>
                    <a:pt x="17613" y="33158"/>
                  </a:cubicBezTo>
                  <a:lnTo>
                    <a:pt x="59643" y="8874"/>
                  </a:lnTo>
                  <a:lnTo>
                    <a:pt x="57608" y="7740"/>
                  </a:lnTo>
                  <a:lnTo>
                    <a:pt x="16279" y="31724"/>
                  </a:lnTo>
                  <a:cubicBezTo>
                    <a:pt x="15511" y="32124"/>
                    <a:pt x="14669" y="32324"/>
                    <a:pt x="13827" y="32324"/>
                  </a:cubicBezTo>
                  <a:cubicBezTo>
                    <a:pt x="12985" y="32324"/>
                    <a:pt x="12142" y="32124"/>
                    <a:pt x="11375" y="31724"/>
                  </a:cubicBezTo>
                  <a:lnTo>
                    <a:pt x="4704" y="27921"/>
                  </a:lnTo>
                  <a:cubicBezTo>
                    <a:pt x="4237" y="27754"/>
                    <a:pt x="3903" y="27421"/>
                    <a:pt x="3736" y="26987"/>
                  </a:cubicBezTo>
                  <a:cubicBezTo>
                    <a:pt x="3503" y="26186"/>
                    <a:pt x="3903" y="25319"/>
                    <a:pt x="4704" y="25052"/>
                  </a:cubicBezTo>
                  <a:lnTo>
                    <a:pt x="46066" y="1035"/>
                  </a:lnTo>
                  <a:lnTo>
                    <a:pt x="44265"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2391875" y="1272175"/>
              <a:ext cx="1477750" cy="2740325"/>
            </a:xfrm>
            <a:custGeom>
              <a:avLst/>
              <a:gdLst/>
              <a:ahLst/>
              <a:cxnLst/>
              <a:rect l="l" t="t" r="r" b="b"/>
              <a:pathLst>
                <a:path w="59110" h="109613" extrusionOk="0">
                  <a:moveTo>
                    <a:pt x="59110" y="1"/>
                  </a:moveTo>
                  <a:lnTo>
                    <a:pt x="17046" y="24218"/>
                  </a:lnTo>
                  <a:cubicBezTo>
                    <a:pt x="15762" y="24885"/>
                    <a:pt x="14361" y="25219"/>
                    <a:pt x="12956" y="25219"/>
                  </a:cubicBezTo>
                  <a:cubicBezTo>
                    <a:pt x="11551" y="25219"/>
                    <a:pt x="10141" y="24885"/>
                    <a:pt x="8840" y="24218"/>
                  </a:cubicBezTo>
                  <a:lnTo>
                    <a:pt x="1669" y="20049"/>
                  </a:lnTo>
                  <a:cubicBezTo>
                    <a:pt x="768" y="19582"/>
                    <a:pt x="101" y="18714"/>
                    <a:pt x="1" y="17680"/>
                  </a:cubicBezTo>
                  <a:lnTo>
                    <a:pt x="1" y="102074"/>
                  </a:lnTo>
                  <a:cubicBezTo>
                    <a:pt x="101" y="103108"/>
                    <a:pt x="735" y="104042"/>
                    <a:pt x="1669" y="104442"/>
                  </a:cubicBezTo>
                  <a:lnTo>
                    <a:pt x="8840" y="108612"/>
                  </a:lnTo>
                  <a:cubicBezTo>
                    <a:pt x="10141" y="109279"/>
                    <a:pt x="11551" y="109613"/>
                    <a:pt x="12956" y="109613"/>
                  </a:cubicBezTo>
                  <a:cubicBezTo>
                    <a:pt x="14361" y="109613"/>
                    <a:pt x="15762" y="109279"/>
                    <a:pt x="17046" y="108612"/>
                  </a:cubicBezTo>
                  <a:lnTo>
                    <a:pt x="59110" y="84361"/>
                  </a:lnTo>
                  <a:lnTo>
                    <a:pt x="59110"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8"/>
            <p:cNvSpPr/>
            <p:nvPr/>
          </p:nvSpPr>
          <p:spPr>
            <a:xfrm>
              <a:off x="2391875" y="1272175"/>
              <a:ext cx="1477750" cy="2740325"/>
            </a:xfrm>
            <a:custGeom>
              <a:avLst/>
              <a:gdLst/>
              <a:ahLst/>
              <a:cxnLst/>
              <a:rect l="l" t="t" r="r" b="b"/>
              <a:pathLst>
                <a:path w="59110" h="109613" extrusionOk="0">
                  <a:moveTo>
                    <a:pt x="59110" y="1"/>
                  </a:moveTo>
                  <a:lnTo>
                    <a:pt x="17046" y="24218"/>
                  </a:lnTo>
                  <a:cubicBezTo>
                    <a:pt x="15762" y="24885"/>
                    <a:pt x="14361" y="25219"/>
                    <a:pt x="12956" y="25219"/>
                  </a:cubicBezTo>
                  <a:cubicBezTo>
                    <a:pt x="11551" y="25219"/>
                    <a:pt x="10141" y="24885"/>
                    <a:pt x="8840" y="24218"/>
                  </a:cubicBezTo>
                  <a:lnTo>
                    <a:pt x="1669" y="20049"/>
                  </a:lnTo>
                  <a:cubicBezTo>
                    <a:pt x="768" y="19582"/>
                    <a:pt x="101" y="18714"/>
                    <a:pt x="1" y="17680"/>
                  </a:cubicBezTo>
                  <a:lnTo>
                    <a:pt x="1" y="102074"/>
                  </a:lnTo>
                  <a:cubicBezTo>
                    <a:pt x="101" y="103108"/>
                    <a:pt x="735" y="104042"/>
                    <a:pt x="1669" y="104442"/>
                  </a:cubicBezTo>
                  <a:lnTo>
                    <a:pt x="8840" y="108612"/>
                  </a:lnTo>
                  <a:cubicBezTo>
                    <a:pt x="10141" y="109279"/>
                    <a:pt x="11551" y="109613"/>
                    <a:pt x="12956" y="109613"/>
                  </a:cubicBezTo>
                  <a:cubicBezTo>
                    <a:pt x="14361" y="109613"/>
                    <a:pt x="15762" y="109279"/>
                    <a:pt x="17046" y="108612"/>
                  </a:cubicBezTo>
                  <a:lnTo>
                    <a:pt x="59110" y="84361"/>
                  </a:lnTo>
                  <a:lnTo>
                    <a:pt x="59110" y="1"/>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8"/>
            <p:cNvSpPr/>
            <p:nvPr/>
          </p:nvSpPr>
          <p:spPr>
            <a:xfrm>
              <a:off x="2391875" y="1715000"/>
              <a:ext cx="323600" cy="2299225"/>
            </a:xfrm>
            <a:custGeom>
              <a:avLst/>
              <a:gdLst/>
              <a:ahLst/>
              <a:cxnLst/>
              <a:rect l="l" t="t" r="r" b="b"/>
              <a:pathLst>
                <a:path w="12944" h="91969" extrusionOk="0">
                  <a:moveTo>
                    <a:pt x="1" y="1"/>
                  </a:moveTo>
                  <a:lnTo>
                    <a:pt x="1" y="84461"/>
                  </a:lnTo>
                  <a:cubicBezTo>
                    <a:pt x="101" y="85495"/>
                    <a:pt x="768" y="86396"/>
                    <a:pt x="1669" y="86829"/>
                  </a:cubicBezTo>
                  <a:lnTo>
                    <a:pt x="8840" y="90999"/>
                  </a:lnTo>
                  <a:cubicBezTo>
                    <a:pt x="10050" y="91636"/>
                    <a:pt x="11382" y="91969"/>
                    <a:pt x="12747" y="91969"/>
                  </a:cubicBezTo>
                  <a:cubicBezTo>
                    <a:pt x="12813" y="91969"/>
                    <a:pt x="12878" y="91968"/>
                    <a:pt x="12943" y="91966"/>
                  </a:cubicBezTo>
                  <a:lnTo>
                    <a:pt x="12943" y="7506"/>
                  </a:lnTo>
                  <a:cubicBezTo>
                    <a:pt x="12872" y="7508"/>
                    <a:pt x="12801" y="7508"/>
                    <a:pt x="12729" y="7508"/>
                  </a:cubicBezTo>
                  <a:cubicBezTo>
                    <a:pt x="11370" y="7508"/>
                    <a:pt x="10045" y="7204"/>
                    <a:pt x="8840" y="6539"/>
                  </a:cubicBezTo>
                  <a:lnTo>
                    <a:pt x="1669" y="2369"/>
                  </a:lnTo>
                  <a:cubicBezTo>
                    <a:pt x="735" y="1969"/>
                    <a:pt x="101" y="1035"/>
                    <a:pt x="1"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3471825" y="1448150"/>
              <a:ext cx="1450225" cy="921525"/>
            </a:xfrm>
            <a:custGeom>
              <a:avLst/>
              <a:gdLst/>
              <a:ahLst/>
              <a:cxnLst/>
              <a:rect l="l" t="t" r="r" b="b"/>
              <a:pathLst>
                <a:path w="58009" h="36861" extrusionOk="0">
                  <a:moveTo>
                    <a:pt x="57541" y="0"/>
                  </a:moveTo>
                  <a:lnTo>
                    <a:pt x="0" y="33124"/>
                  </a:lnTo>
                  <a:lnTo>
                    <a:pt x="1301" y="36860"/>
                  </a:lnTo>
                  <a:lnTo>
                    <a:pt x="58008" y="6438"/>
                  </a:lnTo>
                  <a:lnTo>
                    <a:pt x="57541"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3471825" y="1448150"/>
              <a:ext cx="1450225" cy="921525"/>
            </a:xfrm>
            <a:custGeom>
              <a:avLst/>
              <a:gdLst/>
              <a:ahLst/>
              <a:cxnLst/>
              <a:rect l="l" t="t" r="r" b="b"/>
              <a:pathLst>
                <a:path w="58009" h="36861" extrusionOk="0">
                  <a:moveTo>
                    <a:pt x="57541" y="0"/>
                  </a:moveTo>
                  <a:lnTo>
                    <a:pt x="0" y="33124"/>
                  </a:lnTo>
                  <a:lnTo>
                    <a:pt x="1301" y="36860"/>
                  </a:lnTo>
                  <a:lnTo>
                    <a:pt x="58008" y="6438"/>
                  </a:lnTo>
                  <a:lnTo>
                    <a:pt x="57541"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3491000" y="1520700"/>
              <a:ext cx="1612850" cy="956550"/>
            </a:xfrm>
            <a:custGeom>
              <a:avLst/>
              <a:gdLst/>
              <a:ahLst/>
              <a:cxnLst/>
              <a:rect l="l" t="t" r="r" b="b"/>
              <a:pathLst>
                <a:path w="64514" h="38262" extrusionOk="0">
                  <a:moveTo>
                    <a:pt x="54940" y="0"/>
                  </a:moveTo>
                  <a:lnTo>
                    <a:pt x="0" y="31723"/>
                  </a:lnTo>
                  <a:lnTo>
                    <a:pt x="8473" y="38261"/>
                  </a:lnTo>
                  <a:lnTo>
                    <a:pt x="64513" y="5471"/>
                  </a:lnTo>
                  <a:lnTo>
                    <a:pt x="54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3241650" y="2393000"/>
              <a:ext cx="890675" cy="1932225"/>
            </a:xfrm>
            <a:custGeom>
              <a:avLst/>
              <a:gdLst/>
              <a:ahLst/>
              <a:cxnLst/>
              <a:rect l="l" t="t" r="r" b="b"/>
              <a:pathLst>
                <a:path w="35627" h="77289" extrusionOk="0">
                  <a:moveTo>
                    <a:pt x="28788" y="0"/>
                  </a:moveTo>
                  <a:lnTo>
                    <a:pt x="22350" y="3669"/>
                  </a:lnTo>
                  <a:lnTo>
                    <a:pt x="20115" y="5004"/>
                  </a:lnTo>
                  <a:cubicBezTo>
                    <a:pt x="19548" y="5304"/>
                    <a:pt x="19014" y="5404"/>
                    <a:pt x="18447" y="5471"/>
                  </a:cubicBezTo>
                  <a:lnTo>
                    <a:pt x="1" y="77289"/>
                  </a:lnTo>
                  <a:cubicBezTo>
                    <a:pt x="601" y="77289"/>
                    <a:pt x="1168" y="77122"/>
                    <a:pt x="1668" y="76855"/>
                  </a:cubicBezTo>
                  <a:lnTo>
                    <a:pt x="33558" y="58375"/>
                  </a:lnTo>
                  <a:cubicBezTo>
                    <a:pt x="34792" y="57608"/>
                    <a:pt x="35526" y="56274"/>
                    <a:pt x="35626" y="54873"/>
                  </a:cubicBezTo>
                  <a:lnTo>
                    <a:pt x="28788"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3241650" y="2393000"/>
              <a:ext cx="890675" cy="1932225"/>
            </a:xfrm>
            <a:custGeom>
              <a:avLst/>
              <a:gdLst/>
              <a:ahLst/>
              <a:cxnLst/>
              <a:rect l="l" t="t" r="r" b="b"/>
              <a:pathLst>
                <a:path w="35627" h="77289" extrusionOk="0">
                  <a:moveTo>
                    <a:pt x="28788" y="0"/>
                  </a:moveTo>
                  <a:lnTo>
                    <a:pt x="22350" y="3669"/>
                  </a:lnTo>
                  <a:lnTo>
                    <a:pt x="20115" y="5004"/>
                  </a:lnTo>
                  <a:cubicBezTo>
                    <a:pt x="19548" y="5304"/>
                    <a:pt x="19014" y="5404"/>
                    <a:pt x="18447" y="5471"/>
                  </a:cubicBezTo>
                  <a:lnTo>
                    <a:pt x="1" y="77289"/>
                  </a:lnTo>
                  <a:cubicBezTo>
                    <a:pt x="601" y="77289"/>
                    <a:pt x="1168" y="77122"/>
                    <a:pt x="1668" y="76855"/>
                  </a:cubicBezTo>
                  <a:lnTo>
                    <a:pt x="33558" y="58375"/>
                  </a:lnTo>
                  <a:cubicBezTo>
                    <a:pt x="34792" y="57608"/>
                    <a:pt x="35526" y="56274"/>
                    <a:pt x="35626" y="54873"/>
                  </a:cubicBezTo>
                  <a:lnTo>
                    <a:pt x="28788" y="0"/>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2917250" y="2262900"/>
              <a:ext cx="785600" cy="2062625"/>
            </a:xfrm>
            <a:custGeom>
              <a:avLst/>
              <a:gdLst/>
              <a:ahLst/>
              <a:cxnLst/>
              <a:rect l="l" t="t" r="r" b="b"/>
              <a:pathLst>
                <a:path w="31424" h="82505" extrusionOk="0">
                  <a:moveTo>
                    <a:pt x="18481" y="0"/>
                  </a:moveTo>
                  <a:cubicBezTo>
                    <a:pt x="18450" y="74"/>
                    <a:pt x="18432" y="147"/>
                    <a:pt x="18425" y="219"/>
                  </a:cubicBezTo>
                  <a:lnTo>
                    <a:pt x="18425" y="219"/>
                  </a:lnTo>
                  <a:lnTo>
                    <a:pt x="18481" y="0"/>
                  </a:lnTo>
                  <a:close/>
                  <a:moveTo>
                    <a:pt x="18425" y="219"/>
                  </a:moveTo>
                  <a:lnTo>
                    <a:pt x="334" y="71251"/>
                  </a:lnTo>
                  <a:lnTo>
                    <a:pt x="334" y="71318"/>
                  </a:lnTo>
                  <a:cubicBezTo>
                    <a:pt x="101" y="71885"/>
                    <a:pt x="1" y="73153"/>
                    <a:pt x="768" y="73586"/>
                  </a:cubicBezTo>
                  <a:lnTo>
                    <a:pt x="10608" y="81992"/>
                  </a:lnTo>
                  <a:cubicBezTo>
                    <a:pt x="11177" y="82328"/>
                    <a:pt x="11806" y="82504"/>
                    <a:pt x="12448" y="82504"/>
                  </a:cubicBezTo>
                  <a:cubicBezTo>
                    <a:pt x="12635" y="82504"/>
                    <a:pt x="12822" y="82489"/>
                    <a:pt x="13010" y="82459"/>
                  </a:cubicBezTo>
                  <a:lnTo>
                    <a:pt x="31423" y="10675"/>
                  </a:lnTo>
                  <a:lnTo>
                    <a:pt x="31423" y="10675"/>
                  </a:lnTo>
                  <a:cubicBezTo>
                    <a:pt x="31303" y="10684"/>
                    <a:pt x="31182" y="10689"/>
                    <a:pt x="31062" y="10689"/>
                  </a:cubicBezTo>
                  <a:cubicBezTo>
                    <a:pt x="30350" y="10689"/>
                    <a:pt x="29645" y="10522"/>
                    <a:pt x="28988" y="10208"/>
                  </a:cubicBezTo>
                  <a:lnTo>
                    <a:pt x="23317" y="5337"/>
                  </a:lnTo>
                  <a:lnTo>
                    <a:pt x="19148" y="1735"/>
                  </a:lnTo>
                  <a:cubicBezTo>
                    <a:pt x="18800" y="1155"/>
                    <a:pt x="18376" y="701"/>
                    <a:pt x="18425" y="219"/>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2917250" y="2262900"/>
              <a:ext cx="785600" cy="2062625"/>
            </a:xfrm>
            <a:custGeom>
              <a:avLst/>
              <a:gdLst/>
              <a:ahLst/>
              <a:cxnLst/>
              <a:rect l="l" t="t" r="r" b="b"/>
              <a:pathLst>
                <a:path w="31424" h="82505" extrusionOk="0">
                  <a:moveTo>
                    <a:pt x="18481" y="0"/>
                  </a:moveTo>
                  <a:cubicBezTo>
                    <a:pt x="18450" y="74"/>
                    <a:pt x="18432" y="147"/>
                    <a:pt x="18425" y="219"/>
                  </a:cubicBezTo>
                  <a:lnTo>
                    <a:pt x="18425" y="219"/>
                  </a:lnTo>
                  <a:lnTo>
                    <a:pt x="18481" y="0"/>
                  </a:lnTo>
                  <a:close/>
                  <a:moveTo>
                    <a:pt x="18425" y="219"/>
                  </a:moveTo>
                  <a:lnTo>
                    <a:pt x="334" y="71251"/>
                  </a:lnTo>
                  <a:lnTo>
                    <a:pt x="334" y="71318"/>
                  </a:lnTo>
                  <a:cubicBezTo>
                    <a:pt x="101" y="71885"/>
                    <a:pt x="1" y="73153"/>
                    <a:pt x="768" y="73586"/>
                  </a:cubicBezTo>
                  <a:lnTo>
                    <a:pt x="10608" y="81992"/>
                  </a:lnTo>
                  <a:cubicBezTo>
                    <a:pt x="11177" y="82328"/>
                    <a:pt x="11806" y="82504"/>
                    <a:pt x="12448" y="82504"/>
                  </a:cubicBezTo>
                  <a:cubicBezTo>
                    <a:pt x="12635" y="82504"/>
                    <a:pt x="12822" y="82489"/>
                    <a:pt x="13010" y="82459"/>
                  </a:cubicBezTo>
                  <a:lnTo>
                    <a:pt x="31423" y="10675"/>
                  </a:lnTo>
                  <a:lnTo>
                    <a:pt x="31423" y="10675"/>
                  </a:lnTo>
                  <a:cubicBezTo>
                    <a:pt x="31303" y="10684"/>
                    <a:pt x="31182" y="10689"/>
                    <a:pt x="31062" y="10689"/>
                  </a:cubicBezTo>
                  <a:cubicBezTo>
                    <a:pt x="30350" y="10689"/>
                    <a:pt x="29645" y="10522"/>
                    <a:pt x="28988" y="10208"/>
                  </a:cubicBezTo>
                  <a:lnTo>
                    <a:pt x="23317" y="5337"/>
                  </a:lnTo>
                  <a:lnTo>
                    <a:pt x="19148" y="1735"/>
                  </a:lnTo>
                  <a:cubicBezTo>
                    <a:pt x="18800" y="1155"/>
                    <a:pt x="18376" y="701"/>
                    <a:pt x="18425" y="219"/>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3367575" y="1408125"/>
              <a:ext cx="1542800" cy="1121650"/>
            </a:xfrm>
            <a:custGeom>
              <a:avLst/>
              <a:gdLst/>
              <a:ahLst/>
              <a:cxnLst/>
              <a:rect l="l" t="t" r="r" b="b"/>
              <a:pathLst>
                <a:path w="61712" h="44866" extrusionOk="0">
                  <a:moveTo>
                    <a:pt x="59009" y="0"/>
                  </a:moveTo>
                  <a:lnTo>
                    <a:pt x="1135" y="33591"/>
                  </a:lnTo>
                  <a:cubicBezTo>
                    <a:pt x="1" y="34258"/>
                    <a:pt x="301" y="34959"/>
                    <a:pt x="1135" y="35926"/>
                  </a:cubicBezTo>
                  <a:lnTo>
                    <a:pt x="10975" y="44365"/>
                  </a:lnTo>
                  <a:cubicBezTo>
                    <a:pt x="11626" y="44699"/>
                    <a:pt x="12326" y="44866"/>
                    <a:pt x="13027" y="44866"/>
                  </a:cubicBezTo>
                  <a:cubicBezTo>
                    <a:pt x="13727" y="44866"/>
                    <a:pt x="14428" y="44699"/>
                    <a:pt x="15078" y="44365"/>
                  </a:cubicBezTo>
                  <a:lnTo>
                    <a:pt x="23751" y="39362"/>
                  </a:lnTo>
                  <a:cubicBezTo>
                    <a:pt x="24852" y="38728"/>
                    <a:pt x="25085" y="37761"/>
                    <a:pt x="24184" y="37260"/>
                  </a:cubicBezTo>
                  <a:cubicBezTo>
                    <a:pt x="23703" y="37054"/>
                    <a:pt x="23187" y="36955"/>
                    <a:pt x="22672" y="36955"/>
                  </a:cubicBezTo>
                  <a:cubicBezTo>
                    <a:pt x="21939" y="36955"/>
                    <a:pt x="21209" y="37155"/>
                    <a:pt x="20582" y="37527"/>
                  </a:cubicBezTo>
                  <a:lnTo>
                    <a:pt x="13744" y="41430"/>
                  </a:lnTo>
                  <a:cubicBezTo>
                    <a:pt x="13527" y="41530"/>
                    <a:pt x="13293" y="41580"/>
                    <a:pt x="13056" y="41580"/>
                  </a:cubicBezTo>
                  <a:cubicBezTo>
                    <a:pt x="12818" y="41580"/>
                    <a:pt x="12576" y="41530"/>
                    <a:pt x="12343" y="41430"/>
                  </a:cubicBezTo>
                  <a:lnTo>
                    <a:pt x="5138" y="35192"/>
                  </a:lnTo>
                  <a:cubicBezTo>
                    <a:pt x="4771" y="34959"/>
                    <a:pt x="4771" y="34625"/>
                    <a:pt x="5138" y="34391"/>
                  </a:cubicBezTo>
                  <a:lnTo>
                    <a:pt x="61711" y="1568"/>
                  </a:lnTo>
                  <a:lnTo>
                    <a:pt x="59009"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8"/>
            <p:cNvSpPr/>
            <p:nvPr/>
          </p:nvSpPr>
          <p:spPr>
            <a:xfrm>
              <a:off x="3367575" y="1408125"/>
              <a:ext cx="1542800" cy="1121650"/>
            </a:xfrm>
            <a:custGeom>
              <a:avLst/>
              <a:gdLst/>
              <a:ahLst/>
              <a:cxnLst/>
              <a:rect l="l" t="t" r="r" b="b"/>
              <a:pathLst>
                <a:path w="61712" h="44866" extrusionOk="0">
                  <a:moveTo>
                    <a:pt x="59009" y="0"/>
                  </a:moveTo>
                  <a:lnTo>
                    <a:pt x="1135" y="33591"/>
                  </a:lnTo>
                  <a:cubicBezTo>
                    <a:pt x="1" y="34258"/>
                    <a:pt x="301" y="34959"/>
                    <a:pt x="1135" y="35926"/>
                  </a:cubicBezTo>
                  <a:lnTo>
                    <a:pt x="10975" y="44365"/>
                  </a:lnTo>
                  <a:cubicBezTo>
                    <a:pt x="11626" y="44699"/>
                    <a:pt x="12326" y="44866"/>
                    <a:pt x="13027" y="44866"/>
                  </a:cubicBezTo>
                  <a:cubicBezTo>
                    <a:pt x="13727" y="44866"/>
                    <a:pt x="14428" y="44699"/>
                    <a:pt x="15078" y="44365"/>
                  </a:cubicBezTo>
                  <a:lnTo>
                    <a:pt x="23751" y="39362"/>
                  </a:lnTo>
                  <a:cubicBezTo>
                    <a:pt x="24852" y="38728"/>
                    <a:pt x="25085" y="37761"/>
                    <a:pt x="24184" y="37260"/>
                  </a:cubicBezTo>
                  <a:cubicBezTo>
                    <a:pt x="23703" y="37054"/>
                    <a:pt x="23187" y="36955"/>
                    <a:pt x="22672" y="36955"/>
                  </a:cubicBezTo>
                  <a:cubicBezTo>
                    <a:pt x="21939" y="36955"/>
                    <a:pt x="21209" y="37155"/>
                    <a:pt x="20582" y="37527"/>
                  </a:cubicBezTo>
                  <a:lnTo>
                    <a:pt x="13744" y="41430"/>
                  </a:lnTo>
                  <a:cubicBezTo>
                    <a:pt x="13527" y="41530"/>
                    <a:pt x="13293" y="41580"/>
                    <a:pt x="13056" y="41580"/>
                  </a:cubicBezTo>
                  <a:cubicBezTo>
                    <a:pt x="12818" y="41580"/>
                    <a:pt x="12576" y="41530"/>
                    <a:pt x="12343" y="41430"/>
                  </a:cubicBezTo>
                  <a:lnTo>
                    <a:pt x="5138" y="35192"/>
                  </a:lnTo>
                  <a:cubicBezTo>
                    <a:pt x="4771" y="34959"/>
                    <a:pt x="4771" y="34625"/>
                    <a:pt x="5138" y="34391"/>
                  </a:cubicBezTo>
                  <a:lnTo>
                    <a:pt x="61711" y="1568"/>
                  </a:lnTo>
                  <a:lnTo>
                    <a:pt x="59009"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8"/>
            <p:cNvSpPr/>
            <p:nvPr/>
          </p:nvSpPr>
          <p:spPr>
            <a:xfrm>
              <a:off x="3896275" y="1472325"/>
              <a:ext cx="1288450" cy="3214000"/>
            </a:xfrm>
            <a:custGeom>
              <a:avLst/>
              <a:gdLst/>
              <a:ahLst/>
              <a:cxnLst/>
              <a:rect l="l" t="t" r="r" b="b"/>
              <a:pathLst>
                <a:path w="51538" h="128560" extrusionOk="0">
                  <a:moveTo>
                    <a:pt x="51538" y="1"/>
                  </a:moveTo>
                  <a:lnTo>
                    <a:pt x="1" y="29955"/>
                  </a:lnTo>
                  <a:lnTo>
                    <a:pt x="1" y="128559"/>
                  </a:lnTo>
                  <a:lnTo>
                    <a:pt x="51538" y="98605"/>
                  </a:lnTo>
                  <a:lnTo>
                    <a:pt x="51538"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8"/>
            <p:cNvSpPr/>
            <p:nvPr/>
          </p:nvSpPr>
          <p:spPr>
            <a:xfrm>
              <a:off x="3938825" y="1542375"/>
              <a:ext cx="1531950" cy="874825"/>
            </a:xfrm>
            <a:custGeom>
              <a:avLst/>
              <a:gdLst/>
              <a:ahLst/>
              <a:cxnLst/>
              <a:rect l="l" t="t" r="r" b="b"/>
              <a:pathLst>
                <a:path w="61278" h="34993" extrusionOk="0">
                  <a:moveTo>
                    <a:pt x="49869" y="1"/>
                  </a:moveTo>
                  <a:lnTo>
                    <a:pt x="0" y="28755"/>
                  </a:lnTo>
                  <a:cubicBezTo>
                    <a:pt x="8606" y="34192"/>
                    <a:pt x="11809" y="34992"/>
                    <a:pt x="11809" y="34992"/>
                  </a:cubicBezTo>
                  <a:lnTo>
                    <a:pt x="61277" y="6238"/>
                  </a:lnTo>
                  <a:cubicBezTo>
                    <a:pt x="56274" y="5071"/>
                    <a:pt x="52471" y="3003"/>
                    <a:pt x="498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8"/>
            <p:cNvSpPr/>
            <p:nvPr/>
          </p:nvSpPr>
          <p:spPr>
            <a:xfrm>
              <a:off x="3838750" y="1442300"/>
              <a:ext cx="1744600" cy="998450"/>
            </a:xfrm>
            <a:custGeom>
              <a:avLst/>
              <a:gdLst/>
              <a:ahLst/>
              <a:cxnLst/>
              <a:rect l="l" t="t" r="r" b="b"/>
              <a:pathLst>
                <a:path w="69784" h="39938" extrusionOk="0">
                  <a:moveTo>
                    <a:pt x="51804" y="1"/>
                  </a:moveTo>
                  <a:lnTo>
                    <a:pt x="2636" y="28388"/>
                  </a:lnTo>
                  <a:cubicBezTo>
                    <a:pt x="0" y="29922"/>
                    <a:pt x="0" y="32391"/>
                    <a:pt x="2636" y="33925"/>
                  </a:cubicBezTo>
                  <a:lnTo>
                    <a:pt x="11008" y="38762"/>
                  </a:lnTo>
                  <a:cubicBezTo>
                    <a:pt x="12509" y="39546"/>
                    <a:pt x="14160" y="39938"/>
                    <a:pt x="15812" y="39938"/>
                  </a:cubicBezTo>
                  <a:cubicBezTo>
                    <a:pt x="17463" y="39938"/>
                    <a:pt x="19114" y="39546"/>
                    <a:pt x="20615" y="38762"/>
                  </a:cubicBezTo>
                  <a:lnTo>
                    <a:pt x="69783" y="10475"/>
                  </a:lnTo>
                  <a:lnTo>
                    <a:pt x="67415" y="9074"/>
                  </a:lnTo>
                  <a:lnTo>
                    <a:pt x="19114" y="37094"/>
                  </a:lnTo>
                  <a:cubicBezTo>
                    <a:pt x="18213" y="37561"/>
                    <a:pt x="17221" y="37795"/>
                    <a:pt x="16229" y="37795"/>
                  </a:cubicBezTo>
                  <a:cubicBezTo>
                    <a:pt x="15236" y="37795"/>
                    <a:pt x="14244" y="37561"/>
                    <a:pt x="13343" y="37094"/>
                  </a:cubicBezTo>
                  <a:lnTo>
                    <a:pt x="5538" y="32591"/>
                  </a:lnTo>
                  <a:cubicBezTo>
                    <a:pt x="3970" y="31690"/>
                    <a:pt x="3970" y="30222"/>
                    <a:pt x="5538" y="29322"/>
                  </a:cubicBezTo>
                  <a:lnTo>
                    <a:pt x="53872" y="1202"/>
                  </a:lnTo>
                  <a:lnTo>
                    <a:pt x="51804" y="1"/>
                  </a:ln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a:off x="3853750" y="1701650"/>
              <a:ext cx="1727925" cy="3203375"/>
            </a:xfrm>
            <a:custGeom>
              <a:avLst/>
              <a:gdLst/>
              <a:ahLst/>
              <a:cxnLst/>
              <a:rect l="l" t="t" r="r" b="b"/>
              <a:pathLst>
                <a:path w="69117" h="128135" extrusionOk="0">
                  <a:moveTo>
                    <a:pt x="69117" y="1"/>
                  </a:moveTo>
                  <a:lnTo>
                    <a:pt x="19948" y="28388"/>
                  </a:lnTo>
                  <a:cubicBezTo>
                    <a:pt x="18431" y="29138"/>
                    <a:pt x="16788" y="29514"/>
                    <a:pt x="15149" y="29514"/>
                  </a:cubicBezTo>
                  <a:cubicBezTo>
                    <a:pt x="13510" y="29514"/>
                    <a:pt x="11876" y="29138"/>
                    <a:pt x="10375" y="28388"/>
                  </a:cubicBezTo>
                  <a:lnTo>
                    <a:pt x="2002" y="23518"/>
                  </a:lnTo>
                  <a:cubicBezTo>
                    <a:pt x="868" y="23017"/>
                    <a:pt x="101" y="21983"/>
                    <a:pt x="1" y="20782"/>
                  </a:cubicBezTo>
                  <a:lnTo>
                    <a:pt x="1" y="119386"/>
                  </a:lnTo>
                  <a:cubicBezTo>
                    <a:pt x="101" y="120587"/>
                    <a:pt x="868" y="121621"/>
                    <a:pt x="2002" y="122122"/>
                  </a:cubicBezTo>
                  <a:lnTo>
                    <a:pt x="10375" y="126958"/>
                  </a:lnTo>
                  <a:cubicBezTo>
                    <a:pt x="11876" y="127742"/>
                    <a:pt x="13527" y="128134"/>
                    <a:pt x="15174" y="128134"/>
                  </a:cubicBezTo>
                  <a:cubicBezTo>
                    <a:pt x="16821" y="128134"/>
                    <a:pt x="18464" y="127742"/>
                    <a:pt x="19948" y="126958"/>
                  </a:cubicBezTo>
                  <a:lnTo>
                    <a:pt x="69117" y="98605"/>
                  </a:lnTo>
                  <a:lnTo>
                    <a:pt x="69117"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a:off x="3854600" y="2222025"/>
              <a:ext cx="379450" cy="2682975"/>
            </a:xfrm>
            <a:custGeom>
              <a:avLst/>
              <a:gdLst/>
              <a:ahLst/>
              <a:cxnLst/>
              <a:rect l="l" t="t" r="r" b="b"/>
              <a:pathLst>
                <a:path w="15178" h="107319" extrusionOk="0">
                  <a:moveTo>
                    <a:pt x="0" y="1"/>
                  </a:moveTo>
                  <a:lnTo>
                    <a:pt x="0" y="98605"/>
                  </a:lnTo>
                  <a:cubicBezTo>
                    <a:pt x="134" y="99806"/>
                    <a:pt x="867" y="100873"/>
                    <a:pt x="2002" y="101373"/>
                  </a:cubicBezTo>
                  <a:lnTo>
                    <a:pt x="10374" y="106210"/>
                  </a:lnTo>
                  <a:cubicBezTo>
                    <a:pt x="11736" y="106922"/>
                    <a:pt x="13271" y="107318"/>
                    <a:pt x="14818" y="107318"/>
                  </a:cubicBezTo>
                  <a:cubicBezTo>
                    <a:pt x="14938" y="107318"/>
                    <a:pt x="15058" y="107316"/>
                    <a:pt x="15178" y="107311"/>
                  </a:cubicBezTo>
                  <a:lnTo>
                    <a:pt x="15178" y="8740"/>
                  </a:lnTo>
                  <a:cubicBezTo>
                    <a:pt x="15058" y="8745"/>
                    <a:pt x="14938" y="8748"/>
                    <a:pt x="14818" y="8748"/>
                  </a:cubicBezTo>
                  <a:cubicBezTo>
                    <a:pt x="13275" y="8748"/>
                    <a:pt x="11767" y="8352"/>
                    <a:pt x="10374" y="7640"/>
                  </a:cubicBezTo>
                  <a:lnTo>
                    <a:pt x="2002" y="2736"/>
                  </a:lnTo>
                  <a:cubicBezTo>
                    <a:pt x="867" y="2236"/>
                    <a:pt x="134" y="1202"/>
                    <a:pt x="0" y="1"/>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a:off x="4422500" y="1776725"/>
              <a:ext cx="1288450" cy="3213975"/>
            </a:xfrm>
            <a:custGeom>
              <a:avLst/>
              <a:gdLst/>
              <a:ahLst/>
              <a:cxnLst/>
              <a:rect l="l" t="t" r="r" b="b"/>
              <a:pathLst>
                <a:path w="51538" h="128559" extrusionOk="0">
                  <a:moveTo>
                    <a:pt x="51537" y="0"/>
                  </a:moveTo>
                  <a:lnTo>
                    <a:pt x="0" y="29955"/>
                  </a:lnTo>
                  <a:lnTo>
                    <a:pt x="0" y="128559"/>
                  </a:lnTo>
                  <a:lnTo>
                    <a:pt x="51537" y="98604"/>
                  </a:lnTo>
                  <a:lnTo>
                    <a:pt x="51537"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4422500" y="1776725"/>
              <a:ext cx="1288450" cy="3213975"/>
            </a:xfrm>
            <a:custGeom>
              <a:avLst/>
              <a:gdLst/>
              <a:ahLst/>
              <a:cxnLst/>
              <a:rect l="l" t="t" r="r" b="b"/>
              <a:pathLst>
                <a:path w="51538" h="128559" extrusionOk="0">
                  <a:moveTo>
                    <a:pt x="51537" y="0"/>
                  </a:moveTo>
                  <a:lnTo>
                    <a:pt x="0" y="29955"/>
                  </a:lnTo>
                  <a:lnTo>
                    <a:pt x="0" y="128559"/>
                  </a:lnTo>
                  <a:lnTo>
                    <a:pt x="51537" y="98604"/>
                  </a:lnTo>
                  <a:lnTo>
                    <a:pt x="51537"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8"/>
            <p:cNvSpPr/>
            <p:nvPr/>
          </p:nvSpPr>
          <p:spPr>
            <a:xfrm>
              <a:off x="4464200" y="1846775"/>
              <a:ext cx="1531950" cy="873150"/>
            </a:xfrm>
            <a:custGeom>
              <a:avLst/>
              <a:gdLst/>
              <a:ahLst/>
              <a:cxnLst/>
              <a:rect l="l" t="t" r="r" b="b"/>
              <a:pathLst>
                <a:path w="61278" h="34926" extrusionOk="0">
                  <a:moveTo>
                    <a:pt x="49869" y="0"/>
                  </a:moveTo>
                  <a:lnTo>
                    <a:pt x="0" y="28754"/>
                  </a:lnTo>
                  <a:cubicBezTo>
                    <a:pt x="8576" y="34151"/>
                    <a:pt x="11795" y="34914"/>
                    <a:pt x="11809" y="34925"/>
                  </a:cubicBezTo>
                  <a:lnTo>
                    <a:pt x="11809" y="34925"/>
                  </a:lnTo>
                  <a:lnTo>
                    <a:pt x="61277" y="6238"/>
                  </a:lnTo>
                  <a:cubicBezTo>
                    <a:pt x="56274" y="5070"/>
                    <a:pt x="52471" y="3002"/>
                    <a:pt x="49869" y="0"/>
                  </a:cubicBezTo>
                  <a:close/>
                  <a:moveTo>
                    <a:pt x="11809" y="34925"/>
                  </a:moveTo>
                  <a:lnTo>
                    <a:pt x="11809" y="34925"/>
                  </a:lnTo>
                  <a:cubicBezTo>
                    <a:pt x="11809" y="34925"/>
                    <a:pt x="11809" y="34925"/>
                    <a:pt x="11809" y="349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8"/>
            <p:cNvSpPr/>
            <p:nvPr/>
          </p:nvSpPr>
          <p:spPr>
            <a:xfrm>
              <a:off x="4464200" y="1846775"/>
              <a:ext cx="1531950" cy="873150"/>
            </a:xfrm>
            <a:custGeom>
              <a:avLst/>
              <a:gdLst/>
              <a:ahLst/>
              <a:cxnLst/>
              <a:rect l="l" t="t" r="r" b="b"/>
              <a:pathLst>
                <a:path w="61278" h="34926" extrusionOk="0">
                  <a:moveTo>
                    <a:pt x="49869" y="0"/>
                  </a:moveTo>
                  <a:lnTo>
                    <a:pt x="0" y="28754"/>
                  </a:lnTo>
                  <a:cubicBezTo>
                    <a:pt x="8576" y="34151"/>
                    <a:pt x="11795" y="34914"/>
                    <a:pt x="11809" y="34925"/>
                  </a:cubicBezTo>
                  <a:lnTo>
                    <a:pt x="11809" y="34925"/>
                  </a:lnTo>
                  <a:lnTo>
                    <a:pt x="61277" y="6238"/>
                  </a:lnTo>
                  <a:cubicBezTo>
                    <a:pt x="56274" y="5070"/>
                    <a:pt x="52471" y="3002"/>
                    <a:pt x="49869" y="0"/>
                  </a:cubicBezTo>
                  <a:close/>
                  <a:moveTo>
                    <a:pt x="11809" y="34925"/>
                  </a:moveTo>
                  <a:lnTo>
                    <a:pt x="11809" y="34925"/>
                  </a:lnTo>
                  <a:cubicBezTo>
                    <a:pt x="11809" y="34925"/>
                    <a:pt x="11809" y="34925"/>
                    <a:pt x="11809" y="349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8"/>
            <p:cNvSpPr/>
            <p:nvPr/>
          </p:nvSpPr>
          <p:spPr>
            <a:xfrm>
              <a:off x="4364950" y="1747525"/>
              <a:ext cx="1744600" cy="997000"/>
            </a:xfrm>
            <a:custGeom>
              <a:avLst/>
              <a:gdLst/>
              <a:ahLst/>
              <a:cxnLst/>
              <a:rect l="l" t="t" r="r" b="b"/>
              <a:pathLst>
                <a:path w="69784" h="39880" extrusionOk="0">
                  <a:moveTo>
                    <a:pt x="51804" y="1"/>
                  </a:moveTo>
                  <a:lnTo>
                    <a:pt x="2636" y="28354"/>
                  </a:lnTo>
                  <a:cubicBezTo>
                    <a:pt x="1" y="29889"/>
                    <a:pt x="1" y="32357"/>
                    <a:pt x="2636" y="33891"/>
                  </a:cubicBezTo>
                  <a:lnTo>
                    <a:pt x="11042" y="38728"/>
                  </a:lnTo>
                  <a:cubicBezTo>
                    <a:pt x="12543" y="39495"/>
                    <a:pt x="14186" y="39879"/>
                    <a:pt x="15829" y="39879"/>
                  </a:cubicBezTo>
                  <a:cubicBezTo>
                    <a:pt x="17472" y="39879"/>
                    <a:pt x="19114" y="39495"/>
                    <a:pt x="20615" y="38728"/>
                  </a:cubicBezTo>
                  <a:lnTo>
                    <a:pt x="69784" y="10375"/>
                  </a:lnTo>
                  <a:lnTo>
                    <a:pt x="67416" y="9007"/>
                  </a:lnTo>
                  <a:lnTo>
                    <a:pt x="19114" y="37160"/>
                  </a:lnTo>
                  <a:cubicBezTo>
                    <a:pt x="18214" y="37611"/>
                    <a:pt x="17221" y="37836"/>
                    <a:pt x="16233" y="37836"/>
                  </a:cubicBezTo>
                  <a:cubicBezTo>
                    <a:pt x="15245" y="37836"/>
                    <a:pt x="14261" y="37611"/>
                    <a:pt x="13377" y="37160"/>
                  </a:cubicBezTo>
                  <a:lnTo>
                    <a:pt x="5571" y="32657"/>
                  </a:lnTo>
                  <a:cubicBezTo>
                    <a:pt x="3970" y="31723"/>
                    <a:pt x="3970" y="30256"/>
                    <a:pt x="5571" y="29355"/>
                  </a:cubicBezTo>
                  <a:lnTo>
                    <a:pt x="53872" y="1201"/>
                  </a:lnTo>
                  <a:lnTo>
                    <a:pt x="51804"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8"/>
            <p:cNvSpPr/>
            <p:nvPr/>
          </p:nvSpPr>
          <p:spPr>
            <a:xfrm>
              <a:off x="4364950" y="1747525"/>
              <a:ext cx="1744600" cy="997000"/>
            </a:xfrm>
            <a:custGeom>
              <a:avLst/>
              <a:gdLst/>
              <a:ahLst/>
              <a:cxnLst/>
              <a:rect l="l" t="t" r="r" b="b"/>
              <a:pathLst>
                <a:path w="69784" h="39880" extrusionOk="0">
                  <a:moveTo>
                    <a:pt x="51804" y="1"/>
                  </a:moveTo>
                  <a:lnTo>
                    <a:pt x="2636" y="28354"/>
                  </a:lnTo>
                  <a:cubicBezTo>
                    <a:pt x="1" y="29889"/>
                    <a:pt x="1" y="32357"/>
                    <a:pt x="2636" y="33891"/>
                  </a:cubicBezTo>
                  <a:lnTo>
                    <a:pt x="11042" y="38728"/>
                  </a:lnTo>
                  <a:cubicBezTo>
                    <a:pt x="12543" y="39495"/>
                    <a:pt x="14186" y="39879"/>
                    <a:pt x="15829" y="39879"/>
                  </a:cubicBezTo>
                  <a:cubicBezTo>
                    <a:pt x="17472" y="39879"/>
                    <a:pt x="19114" y="39495"/>
                    <a:pt x="20615" y="38728"/>
                  </a:cubicBezTo>
                  <a:lnTo>
                    <a:pt x="69784" y="10375"/>
                  </a:lnTo>
                  <a:lnTo>
                    <a:pt x="67416" y="9007"/>
                  </a:lnTo>
                  <a:lnTo>
                    <a:pt x="19114" y="37160"/>
                  </a:lnTo>
                  <a:cubicBezTo>
                    <a:pt x="18214" y="37611"/>
                    <a:pt x="17221" y="37836"/>
                    <a:pt x="16233" y="37836"/>
                  </a:cubicBezTo>
                  <a:cubicBezTo>
                    <a:pt x="15245" y="37836"/>
                    <a:pt x="14261" y="37611"/>
                    <a:pt x="13377" y="37160"/>
                  </a:cubicBezTo>
                  <a:lnTo>
                    <a:pt x="5571" y="32657"/>
                  </a:lnTo>
                  <a:cubicBezTo>
                    <a:pt x="3970" y="31723"/>
                    <a:pt x="3970" y="30256"/>
                    <a:pt x="5571" y="29355"/>
                  </a:cubicBezTo>
                  <a:lnTo>
                    <a:pt x="53872" y="1201"/>
                  </a:lnTo>
                  <a:lnTo>
                    <a:pt x="51804"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8"/>
            <p:cNvSpPr/>
            <p:nvPr/>
          </p:nvSpPr>
          <p:spPr>
            <a:xfrm>
              <a:off x="4380800" y="2006050"/>
              <a:ext cx="1727925" cy="3202100"/>
            </a:xfrm>
            <a:custGeom>
              <a:avLst/>
              <a:gdLst/>
              <a:ahLst/>
              <a:cxnLst/>
              <a:rect l="l" t="t" r="r" b="b"/>
              <a:pathLst>
                <a:path w="69117" h="128084" extrusionOk="0">
                  <a:moveTo>
                    <a:pt x="69117" y="0"/>
                  </a:moveTo>
                  <a:lnTo>
                    <a:pt x="19981" y="28354"/>
                  </a:lnTo>
                  <a:cubicBezTo>
                    <a:pt x="18480" y="29121"/>
                    <a:pt x="16838" y="29505"/>
                    <a:pt x="15195" y="29505"/>
                  </a:cubicBezTo>
                  <a:cubicBezTo>
                    <a:pt x="13552" y="29505"/>
                    <a:pt x="11909" y="29121"/>
                    <a:pt x="10408" y="28354"/>
                  </a:cubicBezTo>
                  <a:lnTo>
                    <a:pt x="2002" y="23484"/>
                  </a:lnTo>
                  <a:cubicBezTo>
                    <a:pt x="901" y="22983"/>
                    <a:pt x="134" y="21949"/>
                    <a:pt x="0" y="20715"/>
                  </a:cubicBezTo>
                  <a:lnTo>
                    <a:pt x="0" y="119386"/>
                  </a:lnTo>
                  <a:cubicBezTo>
                    <a:pt x="134" y="120587"/>
                    <a:pt x="901" y="121621"/>
                    <a:pt x="2002" y="122121"/>
                  </a:cubicBezTo>
                  <a:lnTo>
                    <a:pt x="10408" y="126958"/>
                  </a:lnTo>
                  <a:cubicBezTo>
                    <a:pt x="11926" y="127708"/>
                    <a:pt x="13569" y="128084"/>
                    <a:pt x="15207" y="128084"/>
                  </a:cubicBezTo>
                  <a:cubicBezTo>
                    <a:pt x="16846" y="128084"/>
                    <a:pt x="18480" y="127708"/>
                    <a:pt x="19981" y="126958"/>
                  </a:cubicBezTo>
                  <a:lnTo>
                    <a:pt x="69117" y="98571"/>
                  </a:lnTo>
                  <a:lnTo>
                    <a:pt x="69117"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8"/>
            <p:cNvSpPr/>
            <p:nvPr/>
          </p:nvSpPr>
          <p:spPr>
            <a:xfrm>
              <a:off x="4380800" y="2525575"/>
              <a:ext cx="379450" cy="2682850"/>
            </a:xfrm>
            <a:custGeom>
              <a:avLst/>
              <a:gdLst/>
              <a:ahLst/>
              <a:cxnLst/>
              <a:rect l="l" t="t" r="r" b="b"/>
              <a:pathLst>
                <a:path w="15178" h="107314" extrusionOk="0">
                  <a:moveTo>
                    <a:pt x="0" y="1"/>
                  </a:moveTo>
                  <a:lnTo>
                    <a:pt x="0" y="98605"/>
                  </a:lnTo>
                  <a:cubicBezTo>
                    <a:pt x="134" y="99806"/>
                    <a:pt x="901" y="100840"/>
                    <a:pt x="2002" y="101340"/>
                  </a:cubicBezTo>
                  <a:lnTo>
                    <a:pt x="10408" y="106177"/>
                  </a:lnTo>
                  <a:cubicBezTo>
                    <a:pt x="11783" y="106944"/>
                    <a:pt x="13372" y="107313"/>
                    <a:pt x="14970" y="107313"/>
                  </a:cubicBezTo>
                  <a:cubicBezTo>
                    <a:pt x="15039" y="107313"/>
                    <a:pt x="15109" y="107312"/>
                    <a:pt x="15178" y="107311"/>
                  </a:cubicBezTo>
                  <a:lnTo>
                    <a:pt x="15178" y="8740"/>
                  </a:lnTo>
                  <a:cubicBezTo>
                    <a:pt x="15109" y="8742"/>
                    <a:pt x="15039" y="8743"/>
                    <a:pt x="14970" y="8743"/>
                  </a:cubicBezTo>
                  <a:cubicBezTo>
                    <a:pt x="13377" y="8743"/>
                    <a:pt x="11847" y="8374"/>
                    <a:pt x="10408" y="7606"/>
                  </a:cubicBezTo>
                  <a:lnTo>
                    <a:pt x="2002" y="2736"/>
                  </a:lnTo>
                  <a:cubicBezTo>
                    <a:pt x="901" y="2236"/>
                    <a:pt x="134" y="1202"/>
                    <a:pt x="0" y="1"/>
                  </a:cubicBez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 name="Google Shape;724;p48"/>
          <p:cNvSpPr txBox="1">
            <a:spLocks noGrp="1"/>
          </p:cNvSpPr>
          <p:nvPr>
            <p:ph type="subTitle" idx="1"/>
          </p:nvPr>
        </p:nvSpPr>
        <p:spPr>
          <a:xfrm>
            <a:off x="3551972" y="937845"/>
            <a:ext cx="4509172" cy="1299788"/>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1600" dirty="0">
                <a:solidFill>
                  <a:schemeClr val="accent4">
                    <a:lumMod val="75000"/>
                  </a:schemeClr>
                </a:solidFill>
                <a:latin typeface="Times New Roman" panose="02020603050405020304" pitchFamily="18" charset="0"/>
                <a:cs typeface="Times New Roman" panose="02020603050405020304" pitchFamily="18" charset="0"/>
              </a:rPr>
              <a:t>- Muốn sử dụng được một ngôn ngữ thì phải học. Học một ngôn ngữ đòi hỏi 4 nhóm kỹ năng là: nghe, nói, đọc, viết.</a:t>
            </a:r>
            <a:endParaRPr sz="16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729" name="Google Shape;729;p48"/>
          <p:cNvSpPr txBox="1">
            <a:spLocks noGrp="1"/>
          </p:cNvSpPr>
          <p:nvPr>
            <p:ph type="ctrTitle" idx="6"/>
          </p:nvPr>
        </p:nvSpPr>
        <p:spPr>
          <a:xfrm>
            <a:off x="1254354" y="240634"/>
            <a:ext cx="6840000" cy="54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tx2">
                    <a:lumMod val="40000"/>
                    <a:lumOff val="60000"/>
                  </a:schemeClr>
                </a:solidFill>
                <a:latin typeface="Times New Roman" panose="02020603050405020304" pitchFamily="18" charset="0"/>
                <a:cs typeface="Times New Roman" panose="02020603050405020304" pitchFamily="18" charset="0"/>
              </a:rPr>
              <a:t>1.2. Ngôn ngữ không phải là hiện tượng tự nhiên </a:t>
            </a:r>
            <a:endParaRPr sz="2400" b="1" dirty="0">
              <a:solidFill>
                <a:schemeClr val="tx2">
                  <a:lumMod val="40000"/>
                  <a:lumOff val="60000"/>
                </a:schemeClr>
              </a:solidFill>
              <a:latin typeface="Times New Roman" panose="02020603050405020304" pitchFamily="18" charset="0"/>
              <a:cs typeface="Times New Roman" panose="02020603050405020304" pitchFamily="18" charset="0"/>
            </a:endParaRPr>
          </a:p>
        </p:txBody>
      </p:sp>
      <p:sp>
        <p:nvSpPr>
          <p:cNvPr id="12" name="Google Shape;724;p48">
            <a:extLst>
              <a:ext uri="{FF2B5EF4-FFF2-40B4-BE49-F238E27FC236}">
                <a16:creationId xmlns:a16="http://schemas.microsoft.com/office/drawing/2014/main" id="{E60306D6-E256-70F0-9B7F-6EE9247F078E}"/>
              </a:ext>
            </a:extLst>
          </p:cNvPr>
          <p:cNvSpPr txBox="1">
            <a:spLocks/>
          </p:cNvSpPr>
          <p:nvPr/>
        </p:nvSpPr>
        <p:spPr>
          <a:xfrm>
            <a:off x="3945579" y="2394844"/>
            <a:ext cx="4509172" cy="804536"/>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1pPr>
            <a:lvl2pPr marL="914400" marR="0" lvl="1"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2pPr>
            <a:lvl3pPr marL="1371600" marR="0" lvl="2"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3pPr>
            <a:lvl4pPr marL="1828800" marR="0" lvl="3"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4pPr>
            <a:lvl5pPr marL="2286000" marR="0" lvl="4"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5pPr>
            <a:lvl6pPr marL="2743200" marR="0" lvl="5"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6pPr>
            <a:lvl7pPr marL="3200400" marR="0" lvl="6"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7pPr>
            <a:lvl8pPr marL="3657600" marR="0" lvl="7"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8pPr>
            <a:lvl9pPr marL="4114800" marR="0" lvl="8"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9pPr>
          </a:lstStyle>
          <a:p>
            <a:pPr marL="0" indent="0" algn="just">
              <a:lnSpc>
                <a:spcPct val="150000"/>
              </a:lnSpc>
            </a:pPr>
            <a:r>
              <a:rPr lang="vi-VN" dirty="0">
                <a:solidFill>
                  <a:schemeClr val="accent4">
                    <a:lumMod val="75000"/>
                  </a:schemeClr>
                </a:solidFill>
                <a:latin typeface="Times New Roman" panose="02020603050405020304" pitchFamily="18" charset="0"/>
                <a:cs typeface="Times New Roman" panose="02020603050405020304" pitchFamily="18" charset="0"/>
              </a:rPr>
              <a:t>- Trẻ sống trong cộng đồng dân tộc nào thì sử dụng ngôn ngữ của cộng đồng dân tộc ấy. </a:t>
            </a:r>
          </a:p>
        </p:txBody>
      </p:sp>
      <p:sp>
        <p:nvSpPr>
          <p:cNvPr id="13" name="Google Shape;724;p48">
            <a:extLst>
              <a:ext uri="{FF2B5EF4-FFF2-40B4-BE49-F238E27FC236}">
                <a16:creationId xmlns:a16="http://schemas.microsoft.com/office/drawing/2014/main" id="{A75CE7EA-D93C-10A0-9D9C-CAB2DB5F64A0}"/>
              </a:ext>
            </a:extLst>
          </p:cNvPr>
          <p:cNvSpPr txBox="1">
            <a:spLocks/>
          </p:cNvSpPr>
          <p:nvPr/>
        </p:nvSpPr>
        <p:spPr>
          <a:xfrm>
            <a:off x="4252359" y="3337697"/>
            <a:ext cx="4630383" cy="1634881"/>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1pPr>
            <a:lvl2pPr marL="914400" marR="0" lvl="1"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2pPr>
            <a:lvl3pPr marL="1371600" marR="0" lvl="2"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3pPr>
            <a:lvl4pPr marL="1828800" marR="0" lvl="3"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4pPr>
            <a:lvl5pPr marL="2286000" marR="0" lvl="4"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5pPr>
            <a:lvl6pPr marL="2743200" marR="0" lvl="5"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6pPr>
            <a:lvl7pPr marL="3200400" marR="0" lvl="6"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7pPr>
            <a:lvl8pPr marL="3657600" marR="0" lvl="7"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8pPr>
            <a:lvl9pPr marL="4114800" marR="0" lvl="8"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9pPr>
          </a:lstStyle>
          <a:p>
            <a:pPr marL="0" indent="0" algn="just">
              <a:lnSpc>
                <a:spcPct val="150000"/>
              </a:lnSpc>
            </a:pPr>
            <a:r>
              <a:rPr lang="vi-VN" dirty="0">
                <a:solidFill>
                  <a:schemeClr val="accent4">
                    <a:lumMod val="75000"/>
                  </a:schemeClr>
                </a:solidFill>
                <a:latin typeface="Times New Roman" panose="02020603050405020304" pitchFamily="18" charset="0"/>
                <a:cs typeface="Times New Roman" panose="02020603050405020304" pitchFamily="18" charset="0"/>
              </a:rPr>
              <a:t>- Ngôn ngữ có thể là một tiềm năng của con người nhưng tiềm năng ấy chỉ biến thành hiện thực nếu con người gắn với đời sống của một cộng đồng xã hội nhất định, học ngôn ngữ từ cộng đồng xã hội ấy</a:t>
            </a:r>
            <a:r>
              <a:rPr lang="en-US" dirty="0">
                <a:solidFill>
                  <a:schemeClr val="accent4">
                    <a:lumMod val="75000"/>
                  </a:schemeClr>
                </a:solidFill>
                <a:latin typeface="Times New Roman" panose="02020603050405020304" pitchFamily="18" charset="0"/>
                <a:cs typeface="Times New Roman" panose="02020603050405020304" pitchFamily="18" charset="0"/>
              </a:rPr>
              <a:t>.</a:t>
            </a:r>
            <a:endParaRPr lang="vi-VN" dirty="0">
              <a:solidFill>
                <a:schemeClr val="accent4">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54"/>
          <p:cNvSpPr txBox="1">
            <a:spLocks noGrp="1"/>
          </p:cNvSpPr>
          <p:nvPr>
            <p:ph type="subTitle" idx="1"/>
          </p:nvPr>
        </p:nvSpPr>
        <p:spPr>
          <a:xfrm>
            <a:off x="3022281" y="1221375"/>
            <a:ext cx="4573800" cy="134912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127000" lvl="0" indent="0" algn="just" rtl="0">
              <a:lnSpc>
                <a:spcPct val="150000"/>
              </a:lnSpc>
              <a:spcBef>
                <a:spcPts val="0"/>
              </a:spcBef>
              <a:spcAft>
                <a:spcPts val="0"/>
              </a:spcAft>
              <a:buSzPts val="1600"/>
            </a:pPr>
            <a:r>
              <a:rPr lang="vi-VN" sz="1800" dirty="0">
                <a:latin typeface="Times New Roman" panose="02020603050405020304" pitchFamily="18" charset="0"/>
                <a:cs typeface="Times New Roman" panose="02020603050405020304" pitchFamily="18" charset="0"/>
              </a:rPr>
              <a:t>- Để giao tiếp được, mỗi ngôn ngữ phải có vốn từ và quy tắc ngữ pháp chung  được thống nhất trong cộng đồng.</a:t>
            </a:r>
            <a:endParaRPr dirty="0"/>
          </a:p>
        </p:txBody>
      </p:sp>
      <p:sp>
        <p:nvSpPr>
          <p:cNvPr id="869" name="Google Shape;869;p54"/>
          <p:cNvSpPr txBox="1">
            <a:spLocks noGrp="1"/>
          </p:cNvSpPr>
          <p:nvPr>
            <p:ph type="title"/>
          </p:nvPr>
        </p:nvSpPr>
        <p:spPr>
          <a:xfrm>
            <a:off x="453106" y="341371"/>
            <a:ext cx="6801119" cy="75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400" b="1" dirty="0">
                <a:latin typeface="Times New Roman" panose="02020603050405020304" pitchFamily="18" charset="0"/>
                <a:cs typeface="Times New Roman" panose="02020603050405020304" pitchFamily="18" charset="0"/>
              </a:rPr>
              <a:t>1.3. Ngôn ngữ là quy ước chung của cộng đồng</a:t>
            </a:r>
            <a:endParaRPr sz="2400" b="1" dirty="0">
              <a:solidFill>
                <a:schemeClr val="lt2"/>
              </a:solidFill>
              <a:latin typeface="Times New Roman" panose="02020603050405020304" pitchFamily="18" charset="0"/>
              <a:cs typeface="Times New Roman" panose="02020603050405020304" pitchFamily="18" charset="0"/>
            </a:endParaRPr>
          </a:p>
        </p:txBody>
      </p:sp>
      <p:grpSp>
        <p:nvGrpSpPr>
          <p:cNvPr id="870" name="Google Shape;870;p54"/>
          <p:cNvGrpSpPr/>
          <p:nvPr/>
        </p:nvGrpSpPr>
        <p:grpSpPr>
          <a:xfrm>
            <a:off x="122413" y="1407063"/>
            <a:ext cx="2336934" cy="2713944"/>
            <a:chOff x="852600" y="1174525"/>
            <a:chExt cx="1068850" cy="1241057"/>
          </a:xfrm>
        </p:grpSpPr>
        <p:sp>
          <p:nvSpPr>
            <p:cNvPr id="871" name="Google Shape;871;p54"/>
            <p:cNvSpPr/>
            <p:nvPr/>
          </p:nvSpPr>
          <p:spPr>
            <a:xfrm>
              <a:off x="1311952" y="2246588"/>
              <a:ext cx="305650" cy="168994"/>
            </a:xfrm>
            <a:custGeom>
              <a:avLst/>
              <a:gdLst/>
              <a:ahLst/>
              <a:cxnLst/>
              <a:rect l="l" t="t" r="r" b="b"/>
              <a:pathLst>
                <a:path w="12226" h="7639" extrusionOk="0">
                  <a:moveTo>
                    <a:pt x="6093" y="1"/>
                  </a:moveTo>
                  <a:cubicBezTo>
                    <a:pt x="4429" y="1"/>
                    <a:pt x="2756" y="580"/>
                    <a:pt x="1398" y="1761"/>
                  </a:cubicBezTo>
                  <a:cubicBezTo>
                    <a:pt x="1142" y="1975"/>
                    <a:pt x="913" y="2204"/>
                    <a:pt x="699" y="2446"/>
                  </a:cubicBezTo>
                  <a:lnTo>
                    <a:pt x="642" y="2503"/>
                  </a:lnTo>
                  <a:cubicBezTo>
                    <a:pt x="614" y="2546"/>
                    <a:pt x="571" y="2589"/>
                    <a:pt x="542" y="2632"/>
                  </a:cubicBezTo>
                  <a:cubicBezTo>
                    <a:pt x="500" y="2660"/>
                    <a:pt x="485" y="2689"/>
                    <a:pt x="471" y="2717"/>
                  </a:cubicBezTo>
                  <a:cubicBezTo>
                    <a:pt x="457" y="2760"/>
                    <a:pt x="414" y="2789"/>
                    <a:pt x="400" y="2831"/>
                  </a:cubicBezTo>
                  <a:cubicBezTo>
                    <a:pt x="343" y="2903"/>
                    <a:pt x="314" y="2974"/>
                    <a:pt x="271" y="3045"/>
                  </a:cubicBezTo>
                  <a:cubicBezTo>
                    <a:pt x="257" y="3060"/>
                    <a:pt x="243" y="3088"/>
                    <a:pt x="243" y="3117"/>
                  </a:cubicBezTo>
                  <a:cubicBezTo>
                    <a:pt x="186" y="3202"/>
                    <a:pt x="143" y="3302"/>
                    <a:pt x="114" y="3416"/>
                  </a:cubicBezTo>
                  <a:cubicBezTo>
                    <a:pt x="100" y="3445"/>
                    <a:pt x="100" y="3473"/>
                    <a:pt x="100" y="3502"/>
                  </a:cubicBezTo>
                  <a:lnTo>
                    <a:pt x="43" y="3716"/>
                  </a:lnTo>
                  <a:cubicBezTo>
                    <a:pt x="43" y="3759"/>
                    <a:pt x="29" y="3787"/>
                    <a:pt x="29" y="3830"/>
                  </a:cubicBezTo>
                  <a:cubicBezTo>
                    <a:pt x="0" y="3901"/>
                    <a:pt x="0" y="3987"/>
                    <a:pt x="0" y="4058"/>
                  </a:cubicBezTo>
                  <a:lnTo>
                    <a:pt x="0" y="4129"/>
                  </a:lnTo>
                  <a:cubicBezTo>
                    <a:pt x="0" y="4343"/>
                    <a:pt x="43" y="4557"/>
                    <a:pt x="114" y="4757"/>
                  </a:cubicBezTo>
                  <a:cubicBezTo>
                    <a:pt x="114" y="4771"/>
                    <a:pt x="129" y="4786"/>
                    <a:pt x="129" y="4828"/>
                  </a:cubicBezTo>
                  <a:cubicBezTo>
                    <a:pt x="172" y="4914"/>
                    <a:pt x="200" y="4985"/>
                    <a:pt x="243" y="5071"/>
                  </a:cubicBezTo>
                  <a:lnTo>
                    <a:pt x="271" y="5142"/>
                  </a:lnTo>
                  <a:cubicBezTo>
                    <a:pt x="328" y="5242"/>
                    <a:pt x="386" y="5342"/>
                    <a:pt x="457" y="5428"/>
                  </a:cubicBezTo>
                  <a:lnTo>
                    <a:pt x="457" y="5442"/>
                  </a:lnTo>
                  <a:cubicBezTo>
                    <a:pt x="528" y="5556"/>
                    <a:pt x="614" y="5656"/>
                    <a:pt x="699" y="5756"/>
                  </a:cubicBezTo>
                  <a:lnTo>
                    <a:pt x="714" y="5770"/>
                  </a:lnTo>
                  <a:lnTo>
                    <a:pt x="985" y="6041"/>
                  </a:lnTo>
                  <a:lnTo>
                    <a:pt x="1056" y="6084"/>
                  </a:lnTo>
                  <a:cubicBezTo>
                    <a:pt x="1142" y="6155"/>
                    <a:pt x="1241" y="6227"/>
                    <a:pt x="1341" y="6298"/>
                  </a:cubicBezTo>
                  <a:cubicBezTo>
                    <a:pt x="1356" y="6326"/>
                    <a:pt x="1398" y="6341"/>
                    <a:pt x="1413" y="6355"/>
                  </a:cubicBezTo>
                  <a:cubicBezTo>
                    <a:pt x="1541" y="6440"/>
                    <a:pt x="1669" y="6540"/>
                    <a:pt x="1812" y="6612"/>
                  </a:cubicBezTo>
                  <a:cubicBezTo>
                    <a:pt x="3003" y="7296"/>
                    <a:pt x="4565" y="7639"/>
                    <a:pt x="6127" y="7639"/>
                  </a:cubicBezTo>
                  <a:cubicBezTo>
                    <a:pt x="7689" y="7639"/>
                    <a:pt x="9251" y="7296"/>
                    <a:pt x="10443" y="6612"/>
                  </a:cubicBezTo>
                  <a:cubicBezTo>
                    <a:pt x="10585" y="6512"/>
                    <a:pt x="10699" y="6440"/>
                    <a:pt x="10828" y="6355"/>
                  </a:cubicBezTo>
                  <a:cubicBezTo>
                    <a:pt x="10871" y="6341"/>
                    <a:pt x="10885" y="6326"/>
                    <a:pt x="10913" y="6298"/>
                  </a:cubicBezTo>
                  <a:lnTo>
                    <a:pt x="11184" y="6084"/>
                  </a:lnTo>
                  <a:lnTo>
                    <a:pt x="11256" y="6013"/>
                  </a:lnTo>
                  <a:cubicBezTo>
                    <a:pt x="11341" y="5941"/>
                    <a:pt x="11441" y="5856"/>
                    <a:pt x="11513" y="5770"/>
                  </a:cubicBezTo>
                  <a:lnTo>
                    <a:pt x="11541" y="5727"/>
                  </a:lnTo>
                  <a:cubicBezTo>
                    <a:pt x="11627" y="5642"/>
                    <a:pt x="11698" y="5542"/>
                    <a:pt x="11798" y="5428"/>
                  </a:cubicBezTo>
                  <a:lnTo>
                    <a:pt x="11798" y="5413"/>
                  </a:lnTo>
                  <a:lnTo>
                    <a:pt x="11955" y="5142"/>
                  </a:lnTo>
                  <a:cubicBezTo>
                    <a:pt x="11969" y="5128"/>
                    <a:pt x="11969" y="5085"/>
                    <a:pt x="11998" y="5071"/>
                  </a:cubicBezTo>
                  <a:cubicBezTo>
                    <a:pt x="12026" y="5000"/>
                    <a:pt x="12055" y="4914"/>
                    <a:pt x="12097" y="4843"/>
                  </a:cubicBezTo>
                  <a:lnTo>
                    <a:pt x="12140" y="4771"/>
                  </a:lnTo>
                  <a:cubicBezTo>
                    <a:pt x="12169" y="4657"/>
                    <a:pt x="12183" y="4572"/>
                    <a:pt x="12197" y="4472"/>
                  </a:cubicBezTo>
                  <a:cubicBezTo>
                    <a:pt x="12226" y="4358"/>
                    <a:pt x="12226" y="4258"/>
                    <a:pt x="12226" y="4158"/>
                  </a:cubicBezTo>
                  <a:lnTo>
                    <a:pt x="12226" y="4072"/>
                  </a:lnTo>
                  <a:cubicBezTo>
                    <a:pt x="12226" y="4001"/>
                    <a:pt x="12226" y="3930"/>
                    <a:pt x="12197" y="3858"/>
                  </a:cubicBezTo>
                  <a:cubicBezTo>
                    <a:pt x="12197" y="3830"/>
                    <a:pt x="12183" y="3787"/>
                    <a:pt x="12183" y="3759"/>
                  </a:cubicBezTo>
                  <a:lnTo>
                    <a:pt x="12126" y="3545"/>
                  </a:lnTo>
                  <a:cubicBezTo>
                    <a:pt x="12112" y="3502"/>
                    <a:pt x="12112" y="3473"/>
                    <a:pt x="12097" y="3430"/>
                  </a:cubicBezTo>
                  <a:cubicBezTo>
                    <a:pt x="12055" y="3331"/>
                    <a:pt x="12026" y="3231"/>
                    <a:pt x="11969" y="3145"/>
                  </a:cubicBezTo>
                  <a:cubicBezTo>
                    <a:pt x="11955" y="3117"/>
                    <a:pt x="11940" y="3088"/>
                    <a:pt x="11912" y="3060"/>
                  </a:cubicBezTo>
                  <a:cubicBezTo>
                    <a:pt x="11883" y="2988"/>
                    <a:pt x="11841" y="2917"/>
                    <a:pt x="11798" y="2860"/>
                  </a:cubicBezTo>
                  <a:lnTo>
                    <a:pt x="11698" y="2731"/>
                  </a:lnTo>
                  <a:cubicBezTo>
                    <a:pt x="11684" y="2703"/>
                    <a:pt x="11669" y="2689"/>
                    <a:pt x="11641" y="2646"/>
                  </a:cubicBezTo>
                  <a:lnTo>
                    <a:pt x="11527" y="2518"/>
                  </a:lnTo>
                  <a:lnTo>
                    <a:pt x="11470" y="2446"/>
                  </a:lnTo>
                  <a:cubicBezTo>
                    <a:pt x="10063" y="830"/>
                    <a:pt x="8085" y="1"/>
                    <a:pt x="609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4"/>
            <p:cNvSpPr/>
            <p:nvPr/>
          </p:nvSpPr>
          <p:spPr>
            <a:xfrm>
              <a:off x="1417877" y="2131528"/>
              <a:ext cx="94525" cy="156273"/>
            </a:xfrm>
            <a:custGeom>
              <a:avLst/>
              <a:gdLst/>
              <a:ahLst/>
              <a:cxnLst/>
              <a:rect l="l" t="t" r="r" b="b"/>
              <a:pathLst>
                <a:path w="3781" h="7064" extrusionOk="0">
                  <a:moveTo>
                    <a:pt x="1883" y="1"/>
                  </a:moveTo>
                  <a:cubicBezTo>
                    <a:pt x="1726" y="1"/>
                    <a:pt x="1569" y="29"/>
                    <a:pt x="1427" y="115"/>
                  </a:cubicBezTo>
                  <a:cubicBezTo>
                    <a:pt x="1341" y="158"/>
                    <a:pt x="1270" y="258"/>
                    <a:pt x="1227" y="343"/>
                  </a:cubicBezTo>
                  <a:cubicBezTo>
                    <a:pt x="1099" y="3139"/>
                    <a:pt x="885" y="4495"/>
                    <a:pt x="0" y="5978"/>
                  </a:cubicBezTo>
                  <a:cubicBezTo>
                    <a:pt x="0" y="6263"/>
                    <a:pt x="171" y="6534"/>
                    <a:pt x="557" y="6748"/>
                  </a:cubicBezTo>
                  <a:cubicBezTo>
                    <a:pt x="934" y="6950"/>
                    <a:pt x="1374" y="7063"/>
                    <a:pt x="1807" y="7063"/>
                  </a:cubicBezTo>
                  <a:cubicBezTo>
                    <a:pt x="1832" y="7063"/>
                    <a:pt x="1858" y="7063"/>
                    <a:pt x="1883" y="7062"/>
                  </a:cubicBezTo>
                  <a:cubicBezTo>
                    <a:pt x="1910" y="7063"/>
                    <a:pt x="1936" y="7063"/>
                    <a:pt x="1962" y="7063"/>
                  </a:cubicBezTo>
                  <a:cubicBezTo>
                    <a:pt x="2405" y="7063"/>
                    <a:pt x="2834" y="6950"/>
                    <a:pt x="3224" y="6748"/>
                  </a:cubicBezTo>
                  <a:cubicBezTo>
                    <a:pt x="3595" y="6534"/>
                    <a:pt x="3781" y="6249"/>
                    <a:pt x="3781" y="5978"/>
                  </a:cubicBezTo>
                  <a:cubicBezTo>
                    <a:pt x="2882" y="4495"/>
                    <a:pt x="2668" y="3139"/>
                    <a:pt x="2554" y="343"/>
                  </a:cubicBezTo>
                  <a:cubicBezTo>
                    <a:pt x="2525" y="229"/>
                    <a:pt x="2454" y="144"/>
                    <a:pt x="2354" y="115"/>
                  </a:cubicBezTo>
                  <a:cubicBezTo>
                    <a:pt x="2226" y="29"/>
                    <a:pt x="2054" y="1"/>
                    <a:pt x="188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4"/>
            <p:cNvSpPr/>
            <p:nvPr/>
          </p:nvSpPr>
          <p:spPr>
            <a:xfrm>
              <a:off x="852600" y="1250500"/>
              <a:ext cx="986125" cy="921850"/>
            </a:xfrm>
            <a:custGeom>
              <a:avLst/>
              <a:gdLst/>
              <a:ahLst/>
              <a:cxnLst/>
              <a:rect l="l" t="t" r="r" b="b"/>
              <a:pathLst>
                <a:path w="39445" h="36874" extrusionOk="0">
                  <a:moveTo>
                    <a:pt x="9530" y="0"/>
                  </a:moveTo>
                  <a:cubicBezTo>
                    <a:pt x="813" y="8716"/>
                    <a:pt x="0" y="22026"/>
                    <a:pt x="8716" y="30742"/>
                  </a:cubicBezTo>
                  <a:cubicBezTo>
                    <a:pt x="12865" y="34890"/>
                    <a:pt x="18047" y="36874"/>
                    <a:pt x="23280" y="36874"/>
                  </a:cubicBezTo>
                  <a:cubicBezTo>
                    <a:pt x="29043" y="36874"/>
                    <a:pt x="34869" y="34468"/>
                    <a:pt x="39444" y="29900"/>
                  </a:cubicBezTo>
                  <a:lnTo>
                    <a:pt x="38189" y="28659"/>
                  </a:lnTo>
                  <a:cubicBezTo>
                    <a:pt x="34401" y="32440"/>
                    <a:pt x="29440" y="34330"/>
                    <a:pt x="24481" y="34330"/>
                  </a:cubicBezTo>
                  <a:cubicBezTo>
                    <a:pt x="19522" y="34330"/>
                    <a:pt x="14565" y="32440"/>
                    <a:pt x="10785" y="28659"/>
                  </a:cubicBezTo>
                  <a:cubicBezTo>
                    <a:pt x="3224" y="21099"/>
                    <a:pt x="3224" y="8802"/>
                    <a:pt x="10785" y="1241"/>
                  </a:cubicBezTo>
                  <a:lnTo>
                    <a:pt x="95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4"/>
            <p:cNvSpPr/>
            <p:nvPr/>
          </p:nvSpPr>
          <p:spPr>
            <a:xfrm>
              <a:off x="1057650" y="1250500"/>
              <a:ext cx="64575" cy="67775"/>
            </a:xfrm>
            <a:custGeom>
              <a:avLst/>
              <a:gdLst/>
              <a:ahLst/>
              <a:cxnLst/>
              <a:rect l="l" t="t" r="r" b="b"/>
              <a:pathLst>
                <a:path w="2583" h="2711" extrusionOk="0">
                  <a:moveTo>
                    <a:pt x="1328" y="0"/>
                  </a:moveTo>
                  <a:cubicBezTo>
                    <a:pt x="871" y="457"/>
                    <a:pt x="429" y="942"/>
                    <a:pt x="1" y="1441"/>
                  </a:cubicBezTo>
                  <a:lnTo>
                    <a:pt x="1256" y="2711"/>
                  </a:lnTo>
                  <a:cubicBezTo>
                    <a:pt x="1670" y="2211"/>
                    <a:pt x="2112" y="1712"/>
                    <a:pt x="2583" y="1241"/>
                  </a:cubicBezTo>
                  <a:lnTo>
                    <a:pt x="1328" y="0"/>
                  </a:lnTo>
                  <a:close/>
                </a:path>
              </a:pathLst>
            </a:custGeom>
            <a:solidFill>
              <a:srgbClr val="FF52A8">
                <a:alpha val="39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4"/>
            <p:cNvSpPr/>
            <p:nvPr/>
          </p:nvSpPr>
          <p:spPr>
            <a:xfrm>
              <a:off x="1771275" y="1966975"/>
              <a:ext cx="66725" cy="63500"/>
            </a:xfrm>
            <a:custGeom>
              <a:avLst/>
              <a:gdLst/>
              <a:ahLst/>
              <a:cxnLst/>
              <a:rect l="l" t="t" r="r" b="b"/>
              <a:pathLst>
                <a:path w="2669" h="2540" extrusionOk="0">
                  <a:moveTo>
                    <a:pt x="1442" y="0"/>
                  </a:moveTo>
                  <a:cubicBezTo>
                    <a:pt x="985" y="457"/>
                    <a:pt x="500" y="885"/>
                    <a:pt x="1" y="1299"/>
                  </a:cubicBezTo>
                  <a:lnTo>
                    <a:pt x="1242" y="2540"/>
                  </a:lnTo>
                  <a:cubicBezTo>
                    <a:pt x="1727" y="2112"/>
                    <a:pt x="2212" y="1684"/>
                    <a:pt x="2669" y="1227"/>
                  </a:cubicBezTo>
                  <a:lnTo>
                    <a:pt x="1442" y="0"/>
                  </a:lnTo>
                  <a:close/>
                </a:path>
              </a:pathLst>
            </a:custGeom>
            <a:solidFill>
              <a:srgbClr val="FF52A8">
                <a:alpha val="39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4"/>
            <p:cNvSpPr/>
            <p:nvPr/>
          </p:nvSpPr>
          <p:spPr>
            <a:xfrm>
              <a:off x="858650" y="1270100"/>
              <a:ext cx="706525" cy="901825"/>
            </a:xfrm>
            <a:custGeom>
              <a:avLst/>
              <a:gdLst/>
              <a:ahLst/>
              <a:cxnLst/>
              <a:rect l="l" t="t" r="r" b="b"/>
              <a:pathLst>
                <a:path w="28261" h="36073" extrusionOk="0">
                  <a:moveTo>
                    <a:pt x="8531" y="1"/>
                  </a:moveTo>
                  <a:cubicBezTo>
                    <a:pt x="529" y="8717"/>
                    <a:pt x="1" y="21484"/>
                    <a:pt x="8460" y="29944"/>
                  </a:cubicBezTo>
                  <a:cubicBezTo>
                    <a:pt x="12604" y="34087"/>
                    <a:pt x="17787" y="36072"/>
                    <a:pt x="23015" y="36072"/>
                  </a:cubicBezTo>
                  <a:cubicBezTo>
                    <a:pt x="24771" y="36072"/>
                    <a:pt x="26532" y="35849"/>
                    <a:pt x="28261" y="35407"/>
                  </a:cubicBezTo>
                  <a:lnTo>
                    <a:pt x="28261" y="35407"/>
                  </a:lnTo>
                  <a:cubicBezTo>
                    <a:pt x="26966" y="35597"/>
                    <a:pt x="25736" y="35683"/>
                    <a:pt x="24569" y="35683"/>
                  </a:cubicBezTo>
                  <a:cubicBezTo>
                    <a:pt x="17724" y="35683"/>
                    <a:pt x="13016" y="32700"/>
                    <a:pt x="9787" y="29873"/>
                  </a:cubicBezTo>
                  <a:cubicBezTo>
                    <a:pt x="5350" y="25964"/>
                    <a:pt x="3696" y="20643"/>
                    <a:pt x="3139" y="16064"/>
                  </a:cubicBezTo>
                  <a:cubicBezTo>
                    <a:pt x="2126" y="7804"/>
                    <a:pt x="8203" y="386"/>
                    <a:pt x="8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4"/>
            <p:cNvSpPr/>
            <p:nvPr/>
          </p:nvSpPr>
          <p:spPr>
            <a:xfrm>
              <a:off x="1043750" y="1206175"/>
              <a:ext cx="839550" cy="836075"/>
            </a:xfrm>
            <a:custGeom>
              <a:avLst/>
              <a:gdLst/>
              <a:ahLst/>
              <a:cxnLst/>
              <a:rect l="l" t="t" r="r" b="b"/>
              <a:pathLst>
                <a:path w="33582" h="33443" extrusionOk="0">
                  <a:moveTo>
                    <a:pt x="1206" y="1"/>
                  </a:moveTo>
                  <a:cubicBezTo>
                    <a:pt x="924" y="1"/>
                    <a:pt x="642" y="111"/>
                    <a:pt x="428" y="332"/>
                  </a:cubicBezTo>
                  <a:cubicBezTo>
                    <a:pt x="1" y="760"/>
                    <a:pt x="1" y="1445"/>
                    <a:pt x="428" y="1873"/>
                  </a:cubicBezTo>
                  <a:lnTo>
                    <a:pt x="31698" y="33114"/>
                  </a:lnTo>
                  <a:cubicBezTo>
                    <a:pt x="31898" y="33328"/>
                    <a:pt x="32183" y="33442"/>
                    <a:pt x="32469" y="33442"/>
                  </a:cubicBezTo>
                  <a:cubicBezTo>
                    <a:pt x="33082" y="33442"/>
                    <a:pt x="33581" y="32957"/>
                    <a:pt x="33581" y="32344"/>
                  </a:cubicBezTo>
                  <a:cubicBezTo>
                    <a:pt x="33581" y="32059"/>
                    <a:pt x="33467" y="31773"/>
                    <a:pt x="33253" y="31574"/>
                  </a:cubicBezTo>
                  <a:lnTo>
                    <a:pt x="1983" y="332"/>
                  </a:lnTo>
                  <a:cubicBezTo>
                    <a:pt x="1769" y="111"/>
                    <a:pt x="1488" y="1"/>
                    <a:pt x="1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4"/>
            <p:cNvSpPr/>
            <p:nvPr/>
          </p:nvSpPr>
          <p:spPr>
            <a:xfrm>
              <a:off x="1061575" y="1206275"/>
              <a:ext cx="823500" cy="819350"/>
            </a:xfrm>
            <a:custGeom>
              <a:avLst/>
              <a:gdLst/>
              <a:ahLst/>
              <a:cxnLst/>
              <a:rect l="l" t="t" r="r" b="b"/>
              <a:pathLst>
                <a:path w="32940" h="32774" extrusionOk="0">
                  <a:moveTo>
                    <a:pt x="517" y="0"/>
                  </a:moveTo>
                  <a:cubicBezTo>
                    <a:pt x="398" y="0"/>
                    <a:pt x="276" y="19"/>
                    <a:pt x="158" y="57"/>
                  </a:cubicBezTo>
                  <a:cubicBezTo>
                    <a:pt x="1" y="443"/>
                    <a:pt x="101" y="913"/>
                    <a:pt x="414" y="1213"/>
                  </a:cubicBezTo>
                  <a:lnTo>
                    <a:pt x="31684" y="32454"/>
                  </a:lnTo>
                  <a:cubicBezTo>
                    <a:pt x="31889" y="32669"/>
                    <a:pt x="32167" y="32774"/>
                    <a:pt x="32455" y="32774"/>
                  </a:cubicBezTo>
                  <a:cubicBezTo>
                    <a:pt x="32569" y="32774"/>
                    <a:pt x="32684" y="32757"/>
                    <a:pt x="32797" y="32725"/>
                  </a:cubicBezTo>
                  <a:cubicBezTo>
                    <a:pt x="32940" y="32326"/>
                    <a:pt x="32840" y="31869"/>
                    <a:pt x="32540" y="31570"/>
                  </a:cubicBezTo>
                  <a:lnTo>
                    <a:pt x="1270" y="328"/>
                  </a:lnTo>
                  <a:cubicBezTo>
                    <a:pt x="1070" y="108"/>
                    <a:pt x="799" y="0"/>
                    <a:pt x="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4"/>
            <p:cNvSpPr/>
            <p:nvPr/>
          </p:nvSpPr>
          <p:spPr>
            <a:xfrm>
              <a:off x="1015575" y="1174525"/>
              <a:ext cx="898400" cy="898400"/>
            </a:xfrm>
            <a:custGeom>
              <a:avLst/>
              <a:gdLst/>
              <a:ahLst/>
              <a:cxnLst/>
              <a:rect l="l" t="t" r="r" b="b"/>
              <a:pathLst>
                <a:path w="35936" h="35936" extrusionOk="0">
                  <a:moveTo>
                    <a:pt x="17961" y="1"/>
                  </a:moveTo>
                  <a:cubicBezTo>
                    <a:pt x="14280" y="1"/>
                    <a:pt x="10714" y="1128"/>
                    <a:pt x="7704" y="3210"/>
                  </a:cubicBezTo>
                  <a:cubicBezTo>
                    <a:pt x="2896" y="6591"/>
                    <a:pt x="1" y="12098"/>
                    <a:pt x="1" y="17975"/>
                  </a:cubicBezTo>
                  <a:cubicBezTo>
                    <a:pt x="1" y="27890"/>
                    <a:pt x="8046" y="35935"/>
                    <a:pt x="17975" y="35935"/>
                  </a:cubicBezTo>
                  <a:cubicBezTo>
                    <a:pt x="27904" y="35935"/>
                    <a:pt x="35935" y="27890"/>
                    <a:pt x="35935" y="17961"/>
                  </a:cubicBezTo>
                  <a:cubicBezTo>
                    <a:pt x="35935" y="8046"/>
                    <a:pt x="27889" y="1"/>
                    <a:pt x="17961"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4"/>
            <p:cNvSpPr/>
            <p:nvPr/>
          </p:nvSpPr>
          <p:spPr>
            <a:xfrm>
              <a:off x="1015575" y="1174525"/>
              <a:ext cx="898400" cy="898400"/>
            </a:xfrm>
            <a:custGeom>
              <a:avLst/>
              <a:gdLst/>
              <a:ahLst/>
              <a:cxnLst/>
              <a:rect l="l" t="t" r="r" b="b"/>
              <a:pathLst>
                <a:path w="35936" h="35936" extrusionOk="0">
                  <a:moveTo>
                    <a:pt x="17961" y="1"/>
                  </a:moveTo>
                  <a:cubicBezTo>
                    <a:pt x="14280" y="1"/>
                    <a:pt x="10714" y="1128"/>
                    <a:pt x="7704" y="3210"/>
                  </a:cubicBezTo>
                  <a:cubicBezTo>
                    <a:pt x="2896" y="6591"/>
                    <a:pt x="1" y="12098"/>
                    <a:pt x="1" y="17975"/>
                  </a:cubicBezTo>
                  <a:cubicBezTo>
                    <a:pt x="1" y="27890"/>
                    <a:pt x="8046" y="35935"/>
                    <a:pt x="17975" y="35935"/>
                  </a:cubicBezTo>
                  <a:cubicBezTo>
                    <a:pt x="27904" y="35935"/>
                    <a:pt x="35935" y="27890"/>
                    <a:pt x="35935" y="17961"/>
                  </a:cubicBezTo>
                  <a:cubicBezTo>
                    <a:pt x="35935" y="8046"/>
                    <a:pt x="27889" y="1"/>
                    <a:pt x="17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 name="Google Shape;881;p54"/>
            <p:cNvSpPr/>
            <p:nvPr/>
          </p:nvSpPr>
          <p:spPr>
            <a:xfrm>
              <a:off x="1516950" y="1242675"/>
              <a:ext cx="178050" cy="120225"/>
            </a:xfrm>
            <a:custGeom>
              <a:avLst/>
              <a:gdLst/>
              <a:ahLst/>
              <a:cxnLst/>
              <a:rect l="l" t="t" r="r" b="b"/>
              <a:pathLst>
                <a:path w="7122" h="4809" extrusionOk="0">
                  <a:moveTo>
                    <a:pt x="548" y="0"/>
                  </a:moveTo>
                  <a:cubicBezTo>
                    <a:pt x="191" y="0"/>
                    <a:pt x="1" y="139"/>
                    <a:pt x="288" y="527"/>
                  </a:cubicBezTo>
                  <a:cubicBezTo>
                    <a:pt x="830" y="1241"/>
                    <a:pt x="1258" y="1469"/>
                    <a:pt x="1044" y="2025"/>
                  </a:cubicBezTo>
                  <a:cubicBezTo>
                    <a:pt x="830" y="2596"/>
                    <a:pt x="217" y="3038"/>
                    <a:pt x="245" y="3509"/>
                  </a:cubicBezTo>
                  <a:cubicBezTo>
                    <a:pt x="259" y="3960"/>
                    <a:pt x="357" y="4536"/>
                    <a:pt x="703" y="4536"/>
                  </a:cubicBezTo>
                  <a:cubicBezTo>
                    <a:pt x="707" y="4536"/>
                    <a:pt x="712" y="4536"/>
                    <a:pt x="716" y="4536"/>
                  </a:cubicBezTo>
                  <a:cubicBezTo>
                    <a:pt x="1001" y="4524"/>
                    <a:pt x="1852" y="4125"/>
                    <a:pt x="2375" y="4125"/>
                  </a:cubicBezTo>
                  <a:cubicBezTo>
                    <a:pt x="2479" y="4125"/>
                    <a:pt x="2571" y="4141"/>
                    <a:pt x="2642" y="4179"/>
                  </a:cubicBezTo>
                  <a:cubicBezTo>
                    <a:pt x="2974" y="4356"/>
                    <a:pt x="3959" y="4809"/>
                    <a:pt x="4591" y="4809"/>
                  </a:cubicBezTo>
                  <a:cubicBezTo>
                    <a:pt x="4773" y="4809"/>
                    <a:pt x="4925" y="4771"/>
                    <a:pt x="5024" y="4678"/>
                  </a:cubicBezTo>
                  <a:cubicBezTo>
                    <a:pt x="5452" y="4265"/>
                    <a:pt x="5666" y="4393"/>
                    <a:pt x="6251" y="3979"/>
                  </a:cubicBezTo>
                  <a:cubicBezTo>
                    <a:pt x="6836" y="3580"/>
                    <a:pt x="7121" y="2810"/>
                    <a:pt x="6679" y="2624"/>
                  </a:cubicBezTo>
                  <a:cubicBezTo>
                    <a:pt x="6222" y="2453"/>
                    <a:pt x="6080" y="2610"/>
                    <a:pt x="5352" y="2253"/>
                  </a:cubicBezTo>
                  <a:cubicBezTo>
                    <a:pt x="4625" y="1897"/>
                    <a:pt x="4482" y="1255"/>
                    <a:pt x="3683" y="1098"/>
                  </a:cubicBezTo>
                  <a:cubicBezTo>
                    <a:pt x="2913" y="941"/>
                    <a:pt x="2185" y="456"/>
                    <a:pt x="1615" y="228"/>
                  </a:cubicBezTo>
                  <a:cubicBezTo>
                    <a:pt x="1264" y="98"/>
                    <a:pt x="847" y="0"/>
                    <a:pt x="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4"/>
            <p:cNvSpPr/>
            <p:nvPr/>
          </p:nvSpPr>
          <p:spPr>
            <a:xfrm>
              <a:off x="1095825" y="1188800"/>
              <a:ext cx="422025" cy="698275"/>
            </a:xfrm>
            <a:custGeom>
              <a:avLst/>
              <a:gdLst/>
              <a:ahLst/>
              <a:cxnLst/>
              <a:rect l="l" t="t" r="r" b="b"/>
              <a:pathLst>
                <a:path w="16881" h="27931" extrusionOk="0">
                  <a:moveTo>
                    <a:pt x="10594" y="2836"/>
                  </a:moveTo>
                  <a:cubicBezTo>
                    <a:pt x="10860" y="2836"/>
                    <a:pt x="11199" y="2910"/>
                    <a:pt x="11555" y="2996"/>
                  </a:cubicBezTo>
                  <a:cubicBezTo>
                    <a:pt x="11839" y="3071"/>
                    <a:pt x="12124" y="3107"/>
                    <a:pt x="12415" y="3107"/>
                  </a:cubicBezTo>
                  <a:cubicBezTo>
                    <a:pt x="12839" y="3107"/>
                    <a:pt x="13278" y="3032"/>
                    <a:pt x="13752" y="2896"/>
                  </a:cubicBezTo>
                  <a:cubicBezTo>
                    <a:pt x="13862" y="2861"/>
                    <a:pt x="13940" y="2846"/>
                    <a:pt x="13991" y="2846"/>
                  </a:cubicBezTo>
                  <a:cubicBezTo>
                    <a:pt x="14235" y="2846"/>
                    <a:pt x="13891" y="3197"/>
                    <a:pt x="13538" y="3538"/>
                  </a:cubicBezTo>
                  <a:cubicBezTo>
                    <a:pt x="13110" y="3952"/>
                    <a:pt x="12953" y="3766"/>
                    <a:pt x="12354" y="4180"/>
                  </a:cubicBezTo>
                  <a:cubicBezTo>
                    <a:pt x="11925" y="4473"/>
                    <a:pt x="11433" y="4598"/>
                    <a:pt x="11050" y="4598"/>
                  </a:cubicBezTo>
                  <a:cubicBezTo>
                    <a:pt x="10912" y="4598"/>
                    <a:pt x="10787" y="4581"/>
                    <a:pt x="10685" y="4551"/>
                  </a:cubicBezTo>
                  <a:cubicBezTo>
                    <a:pt x="10286" y="4437"/>
                    <a:pt x="9958" y="3538"/>
                    <a:pt x="10072" y="3124"/>
                  </a:cubicBezTo>
                  <a:cubicBezTo>
                    <a:pt x="10136" y="2910"/>
                    <a:pt x="10328" y="2836"/>
                    <a:pt x="10594" y="2836"/>
                  </a:cubicBezTo>
                  <a:close/>
                  <a:moveTo>
                    <a:pt x="10343" y="0"/>
                  </a:moveTo>
                  <a:cubicBezTo>
                    <a:pt x="6149" y="1070"/>
                    <a:pt x="2482" y="3609"/>
                    <a:pt x="0" y="7176"/>
                  </a:cubicBezTo>
                  <a:cubicBezTo>
                    <a:pt x="43" y="7675"/>
                    <a:pt x="129" y="8174"/>
                    <a:pt x="286" y="8631"/>
                  </a:cubicBezTo>
                  <a:cubicBezTo>
                    <a:pt x="628" y="9672"/>
                    <a:pt x="1284" y="10043"/>
                    <a:pt x="2054" y="10542"/>
                  </a:cubicBezTo>
                  <a:cubicBezTo>
                    <a:pt x="2825" y="11042"/>
                    <a:pt x="2368" y="11413"/>
                    <a:pt x="2582" y="12055"/>
                  </a:cubicBezTo>
                  <a:cubicBezTo>
                    <a:pt x="2796" y="12725"/>
                    <a:pt x="2853" y="13082"/>
                    <a:pt x="3224" y="13524"/>
                  </a:cubicBezTo>
                  <a:cubicBezTo>
                    <a:pt x="3581" y="13966"/>
                    <a:pt x="2768" y="14223"/>
                    <a:pt x="2354" y="14679"/>
                  </a:cubicBezTo>
                  <a:cubicBezTo>
                    <a:pt x="1969" y="15136"/>
                    <a:pt x="1783" y="15421"/>
                    <a:pt x="1726" y="16677"/>
                  </a:cubicBezTo>
                  <a:cubicBezTo>
                    <a:pt x="1684" y="17932"/>
                    <a:pt x="2440" y="19259"/>
                    <a:pt x="2611" y="19815"/>
                  </a:cubicBezTo>
                  <a:cubicBezTo>
                    <a:pt x="2768" y="20371"/>
                    <a:pt x="2012" y="20628"/>
                    <a:pt x="1798" y="21584"/>
                  </a:cubicBezTo>
                  <a:cubicBezTo>
                    <a:pt x="1584" y="22525"/>
                    <a:pt x="614" y="24879"/>
                    <a:pt x="928" y="26534"/>
                  </a:cubicBezTo>
                  <a:cubicBezTo>
                    <a:pt x="1120" y="27511"/>
                    <a:pt x="1395" y="27931"/>
                    <a:pt x="1647" y="27931"/>
                  </a:cubicBezTo>
                  <a:cubicBezTo>
                    <a:pt x="1826" y="27931"/>
                    <a:pt x="1993" y="27720"/>
                    <a:pt x="2112" y="27347"/>
                  </a:cubicBezTo>
                  <a:cubicBezTo>
                    <a:pt x="2397" y="26434"/>
                    <a:pt x="2440" y="25450"/>
                    <a:pt x="3224" y="24993"/>
                  </a:cubicBezTo>
                  <a:cubicBezTo>
                    <a:pt x="4009" y="24523"/>
                    <a:pt x="4993" y="25107"/>
                    <a:pt x="5849" y="24037"/>
                  </a:cubicBezTo>
                  <a:cubicBezTo>
                    <a:pt x="6705" y="22953"/>
                    <a:pt x="6905" y="23110"/>
                    <a:pt x="7632" y="22925"/>
                  </a:cubicBezTo>
                  <a:cubicBezTo>
                    <a:pt x="8360" y="22725"/>
                    <a:pt x="8260" y="22283"/>
                    <a:pt x="9173" y="21527"/>
                  </a:cubicBezTo>
                  <a:cubicBezTo>
                    <a:pt x="10072" y="20799"/>
                    <a:pt x="10599" y="19958"/>
                    <a:pt x="9972" y="19259"/>
                  </a:cubicBezTo>
                  <a:cubicBezTo>
                    <a:pt x="9344" y="18560"/>
                    <a:pt x="8816" y="18388"/>
                    <a:pt x="8502" y="17190"/>
                  </a:cubicBezTo>
                  <a:cubicBezTo>
                    <a:pt x="8174" y="15949"/>
                    <a:pt x="7575" y="14779"/>
                    <a:pt x="6762" y="13766"/>
                  </a:cubicBezTo>
                  <a:cubicBezTo>
                    <a:pt x="5992" y="12868"/>
                    <a:pt x="4209" y="12882"/>
                    <a:pt x="3652" y="12454"/>
                  </a:cubicBezTo>
                  <a:cubicBezTo>
                    <a:pt x="3110" y="12026"/>
                    <a:pt x="3196" y="10699"/>
                    <a:pt x="3410" y="10257"/>
                  </a:cubicBezTo>
                  <a:cubicBezTo>
                    <a:pt x="3624" y="9815"/>
                    <a:pt x="3210" y="9530"/>
                    <a:pt x="2725" y="9458"/>
                  </a:cubicBezTo>
                  <a:cubicBezTo>
                    <a:pt x="2254" y="9387"/>
                    <a:pt x="2112" y="9002"/>
                    <a:pt x="2226" y="8360"/>
                  </a:cubicBezTo>
                  <a:cubicBezTo>
                    <a:pt x="2329" y="7856"/>
                    <a:pt x="3129" y="7509"/>
                    <a:pt x="3840" y="7509"/>
                  </a:cubicBezTo>
                  <a:cubicBezTo>
                    <a:pt x="4015" y="7509"/>
                    <a:pt x="4185" y="7530"/>
                    <a:pt x="4337" y="7575"/>
                  </a:cubicBezTo>
                  <a:cubicBezTo>
                    <a:pt x="5107" y="7832"/>
                    <a:pt x="5364" y="8331"/>
                    <a:pt x="5136" y="9344"/>
                  </a:cubicBezTo>
                  <a:cubicBezTo>
                    <a:pt x="4908" y="10186"/>
                    <a:pt x="5250" y="11070"/>
                    <a:pt x="5963" y="11555"/>
                  </a:cubicBezTo>
                  <a:cubicBezTo>
                    <a:pt x="6079" y="11642"/>
                    <a:pt x="6168" y="11679"/>
                    <a:pt x="6234" y="11679"/>
                  </a:cubicBezTo>
                  <a:cubicBezTo>
                    <a:pt x="6517" y="11679"/>
                    <a:pt x="6377" y="10984"/>
                    <a:pt x="6134" y="10428"/>
                  </a:cubicBezTo>
                  <a:cubicBezTo>
                    <a:pt x="5835" y="9758"/>
                    <a:pt x="5992" y="9287"/>
                    <a:pt x="6791" y="8346"/>
                  </a:cubicBezTo>
                  <a:cubicBezTo>
                    <a:pt x="7589" y="7418"/>
                    <a:pt x="8474" y="7861"/>
                    <a:pt x="9544" y="7133"/>
                  </a:cubicBezTo>
                  <a:cubicBezTo>
                    <a:pt x="9858" y="6920"/>
                    <a:pt x="10065" y="6837"/>
                    <a:pt x="10217" y="6837"/>
                  </a:cubicBezTo>
                  <a:cubicBezTo>
                    <a:pt x="10583" y="6837"/>
                    <a:pt x="10631" y="7313"/>
                    <a:pt x="11084" y="7575"/>
                  </a:cubicBezTo>
                  <a:cubicBezTo>
                    <a:pt x="11260" y="7681"/>
                    <a:pt x="11392" y="7726"/>
                    <a:pt x="11501" y="7726"/>
                  </a:cubicBezTo>
                  <a:cubicBezTo>
                    <a:pt x="11791" y="7726"/>
                    <a:pt x="11920" y="7406"/>
                    <a:pt x="12283" y="7033"/>
                  </a:cubicBezTo>
                  <a:cubicBezTo>
                    <a:pt x="12401" y="6908"/>
                    <a:pt x="12528" y="6862"/>
                    <a:pt x="12665" y="6862"/>
                  </a:cubicBezTo>
                  <a:cubicBezTo>
                    <a:pt x="13042" y="6862"/>
                    <a:pt x="13496" y="7210"/>
                    <a:pt x="14055" y="7210"/>
                  </a:cubicBezTo>
                  <a:cubicBezTo>
                    <a:pt x="14151" y="7210"/>
                    <a:pt x="14249" y="7200"/>
                    <a:pt x="14351" y="7176"/>
                  </a:cubicBezTo>
                  <a:cubicBezTo>
                    <a:pt x="15264" y="6962"/>
                    <a:pt x="14109" y="5564"/>
                    <a:pt x="14465" y="4922"/>
                  </a:cubicBezTo>
                  <a:cubicBezTo>
                    <a:pt x="14836" y="4266"/>
                    <a:pt x="15492" y="4580"/>
                    <a:pt x="15535" y="3410"/>
                  </a:cubicBezTo>
                  <a:cubicBezTo>
                    <a:pt x="15564" y="2240"/>
                    <a:pt x="16106" y="2411"/>
                    <a:pt x="16534" y="2126"/>
                  </a:cubicBezTo>
                  <a:cubicBezTo>
                    <a:pt x="16880" y="1908"/>
                    <a:pt x="16638" y="1436"/>
                    <a:pt x="15840" y="1436"/>
                  </a:cubicBezTo>
                  <a:cubicBezTo>
                    <a:pt x="15750" y="1436"/>
                    <a:pt x="15653" y="1442"/>
                    <a:pt x="15550" y="1455"/>
                  </a:cubicBezTo>
                  <a:cubicBezTo>
                    <a:pt x="15248" y="1488"/>
                    <a:pt x="14861" y="1509"/>
                    <a:pt x="14445" y="1509"/>
                  </a:cubicBezTo>
                  <a:cubicBezTo>
                    <a:pt x="13405" y="1509"/>
                    <a:pt x="12181" y="1378"/>
                    <a:pt x="11641" y="970"/>
                  </a:cubicBezTo>
                  <a:cubicBezTo>
                    <a:pt x="11270" y="685"/>
                    <a:pt x="10842" y="314"/>
                    <a:pt x="10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4"/>
            <p:cNvSpPr/>
            <p:nvPr/>
          </p:nvSpPr>
          <p:spPr>
            <a:xfrm>
              <a:off x="1498450" y="1426800"/>
              <a:ext cx="423000" cy="557050"/>
            </a:xfrm>
            <a:custGeom>
              <a:avLst/>
              <a:gdLst/>
              <a:ahLst/>
              <a:cxnLst/>
              <a:rect l="l" t="t" r="r" b="b"/>
              <a:pathLst>
                <a:path w="16920" h="22282" extrusionOk="0">
                  <a:moveTo>
                    <a:pt x="12518" y="1"/>
                  </a:moveTo>
                  <a:cubicBezTo>
                    <a:pt x="12444" y="1"/>
                    <a:pt x="12370" y="12"/>
                    <a:pt x="12298" y="38"/>
                  </a:cubicBezTo>
                  <a:cubicBezTo>
                    <a:pt x="11813" y="224"/>
                    <a:pt x="10771" y="224"/>
                    <a:pt x="10129" y="238"/>
                  </a:cubicBezTo>
                  <a:cubicBezTo>
                    <a:pt x="9502" y="238"/>
                    <a:pt x="9088" y="452"/>
                    <a:pt x="8860" y="1051"/>
                  </a:cubicBezTo>
                  <a:cubicBezTo>
                    <a:pt x="8673" y="1552"/>
                    <a:pt x="8620" y="1872"/>
                    <a:pt x="8390" y="1872"/>
                  </a:cubicBezTo>
                  <a:cubicBezTo>
                    <a:pt x="8338" y="1872"/>
                    <a:pt x="8277" y="1855"/>
                    <a:pt x="8203" y="1821"/>
                  </a:cubicBezTo>
                  <a:cubicBezTo>
                    <a:pt x="7790" y="1664"/>
                    <a:pt x="7462" y="1336"/>
                    <a:pt x="7419" y="951"/>
                  </a:cubicBezTo>
                  <a:cubicBezTo>
                    <a:pt x="7383" y="701"/>
                    <a:pt x="7230" y="468"/>
                    <a:pt x="6978" y="468"/>
                  </a:cubicBezTo>
                  <a:cubicBezTo>
                    <a:pt x="6827" y="468"/>
                    <a:pt x="6639" y="552"/>
                    <a:pt x="6420" y="766"/>
                  </a:cubicBezTo>
                  <a:cubicBezTo>
                    <a:pt x="5821" y="1336"/>
                    <a:pt x="5807" y="1679"/>
                    <a:pt x="6078" y="1893"/>
                  </a:cubicBezTo>
                  <a:cubicBezTo>
                    <a:pt x="6349" y="2107"/>
                    <a:pt x="6777" y="2378"/>
                    <a:pt x="6221" y="2791"/>
                  </a:cubicBezTo>
                  <a:cubicBezTo>
                    <a:pt x="5664" y="3219"/>
                    <a:pt x="5208" y="2806"/>
                    <a:pt x="4723" y="3248"/>
                  </a:cubicBezTo>
                  <a:cubicBezTo>
                    <a:pt x="4238" y="3676"/>
                    <a:pt x="3781" y="4218"/>
                    <a:pt x="4067" y="4389"/>
                  </a:cubicBezTo>
                  <a:cubicBezTo>
                    <a:pt x="4224" y="4492"/>
                    <a:pt x="4618" y="4577"/>
                    <a:pt x="4999" y="4577"/>
                  </a:cubicBezTo>
                  <a:cubicBezTo>
                    <a:pt x="5306" y="4577"/>
                    <a:pt x="5605" y="4521"/>
                    <a:pt x="5764" y="4375"/>
                  </a:cubicBezTo>
                  <a:cubicBezTo>
                    <a:pt x="5942" y="4211"/>
                    <a:pt x="6039" y="4164"/>
                    <a:pt x="6153" y="4164"/>
                  </a:cubicBezTo>
                  <a:cubicBezTo>
                    <a:pt x="6267" y="4164"/>
                    <a:pt x="6399" y="4211"/>
                    <a:pt x="6649" y="4232"/>
                  </a:cubicBezTo>
                  <a:cubicBezTo>
                    <a:pt x="7148" y="4261"/>
                    <a:pt x="7576" y="4475"/>
                    <a:pt x="7790" y="4888"/>
                  </a:cubicBezTo>
                  <a:cubicBezTo>
                    <a:pt x="8004" y="5288"/>
                    <a:pt x="8560" y="5402"/>
                    <a:pt x="8432" y="5787"/>
                  </a:cubicBezTo>
                  <a:cubicBezTo>
                    <a:pt x="8303" y="6158"/>
                    <a:pt x="7975" y="6429"/>
                    <a:pt x="8004" y="6600"/>
                  </a:cubicBezTo>
                  <a:cubicBezTo>
                    <a:pt x="8016" y="6652"/>
                    <a:pt x="8048" y="6670"/>
                    <a:pt x="8089" y="6670"/>
                  </a:cubicBezTo>
                  <a:cubicBezTo>
                    <a:pt x="8196" y="6670"/>
                    <a:pt x="8360" y="6543"/>
                    <a:pt x="8360" y="6543"/>
                  </a:cubicBezTo>
                  <a:cubicBezTo>
                    <a:pt x="8360" y="6543"/>
                    <a:pt x="8370" y="6856"/>
                    <a:pt x="8435" y="6856"/>
                  </a:cubicBezTo>
                  <a:cubicBezTo>
                    <a:pt x="8450" y="6856"/>
                    <a:pt x="8468" y="6840"/>
                    <a:pt x="8489" y="6800"/>
                  </a:cubicBezTo>
                  <a:cubicBezTo>
                    <a:pt x="8574" y="6618"/>
                    <a:pt x="8731" y="6137"/>
                    <a:pt x="8890" y="6137"/>
                  </a:cubicBezTo>
                  <a:cubicBezTo>
                    <a:pt x="8918" y="6137"/>
                    <a:pt x="8946" y="6152"/>
                    <a:pt x="8974" y="6187"/>
                  </a:cubicBezTo>
                  <a:cubicBezTo>
                    <a:pt x="9159" y="6429"/>
                    <a:pt x="9544" y="6244"/>
                    <a:pt x="9587" y="6643"/>
                  </a:cubicBezTo>
                  <a:cubicBezTo>
                    <a:pt x="9644" y="7042"/>
                    <a:pt x="9716" y="7228"/>
                    <a:pt x="10201" y="7428"/>
                  </a:cubicBezTo>
                  <a:cubicBezTo>
                    <a:pt x="10700" y="7613"/>
                    <a:pt x="11085" y="7684"/>
                    <a:pt x="11042" y="7970"/>
                  </a:cubicBezTo>
                  <a:cubicBezTo>
                    <a:pt x="10989" y="8235"/>
                    <a:pt x="11047" y="8749"/>
                    <a:pt x="10710" y="8749"/>
                  </a:cubicBezTo>
                  <a:cubicBezTo>
                    <a:pt x="10685" y="8749"/>
                    <a:pt x="10658" y="8746"/>
                    <a:pt x="10629" y="8740"/>
                  </a:cubicBezTo>
                  <a:cubicBezTo>
                    <a:pt x="10201" y="8654"/>
                    <a:pt x="10001" y="8326"/>
                    <a:pt x="9616" y="8084"/>
                  </a:cubicBezTo>
                  <a:cubicBezTo>
                    <a:pt x="9216" y="7841"/>
                    <a:pt x="8774" y="7913"/>
                    <a:pt x="8375" y="7699"/>
                  </a:cubicBezTo>
                  <a:cubicBezTo>
                    <a:pt x="7990" y="7470"/>
                    <a:pt x="7975" y="6729"/>
                    <a:pt x="7504" y="6187"/>
                  </a:cubicBezTo>
                  <a:cubicBezTo>
                    <a:pt x="7048" y="5673"/>
                    <a:pt x="6492" y="5159"/>
                    <a:pt x="5422" y="5031"/>
                  </a:cubicBezTo>
                  <a:cubicBezTo>
                    <a:pt x="5281" y="5014"/>
                    <a:pt x="5136" y="5006"/>
                    <a:pt x="4987" y="5006"/>
                  </a:cubicBezTo>
                  <a:cubicBezTo>
                    <a:pt x="4001" y="5006"/>
                    <a:pt x="2870" y="5357"/>
                    <a:pt x="2126" y="5816"/>
                  </a:cubicBezTo>
                  <a:cubicBezTo>
                    <a:pt x="1271" y="6358"/>
                    <a:pt x="457" y="6386"/>
                    <a:pt x="229" y="7927"/>
                  </a:cubicBezTo>
                  <a:cubicBezTo>
                    <a:pt x="1" y="9453"/>
                    <a:pt x="58" y="9981"/>
                    <a:pt x="443" y="10480"/>
                  </a:cubicBezTo>
                  <a:cubicBezTo>
                    <a:pt x="828" y="10980"/>
                    <a:pt x="1927" y="11022"/>
                    <a:pt x="2440" y="11408"/>
                  </a:cubicBezTo>
                  <a:cubicBezTo>
                    <a:pt x="2954" y="11779"/>
                    <a:pt x="3810" y="12649"/>
                    <a:pt x="3453" y="14218"/>
                  </a:cubicBezTo>
                  <a:cubicBezTo>
                    <a:pt x="3096" y="15787"/>
                    <a:pt x="3211" y="15702"/>
                    <a:pt x="2640" y="16572"/>
                  </a:cubicBezTo>
                  <a:cubicBezTo>
                    <a:pt x="2069" y="17428"/>
                    <a:pt x="1784" y="18426"/>
                    <a:pt x="1756" y="19468"/>
                  </a:cubicBezTo>
                  <a:cubicBezTo>
                    <a:pt x="1741" y="20452"/>
                    <a:pt x="1898" y="21707"/>
                    <a:pt x="2469" y="22050"/>
                  </a:cubicBezTo>
                  <a:cubicBezTo>
                    <a:pt x="2729" y="22206"/>
                    <a:pt x="3025" y="22282"/>
                    <a:pt x="3320" y="22282"/>
                  </a:cubicBezTo>
                  <a:cubicBezTo>
                    <a:pt x="3671" y="22282"/>
                    <a:pt x="4022" y="22174"/>
                    <a:pt x="4309" y="21964"/>
                  </a:cubicBezTo>
                  <a:cubicBezTo>
                    <a:pt x="4851" y="21579"/>
                    <a:pt x="5579" y="20637"/>
                    <a:pt x="6349" y="20195"/>
                  </a:cubicBezTo>
                  <a:cubicBezTo>
                    <a:pt x="7105" y="19739"/>
                    <a:pt x="8075" y="19796"/>
                    <a:pt x="8189" y="19025"/>
                  </a:cubicBezTo>
                  <a:cubicBezTo>
                    <a:pt x="8289" y="18269"/>
                    <a:pt x="9088" y="16914"/>
                    <a:pt x="9701" y="16886"/>
                  </a:cubicBezTo>
                  <a:cubicBezTo>
                    <a:pt x="10300" y="16871"/>
                    <a:pt x="11599" y="16557"/>
                    <a:pt x="11813" y="15915"/>
                  </a:cubicBezTo>
                  <a:cubicBezTo>
                    <a:pt x="12027" y="15274"/>
                    <a:pt x="11898" y="14632"/>
                    <a:pt x="13025" y="14361"/>
                  </a:cubicBezTo>
                  <a:cubicBezTo>
                    <a:pt x="14181" y="14075"/>
                    <a:pt x="14081" y="14517"/>
                    <a:pt x="14837" y="13733"/>
                  </a:cubicBezTo>
                  <a:cubicBezTo>
                    <a:pt x="15079" y="13490"/>
                    <a:pt x="15408" y="13348"/>
                    <a:pt x="15764" y="13348"/>
                  </a:cubicBezTo>
                  <a:lnTo>
                    <a:pt x="15778" y="13291"/>
                  </a:lnTo>
                  <a:cubicBezTo>
                    <a:pt x="16920" y="9667"/>
                    <a:pt x="16891" y="5787"/>
                    <a:pt x="15650" y="2164"/>
                  </a:cubicBezTo>
                  <a:cubicBezTo>
                    <a:pt x="15564" y="2200"/>
                    <a:pt x="15474" y="2219"/>
                    <a:pt x="15384" y="2219"/>
                  </a:cubicBezTo>
                  <a:cubicBezTo>
                    <a:pt x="15265" y="2219"/>
                    <a:pt x="15149" y="2186"/>
                    <a:pt x="15051" y="2121"/>
                  </a:cubicBezTo>
                  <a:cubicBezTo>
                    <a:pt x="14352" y="1693"/>
                    <a:pt x="13667" y="1265"/>
                    <a:pt x="13496" y="794"/>
                  </a:cubicBezTo>
                  <a:cubicBezTo>
                    <a:pt x="13338" y="382"/>
                    <a:pt x="12933" y="1"/>
                    <a:pt x="125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4"/>
            <p:cNvSpPr/>
            <p:nvPr/>
          </p:nvSpPr>
          <p:spPr>
            <a:xfrm>
              <a:off x="1686525" y="1929950"/>
              <a:ext cx="60525" cy="43450"/>
            </a:xfrm>
            <a:custGeom>
              <a:avLst/>
              <a:gdLst/>
              <a:ahLst/>
              <a:cxnLst/>
              <a:rect l="l" t="t" r="r" b="b"/>
              <a:pathLst>
                <a:path w="2421" h="1738" extrusionOk="0">
                  <a:moveTo>
                    <a:pt x="1553" y="1"/>
                  </a:moveTo>
                  <a:cubicBezTo>
                    <a:pt x="1422" y="1"/>
                    <a:pt x="1330" y="115"/>
                    <a:pt x="1094" y="269"/>
                  </a:cubicBezTo>
                  <a:cubicBezTo>
                    <a:pt x="738" y="497"/>
                    <a:pt x="210" y="711"/>
                    <a:pt x="167" y="1068"/>
                  </a:cubicBezTo>
                  <a:cubicBezTo>
                    <a:pt x="105" y="1376"/>
                    <a:pt x="1" y="1738"/>
                    <a:pt x="214" y="1738"/>
                  </a:cubicBezTo>
                  <a:cubicBezTo>
                    <a:pt x="247" y="1738"/>
                    <a:pt x="288" y="1729"/>
                    <a:pt x="338" y="1710"/>
                  </a:cubicBezTo>
                  <a:cubicBezTo>
                    <a:pt x="709" y="1567"/>
                    <a:pt x="738" y="1239"/>
                    <a:pt x="1208" y="1225"/>
                  </a:cubicBezTo>
                  <a:cubicBezTo>
                    <a:pt x="1679" y="1210"/>
                    <a:pt x="2421" y="454"/>
                    <a:pt x="1850" y="126"/>
                  </a:cubicBezTo>
                  <a:cubicBezTo>
                    <a:pt x="1715" y="38"/>
                    <a:pt x="1628" y="1"/>
                    <a:pt x="1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4"/>
            <p:cNvSpPr/>
            <p:nvPr/>
          </p:nvSpPr>
          <p:spPr>
            <a:xfrm>
              <a:off x="1391446" y="1223494"/>
              <a:ext cx="511250" cy="487175"/>
            </a:xfrm>
            <a:custGeom>
              <a:avLst/>
              <a:gdLst/>
              <a:ahLst/>
              <a:cxnLst/>
              <a:rect l="l" t="t" r="r" b="b"/>
              <a:pathLst>
                <a:path w="20450" h="19487" extrusionOk="0">
                  <a:moveTo>
                    <a:pt x="5689" y="1"/>
                  </a:moveTo>
                  <a:cubicBezTo>
                    <a:pt x="1473" y="1"/>
                    <a:pt x="1" y="4497"/>
                    <a:pt x="2604" y="9175"/>
                  </a:cubicBezTo>
                  <a:cubicBezTo>
                    <a:pt x="5756" y="14828"/>
                    <a:pt x="12542" y="19487"/>
                    <a:pt x="16179" y="19487"/>
                  </a:cubicBezTo>
                  <a:cubicBezTo>
                    <a:pt x="16921" y="19487"/>
                    <a:pt x="17531" y="19293"/>
                    <a:pt x="17954" y="18876"/>
                  </a:cubicBezTo>
                  <a:cubicBezTo>
                    <a:pt x="20450" y="16393"/>
                    <a:pt x="20065" y="8676"/>
                    <a:pt x="13075" y="3241"/>
                  </a:cubicBezTo>
                  <a:cubicBezTo>
                    <a:pt x="10123" y="943"/>
                    <a:pt x="7618" y="1"/>
                    <a:pt x="5689" y="1"/>
                  </a:cubicBezTo>
                  <a:close/>
                </a:path>
              </a:pathLst>
            </a:custGeom>
            <a:solidFill>
              <a:srgbClr val="FFFFFF">
                <a:alpha val="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4"/>
            <p:cNvSpPr/>
            <p:nvPr/>
          </p:nvSpPr>
          <p:spPr>
            <a:xfrm>
              <a:off x="1015925" y="1175250"/>
              <a:ext cx="769300" cy="897675"/>
            </a:xfrm>
            <a:custGeom>
              <a:avLst/>
              <a:gdLst/>
              <a:ahLst/>
              <a:cxnLst/>
              <a:rect l="l" t="t" r="r" b="b"/>
              <a:pathLst>
                <a:path w="30772" h="35907" extrusionOk="0">
                  <a:moveTo>
                    <a:pt x="17961" y="0"/>
                  </a:moveTo>
                  <a:cubicBezTo>
                    <a:pt x="8046" y="0"/>
                    <a:pt x="1" y="8032"/>
                    <a:pt x="1" y="17946"/>
                  </a:cubicBezTo>
                  <a:cubicBezTo>
                    <a:pt x="1" y="27861"/>
                    <a:pt x="8046" y="35906"/>
                    <a:pt x="17961" y="35906"/>
                  </a:cubicBezTo>
                  <a:cubicBezTo>
                    <a:pt x="22783" y="35906"/>
                    <a:pt x="27390" y="33980"/>
                    <a:pt x="30771" y="30542"/>
                  </a:cubicBezTo>
                  <a:lnTo>
                    <a:pt x="30771" y="30542"/>
                  </a:lnTo>
                  <a:cubicBezTo>
                    <a:pt x="29301" y="31476"/>
                    <a:pt x="26545" y="32312"/>
                    <a:pt x="23417" y="32312"/>
                  </a:cubicBezTo>
                  <a:cubicBezTo>
                    <a:pt x="18805" y="32312"/>
                    <a:pt x="13384" y="30495"/>
                    <a:pt x="10086" y="24494"/>
                  </a:cubicBezTo>
                  <a:cubicBezTo>
                    <a:pt x="4537" y="14423"/>
                    <a:pt x="10058" y="1370"/>
                    <a:pt x="19002" y="29"/>
                  </a:cubicBezTo>
                  <a:cubicBezTo>
                    <a:pt x="18660" y="15"/>
                    <a:pt x="18303" y="0"/>
                    <a:pt x="17961" y="0"/>
                  </a:cubicBezTo>
                  <a:close/>
                </a:path>
              </a:pathLst>
            </a:custGeom>
            <a:solidFill>
              <a:srgbClr val="002D4F">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868;p54">
            <a:extLst>
              <a:ext uri="{FF2B5EF4-FFF2-40B4-BE49-F238E27FC236}">
                <a16:creationId xmlns:a16="http://schemas.microsoft.com/office/drawing/2014/main" id="{0034F837-7F74-86D8-0E0C-EBFE04298298}"/>
              </a:ext>
            </a:extLst>
          </p:cNvPr>
          <p:cNvSpPr txBox="1">
            <a:spLocks/>
          </p:cNvSpPr>
          <p:nvPr/>
        </p:nvSpPr>
        <p:spPr>
          <a:xfrm>
            <a:off x="3705167" y="2871918"/>
            <a:ext cx="4959326" cy="1759065"/>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0093FC"/>
              </a:buClr>
              <a:buSzPts val="1600"/>
              <a:buFont typeface="Nunito"/>
              <a:buNone/>
              <a:defRPr sz="1600" b="0" i="0" u="none" strike="noStrike" cap="none">
                <a:solidFill>
                  <a:srgbClr val="0093FC"/>
                </a:solidFill>
                <a:latin typeface="Nunito"/>
                <a:ea typeface="Nunito"/>
                <a:cs typeface="Nunito"/>
                <a:sym typeface="Nunito"/>
              </a:defRPr>
            </a:lvl1pPr>
            <a:lvl2pPr marL="914400" marR="0" lvl="1" indent="-304800" algn="l" rtl="0">
              <a:lnSpc>
                <a:spcPct val="100000"/>
              </a:lnSpc>
              <a:spcBef>
                <a:spcPts val="0"/>
              </a:spcBef>
              <a:spcAft>
                <a:spcPts val="0"/>
              </a:spcAft>
              <a:buClr>
                <a:schemeClr val="accent4"/>
              </a:buClr>
              <a:buSzPts val="2800"/>
              <a:buFont typeface="Nunito"/>
              <a:buNone/>
              <a:defRPr sz="2800" b="0" i="0" u="none" strike="noStrike" cap="none">
                <a:solidFill>
                  <a:schemeClr val="accent4"/>
                </a:solidFill>
                <a:latin typeface="Nunito"/>
                <a:ea typeface="Nunito"/>
                <a:cs typeface="Nunito"/>
                <a:sym typeface="Nunito"/>
              </a:defRPr>
            </a:lvl2pPr>
            <a:lvl3pPr marL="1371600" marR="0" lvl="2" indent="-304800" algn="l" rtl="0">
              <a:lnSpc>
                <a:spcPct val="100000"/>
              </a:lnSpc>
              <a:spcBef>
                <a:spcPts val="0"/>
              </a:spcBef>
              <a:spcAft>
                <a:spcPts val="0"/>
              </a:spcAft>
              <a:buClr>
                <a:schemeClr val="accent4"/>
              </a:buClr>
              <a:buSzPts val="2800"/>
              <a:buFont typeface="Nunito"/>
              <a:buNone/>
              <a:defRPr sz="2800" b="0" i="0" u="none" strike="noStrike" cap="none">
                <a:solidFill>
                  <a:schemeClr val="accent4"/>
                </a:solidFill>
                <a:latin typeface="Nunito"/>
                <a:ea typeface="Nunito"/>
                <a:cs typeface="Nunito"/>
                <a:sym typeface="Nunito"/>
              </a:defRPr>
            </a:lvl3pPr>
            <a:lvl4pPr marL="1828800" marR="0" lvl="3" indent="-304800" algn="l" rtl="0">
              <a:lnSpc>
                <a:spcPct val="100000"/>
              </a:lnSpc>
              <a:spcBef>
                <a:spcPts val="0"/>
              </a:spcBef>
              <a:spcAft>
                <a:spcPts val="0"/>
              </a:spcAft>
              <a:buClr>
                <a:schemeClr val="accent4"/>
              </a:buClr>
              <a:buSzPts val="2800"/>
              <a:buFont typeface="Nunito"/>
              <a:buNone/>
              <a:defRPr sz="2800" b="0" i="0" u="none" strike="noStrike" cap="none">
                <a:solidFill>
                  <a:schemeClr val="accent4"/>
                </a:solidFill>
                <a:latin typeface="Nunito"/>
                <a:ea typeface="Nunito"/>
                <a:cs typeface="Nunito"/>
                <a:sym typeface="Nunito"/>
              </a:defRPr>
            </a:lvl4pPr>
            <a:lvl5pPr marL="2286000" marR="0" lvl="4" indent="-304800" algn="l" rtl="0">
              <a:lnSpc>
                <a:spcPct val="100000"/>
              </a:lnSpc>
              <a:spcBef>
                <a:spcPts val="0"/>
              </a:spcBef>
              <a:spcAft>
                <a:spcPts val="0"/>
              </a:spcAft>
              <a:buClr>
                <a:schemeClr val="accent4"/>
              </a:buClr>
              <a:buSzPts val="2800"/>
              <a:buFont typeface="Nunito"/>
              <a:buNone/>
              <a:defRPr sz="2800" b="0" i="0" u="none" strike="noStrike" cap="none">
                <a:solidFill>
                  <a:schemeClr val="accent4"/>
                </a:solidFill>
                <a:latin typeface="Nunito"/>
                <a:ea typeface="Nunito"/>
                <a:cs typeface="Nunito"/>
                <a:sym typeface="Nunito"/>
              </a:defRPr>
            </a:lvl5pPr>
            <a:lvl6pPr marL="2743200" marR="0" lvl="5" indent="-304800" algn="l" rtl="0">
              <a:lnSpc>
                <a:spcPct val="100000"/>
              </a:lnSpc>
              <a:spcBef>
                <a:spcPts val="0"/>
              </a:spcBef>
              <a:spcAft>
                <a:spcPts val="0"/>
              </a:spcAft>
              <a:buClr>
                <a:schemeClr val="accent4"/>
              </a:buClr>
              <a:buSzPts val="2800"/>
              <a:buFont typeface="Nunito"/>
              <a:buNone/>
              <a:defRPr sz="2800" b="0" i="0" u="none" strike="noStrike" cap="none">
                <a:solidFill>
                  <a:schemeClr val="accent4"/>
                </a:solidFill>
                <a:latin typeface="Nunito"/>
                <a:ea typeface="Nunito"/>
                <a:cs typeface="Nunito"/>
                <a:sym typeface="Nunito"/>
              </a:defRPr>
            </a:lvl6pPr>
            <a:lvl7pPr marL="3200400" marR="0" lvl="6" indent="-304800" algn="l" rtl="0">
              <a:lnSpc>
                <a:spcPct val="100000"/>
              </a:lnSpc>
              <a:spcBef>
                <a:spcPts val="0"/>
              </a:spcBef>
              <a:spcAft>
                <a:spcPts val="0"/>
              </a:spcAft>
              <a:buClr>
                <a:schemeClr val="accent4"/>
              </a:buClr>
              <a:buSzPts val="2800"/>
              <a:buFont typeface="Nunito"/>
              <a:buNone/>
              <a:defRPr sz="2800" b="0" i="0" u="none" strike="noStrike" cap="none">
                <a:solidFill>
                  <a:schemeClr val="accent4"/>
                </a:solidFill>
                <a:latin typeface="Nunito"/>
                <a:ea typeface="Nunito"/>
                <a:cs typeface="Nunito"/>
                <a:sym typeface="Nunito"/>
              </a:defRPr>
            </a:lvl7pPr>
            <a:lvl8pPr marL="3657600" marR="0" lvl="7" indent="-304800" algn="l" rtl="0">
              <a:lnSpc>
                <a:spcPct val="100000"/>
              </a:lnSpc>
              <a:spcBef>
                <a:spcPts val="0"/>
              </a:spcBef>
              <a:spcAft>
                <a:spcPts val="0"/>
              </a:spcAft>
              <a:buClr>
                <a:schemeClr val="accent4"/>
              </a:buClr>
              <a:buSzPts val="2800"/>
              <a:buFont typeface="Nunito"/>
              <a:buNone/>
              <a:defRPr sz="2800" b="0" i="0" u="none" strike="noStrike" cap="none">
                <a:solidFill>
                  <a:schemeClr val="accent4"/>
                </a:solidFill>
                <a:latin typeface="Nunito"/>
                <a:ea typeface="Nunito"/>
                <a:cs typeface="Nunito"/>
                <a:sym typeface="Nunito"/>
              </a:defRPr>
            </a:lvl8pPr>
            <a:lvl9pPr marL="4114800" marR="0" lvl="8" indent="-304800" algn="l" rtl="0">
              <a:lnSpc>
                <a:spcPct val="100000"/>
              </a:lnSpc>
              <a:spcBef>
                <a:spcPts val="0"/>
              </a:spcBef>
              <a:spcAft>
                <a:spcPts val="0"/>
              </a:spcAft>
              <a:buClr>
                <a:schemeClr val="accent4"/>
              </a:buClr>
              <a:buSzPts val="2800"/>
              <a:buFont typeface="Nunito"/>
              <a:buNone/>
              <a:defRPr sz="2800" b="0" i="0" u="none" strike="noStrike" cap="none">
                <a:solidFill>
                  <a:schemeClr val="accent4"/>
                </a:solidFill>
                <a:latin typeface="Nunito"/>
                <a:ea typeface="Nunito"/>
                <a:cs typeface="Nunito"/>
                <a:sym typeface="Nunito"/>
              </a:defRPr>
            </a:lvl9pPr>
          </a:lstStyle>
          <a:p>
            <a:pPr marL="127000" indent="0" algn="just">
              <a:lnSpc>
                <a:spcPct val="150000"/>
              </a:lnSpc>
            </a:pPr>
            <a:r>
              <a:rPr lang="vi-VN" sz="1800" dirty="0">
                <a:latin typeface="Times New Roman" panose="02020603050405020304" pitchFamily="18" charset="0"/>
                <a:cs typeface="Times New Roman" panose="02020603050405020304" pitchFamily="18" charset="0"/>
              </a:rPr>
              <a:t>- Mỗi cá nhân khi giao tiếp có thể sáng tạo nhiều từ ngữ hoặc cách diễn đạt mới lạ, hấp dẫn, tinh tế nhưng đó là những từ ngữ, cách diên đạt dựa trên vốn từ, quy tắc ngữ pháp chung của tiếng Việt. </a:t>
            </a:r>
            <a:endParaRPr lang="vi-V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7"/>
          <p:cNvSpPr txBox="1">
            <a:spLocks noGrp="1"/>
          </p:cNvSpPr>
          <p:nvPr>
            <p:ph type="title"/>
          </p:nvPr>
        </p:nvSpPr>
        <p:spPr>
          <a:xfrm>
            <a:off x="1938600" y="1112144"/>
            <a:ext cx="5266800" cy="74870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Times New Roman" panose="02020603050405020304" pitchFamily="18" charset="0"/>
                <a:cs typeface="Times New Roman" panose="02020603050405020304" pitchFamily="18" charset="0"/>
              </a:rPr>
              <a:t>LUYỆN TẬP, VẬN DỤNG</a:t>
            </a:r>
            <a:endParaRPr sz="2400" b="1" dirty="0">
              <a:latin typeface="Times New Roman" panose="02020603050405020304" pitchFamily="18" charset="0"/>
              <a:cs typeface="Times New Roman" panose="02020603050405020304" pitchFamily="18" charset="0"/>
            </a:endParaRPr>
          </a:p>
        </p:txBody>
      </p:sp>
      <p:sp>
        <p:nvSpPr>
          <p:cNvPr id="393" name="Google Shape;393;p37"/>
          <p:cNvSpPr txBox="1">
            <a:spLocks noGrp="1"/>
          </p:cNvSpPr>
          <p:nvPr>
            <p:ph type="title" idx="2"/>
          </p:nvPr>
        </p:nvSpPr>
        <p:spPr>
          <a:xfrm>
            <a:off x="2422374" y="1656740"/>
            <a:ext cx="4445000" cy="2539703"/>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1 –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1</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 –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2</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3 –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3</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4 –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4 </a:t>
            </a:r>
            <a:br>
              <a:rPr lang="en-U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17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69;p54">
            <a:extLst>
              <a:ext uri="{FF2B5EF4-FFF2-40B4-BE49-F238E27FC236}">
                <a16:creationId xmlns:a16="http://schemas.microsoft.com/office/drawing/2014/main" id="{5581CAE0-5F73-BCB8-E314-10397688AF83}"/>
              </a:ext>
            </a:extLst>
          </p:cNvPr>
          <p:cNvSpPr txBox="1">
            <a:spLocks/>
          </p:cNvSpPr>
          <p:nvPr/>
        </p:nvSpPr>
        <p:spPr>
          <a:xfrm>
            <a:off x="978039" y="179615"/>
            <a:ext cx="6801119" cy="75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77D"/>
              </a:buClr>
              <a:buSzPts val="3500"/>
              <a:buFont typeface="Nunito Black"/>
              <a:buNone/>
              <a:defRPr sz="3500" b="0" i="0" u="none" strike="noStrike" cap="none">
                <a:solidFill>
                  <a:srgbClr val="00477D"/>
                </a:solidFill>
                <a:latin typeface="Nunito Black"/>
                <a:ea typeface="Nunito Black"/>
                <a:cs typeface="Nunito Black"/>
                <a:sym typeface="Nunito Black"/>
              </a:defRPr>
            </a:lvl1pPr>
            <a:lvl2pPr marR="0" lvl="1"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2pPr>
            <a:lvl3pPr marR="0" lvl="2"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3pPr>
            <a:lvl4pPr marR="0" lvl="3"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4pPr>
            <a:lvl5pPr marR="0" lvl="4"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5pPr>
            <a:lvl6pPr marR="0" lvl="5"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6pPr>
            <a:lvl7pPr marR="0" lvl="6"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7pPr>
            <a:lvl8pPr marR="0" lvl="7"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8pPr>
            <a:lvl9pPr marR="0" lvl="8"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9pPr>
          </a:lstStyle>
          <a:p>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1</a:t>
            </a:r>
            <a:endParaRPr lang="vi-VN" sz="2400" b="1" dirty="0">
              <a:solidFill>
                <a:schemeClr val="lt2"/>
              </a:solidFill>
              <a:latin typeface="Times New Roman" panose="02020603050405020304" pitchFamily="18" charset="0"/>
              <a:cs typeface="Times New Roman" panose="02020603050405020304" pitchFamily="18" charset="0"/>
            </a:endParaRPr>
          </a:p>
        </p:txBody>
      </p:sp>
      <p:sp>
        <p:nvSpPr>
          <p:cNvPr id="6" name="Google Shape;868;p54">
            <a:extLst>
              <a:ext uri="{FF2B5EF4-FFF2-40B4-BE49-F238E27FC236}">
                <a16:creationId xmlns:a16="http://schemas.microsoft.com/office/drawing/2014/main" id="{A713E37E-73B7-094D-E660-109C43FD31CB}"/>
              </a:ext>
            </a:extLst>
          </p:cNvPr>
          <p:cNvSpPr txBox="1">
            <a:spLocks/>
          </p:cNvSpPr>
          <p:nvPr/>
        </p:nvSpPr>
        <p:spPr>
          <a:xfrm>
            <a:off x="200763" y="1003047"/>
            <a:ext cx="4109980" cy="1870781"/>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27000" algn="just">
              <a:lnSpc>
                <a:spcPct val="150000"/>
              </a:lnSpc>
              <a:buSzPts val="1600"/>
            </a:pPr>
            <a:r>
              <a:rPr lang="vi-VN" sz="1800" dirty="0">
                <a:solidFill>
                  <a:schemeClr val="bg2">
                    <a:lumMod val="75000"/>
                  </a:schemeClr>
                </a:solidFill>
                <a:latin typeface="Times New Roman" panose="02020603050405020304" pitchFamily="18" charset="0"/>
                <a:cs typeface="Times New Roman" panose="02020603050405020304" pitchFamily="18" charset="0"/>
              </a:rPr>
              <a:t>- Loài vật có thể giao tiếp, trao đổi thông tin với nhau bằng cử chỉ, hành động, tiếng kêu… nhưng hoàn toàn theo bản năng, có nhiều hạn chế</a:t>
            </a:r>
            <a:r>
              <a:rPr lang="en-US" sz="1800" dirty="0">
                <a:solidFill>
                  <a:schemeClr val="bg2">
                    <a:lumMod val="75000"/>
                  </a:schemeClr>
                </a:solidFill>
                <a:latin typeface="Times New Roman" panose="02020603050405020304" pitchFamily="18" charset="0"/>
                <a:cs typeface="Times New Roman" panose="02020603050405020304" pitchFamily="18" charset="0"/>
              </a:rPr>
              <a:t>.</a:t>
            </a:r>
            <a:endParaRPr lang="vi-VN" dirty="0">
              <a:solidFill>
                <a:schemeClr val="bg2">
                  <a:lumMod val="75000"/>
                </a:schemeClr>
              </a:solidFill>
            </a:endParaRPr>
          </a:p>
        </p:txBody>
      </p:sp>
      <p:sp>
        <p:nvSpPr>
          <p:cNvPr id="7" name="Google Shape;868;p54">
            <a:extLst>
              <a:ext uri="{FF2B5EF4-FFF2-40B4-BE49-F238E27FC236}">
                <a16:creationId xmlns:a16="http://schemas.microsoft.com/office/drawing/2014/main" id="{C76C64ED-9455-B3F0-CEF5-45EB86F81E20}"/>
              </a:ext>
            </a:extLst>
          </p:cNvPr>
          <p:cNvSpPr txBox="1">
            <a:spLocks/>
          </p:cNvSpPr>
          <p:nvPr/>
        </p:nvSpPr>
        <p:spPr>
          <a:xfrm>
            <a:off x="4435748" y="1003047"/>
            <a:ext cx="4256011" cy="1870781"/>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27000" algn="just">
              <a:lnSpc>
                <a:spcPct val="150000"/>
              </a:lnSpc>
              <a:buSzPts val="1600"/>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Phương tiện giao tiếp của chúng có nhiều hạn chế so với ngôn ngữ của loài người. Chúng không có hệ thống các quy tắc ngôn ngữ như con người.</a:t>
            </a:r>
            <a:endParaRPr lang="vi-VN" dirty="0">
              <a:solidFill>
                <a:schemeClr val="accent2">
                  <a:lumMod val="90000"/>
                  <a:lumOff val="10000"/>
                </a:schemeClr>
              </a:solidFill>
            </a:endParaRPr>
          </a:p>
        </p:txBody>
      </p:sp>
      <p:pic>
        <p:nvPicPr>
          <p:cNvPr id="10" name="Picture 9">
            <a:extLst>
              <a:ext uri="{FF2B5EF4-FFF2-40B4-BE49-F238E27FC236}">
                <a16:creationId xmlns:a16="http://schemas.microsoft.com/office/drawing/2014/main" id="{78235ED6-99E2-0D6F-D983-F4F278B4578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502" b="89940" l="4000" r="99200"/>
                    </a14:imgEffect>
                  </a14:imgLayer>
                </a14:imgProps>
              </a:ext>
            </a:extLst>
          </a:blip>
          <a:stretch>
            <a:fillRect/>
          </a:stretch>
        </p:blipFill>
        <p:spPr>
          <a:xfrm>
            <a:off x="2142735" y="2501296"/>
            <a:ext cx="5199500" cy="3462867"/>
          </a:xfrm>
          <a:prstGeom prst="rect">
            <a:avLst/>
          </a:prstGeom>
        </p:spPr>
      </p:pic>
    </p:spTree>
    <p:extLst>
      <p:ext uri="{BB962C8B-B14F-4D97-AF65-F5344CB8AC3E}">
        <p14:creationId xmlns:p14="http://schemas.microsoft.com/office/powerpoint/2010/main" val="212085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69;p54">
            <a:extLst>
              <a:ext uri="{FF2B5EF4-FFF2-40B4-BE49-F238E27FC236}">
                <a16:creationId xmlns:a16="http://schemas.microsoft.com/office/drawing/2014/main" id="{5581CAE0-5F73-BCB8-E314-10397688AF83}"/>
              </a:ext>
            </a:extLst>
          </p:cNvPr>
          <p:cNvSpPr txBox="1">
            <a:spLocks/>
          </p:cNvSpPr>
          <p:nvPr/>
        </p:nvSpPr>
        <p:spPr>
          <a:xfrm>
            <a:off x="978039" y="179615"/>
            <a:ext cx="6801119" cy="75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77D"/>
              </a:buClr>
              <a:buSzPts val="3500"/>
              <a:buFont typeface="Nunito Black"/>
              <a:buNone/>
              <a:defRPr sz="3500" b="0" i="0" u="none" strike="noStrike" cap="none">
                <a:solidFill>
                  <a:srgbClr val="00477D"/>
                </a:solidFill>
                <a:latin typeface="Nunito Black"/>
                <a:ea typeface="Nunito Black"/>
                <a:cs typeface="Nunito Black"/>
                <a:sym typeface="Nunito Black"/>
              </a:defRPr>
            </a:lvl1pPr>
            <a:lvl2pPr marR="0" lvl="1"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2pPr>
            <a:lvl3pPr marR="0" lvl="2"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3pPr>
            <a:lvl4pPr marR="0" lvl="3"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4pPr>
            <a:lvl5pPr marR="0" lvl="4"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5pPr>
            <a:lvl6pPr marR="0" lvl="5"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6pPr>
            <a:lvl7pPr marR="0" lvl="6"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7pPr>
            <a:lvl8pPr marR="0" lvl="7"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8pPr>
            <a:lvl9pPr marR="0" lvl="8"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9pPr>
          </a:lstStyle>
          <a:p>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2</a:t>
            </a:r>
            <a:endParaRPr lang="vi-VN" sz="2400" b="1" dirty="0">
              <a:solidFill>
                <a:schemeClr val="lt2"/>
              </a:solidFill>
              <a:latin typeface="Times New Roman" panose="02020603050405020304" pitchFamily="18" charset="0"/>
              <a:cs typeface="Times New Roman" panose="02020603050405020304" pitchFamily="18" charset="0"/>
            </a:endParaRPr>
          </a:p>
        </p:txBody>
      </p:sp>
      <p:sp>
        <p:nvSpPr>
          <p:cNvPr id="6" name="Google Shape;868;p54">
            <a:extLst>
              <a:ext uri="{FF2B5EF4-FFF2-40B4-BE49-F238E27FC236}">
                <a16:creationId xmlns:a16="http://schemas.microsoft.com/office/drawing/2014/main" id="{A713E37E-73B7-094D-E660-109C43FD31CB}"/>
              </a:ext>
            </a:extLst>
          </p:cNvPr>
          <p:cNvSpPr txBox="1">
            <a:spLocks/>
          </p:cNvSpPr>
          <p:nvPr/>
        </p:nvSpPr>
        <p:spPr>
          <a:xfrm>
            <a:off x="372213" y="935315"/>
            <a:ext cx="3669108" cy="3514221"/>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27000" algn="just">
              <a:lnSpc>
                <a:spcPct val="150000"/>
              </a:lnSpc>
              <a:buSzPts val="1600"/>
            </a:pPr>
            <a:r>
              <a:rPr lang="vi-VN" sz="1800" dirty="0">
                <a:solidFill>
                  <a:schemeClr val="bg2">
                    <a:lumMod val="75000"/>
                  </a:schemeClr>
                </a:solidFill>
                <a:latin typeface="Times New Roman" panose="02020603050405020304" pitchFamily="18" charset="0"/>
                <a:cs typeface="Times New Roman" panose="02020603050405020304" pitchFamily="18" charset="0"/>
              </a:rPr>
              <a:t>- Ngôn ngữ ký hiệu: hay ngôn ngữ dấu hiệu; thủ ngữ – là ngôn ngữ chủ yếu được cộng đồng người câm điếc sử dụng nhằm chuyển tải thông tin qua cử chỉ, điệu bộ của cơ thể và nét mặt thay cho lời nói, tạo điều kiện cho người khiếm thính có thể giao tiếp và tiếp thu tri thức. </a:t>
            </a:r>
            <a:endParaRPr lang="vi-VN" dirty="0">
              <a:solidFill>
                <a:schemeClr val="bg2">
                  <a:lumMod val="75000"/>
                </a:schemeClr>
              </a:solidFill>
            </a:endParaRPr>
          </a:p>
        </p:txBody>
      </p:sp>
      <p:sp>
        <p:nvSpPr>
          <p:cNvPr id="7" name="Google Shape;868;p54">
            <a:extLst>
              <a:ext uri="{FF2B5EF4-FFF2-40B4-BE49-F238E27FC236}">
                <a16:creationId xmlns:a16="http://schemas.microsoft.com/office/drawing/2014/main" id="{C76C64ED-9455-B3F0-CEF5-45EB86F81E20}"/>
              </a:ext>
            </a:extLst>
          </p:cNvPr>
          <p:cNvSpPr txBox="1">
            <a:spLocks/>
          </p:cNvSpPr>
          <p:nvPr/>
        </p:nvSpPr>
        <p:spPr>
          <a:xfrm>
            <a:off x="4163786" y="935315"/>
            <a:ext cx="4470823" cy="3514221"/>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27000" algn="just">
              <a:lnSpc>
                <a:spcPct val="150000"/>
              </a:lnSpc>
              <a:buSzPts val="1600"/>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Người khiếm thính thì tư duy ngôn ngữ diễn đạt thông qua mọi quan sát, tư duy hình ảnh dẫn đến hạn chế trong khả năng biểu đạt</a:t>
            </a:r>
          </a:p>
          <a:p>
            <a:pPr marL="127000" algn="just">
              <a:lnSpc>
                <a:spcPct val="150000"/>
              </a:lnSpc>
              <a:buSzPts val="1600"/>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Ngôn ngữ ký hiệu mang tính trực quan nên tính khái quát không cao. </a:t>
            </a:r>
          </a:p>
          <a:p>
            <a:pPr marL="127000" algn="just">
              <a:lnSpc>
                <a:spcPct val="150000"/>
              </a:lnSpc>
              <a:buSzPts val="1600"/>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Ngôn ngữ ký hiệu luôn phải đi kèm với biểu hiện nét mặt để biểu đạt cảm xúc, thái </a:t>
            </a:r>
            <a:r>
              <a:rPr lang="en-US" sz="1800" dirty="0" err="1">
                <a:solidFill>
                  <a:schemeClr val="accent2">
                    <a:lumMod val="90000"/>
                    <a:lumOff val="10000"/>
                  </a:schemeClr>
                </a:solidFill>
                <a:latin typeface="Times New Roman" panose="02020603050405020304" pitchFamily="18" charset="0"/>
                <a:cs typeface="Times New Roman" panose="02020603050405020304" pitchFamily="18" charset="0"/>
              </a:rPr>
              <a:t>độ</a:t>
            </a:r>
            <a:r>
              <a:rPr lang="en-US" sz="1800" dirty="0">
                <a:solidFill>
                  <a:schemeClr val="accent2">
                    <a:lumMod val="90000"/>
                    <a:lumOff val="10000"/>
                  </a:schemeClr>
                </a:solidFill>
                <a:latin typeface="Times New Roman" panose="02020603050405020304" pitchFamily="18" charset="0"/>
                <a:cs typeface="Times New Roman" panose="02020603050405020304" pitchFamily="18" charset="0"/>
              </a:rPr>
              <a:t>.</a:t>
            </a:r>
            <a:endParaRPr lang="vi-VN" dirty="0">
              <a:solidFill>
                <a:schemeClr val="accent2">
                  <a:lumMod val="90000"/>
                  <a:lumOff val="10000"/>
                </a:schemeClr>
              </a:solidFill>
            </a:endParaRPr>
          </a:p>
        </p:txBody>
      </p:sp>
    </p:spTree>
    <p:extLst>
      <p:ext uri="{BB962C8B-B14F-4D97-AF65-F5344CB8AC3E}">
        <p14:creationId xmlns:p14="http://schemas.microsoft.com/office/powerpoint/2010/main" val="2990539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69;p54">
            <a:extLst>
              <a:ext uri="{FF2B5EF4-FFF2-40B4-BE49-F238E27FC236}">
                <a16:creationId xmlns:a16="http://schemas.microsoft.com/office/drawing/2014/main" id="{5581CAE0-5F73-BCB8-E314-10397688AF83}"/>
              </a:ext>
            </a:extLst>
          </p:cNvPr>
          <p:cNvSpPr txBox="1">
            <a:spLocks/>
          </p:cNvSpPr>
          <p:nvPr/>
        </p:nvSpPr>
        <p:spPr>
          <a:xfrm>
            <a:off x="978039" y="179615"/>
            <a:ext cx="6801119" cy="75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77D"/>
              </a:buClr>
              <a:buSzPts val="3500"/>
              <a:buFont typeface="Nunito Black"/>
              <a:buNone/>
              <a:defRPr sz="3500" b="0" i="0" u="none" strike="noStrike" cap="none">
                <a:solidFill>
                  <a:srgbClr val="00477D"/>
                </a:solidFill>
                <a:latin typeface="Nunito Black"/>
                <a:ea typeface="Nunito Black"/>
                <a:cs typeface="Nunito Black"/>
                <a:sym typeface="Nunito Black"/>
              </a:defRPr>
            </a:lvl1pPr>
            <a:lvl2pPr marR="0" lvl="1"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2pPr>
            <a:lvl3pPr marR="0" lvl="2"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3pPr>
            <a:lvl4pPr marR="0" lvl="3"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4pPr>
            <a:lvl5pPr marR="0" lvl="4"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5pPr>
            <a:lvl6pPr marR="0" lvl="5"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6pPr>
            <a:lvl7pPr marR="0" lvl="6"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7pPr>
            <a:lvl8pPr marR="0" lvl="7"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8pPr>
            <a:lvl9pPr marR="0" lvl="8"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9pPr>
          </a:lstStyle>
          <a:p>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3</a:t>
            </a:r>
            <a:endParaRPr lang="vi-VN" sz="2400" b="1" dirty="0">
              <a:solidFill>
                <a:schemeClr val="lt2"/>
              </a:solidFill>
              <a:latin typeface="Times New Roman" panose="02020603050405020304" pitchFamily="18" charset="0"/>
              <a:cs typeface="Times New Roman" panose="02020603050405020304" pitchFamily="18" charset="0"/>
            </a:endParaRPr>
          </a:p>
        </p:txBody>
      </p:sp>
      <p:sp>
        <p:nvSpPr>
          <p:cNvPr id="6" name="Google Shape;868;p54">
            <a:extLst>
              <a:ext uri="{FF2B5EF4-FFF2-40B4-BE49-F238E27FC236}">
                <a16:creationId xmlns:a16="http://schemas.microsoft.com/office/drawing/2014/main" id="{A713E37E-73B7-094D-E660-109C43FD31CB}"/>
              </a:ext>
            </a:extLst>
          </p:cNvPr>
          <p:cNvSpPr txBox="1">
            <a:spLocks/>
          </p:cNvSpPr>
          <p:nvPr/>
        </p:nvSpPr>
        <p:spPr>
          <a:xfrm>
            <a:off x="200763" y="1003047"/>
            <a:ext cx="4109980" cy="2140203"/>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27000" algn="just">
              <a:lnSpc>
                <a:spcPct val="150000"/>
              </a:lnSpc>
              <a:buSzPts val="1600"/>
            </a:pPr>
            <a:r>
              <a:rPr lang="vi-VN" sz="1800" dirty="0">
                <a:solidFill>
                  <a:schemeClr val="bg2">
                    <a:lumMod val="75000"/>
                  </a:schemeClr>
                </a:solidFill>
                <a:latin typeface="Times New Roman" panose="02020603050405020304" pitchFamily="18" charset="0"/>
                <a:cs typeface="Times New Roman" panose="02020603050405020304" pitchFamily="18" charset="0"/>
              </a:rPr>
              <a:t>a. Khi được phát hiện và đưa về trại trẻ, Ma-lay-a không biết nói vì bị tác khỏi xã hội loài người, xung quanh chỉ có bầy chó. Cô bé không được nghe và học tập ngôn ngữ của con người.</a:t>
            </a:r>
            <a:endParaRPr lang="vi-VN" dirty="0">
              <a:solidFill>
                <a:schemeClr val="bg2">
                  <a:lumMod val="75000"/>
                </a:schemeClr>
              </a:solidFill>
            </a:endParaRPr>
          </a:p>
        </p:txBody>
      </p:sp>
      <p:sp>
        <p:nvSpPr>
          <p:cNvPr id="7" name="Google Shape;868;p54">
            <a:extLst>
              <a:ext uri="{FF2B5EF4-FFF2-40B4-BE49-F238E27FC236}">
                <a16:creationId xmlns:a16="http://schemas.microsoft.com/office/drawing/2014/main" id="{C76C64ED-9455-B3F0-CEF5-45EB86F81E20}"/>
              </a:ext>
            </a:extLst>
          </p:cNvPr>
          <p:cNvSpPr txBox="1">
            <a:spLocks/>
          </p:cNvSpPr>
          <p:nvPr/>
        </p:nvSpPr>
        <p:spPr>
          <a:xfrm>
            <a:off x="4435748" y="1003047"/>
            <a:ext cx="4256011" cy="2140203"/>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27000" algn="just">
              <a:lnSpc>
                <a:spcPct val="150000"/>
              </a:lnSpc>
              <a:buSzPts val="1600"/>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b. Vào giai đoạn đấy  tiếng Nga là ngôn ngữ phổ biến được sử dụng ở Ukraina. Qua việc tiếp xúc, được chăm sóc và dạy bảo của mọi người xung quanh mà cô bé nói được tiếng Nga.</a:t>
            </a:r>
          </a:p>
        </p:txBody>
      </p:sp>
      <p:sp>
        <p:nvSpPr>
          <p:cNvPr id="2" name="Google Shape;868;p54">
            <a:extLst>
              <a:ext uri="{FF2B5EF4-FFF2-40B4-BE49-F238E27FC236}">
                <a16:creationId xmlns:a16="http://schemas.microsoft.com/office/drawing/2014/main" id="{ACF31B29-EE6C-7568-E061-E400C735154D}"/>
              </a:ext>
            </a:extLst>
          </p:cNvPr>
          <p:cNvSpPr txBox="1">
            <a:spLocks/>
          </p:cNvSpPr>
          <p:nvPr/>
        </p:nvSpPr>
        <p:spPr>
          <a:xfrm>
            <a:off x="2465541" y="3391303"/>
            <a:ext cx="5870301" cy="1074965"/>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27000" algn="just">
              <a:lnSpc>
                <a:spcPct val="150000"/>
              </a:lnSpc>
              <a:buSzPts val="1600"/>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c. Sự phát triển ngôn ngữ và tư duy của Ma-lay-a bị ảnh hưởng bởi cộng đồng xã hội xung quanh cô bé.</a:t>
            </a:r>
          </a:p>
        </p:txBody>
      </p:sp>
    </p:spTree>
    <p:extLst>
      <p:ext uri="{BB962C8B-B14F-4D97-AF65-F5344CB8AC3E}">
        <p14:creationId xmlns:p14="http://schemas.microsoft.com/office/powerpoint/2010/main" val="1496869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69;p54">
            <a:extLst>
              <a:ext uri="{FF2B5EF4-FFF2-40B4-BE49-F238E27FC236}">
                <a16:creationId xmlns:a16="http://schemas.microsoft.com/office/drawing/2014/main" id="{5581CAE0-5F73-BCB8-E314-10397688AF83}"/>
              </a:ext>
            </a:extLst>
          </p:cNvPr>
          <p:cNvSpPr txBox="1">
            <a:spLocks/>
          </p:cNvSpPr>
          <p:nvPr/>
        </p:nvSpPr>
        <p:spPr>
          <a:xfrm>
            <a:off x="1076011" y="449036"/>
            <a:ext cx="7439340" cy="75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77D"/>
              </a:buClr>
              <a:buSzPts val="3500"/>
              <a:buFont typeface="Nunito Black"/>
              <a:buNone/>
              <a:defRPr sz="3500" b="0" i="0" u="none" strike="noStrike" cap="none">
                <a:solidFill>
                  <a:srgbClr val="00477D"/>
                </a:solidFill>
                <a:latin typeface="Nunito Black"/>
                <a:ea typeface="Nunito Black"/>
                <a:cs typeface="Nunito Black"/>
                <a:sym typeface="Nunito Black"/>
              </a:defRPr>
            </a:lvl1pPr>
            <a:lvl2pPr marR="0" lvl="1"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2pPr>
            <a:lvl3pPr marR="0" lvl="2"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3pPr>
            <a:lvl4pPr marR="0" lvl="3"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4pPr>
            <a:lvl5pPr marR="0" lvl="4"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5pPr>
            <a:lvl6pPr marR="0" lvl="5"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6pPr>
            <a:lvl7pPr marR="0" lvl="6"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7pPr>
            <a:lvl8pPr marR="0" lvl="7"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8pPr>
            <a:lvl9pPr marR="0" lvl="8"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9pPr>
          </a:lstStyle>
          <a:p>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4.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endParaRPr lang="vi-VN" sz="2400" b="1" dirty="0">
              <a:solidFill>
                <a:schemeClr val="lt2"/>
              </a:solidFill>
              <a:latin typeface="Times New Roman" panose="02020603050405020304" pitchFamily="18" charset="0"/>
              <a:cs typeface="Times New Roman" panose="02020603050405020304" pitchFamily="18" charset="0"/>
            </a:endParaRPr>
          </a:p>
        </p:txBody>
      </p:sp>
      <p:sp>
        <p:nvSpPr>
          <p:cNvPr id="6" name="Google Shape;868;p54">
            <a:extLst>
              <a:ext uri="{FF2B5EF4-FFF2-40B4-BE49-F238E27FC236}">
                <a16:creationId xmlns:a16="http://schemas.microsoft.com/office/drawing/2014/main" id="{A713E37E-73B7-094D-E660-109C43FD31CB}"/>
              </a:ext>
            </a:extLst>
          </p:cNvPr>
          <p:cNvSpPr txBox="1">
            <a:spLocks/>
          </p:cNvSpPr>
          <p:nvPr/>
        </p:nvSpPr>
        <p:spPr>
          <a:xfrm>
            <a:off x="690620" y="1393773"/>
            <a:ext cx="2893501" cy="1870781"/>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27000" algn="just">
              <a:lnSpc>
                <a:spcPct val="150000"/>
              </a:lnSpc>
              <a:buSzPts val="1600"/>
            </a:pPr>
            <a:r>
              <a:rPr lang="vi-VN" sz="1800" dirty="0">
                <a:solidFill>
                  <a:schemeClr val="bg2">
                    <a:lumMod val="75000"/>
                  </a:schemeClr>
                </a:solidFill>
                <a:latin typeface="Times New Roman" panose="02020603050405020304" pitchFamily="18" charset="0"/>
                <a:cs typeface="Times New Roman" panose="02020603050405020304" pitchFamily="18" charset="0"/>
              </a:rPr>
              <a:t>- Ngôn ngữ là một hiện tượng xã hội, tách ra khỏi xã hội, con người không có ngôn ngữ. </a:t>
            </a:r>
            <a:endParaRPr lang="vi-VN" dirty="0">
              <a:solidFill>
                <a:schemeClr val="bg2">
                  <a:lumMod val="75000"/>
                </a:schemeClr>
              </a:solidFill>
            </a:endParaRPr>
          </a:p>
        </p:txBody>
      </p:sp>
      <p:sp>
        <p:nvSpPr>
          <p:cNvPr id="7" name="Google Shape;868;p54">
            <a:extLst>
              <a:ext uri="{FF2B5EF4-FFF2-40B4-BE49-F238E27FC236}">
                <a16:creationId xmlns:a16="http://schemas.microsoft.com/office/drawing/2014/main" id="{C76C64ED-9455-B3F0-CEF5-45EB86F81E20}"/>
              </a:ext>
            </a:extLst>
          </p:cNvPr>
          <p:cNvSpPr txBox="1">
            <a:spLocks/>
          </p:cNvSpPr>
          <p:nvPr/>
        </p:nvSpPr>
        <p:spPr>
          <a:xfrm>
            <a:off x="4065815" y="1393773"/>
            <a:ext cx="4623404" cy="1870781"/>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27000" algn="just">
              <a:lnSpc>
                <a:spcPct val="150000"/>
              </a:lnSpc>
              <a:buSzPts val="1600"/>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Ngôn ngữ hình thành và phát triển cùng với xã hội. Do vậy, con người phải sống trong một cộng đồng, học ngôn ngữ của cộng đồng con người mới biết nói và giao tiếp được. </a:t>
            </a:r>
            <a:endParaRPr lang="vi-VN" dirty="0">
              <a:solidFill>
                <a:schemeClr val="accent2">
                  <a:lumMod val="90000"/>
                  <a:lumOff val="10000"/>
                </a:schemeClr>
              </a:solidFill>
            </a:endParaRPr>
          </a:p>
        </p:txBody>
      </p:sp>
      <p:pic>
        <p:nvPicPr>
          <p:cNvPr id="2" name="Picture 1">
            <a:extLst>
              <a:ext uri="{FF2B5EF4-FFF2-40B4-BE49-F238E27FC236}">
                <a16:creationId xmlns:a16="http://schemas.microsoft.com/office/drawing/2014/main" id="{28E8D071-6146-833D-9B78-D4813FE7110D}"/>
              </a:ext>
            </a:extLst>
          </p:cNvPr>
          <p:cNvPicPr>
            <a:picLocks noChangeAspect="1"/>
          </p:cNvPicPr>
          <p:nvPr/>
        </p:nvPicPr>
        <p:blipFill>
          <a:blip r:embed="rId2"/>
          <a:stretch>
            <a:fillRect/>
          </a:stretch>
        </p:blipFill>
        <p:spPr>
          <a:xfrm>
            <a:off x="2948046" y="3453591"/>
            <a:ext cx="2510518" cy="1673679"/>
          </a:xfrm>
          <a:prstGeom prst="rect">
            <a:avLst/>
          </a:prstGeom>
        </p:spPr>
      </p:pic>
    </p:spTree>
    <p:extLst>
      <p:ext uri="{BB962C8B-B14F-4D97-AF65-F5344CB8AC3E}">
        <p14:creationId xmlns:p14="http://schemas.microsoft.com/office/powerpoint/2010/main" val="184286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46"/>
          <p:cNvSpPr txBox="1">
            <a:spLocks noGrp="1"/>
          </p:cNvSpPr>
          <p:nvPr>
            <p:ph type="ctrTitle" idx="4"/>
          </p:nvPr>
        </p:nvSpPr>
        <p:spPr>
          <a:xfrm>
            <a:off x="1152000" y="-10332"/>
            <a:ext cx="6840000" cy="1233639"/>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2400" b="1" dirty="0">
                <a:latin typeface="Times New Roman" panose="02020603050405020304" pitchFamily="18" charset="0"/>
                <a:cs typeface="Times New Roman" panose="02020603050405020304" pitchFamily="18" charset="0"/>
              </a:rPr>
              <a:t>2. Ngôn ngữ là một thành tố của văn hoá</a:t>
            </a:r>
          </a:p>
        </p:txBody>
      </p:sp>
      <p:sp>
        <p:nvSpPr>
          <p:cNvPr id="620" name="Google Shape;620;p46"/>
          <p:cNvSpPr txBox="1">
            <a:spLocks noGrp="1"/>
          </p:cNvSpPr>
          <p:nvPr>
            <p:ph type="subTitle" idx="3"/>
          </p:nvPr>
        </p:nvSpPr>
        <p:spPr>
          <a:xfrm>
            <a:off x="790062" y="1135118"/>
            <a:ext cx="3041793" cy="2542242"/>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1400" dirty="0">
                <a:latin typeface="Times New Roman" panose="02020603050405020304" pitchFamily="18" charset="0"/>
                <a:cs typeface="Times New Roman" panose="02020603050405020304" pitchFamily="18" charset="0"/>
              </a:rPr>
              <a:t>Đọc những câu thơ sau và phát hiện nét đặc sắc trong đời sống sinh hoạt của con người được nói đến:</a:t>
            </a:r>
          </a:p>
          <a:p>
            <a:pPr marL="0" lvl="0" indent="0" algn="just" rtl="0">
              <a:lnSpc>
                <a:spcPct val="150000"/>
              </a:lnSpc>
              <a:spcBef>
                <a:spcPts val="0"/>
              </a:spcBef>
              <a:spcAft>
                <a:spcPts val="0"/>
              </a:spcAft>
              <a:buNone/>
            </a:pPr>
            <a:r>
              <a:rPr lang="vi-VN" sz="1400" i="1" dirty="0">
                <a:latin typeface="Times New Roman" panose="02020603050405020304" pitchFamily="18" charset="0"/>
                <a:cs typeface="Times New Roman" panose="02020603050405020304" pitchFamily="18" charset="0"/>
              </a:rPr>
              <a:t>Người đồng mình yêu lắm con ơi </a:t>
            </a:r>
          </a:p>
          <a:p>
            <a:pPr marL="0" lvl="0" indent="0" algn="just" rtl="0">
              <a:lnSpc>
                <a:spcPct val="150000"/>
              </a:lnSpc>
              <a:spcBef>
                <a:spcPts val="0"/>
              </a:spcBef>
              <a:spcAft>
                <a:spcPts val="0"/>
              </a:spcAft>
              <a:buNone/>
            </a:pPr>
            <a:r>
              <a:rPr lang="vi-VN" sz="1400" i="1" dirty="0">
                <a:latin typeface="Times New Roman" panose="02020603050405020304" pitchFamily="18" charset="0"/>
                <a:cs typeface="Times New Roman" panose="02020603050405020304" pitchFamily="18" charset="0"/>
              </a:rPr>
              <a:t>Đan lờ cài nan hoa</a:t>
            </a:r>
          </a:p>
          <a:p>
            <a:pPr marL="0" lvl="0" indent="0" algn="just" rtl="0">
              <a:lnSpc>
                <a:spcPct val="150000"/>
              </a:lnSpc>
              <a:spcBef>
                <a:spcPts val="0"/>
              </a:spcBef>
              <a:spcAft>
                <a:spcPts val="0"/>
              </a:spcAft>
              <a:buNone/>
            </a:pPr>
            <a:r>
              <a:rPr lang="vi-VN" sz="1400" i="1" dirty="0">
                <a:latin typeface="Times New Roman" panose="02020603050405020304" pitchFamily="18" charset="0"/>
                <a:cs typeface="Times New Roman" panose="02020603050405020304" pitchFamily="18" charset="0"/>
              </a:rPr>
              <a:t>Vách nhà ken câu hát </a:t>
            </a:r>
          </a:p>
          <a:p>
            <a:pPr marL="0" lvl="0" indent="0" algn="r" rtl="0">
              <a:lnSpc>
                <a:spcPct val="150000"/>
              </a:lnSpc>
              <a:spcBef>
                <a:spcPts val="0"/>
              </a:spcBef>
              <a:spcAft>
                <a:spcPts val="0"/>
              </a:spcAft>
              <a:buNone/>
            </a:pPr>
            <a:r>
              <a:rPr lang="vi-VN" sz="1400" dirty="0">
                <a:latin typeface="Times New Roman" panose="02020603050405020304" pitchFamily="18" charset="0"/>
                <a:cs typeface="Times New Roman" panose="02020603050405020304" pitchFamily="18" charset="0"/>
              </a:rPr>
              <a:t>      (</a:t>
            </a:r>
            <a:r>
              <a:rPr lang="vi-VN" sz="1400" i="1" dirty="0">
                <a:latin typeface="Times New Roman" panose="02020603050405020304" pitchFamily="18" charset="0"/>
                <a:cs typeface="Times New Roman" panose="02020603050405020304" pitchFamily="18" charset="0"/>
              </a:rPr>
              <a:t>Nói với con </a:t>
            </a:r>
            <a:r>
              <a:rPr lang="vi-VN" sz="1400" dirty="0">
                <a:latin typeface="Times New Roman" panose="02020603050405020304" pitchFamily="18" charset="0"/>
                <a:cs typeface="Times New Roman" panose="02020603050405020304" pitchFamily="18" charset="0"/>
              </a:rPr>
              <a:t>– Y Phương)</a:t>
            </a:r>
          </a:p>
        </p:txBody>
      </p:sp>
      <p:grpSp>
        <p:nvGrpSpPr>
          <p:cNvPr id="621" name="Google Shape;621;p46"/>
          <p:cNvGrpSpPr/>
          <p:nvPr/>
        </p:nvGrpSpPr>
        <p:grpSpPr>
          <a:xfrm>
            <a:off x="3472090" y="1962558"/>
            <a:ext cx="1583041" cy="5363964"/>
            <a:chOff x="4768450" y="979175"/>
            <a:chExt cx="431550" cy="1405075"/>
          </a:xfrm>
        </p:grpSpPr>
        <p:sp>
          <p:nvSpPr>
            <p:cNvPr id="622" name="Google Shape;622;p46"/>
            <p:cNvSpPr/>
            <p:nvPr/>
          </p:nvSpPr>
          <p:spPr>
            <a:xfrm>
              <a:off x="4965300" y="979175"/>
              <a:ext cx="38550" cy="1405075"/>
            </a:xfrm>
            <a:custGeom>
              <a:avLst/>
              <a:gdLst/>
              <a:ahLst/>
              <a:cxnLst/>
              <a:rect l="l" t="t" r="r" b="b"/>
              <a:pathLst>
                <a:path w="1542" h="56203" extrusionOk="0">
                  <a:moveTo>
                    <a:pt x="762" y="1"/>
                  </a:moveTo>
                  <a:cubicBezTo>
                    <a:pt x="575" y="1"/>
                    <a:pt x="386" y="47"/>
                    <a:pt x="215" y="140"/>
                  </a:cubicBezTo>
                  <a:cubicBezTo>
                    <a:pt x="86" y="183"/>
                    <a:pt x="15" y="311"/>
                    <a:pt x="1" y="440"/>
                  </a:cubicBezTo>
                  <a:lnTo>
                    <a:pt x="1" y="55775"/>
                  </a:lnTo>
                  <a:cubicBezTo>
                    <a:pt x="1" y="56003"/>
                    <a:pt x="343" y="56203"/>
                    <a:pt x="771" y="56203"/>
                  </a:cubicBezTo>
                  <a:cubicBezTo>
                    <a:pt x="1199" y="56203"/>
                    <a:pt x="1541" y="56003"/>
                    <a:pt x="1541" y="55775"/>
                  </a:cubicBezTo>
                  <a:lnTo>
                    <a:pt x="1513" y="440"/>
                  </a:lnTo>
                  <a:cubicBezTo>
                    <a:pt x="1499" y="311"/>
                    <a:pt x="1427" y="183"/>
                    <a:pt x="1299" y="140"/>
                  </a:cubicBezTo>
                  <a:cubicBezTo>
                    <a:pt x="1135" y="47"/>
                    <a:pt x="949" y="1"/>
                    <a:pt x="762" y="1"/>
                  </a:cubicBez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 name="Google Shape;623;p46"/>
            <p:cNvSpPr/>
            <p:nvPr/>
          </p:nvSpPr>
          <p:spPr>
            <a:xfrm>
              <a:off x="4964950" y="979450"/>
              <a:ext cx="38175" cy="21425"/>
            </a:xfrm>
            <a:custGeom>
              <a:avLst/>
              <a:gdLst/>
              <a:ahLst/>
              <a:cxnLst/>
              <a:rect l="l" t="t" r="r" b="b"/>
              <a:pathLst>
                <a:path w="1527" h="857" extrusionOk="0">
                  <a:moveTo>
                    <a:pt x="757" y="1"/>
                  </a:moveTo>
                  <a:cubicBezTo>
                    <a:pt x="343" y="1"/>
                    <a:pt x="0" y="186"/>
                    <a:pt x="0" y="429"/>
                  </a:cubicBezTo>
                  <a:cubicBezTo>
                    <a:pt x="0" y="657"/>
                    <a:pt x="343" y="856"/>
                    <a:pt x="757" y="856"/>
                  </a:cubicBezTo>
                  <a:cubicBezTo>
                    <a:pt x="1184" y="856"/>
                    <a:pt x="1527" y="657"/>
                    <a:pt x="1527" y="429"/>
                  </a:cubicBezTo>
                  <a:cubicBezTo>
                    <a:pt x="1527" y="186"/>
                    <a:pt x="1184" y="1"/>
                    <a:pt x="757"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6"/>
            <p:cNvSpPr/>
            <p:nvPr/>
          </p:nvSpPr>
          <p:spPr>
            <a:xfrm>
              <a:off x="4894325" y="1026525"/>
              <a:ext cx="305675" cy="240750"/>
            </a:xfrm>
            <a:custGeom>
              <a:avLst/>
              <a:gdLst/>
              <a:ahLst/>
              <a:cxnLst/>
              <a:rect l="l" t="t" r="r" b="b"/>
              <a:pathLst>
                <a:path w="12227" h="9630" extrusionOk="0">
                  <a:moveTo>
                    <a:pt x="757" y="1"/>
                  </a:moveTo>
                  <a:lnTo>
                    <a:pt x="1" y="429"/>
                  </a:lnTo>
                  <a:lnTo>
                    <a:pt x="1" y="3895"/>
                  </a:lnTo>
                  <a:lnTo>
                    <a:pt x="9972" y="9630"/>
                  </a:lnTo>
                  <a:lnTo>
                    <a:pt x="10743" y="9230"/>
                  </a:lnTo>
                  <a:lnTo>
                    <a:pt x="12226" y="8346"/>
                  </a:lnTo>
                  <a:lnTo>
                    <a:pt x="10714" y="5750"/>
                  </a:lnTo>
                  <a:lnTo>
                    <a:pt x="757"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6"/>
            <p:cNvSpPr/>
            <p:nvPr/>
          </p:nvSpPr>
          <p:spPr>
            <a:xfrm>
              <a:off x="4894325" y="1037225"/>
              <a:ext cx="286425" cy="230050"/>
            </a:xfrm>
            <a:custGeom>
              <a:avLst/>
              <a:gdLst/>
              <a:ahLst/>
              <a:cxnLst/>
              <a:rect l="l" t="t" r="r" b="b"/>
              <a:pathLst>
                <a:path w="11457" h="9202" extrusionOk="0">
                  <a:moveTo>
                    <a:pt x="1" y="1"/>
                  </a:moveTo>
                  <a:lnTo>
                    <a:pt x="1" y="3467"/>
                  </a:lnTo>
                  <a:lnTo>
                    <a:pt x="9972" y="9202"/>
                  </a:lnTo>
                  <a:lnTo>
                    <a:pt x="11456" y="8346"/>
                  </a:lnTo>
                  <a:lnTo>
                    <a:pt x="9972" y="5750"/>
                  </a:lnTo>
                  <a:lnTo>
                    <a:pt x="1"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6"/>
            <p:cNvSpPr/>
            <p:nvPr/>
          </p:nvSpPr>
          <p:spPr>
            <a:xfrm>
              <a:off x="4894325" y="1037225"/>
              <a:ext cx="286775" cy="230050"/>
            </a:xfrm>
            <a:custGeom>
              <a:avLst/>
              <a:gdLst/>
              <a:ahLst/>
              <a:cxnLst/>
              <a:rect l="l" t="t" r="r" b="b"/>
              <a:pathLst>
                <a:path w="11471" h="9202" extrusionOk="0">
                  <a:moveTo>
                    <a:pt x="1" y="1"/>
                  </a:moveTo>
                  <a:lnTo>
                    <a:pt x="1" y="3467"/>
                  </a:lnTo>
                  <a:lnTo>
                    <a:pt x="9972" y="9202"/>
                  </a:lnTo>
                  <a:lnTo>
                    <a:pt x="11470" y="8346"/>
                  </a:lnTo>
                  <a:lnTo>
                    <a:pt x="9972" y="5750"/>
                  </a:lnTo>
                  <a:lnTo>
                    <a:pt x="1"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6"/>
            <p:cNvSpPr/>
            <p:nvPr/>
          </p:nvSpPr>
          <p:spPr>
            <a:xfrm>
              <a:off x="4894325" y="1026525"/>
              <a:ext cx="267875" cy="154450"/>
            </a:xfrm>
            <a:custGeom>
              <a:avLst/>
              <a:gdLst/>
              <a:ahLst/>
              <a:cxnLst/>
              <a:rect l="l" t="t" r="r" b="b"/>
              <a:pathLst>
                <a:path w="10715" h="6178" extrusionOk="0">
                  <a:moveTo>
                    <a:pt x="757" y="1"/>
                  </a:moveTo>
                  <a:lnTo>
                    <a:pt x="1" y="429"/>
                  </a:lnTo>
                  <a:lnTo>
                    <a:pt x="9972" y="6178"/>
                  </a:lnTo>
                  <a:lnTo>
                    <a:pt x="10714" y="5750"/>
                  </a:lnTo>
                  <a:lnTo>
                    <a:pt x="757" y="1"/>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6"/>
            <p:cNvSpPr/>
            <p:nvPr/>
          </p:nvSpPr>
          <p:spPr>
            <a:xfrm>
              <a:off x="5143625" y="1170250"/>
              <a:ext cx="56375" cy="75625"/>
            </a:xfrm>
            <a:custGeom>
              <a:avLst/>
              <a:gdLst/>
              <a:ahLst/>
              <a:cxnLst/>
              <a:rect l="l" t="t" r="r" b="b"/>
              <a:pathLst>
                <a:path w="2255" h="3025" extrusionOk="0">
                  <a:moveTo>
                    <a:pt x="742" y="1"/>
                  </a:moveTo>
                  <a:lnTo>
                    <a:pt x="0" y="429"/>
                  </a:lnTo>
                  <a:lnTo>
                    <a:pt x="1498" y="3025"/>
                  </a:lnTo>
                  <a:lnTo>
                    <a:pt x="2254" y="2597"/>
                  </a:lnTo>
                  <a:lnTo>
                    <a:pt x="742" y="1"/>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6"/>
            <p:cNvSpPr/>
            <p:nvPr/>
          </p:nvSpPr>
          <p:spPr>
            <a:xfrm>
              <a:off x="4768450" y="1138150"/>
              <a:ext cx="286400" cy="230425"/>
            </a:xfrm>
            <a:custGeom>
              <a:avLst/>
              <a:gdLst/>
              <a:ahLst/>
              <a:cxnLst/>
              <a:rect l="l" t="t" r="r" b="b"/>
              <a:pathLst>
                <a:path w="11456" h="9217" extrusionOk="0">
                  <a:moveTo>
                    <a:pt x="1484" y="1"/>
                  </a:moveTo>
                  <a:lnTo>
                    <a:pt x="0" y="857"/>
                  </a:lnTo>
                  <a:lnTo>
                    <a:pt x="1484" y="3453"/>
                  </a:lnTo>
                  <a:lnTo>
                    <a:pt x="11455" y="9216"/>
                  </a:lnTo>
                  <a:lnTo>
                    <a:pt x="11455" y="5764"/>
                  </a:lnTo>
                  <a:lnTo>
                    <a:pt x="1484" y="1"/>
                  </a:lnTo>
                  <a:close/>
                </a:path>
              </a:pathLst>
            </a:custGeom>
            <a:solidFill>
              <a:srgbClr val="FF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46"/>
            <p:cNvSpPr/>
            <p:nvPr/>
          </p:nvSpPr>
          <p:spPr>
            <a:xfrm>
              <a:off x="4805525" y="1127100"/>
              <a:ext cx="268225" cy="155150"/>
            </a:xfrm>
            <a:custGeom>
              <a:avLst/>
              <a:gdLst/>
              <a:ahLst/>
              <a:cxnLst/>
              <a:rect l="l" t="t" r="r" b="b"/>
              <a:pathLst>
                <a:path w="10729" h="6206" extrusionOk="0">
                  <a:moveTo>
                    <a:pt x="743" y="0"/>
                  </a:moveTo>
                  <a:lnTo>
                    <a:pt x="1" y="443"/>
                  </a:lnTo>
                  <a:lnTo>
                    <a:pt x="9972" y="6206"/>
                  </a:lnTo>
                  <a:lnTo>
                    <a:pt x="10728" y="5778"/>
                  </a:lnTo>
                  <a:lnTo>
                    <a:pt x="743"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6"/>
            <p:cNvSpPr/>
            <p:nvPr/>
          </p:nvSpPr>
          <p:spPr>
            <a:xfrm>
              <a:off x="4805525" y="1127100"/>
              <a:ext cx="268225" cy="155150"/>
            </a:xfrm>
            <a:custGeom>
              <a:avLst/>
              <a:gdLst/>
              <a:ahLst/>
              <a:cxnLst/>
              <a:rect l="l" t="t" r="r" b="b"/>
              <a:pathLst>
                <a:path w="10729" h="6206" extrusionOk="0">
                  <a:moveTo>
                    <a:pt x="743" y="0"/>
                  </a:moveTo>
                  <a:lnTo>
                    <a:pt x="1" y="443"/>
                  </a:lnTo>
                  <a:lnTo>
                    <a:pt x="9972" y="6206"/>
                  </a:lnTo>
                  <a:lnTo>
                    <a:pt x="10728" y="5778"/>
                  </a:lnTo>
                  <a:lnTo>
                    <a:pt x="743"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6"/>
            <p:cNvSpPr/>
            <p:nvPr/>
          </p:nvSpPr>
          <p:spPr>
            <a:xfrm>
              <a:off x="5054825" y="1271525"/>
              <a:ext cx="18925" cy="97050"/>
            </a:xfrm>
            <a:custGeom>
              <a:avLst/>
              <a:gdLst/>
              <a:ahLst/>
              <a:cxnLst/>
              <a:rect l="l" t="t" r="r" b="b"/>
              <a:pathLst>
                <a:path w="757" h="3882" extrusionOk="0">
                  <a:moveTo>
                    <a:pt x="756" y="1"/>
                  </a:moveTo>
                  <a:lnTo>
                    <a:pt x="0" y="429"/>
                  </a:lnTo>
                  <a:lnTo>
                    <a:pt x="0" y="3881"/>
                  </a:lnTo>
                  <a:lnTo>
                    <a:pt x="756" y="3453"/>
                  </a:lnTo>
                  <a:lnTo>
                    <a:pt x="756"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6"/>
            <p:cNvSpPr/>
            <p:nvPr/>
          </p:nvSpPr>
          <p:spPr>
            <a:xfrm>
              <a:off x="5054825" y="1271525"/>
              <a:ext cx="18925" cy="97050"/>
            </a:xfrm>
            <a:custGeom>
              <a:avLst/>
              <a:gdLst/>
              <a:ahLst/>
              <a:cxnLst/>
              <a:rect l="l" t="t" r="r" b="b"/>
              <a:pathLst>
                <a:path w="757" h="3882" extrusionOk="0">
                  <a:moveTo>
                    <a:pt x="756" y="1"/>
                  </a:moveTo>
                  <a:lnTo>
                    <a:pt x="0" y="429"/>
                  </a:lnTo>
                  <a:lnTo>
                    <a:pt x="0" y="3881"/>
                  </a:lnTo>
                  <a:lnTo>
                    <a:pt x="756" y="3453"/>
                  </a:lnTo>
                  <a:lnTo>
                    <a:pt x="756" y="1"/>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620;p46">
            <a:extLst>
              <a:ext uri="{FF2B5EF4-FFF2-40B4-BE49-F238E27FC236}">
                <a16:creationId xmlns:a16="http://schemas.microsoft.com/office/drawing/2014/main" id="{2484594D-2B60-4C17-333C-FC15BF07DBEF}"/>
              </a:ext>
            </a:extLst>
          </p:cNvPr>
          <p:cNvSpPr txBox="1">
            <a:spLocks/>
          </p:cNvSpPr>
          <p:nvPr/>
        </p:nvSpPr>
        <p:spPr>
          <a:xfrm>
            <a:off x="5082747" y="1135118"/>
            <a:ext cx="3234995" cy="44133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0093FC"/>
              </a:buClr>
              <a:buSzPts val="1600"/>
              <a:buFont typeface="Nunito"/>
              <a:buNone/>
              <a:defRPr sz="1600" b="0" i="0" u="none" strike="noStrike" cap="none">
                <a:solidFill>
                  <a:srgbClr val="0093FC"/>
                </a:solidFill>
                <a:latin typeface="Nunito"/>
                <a:ea typeface="Nunito"/>
                <a:cs typeface="Nunito"/>
                <a:sym typeface="Nunito"/>
              </a:defRPr>
            </a:lvl1pPr>
            <a:lvl2pPr marL="914400" marR="0" lvl="1"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marL="0" indent="0" algn="just">
              <a:lnSpc>
                <a:spcPct val="150000"/>
              </a:lnSpc>
            </a:pPr>
            <a:r>
              <a:rPr lang="vi-VN" sz="1400" dirty="0">
                <a:latin typeface="Times New Roman" panose="02020603050405020304" pitchFamily="18" charset="0"/>
                <a:cs typeface="Times New Roman" panose="02020603050405020304" pitchFamily="18" charset="0"/>
              </a:rPr>
              <a:t>- Những từ ngữ thể hiện nét đặc sắc trong đời sống sinh hoạt con người là:</a:t>
            </a:r>
          </a:p>
          <a:p>
            <a:pPr marL="0" indent="0" algn="just">
              <a:lnSpc>
                <a:spcPct val="150000"/>
              </a:lnSpc>
            </a:pPr>
            <a:r>
              <a:rPr lang="vi-VN" sz="1400" dirty="0">
                <a:latin typeface="Times New Roman" panose="02020603050405020304" pitchFamily="18" charset="0"/>
                <a:cs typeface="Times New Roman" panose="02020603050405020304" pitchFamily="18" charset="0"/>
              </a:rPr>
              <a:t>+ Người đồng mình: cách gọi thân thương chỉ người cùng dân tộc của người vùng cao </a:t>
            </a:r>
          </a:p>
          <a:p>
            <a:pPr marL="0" indent="0" algn="just">
              <a:lnSpc>
                <a:spcPct val="150000"/>
              </a:lnSpc>
            </a:pPr>
            <a:r>
              <a:rPr lang="vi-VN" sz="1400" dirty="0">
                <a:latin typeface="Times New Roman" panose="02020603050405020304" pitchFamily="18" charset="0"/>
                <a:cs typeface="Times New Roman" panose="02020603050405020304" pitchFamily="18" charset="0"/>
              </a:rPr>
              <a:t>+ Đan lờ: vót nan tre đan tạo thành dụng cụ đặt bắt cá</a:t>
            </a:r>
          </a:p>
          <a:p>
            <a:pPr marL="0" indent="0" algn="just">
              <a:lnSpc>
                <a:spcPct val="150000"/>
              </a:lnSpc>
            </a:pPr>
            <a:r>
              <a:rPr lang="vi-VN" sz="1400" dirty="0">
                <a:latin typeface="Times New Roman" panose="02020603050405020304" pitchFamily="18" charset="0"/>
                <a:cs typeface="Times New Roman" panose="02020603050405020304" pitchFamily="18" charset="0"/>
              </a:rPr>
              <a:t>+ Vách nhà : tập tục dựng nhà gỗ, gỗ đặt sát nhau thành vách </a:t>
            </a:r>
          </a:p>
          <a:p>
            <a:pPr marL="0" indent="0" algn="just">
              <a:lnSpc>
                <a:spcPct val="150000"/>
              </a:lnSpc>
            </a:pPr>
            <a:r>
              <a:rPr lang="en-US" sz="1400" dirty="0">
                <a:latin typeface="Times New Roman" panose="02020603050405020304" pitchFamily="18" charset="0"/>
                <a:cs typeface="Times New Roman" panose="02020603050405020304" pitchFamily="18" charset="0"/>
                <a:sym typeface="Wingdings" panose="05000000000000000000" pitchFamily="2" charset="2"/>
              </a:rPr>
              <a:t></a:t>
            </a:r>
            <a:r>
              <a:rPr lang="vi-VN" sz="1400" dirty="0">
                <a:latin typeface="Times New Roman" panose="02020603050405020304" pitchFamily="18" charset="0"/>
                <a:cs typeface="Times New Roman" panose="02020603050405020304" pitchFamily="18" charset="0"/>
              </a:rPr>
              <a:t> Các yếu tố ngôn ngữ góp phần thể hiện bản sắc văn hoá của một tộc người.</a:t>
            </a:r>
          </a:p>
        </p:txBody>
      </p:sp>
    </p:spTree>
    <p:extLst>
      <p:ext uri="{BB962C8B-B14F-4D97-AF65-F5344CB8AC3E}">
        <p14:creationId xmlns:p14="http://schemas.microsoft.com/office/powerpoint/2010/main" val="1615537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54"/>
          <p:cNvSpPr txBox="1">
            <a:spLocks noGrp="1"/>
          </p:cNvSpPr>
          <p:nvPr>
            <p:ph type="subTitle" idx="1"/>
          </p:nvPr>
        </p:nvSpPr>
        <p:spPr>
          <a:xfrm>
            <a:off x="3611857" y="2411908"/>
            <a:ext cx="4573800" cy="134912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127000" lvl="0" indent="0" algn="just" rtl="0">
              <a:lnSpc>
                <a:spcPct val="150000"/>
              </a:lnSpc>
              <a:spcBef>
                <a:spcPts val="0"/>
              </a:spcBef>
              <a:spcAft>
                <a:spcPts val="0"/>
              </a:spcAft>
              <a:buSzPts val="1600"/>
            </a:pPr>
            <a:r>
              <a:rPr lang="vi-VN" sz="1800" dirty="0">
                <a:latin typeface="Times New Roman" panose="02020603050405020304" pitchFamily="18" charset="0"/>
                <a:cs typeface="Times New Roman" panose="02020603050405020304" pitchFamily="18" charset="0"/>
              </a:rPr>
              <a:t>- Văn hoá gồm 2 bộ phận là:</a:t>
            </a:r>
          </a:p>
          <a:p>
            <a:pPr marL="127000" lvl="0" indent="0" algn="just" rtl="0">
              <a:lnSpc>
                <a:spcPct val="150000"/>
              </a:lnSpc>
              <a:spcBef>
                <a:spcPts val="0"/>
              </a:spcBef>
              <a:spcAft>
                <a:spcPts val="0"/>
              </a:spcAft>
              <a:buSzPts val="1600"/>
            </a:pPr>
            <a:r>
              <a:rPr lang="vi-VN" sz="1800" dirty="0">
                <a:latin typeface="Times New Roman" panose="02020603050405020304" pitchFamily="18" charset="0"/>
                <a:cs typeface="Times New Roman" panose="02020603050405020304" pitchFamily="18" charset="0"/>
              </a:rPr>
              <a:t>+ văn hoá vật thể</a:t>
            </a:r>
          </a:p>
          <a:p>
            <a:pPr marL="127000" lvl="0" indent="0" algn="just" rtl="0">
              <a:lnSpc>
                <a:spcPct val="150000"/>
              </a:lnSpc>
              <a:spcBef>
                <a:spcPts val="0"/>
              </a:spcBef>
              <a:spcAft>
                <a:spcPts val="0"/>
              </a:spcAft>
              <a:buSzPts val="1600"/>
            </a:pPr>
            <a:r>
              <a:rPr lang="vi-VN" sz="1800" dirty="0">
                <a:latin typeface="Times New Roman" panose="02020603050405020304" pitchFamily="18" charset="0"/>
                <a:cs typeface="Times New Roman" panose="02020603050405020304" pitchFamily="18" charset="0"/>
              </a:rPr>
              <a:t>+ văn hoá phi vật thể </a:t>
            </a:r>
          </a:p>
        </p:txBody>
      </p:sp>
      <p:sp>
        <p:nvSpPr>
          <p:cNvPr id="869" name="Google Shape;869;p54"/>
          <p:cNvSpPr txBox="1">
            <a:spLocks noGrp="1"/>
          </p:cNvSpPr>
          <p:nvPr>
            <p:ph type="title"/>
          </p:nvPr>
        </p:nvSpPr>
        <p:spPr>
          <a:xfrm>
            <a:off x="2131004" y="1343539"/>
            <a:ext cx="6801119" cy="75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latin typeface="Times New Roman" panose="02020603050405020304" pitchFamily="18" charset="0"/>
                <a:cs typeface="Times New Roman" panose="02020603050405020304" pitchFamily="18" charset="0"/>
              </a:rPr>
              <a:t>2.1. Khái niệm “văn hoá” </a:t>
            </a:r>
            <a:endParaRPr sz="2400" b="1" dirty="0">
              <a:solidFill>
                <a:schemeClr val="lt2"/>
              </a:solidFill>
              <a:latin typeface="Times New Roman" panose="02020603050405020304" pitchFamily="18" charset="0"/>
              <a:cs typeface="Times New Roman" panose="02020603050405020304" pitchFamily="18" charset="0"/>
            </a:endParaRPr>
          </a:p>
        </p:txBody>
      </p:sp>
      <p:grpSp>
        <p:nvGrpSpPr>
          <p:cNvPr id="870" name="Google Shape;870;p54"/>
          <p:cNvGrpSpPr/>
          <p:nvPr/>
        </p:nvGrpSpPr>
        <p:grpSpPr>
          <a:xfrm>
            <a:off x="122413" y="1407063"/>
            <a:ext cx="2336934" cy="2713944"/>
            <a:chOff x="852600" y="1174525"/>
            <a:chExt cx="1068850" cy="1241057"/>
          </a:xfrm>
        </p:grpSpPr>
        <p:sp>
          <p:nvSpPr>
            <p:cNvPr id="871" name="Google Shape;871;p54"/>
            <p:cNvSpPr/>
            <p:nvPr/>
          </p:nvSpPr>
          <p:spPr>
            <a:xfrm>
              <a:off x="1311952" y="2246588"/>
              <a:ext cx="305650" cy="168994"/>
            </a:xfrm>
            <a:custGeom>
              <a:avLst/>
              <a:gdLst/>
              <a:ahLst/>
              <a:cxnLst/>
              <a:rect l="l" t="t" r="r" b="b"/>
              <a:pathLst>
                <a:path w="12226" h="7639" extrusionOk="0">
                  <a:moveTo>
                    <a:pt x="6093" y="1"/>
                  </a:moveTo>
                  <a:cubicBezTo>
                    <a:pt x="4429" y="1"/>
                    <a:pt x="2756" y="580"/>
                    <a:pt x="1398" y="1761"/>
                  </a:cubicBezTo>
                  <a:cubicBezTo>
                    <a:pt x="1142" y="1975"/>
                    <a:pt x="913" y="2204"/>
                    <a:pt x="699" y="2446"/>
                  </a:cubicBezTo>
                  <a:lnTo>
                    <a:pt x="642" y="2503"/>
                  </a:lnTo>
                  <a:cubicBezTo>
                    <a:pt x="614" y="2546"/>
                    <a:pt x="571" y="2589"/>
                    <a:pt x="542" y="2632"/>
                  </a:cubicBezTo>
                  <a:cubicBezTo>
                    <a:pt x="500" y="2660"/>
                    <a:pt x="485" y="2689"/>
                    <a:pt x="471" y="2717"/>
                  </a:cubicBezTo>
                  <a:cubicBezTo>
                    <a:pt x="457" y="2760"/>
                    <a:pt x="414" y="2789"/>
                    <a:pt x="400" y="2831"/>
                  </a:cubicBezTo>
                  <a:cubicBezTo>
                    <a:pt x="343" y="2903"/>
                    <a:pt x="314" y="2974"/>
                    <a:pt x="271" y="3045"/>
                  </a:cubicBezTo>
                  <a:cubicBezTo>
                    <a:pt x="257" y="3060"/>
                    <a:pt x="243" y="3088"/>
                    <a:pt x="243" y="3117"/>
                  </a:cubicBezTo>
                  <a:cubicBezTo>
                    <a:pt x="186" y="3202"/>
                    <a:pt x="143" y="3302"/>
                    <a:pt x="114" y="3416"/>
                  </a:cubicBezTo>
                  <a:cubicBezTo>
                    <a:pt x="100" y="3445"/>
                    <a:pt x="100" y="3473"/>
                    <a:pt x="100" y="3502"/>
                  </a:cubicBezTo>
                  <a:lnTo>
                    <a:pt x="43" y="3716"/>
                  </a:lnTo>
                  <a:cubicBezTo>
                    <a:pt x="43" y="3759"/>
                    <a:pt x="29" y="3787"/>
                    <a:pt x="29" y="3830"/>
                  </a:cubicBezTo>
                  <a:cubicBezTo>
                    <a:pt x="0" y="3901"/>
                    <a:pt x="0" y="3987"/>
                    <a:pt x="0" y="4058"/>
                  </a:cubicBezTo>
                  <a:lnTo>
                    <a:pt x="0" y="4129"/>
                  </a:lnTo>
                  <a:cubicBezTo>
                    <a:pt x="0" y="4343"/>
                    <a:pt x="43" y="4557"/>
                    <a:pt x="114" y="4757"/>
                  </a:cubicBezTo>
                  <a:cubicBezTo>
                    <a:pt x="114" y="4771"/>
                    <a:pt x="129" y="4786"/>
                    <a:pt x="129" y="4828"/>
                  </a:cubicBezTo>
                  <a:cubicBezTo>
                    <a:pt x="172" y="4914"/>
                    <a:pt x="200" y="4985"/>
                    <a:pt x="243" y="5071"/>
                  </a:cubicBezTo>
                  <a:lnTo>
                    <a:pt x="271" y="5142"/>
                  </a:lnTo>
                  <a:cubicBezTo>
                    <a:pt x="328" y="5242"/>
                    <a:pt x="386" y="5342"/>
                    <a:pt x="457" y="5428"/>
                  </a:cubicBezTo>
                  <a:lnTo>
                    <a:pt x="457" y="5442"/>
                  </a:lnTo>
                  <a:cubicBezTo>
                    <a:pt x="528" y="5556"/>
                    <a:pt x="614" y="5656"/>
                    <a:pt x="699" y="5756"/>
                  </a:cubicBezTo>
                  <a:lnTo>
                    <a:pt x="714" y="5770"/>
                  </a:lnTo>
                  <a:lnTo>
                    <a:pt x="985" y="6041"/>
                  </a:lnTo>
                  <a:lnTo>
                    <a:pt x="1056" y="6084"/>
                  </a:lnTo>
                  <a:cubicBezTo>
                    <a:pt x="1142" y="6155"/>
                    <a:pt x="1241" y="6227"/>
                    <a:pt x="1341" y="6298"/>
                  </a:cubicBezTo>
                  <a:cubicBezTo>
                    <a:pt x="1356" y="6326"/>
                    <a:pt x="1398" y="6341"/>
                    <a:pt x="1413" y="6355"/>
                  </a:cubicBezTo>
                  <a:cubicBezTo>
                    <a:pt x="1541" y="6440"/>
                    <a:pt x="1669" y="6540"/>
                    <a:pt x="1812" y="6612"/>
                  </a:cubicBezTo>
                  <a:cubicBezTo>
                    <a:pt x="3003" y="7296"/>
                    <a:pt x="4565" y="7639"/>
                    <a:pt x="6127" y="7639"/>
                  </a:cubicBezTo>
                  <a:cubicBezTo>
                    <a:pt x="7689" y="7639"/>
                    <a:pt x="9251" y="7296"/>
                    <a:pt x="10443" y="6612"/>
                  </a:cubicBezTo>
                  <a:cubicBezTo>
                    <a:pt x="10585" y="6512"/>
                    <a:pt x="10699" y="6440"/>
                    <a:pt x="10828" y="6355"/>
                  </a:cubicBezTo>
                  <a:cubicBezTo>
                    <a:pt x="10871" y="6341"/>
                    <a:pt x="10885" y="6326"/>
                    <a:pt x="10913" y="6298"/>
                  </a:cubicBezTo>
                  <a:lnTo>
                    <a:pt x="11184" y="6084"/>
                  </a:lnTo>
                  <a:lnTo>
                    <a:pt x="11256" y="6013"/>
                  </a:lnTo>
                  <a:cubicBezTo>
                    <a:pt x="11341" y="5941"/>
                    <a:pt x="11441" y="5856"/>
                    <a:pt x="11513" y="5770"/>
                  </a:cubicBezTo>
                  <a:lnTo>
                    <a:pt x="11541" y="5727"/>
                  </a:lnTo>
                  <a:cubicBezTo>
                    <a:pt x="11627" y="5642"/>
                    <a:pt x="11698" y="5542"/>
                    <a:pt x="11798" y="5428"/>
                  </a:cubicBezTo>
                  <a:lnTo>
                    <a:pt x="11798" y="5413"/>
                  </a:lnTo>
                  <a:lnTo>
                    <a:pt x="11955" y="5142"/>
                  </a:lnTo>
                  <a:cubicBezTo>
                    <a:pt x="11969" y="5128"/>
                    <a:pt x="11969" y="5085"/>
                    <a:pt x="11998" y="5071"/>
                  </a:cubicBezTo>
                  <a:cubicBezTo>
                    <a:pt x="12026" y="5000"/>
                    <a:pt x="12055" y="4914"/>
                    <a:pt x="12097" y="4843"/>
                  </a:cubicBezTo>
                  <a:lnTo>
                    <a:pt x="12140" y="4771"/>
                  </a:lnTo>
                  <a:cubicBezTo>
                    <a:pt x="12169" y="4657"/>
                    <a:pt x="12183" y="4572"/>
                    <a:pt x="12197" y="4472"/>
                  </a:cubicBezTo>
                  <a:cubicBezTo>
                    <a:pt x="12226" y="4358"/>
                    <a:pt x="12226" y="4258"/>
                    <a:pt x="12226" y="4158"/>
                  </a:cubicBezTo>
                  <a:lnTo>
                    <a:pt x="12226" y="4072"/>
                  </a:lnTo>
                  <a:cubicBezTo>
                    <a:pt x="12226" y="4001"/>
                    <a:pt x="12226" y="3930"/>
                    <a:pt x="12197" y="3858"/>
                  </a:cubicBezTo>
                  <a:cubicBezTo>
                    <a:pt x="12197" y="3830"/>
                    <a:pt x="12183" y="3787"/>
                    <a:pt x="12183" y="3759"/>
                  </a:cubicBezTo>
                  <a:lnTo>
                    <a:pt x="12126" y="3545"/>
                  </a:lnTo>
                  <a:cubicBezTo>
                    <a:pt x="12112" y="3502"/>
                    <a:pt x="12112" y="3473"/>
                    <a:pt x="12097" y="3430"/>
                  </a:cubicBezTo>
                  <a:cubicBezTo>
                    <a:pt x="12055" y="3331"/>
                    <a:pt x="12026" y="3231"/>
                    <a:pt x="11969" y="3145"/>
                  </a:cubicBezTo>
                  <a:cubicBezTo>
                    <a:pt x="11955" y="3117"/>
                    <a:pt x="11940" y="3088"/>
                    <a:pt x="11912" y="3060"/>
                  </a:cubicBezTo>
                  <a:cubicBezTo>
                    <a:pt x="11883" y="2988"/>
                    <a:pt x="11841" y="2917"/>
                    <a:pt x="11798" y="2860"/>
                  </a:cubicBezTo>
                  <a:lnTo>
                    <a:pt x="11698" y="2731"/>
                  </a:lnTo>
                  <a:cubicBezTo>
                    <a:pt x="11684" y="2703"/>
                    <a:pt x="11669" y="2689"/>
                    <a:pt x="11641" y="2646"/>
                  </a:cubicBezTo>
                  <a:lnTo>
                    <a:pt x="11527" y="2518"/>
                  </a:lnTo>
                  <a:lnTo>
                    <a:pt x="11470" y="2446"/>
                  </a:lnTo>
                  <a:cubicBezTo>
                    <a:pt x="10063" y="830"/>
                    <a:pt x="8085" y="1"/>
                    <a:pt x="609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4"/>
            <p:cNvSpPr/>
            <p:nvPr/>
          </p:nvSpPr>
          <p:spPr>
            <a:xfrm>
              <a:off x="1417877" y="2131528"/>
              <a:ext cx="94525" cy="156273"/>
            </a:xfrm>
            <a:custGeom>
              <a:avLst/>
              <a:gdLst/>
              <a:ahLst/>
              <a:cxnLst/>
              <a:rect l="l" t="t" r="r" b="b"/>
              <a:pathLst>
                <a:path w="3781" h="7064" extrusionOk="0">
                  <a:moveTo>
                    <a:pt x="1883" y="1"/>
                  </a:moveTo>
                  <a:cubicBezTo>
                    <a:pt x="1726" y="1"/>
                    <a:pt x="1569" y="29"/>
                    <a:pt x="1427" y="115"/>
                  </a:cubicBezTo>
                  <a:cubicBezTo>
                    <a:pt x="1341" y="158"/>
                    <a:pt x="1270" y="258"/>
                    <a:pt x="1227" y="343"/>
                  </a:cubicBezTo>
                  <a:cubicBezTo>
                    <a:pt x="1099" y="3139"/>
                    <a:pt x="885" y="4495"/>
                    <a:pt x="0" y="5978"/>
                  </a:cubicBezTo>
                  <a:cubicBezTo>
                    <a:pt x="0" y="6263"/>
                    <a:pt x="171" y="6534"/>
                    <a:pt x="557" y="6748"/>
                  </a:cubicBezTo>
                  <a:cubicBezTo>
                    <a:pt x="934" y="6950"/>
                    <a:pt x="1374" y="7063"/>
                    <a:pt x="1807" y="7063"/>
                  </a:cubicBezTo>
                  <a:cubicBezTo>
                    <a:pt x="1832" y="7063"/>
                    <a:pt x="1858" y="7063"/>
                    <a:pt x="1883" y="7062"/>
                  </a:cubicBezTo>
                  <a:cubicBezTo>
                    <a:pt x="1910" y="7063"/>
                    <a:pt x="1936" y="7063"/>
                    <a:pt x="1962" y="7063"/>
                  </a:cubicBezTo>
                  <a:cubicBezTo>
                    <a:pt x="2405" y="7063"/>
                    <a:pt x="2834" y="6950"/>
                    <a:pt x="3224" y="6748"/>
                  </a:cubicBezTo>
                  <a:cubicBezTo>
                    <a:pt x="3595" y="6534"/>
                    <a:pt x="3781" y="6249"/>
                    <a:pt x="3781" y="5978"/>
                  </a:cubicBezTo>
                  <a:cubicBezTo>
                    <a:pt x="2882" y="4495"/>
                    <a:pt x="2668" y="3139"/>
                    <a:pt x="2554" y="343"/>
                  </a:cubicBezTo>
                  <a:cubicBezTo>
                    <a:pt x="2525" y="229"/>
                    <a:pt x="2454" y="144"/>
                    <a:pt x="2354" y="115"/>
                  </a:cubicBezTo>
                  <a:cubicBezTo>
                    <a:pt x="2226" y="29"/>
                    <a:pt x="2054" y="1"/>
                    <a:pt x="188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4"/>
            <p:cNvSpPr/>
            <p:nvPr/>
          </p:nvSpPr>
          <p:spPr>
            <a:xfrm>
              <a:off x="852600" y="1250500"/>
              <a:ext cx="986125" cy="921850"/>
            </a:xfrm>
            <a:custGeom>
              <a:avLst/>
              <a:gdLst/>
              <a:ahLst/>
              <a:cxnLst/>
              <a:rect l="l" t="t" r="r" b="b"/>
              <a:pathLst>
                <a:path w="39445" h="36874" extrusionOk="0">
                  <a:moveTo>
                    <a:pt x="9530" y="0"/>
                  </a:moveTo>
                  <a:cubicBezTo>
                    <a:pt x="813" y="8716"/>
                    <a:pt x="0" y="22026"/>
                    <a:pt x="8716" y="30742"/>
                  </a:cubicBezTo>
                  <a:cubicBezTo>
                    <a:pt x="12865" y="34890"/>
                    <a:pt x="18047" y="36874"/>
                    <a:pt x="23280" y="36874"/>
                  </a:cubicBezTo>
                  <a:cubicBezTo>
                    <a:pt x="29043" y="36874"/>
                    <a:pt x="34869" y="34468"/>
                    <a:pt x="39444" y="29900"/>
                  </a:cubicBezTo>
                  <a:lnTo>
                    <a:pt x="38189" y="28659"/>
                  </a:lnTo>
                  <a:cubicBezTo>
                    <a:pt x="34401" y="32440"/>
                    <a:pt x="29440" y="34330"/>
                    <a:pt x="24481" y="34330"/>
                  </a:cubicBezTo>
                  <a:cubicBezTo>
                    <a:pt x="19522" y="34330"/>
                    <a:pt x="14565" y="32440"/>
                    <a:pt x="10785" y="28659"/>
                  </a:cubicBezTo>
                  <a:cubicBezTo>
                    <a:pt x="3224" y="21099"/>
                    <a:pt x="3224" y="8802"/>
                    <a:pt x="10785" y="1241"/>
                  </a:cubicBezTo>
                  <a:lnTo>
                    <a:pt x="95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4"/>
            <p:cNvSpPr/>
            <p:nvPr/>
          </p:nvSpPr>
          <p:spPr>
            <a:xfrm>
              <a:off x="1057650" y="1250500"/>
              <a:ext cx="64575" cy="67775"/>
            </a:xfrm>
            <a:custGeom>
              <a:avLst/>
              <a:gdLst/>
              <a:ahLst/>
              <a:cxnLst/>
              <a:rect l="l" t="t" r="r" b="b"/>
              <a:pathLst>
                <a:path w="2583" h="2711" extrusionOk="0">
                  <a:moveTo>
                    <a:pt x="1328" y="0"/>
                  </a:moveTo>
                  <a:cubicBezTo>
                    <a:pt x="871" y="457"/>
                    <a:pt x="429" y="942"/>
                    <a:pt x="1" y="1441"/>
                  </a:cubicBezTo>
                  <a:lnTo>
                    <a:pt x="1256" y="2711"/>
                  </a:lnTo>
                  <a:cubicBezTo>
                    <a:pt x="1670" y="2211"/>
                    <a:pt x="2112" y="1712"/>
                    <a:pt x="2583" y="1241"/>
                  </a:cubicBezTo>
                  <a:lnTo>
                    <a:pt x="1328" y="0"/>
                  </a:lnTo>
                  <a:close/>
                </a:path>
              </a:pathLst>
            </a:custGeom>
            <a:solidFill>
              <a:srgbClr val="FF52A8">
                <a:alpha val="39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4"/>
            <p:cNvSpPr/>
            <p:nvPr/>
          </p:nvSpPr>
          <p:spPr>
            <a:xfrm>
              <a:off x="1771275" y="1966975"/>
              <a:ext cx="66725" cy="63500"/>
            </a:xfrm>
            <a:custGeom>
              <a:avLst/>
              <a:gdLst/>
              <a:ahLst/>
              <a:cxnLst/>
              <a:rect l="l" t="t" r="r" b="b"/>
              <a:pathLst>
                <a:path w="2669" h="2540" extrusionOk="0">
                  <a:moveTo>
                    <a:pt x="1442" y="0"/>
                  </a:moveTo>
                  <a:cubicBezTo>
                    <a:pt x="985" y="457"/>
                    <a:pt x="500" y="885"/>
                    <a:pt x="1" y="1299"/>
                  </a:cubicBezTo>
                  <a:lnTo>
                    <a:pt x="1242" y="2540"/>
                  </a:lnTo>
                  <a:cubicBezTo>
                    <a:pt x="1727" y="2112"/>
                    <a:pt x="2212" y="1684"/>
                    <a:pt x="2669" y="1227"/>
                  </a:cubicBezTo>
                  <a:lnTo>
                    <a:pt x="1442" y="0"/>
                  </a:lnTo>
                  <a:close/>
                </a:path>
              </a:pathLst>
            </a:custGeom>
            <a:solidFill>
              <a:srgbClr val="FF52A8">
                <a:alpha val="39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4"/>
            <p:cNvSpPr/>
            <p:nvPr/>
          </p:nvSpPr>
          <p:spPr>
            <a:xfrm>
              <a:off x="858650" y="1270100"/>
              <a:ext cx="706525" cy="901825"/>
            </a:xfrm>
            <a:custGeom>
              <a:avLst/>
              <a:gdLst/>
              <a:ahLst/>
              <a:cxnLst/>
              <a:rect l="l" t="t" r="r" b="b"/>
              <a:pathLst>
                <a:path w="28261" h="36073" extrusionOk="0">
                  <a:moveTo>
                    <a:pt x="8531" y="1"/>
                  </a:moveTo>
                  <a:cubicBezTo>
                    <a:pt x="529" y="8717"/>
                    <a:pt x="1" y="21484"/>
                    <a:pt x="8460" y="29944"/>
                  </a:cubicBezTo>
                  <a:cubicBezTo>
                    <a:pt x="12604" y="34087"/>
                    <a:pt x="17787" y="36072"/>
                    <a:pt x="23015" y="36072"/>
                  </a:cubicBezTo>
                  <a:cubicBezTo>
                    <a:pt x="24771" y="36072"/>
                    <a:pt x="26532" y="35849"/>
                    <a:pt x="28261" y="35407"/>
                  </a:cubicBezTo>
                  <a:lnTo>
                    <a:pt x="28261" y="35407"/>
                  </a:lnTo>
                  <a:cubicBezTo>
                    <a:pt x="26966" y="35597"/>
                    <a:pt x="25736" y="35683"/>
                    <a:pt x="24569" y="35683"/>
                  </a:cubicBezTo>
                  <a:cubicBezTo>
                    <a:pt x="17724" y="35683"/>
                    <a:pt x="13016" y="32700"/>
                    <a:pt x="9787" y="29873"/>
                  </a:cubicBezTo>
                  <a:cubicBezTo>
                    <a:pt x="5350" y="25964"/>
                    <a:pt x="3696" y="20643"/>
                    <a:pt x="3139" y="16064"/>
                  </a:cubicBezTo>
                  <a:cubicBezTo>
                    <a:pt x="2126" y="7804"/>
                    <a:pt x="8203" y="386"/>
                    <a:pt x="8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4"/>
            <p:cNvSpPr/>
            <p:nvPr/>
          </p:nvSpPr>
          <p:spPr>
            <a:xfrm>
              <a:off x="1043750" y="1206175"/>
              <a:ext cx="839550" cy="836075"/>
            </a:xfrm>
            <a:custGeom>
              <a:avLst/>
              <a:gdLst/>
              <a:ahLst/>
              <a:cxnLst/>
              <a:rect l="l" t="t" r="r" b="b"/>
              <a:pathLst>
                <a:path w="33582" h="33443" extrusionOk="0">
                  <a:moveTo>
                    <a:pt x="1206" y="1"/>
                  </a:moveTo>
                  <a:cubicBezTo>
                    <a:pt x="924" y="1"/>
                    <a:pt x="642" y="111"/>
                    <a:pt x="428" y="332"/>
                  </a:cubicBezTo>
                  <a:cubicBezTo>
                    <a:pt x="1" y="760"/>
                    <a:pt x="1" y="1445"/>
                    <a:pt x="428" y="1873"/>
                  </a:cubicBezTo>
                  <a:lnTo>
                    <a:pt x="31698" y="33114"/>
                  </a:lnTo>
                  <a:cubicBezTo>
                    <a:pt x="31898" y="33328"/>
                    <a:pt x="32183" y="33442"/>
                    <a:pt x="32469" y="33442"/>
                  </a:cubicBezTo>
                  <a:cubicBezTo>
                    <a:pt x="33082" y="33442"/>
                    <a:pt x="33581" y="32957"/>
                    <a:pt x="33581" y="32344"/>
                  </a:cubicBezTo>
                  <a:cubicBezTo>
                    <a:pt x="33581" y="32059"/>
                    <a:pt x="33467" y="31773"/>
                    <a:pt x="33253" y="31574"/>
                  </a:cubicBezTo>
                  <a:lnTo>
                    <a:pt x="1983" y="332"/>
                  </a:lnTo>
                  <a:cubicBezTo>
                    <a:pt x="1769" y="111"/>
                    <a:pt x="1488" y="1"/>
                    <a:pt x="1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4"/>
            <p:cNvSpPr/>
            <p:nvPr/>
          </p:nvSpPr>
          <p:spPr>
            <a:xfrm>
              <a:off x="1061575" y="1206275"/>
              <a:ext cx="823500" cy="819350"/>
            </a:xfrm>
            <a:custGeom>
              <a:avLst/>
              <a:gdLst/>
              <a:ahLst/>
              <a:cxnLst/>
              <a:rect l="l" t="t" r="r" b="b"/>
              <a:pathLst>
                <a:path w="32940" h="32774" extrusionOk="0">
                  <a:moveTo>
                    <a:pt x="517" y="0"/>
                  </a:moveTo>
                  <a:cubicBezTo>
                    <a:pt x="398" y="0"/>
                    <a:pt x="276" y="19"/>
                    <a:pt x="158" y="57"/>
                  </a:cubicBezTo>
                  <a:cubicBezTo>
                    <a:pt x="1" y="443"/>
                    <a:pt x="101" y="913"/>
                    <a:pt x="414" y="1213"/>
                  </a:cubicBezTo>
                  <a:lnTo>
                    <a:pt x="31684" y="32454"/>
                  </a:lnTo>
                  <a:cubicBezTo>
                    <a:pt x="31889" y="32669"/>
                    <a:pt x="32167" y="32774"/>
                    <a:pt x="32455" y="32774"/>
                  </a:cubicBezTo>
                  <a:cubicBezTo>
                    <a:pt x="32569" y="32774"/>
                    <a:pt x="32684" y="32757"/>
                    <a:pt x="32797" y="32725"/>
                  </a:cubicBezTo>
                  <a:cubicBezTo>
                    <a:pt x="32940" y="32326"/>
                    <a:pt x="32840" y="31869"/>
                    <a:pt x="32540" y="31570"/>
                  </a:cubicBezTo>
                  <a:lnTo>
                    <a:pt x="1270" y="328"/>
                  </a:lnTo>
                  <a:cubicBezTo>
                    <a:pt x="1070" y="108"/>
                    <a:pt x="799" y="0"/>
                    <a:pt x="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4"/>
            <p:cNvSpPr/>
            <p:nvPr/>
          </p:nvSpPr>
          <p:spPr>
            <a:xfrm>
              <a:off x="1015575" y="1174525"/>
              <a:ext cx="898400" cy="898400"/>
            </a:xfrm>
            <a:custGeom>
              <a:avLst/>
              <a:gdLst/>
              <a:ahLst/>
              <a:cxnLst/>
              <a:rect l="l" t="t" r="r" b="b"/>
              <a:pathLst>
                <a:path w="35936" h="35936" extrusionOk="0">
                  <a:moveTo>
                    <a:pt x="17961" y="1"/>
                  </a:moveTo>
                  <a:cubicBezTo>
                    <a:pt x="14280" y="1"/>
                    <a:pt x="10714" y="1128"/>
                    <a:pt x="7704" y="3210"/>
                  </a:cubicBezTo>
                  <a:cubicBezTo>
                    <a:pt x="2896" y="6591"/>
                    <a:pt x="1" y="12098"/>
                    <a:pt x="1" y="17975"/>
                  </a:cubicBezTo>
                  <a:cubicBezTo>
                    <a:pt x="1" y="27890"/>
                    <a:pt x="8046" y="35935"/>
                    <a:pt x="17975" y="35935"/>
                  </a:cubicBezTo>
                  <a:cubicBezTo>
                    <a:pt x="27904" y="35935"/>
                    <a:pt x="35935" y="27890"/>
                    <a:pt x="35935" y="17961"/>
                  </a:cubicBezTo>
                  <a:cubicBezTo>
                    <a:pt x="35935" y="8046"/>
                    <a:pt x="27889" y="1"/>
                    <a:pt x="17961"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4"/>
            <p:cNvSpPr/>
            <p:nvPr/>
          </p:nvSpPr>
          <p:spPr>
            <a:xfrm>
              <a:off x="1015575" y="1174525"/>
              <a:ext cx="898400" cy="898400"/>
            </a:xfrm>
            <a:custGeom>
              <a:avLst/>
              <a:gdLst/>
              <a:ahLst/>
              <a:cxnLst/>
              <a:rect l="l" t="t" r="r" b="b"/>
              <a:pathLst>
                <a:path w="35936" h="35936" extrusionOk="0">
                  <a:moveTo>
                    <a:pt x="17961" y="1"/>
                  </a:moveTo>
                  <a:cubicBezTo>
                    <a:pt x="14280" y="1"/>
                    <a:pt x="10714" y="1128"/>
                    <a:pt x="7704" y="3210"/>
                  </a:cubicBezTo>
                  <a:cubicBezTo>
                    <a:pt x="2896" y="6591"/>
                    <a:pt x="1" y="12098"/>
                    <a:pt x="1" y="17975"/>
                  </a:cubicBezTo>
                  <a:cubicBezTo>
                    <a:pt x="1" y="27890"/>
                    <a:pt x="8046" y="35935"/>
                    <a:pt x="17975" y="35935"/>
                  </a:cubicBezTo>
                  <a:cubicBezTo>
                    <a:pt x="27904" y="35935"/>
                    <a:pt x="35935" y="27890"/>
                    <a:pt x="35935" y="17961"/>
                  </a:cubicBezTo>
                  <a:cubicBezTo>
                    <a:pt x="35935" y="8046"/>
                    <a:pt x="27889" y="1"/>
                    <a:pt x="17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 name="Google Shape;881;p54"/>
            <p:cNvSpPr/>
            <p:nvPr/>
          </p:nvSpPr>
          <p:spPr>
            <a:xfrm>
              <a:off x="1516950" y="1242675"/>
              <a:ext cx="178050" cy="120225"/>
            </a:xfrm>
            <a:custGeom>
              <a:avLst/>
              <a:gdLst/>
              <a:ahLst/>
              <a:cxnLst/>
              <a:rect l="l" t="t" r="r" b="b"/>
              <a:pathLst>
                <a:path w="7122" h="4809" extrusionOk="0">
                  <a:moveTo>
                    <a:pt x="548" y="0"/>
                  </a:moveTo>
                  <a:cubicBezTo>
                    <a:pt x="191" y="0"/>
                    <a:pt x="1" y="139"/>
                    <a:pt x="288" y="527"/>
                  </a:cubicBezTo>
                  <a:cubicBezTo>
                    <a:pt x="830" y="1241"/>
                    <a:pt x="1258" y="1469"/>
                    <a:pt x="1044" y="2025"/>
                  </a:cubicBezTo>
                  <a:cubicBezTo>
                    <a:pt x="830" y="2596"/>
                    <a:pt x="217" y="3038"/>
                    <a:pt x="245" y="3509"/>
                  </a:cubicBezTo>
                  <a:cubicBezTo>
                    <a:pt x="259" y="3960"/>
                    <a:pt x="357" y="4536"/>
                    <a:pt x="703" y="4536"/>
                  </a:cubicBezTo>
                  <a:cubicBezTo>
                    <a:pt x="707" y="4536"/>
                    <a:pt x="712" y="4536"/>
                    <a:pt x="716" y="4536"/>
                  </a:cubicBezTo>
                  <a:cubicBezTo>
                    <a:pt x="1001" y="4524"/>
                    <a:pt x="1852" y="4125"/>
                    <a:pt x="2375" y="4125"/>
                  </a:cubicBezTo>
                  <a:cubicBezTo>
                    <a:pt x="2479" y="4125"/>
                    <a:pt x="2571" y="4141"/>
                    <a:pt x="2642" y="4179"/>
                  </a:cubicBezTo>
                  <a:cubicBezTo>
                    <a:pt x="2974" y="4356"/>
                    <a:pt x="3959" y="4809"/>
                    <a:pt x="4591" y="4809"/>
                  </a:cubicBezTo>
                  <a:cubicBezTo>
                    <a:pt x="4773" y="4809"/>
                    <a:pt x="4925" y="4771"/>
                    <a:pt x="5024" y="4678"/>
                  </a:cubicBezTo>
                  <a:cubicBezTo>
                    <a:pt x="5452" y="4265"/>
                    <a:pt x="5666" y="4393"/>
                    <a:pt x="6251" y="3979"/>
                  </a:cubicBezTo>
                  <a:cubicBezTo>
                    <a:pt x="6836" y="3580"/>
                    <a:pt x="7121" y="2810"/>
                    <a:pt x="6679" y="2624"/>
                  </a:cubicBezTo>
                  <a:cubicBezTo>
                    <a:pt x="6222" y="2453"/>
                    <a:pt x="6080" y="2610"/>
                    <a:pt x="5352" y="2253"/>
                  </a:cubicBezTo>
                  <a:cubicBezTo>
                    <a:pt x="4625" y="1897"/>
                    <a:pt x="4482" y="1255"/>
                    <a:pt x="3683" y="1098"/>
                  </a:cubicBezTo>
                  <a:cubicBezTo>
                    <a:pt x="2913" y="941"/>
                    <a:pt x="2185" y="456"/>
                    <a:pt x="1615" y="228"/>
                  </a:cubicBezTo>
                  <a:cubicBezTo>
                    <a:pt x="1264" y="98"/>
                    <a:pt x="847" y="0"/>
                    <a:pt x="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4"/>
            <p:cNvSpPr/>
            <p:nvPr/>
          </p:nvSpPr>
          <p:spPr>
            <a:xfrm>
              <a:off x="1095825" y="1188800"/>
              <a:ext cx="422025" cy="698275"/>
            </a:xfrm>
            <a:custGeom>
              <a:avLst/>
              <a:gdLst/>
              <a:ahLst/>
              <a:cxnLst/>
              <a:rect l="l" t="t" r="r" b="b"/>
              <a:pathLst>
                <a:path w="16881" h="27931" extrusionOk="0">
                  <a:moveTo>
                    <a:pt x="10594" y="2836"/>
                  </a:moveTo>
                  <a:cubicBezTo>
                    <a:pt x="10860" y="2836"/>
                    <a:pt x="11199" y="2910"/>
                    <a:pt x="11555" y="2996"/>
                  </a:cubicBezTo>
                  <a:cubicBezTo>
                    <a:pt x="11839" y="3071"/>
                    <a:pt x="12124" y="3107"/>
                    <a:pt x="12415" y="3107"/>
                  </a:cubicBezTo>
                  <a:cubicBezTo>
                    <a:pt x="12839" y="3107"/>
                    <a:pt x="13278" y="3032"/>
                    <a:pt x="13752" y="2896"/>
                  </a:cubicBezTo>
                  <a:cubicBezTo>
                    <a:pt x="13862" y="2861"/>
                    <a:pt x="13940" y="2846"/>
                    <a:pt x="13991" y="2846"/>
                  </a:cubicBezTo>
                  <a:cubicBezTo>
                    <a:pt x="14235" y="2846"/>
                    <a:pt x="13891" y="3197"/>
                    <a:pt x="13538" y="3538"/>
                  </a:cubicBezTo>
                  <a:cubicBezTo>
                    <a:pt x="13110" y="3952"/>
                    <a:pt x="12953" y="3766"/>
                    <a:pt x="12354" y="4180"/>
                  </a:cubicBezTo>
                  <a:cubicBezTo>
                    <a:pt x="11925" y="4473"/>
                    <a:pt x="11433" y="4598"/>
                    <a:pt x="11050" y="4598"/>
                  </a:cubicBezTo>
                  <a:cubicBezTo>
                    <a:pt x="10912" y="4598"/>
                    <a:pt x="10787" y="4581"/>
                    <a:pt x="10685" y="4551"/>
                  </a:cubicBezTo>
                  <a:cubicBezTo>
                    <a:pt x="10286" y="4437"/>
                    <a:pt x="9958" y="3538"/>
                    <a:pt x="10072" y="3124"/>
                  </a:cubicBezTo>
                  <a:cubicBezTo>
                    <a:pt x="10136" y="2910"/>
                    <a:pt x="10328" y="2836"/>
                    <a:pt x="10594" y="2836"/>
                  </a:cubicBezTo>
                  <a:close/>
                  <a:moveTo>
                    <a:pt x="10343" y="0"/>
                  </a:moveTo>
                  <a:cubicBezTo>
                    <a:pt x="6149" y="1070"/>
                    <a:pt x="2482" y="3609"/>
                    <a:pt x="0" y="7176"/>
                  </a:cubicBezTo>
                  <a:cubicBezTo>
                    <a:pt x="43" y="7675"/>
                    <a:pt x="129" y="8174"/>
                    <a:pt x="286" y="8631"/>
                  </a:cubicBezTo>
                  <a:cubicBezTo>
                    <a:pt x="628" y="9672"/>
                    <a:pt x="1284" y="10043"/>
                    <a:pt x="2054" y="10542"/>
                  </a:cubicBezTo>
                  <a:cubicBezTo>
                    <a:pt x="2825" y="11042"/>
                    <a:pt x="2368" y="11413"/>
                    <a:pt x="2582" y="12055"/>
                  </a:cubicBezTo>
                  <a:cubicBezTo>
                    <a:pt x="2796" y="12725"/>
                    <a:pt x="2853" y="13082"/>
                    <a:pt x="3224" y="13524"/>
                  </a:cubicBezTo>
                  <a:cubicBezTo>
                    <a:pt x="3581" y="13966"/>
                    <a:pt x="2768" y="14223"/>
                    <a:pt x="2354" y="14679"/>
                  </a:cubicBezTo>
                  <a:cubicBezTo>
                    <a:pt x="1969" y="15136"/>
                    <a:pt x="1783" y="15421"/>
                    <a:pt x="1726" y="16677"/>
                  </a:cubicBezTo>
                  <a:cubicBezTo>
                    <a:pt x="1684" y="17932"/>
                    <a:pt x="2440" y="19259"/>
                    <a:pt x="2611" y="19815"/>
                  </a:cubicBezTo>
                  <a:cubicBezTo>
                    <a:pt x="2768" y="20371"/>
                    <a:pt x="2012" y="20628"/>
                    <a:pt x="1798" y="21584"/>
                  </a:cubicBezTo>
                  <a:cubicBezTo>
                    <a:pt x="1584" y="22525"/>
                    <a:pt x="614" y="24879"/>
                    <a:pt x="928" y="26534"/>
                  </a:cubicBezTo>
                  <a:cubicBezTo>
                    <a:pt x="1120" y="27511"/>
                    <a:pt x="1395" y="27931"/>
                    <a:pt x="1647" y="27931"/>
                  </a:cubicBezTo>
                  <a:cubicBezTo>
                    <a:pt x="1826" y="27931"/>
                    <a:pt x="1993" y="27720"/>
                    <a:pt x="2112" y="27347"/>
                  </a:cubicBezTo>
                  <a:cubicBezTo>
                    <a:pt x="2397" y="26434"/>
                    <a:pt x="2440" y="25450"/>
                    <a:pt x="3224" y="24993"/>
                  </a:cubicBezTo>
                  <a:cubicBezTo>
                    <a:pt x="4009" y="24523"/>
                    <a:pt x="4993" y="25107"/>
                    <a:pt x="5849" y="24037"/>
                  </a:cubicBezTo>
                  <a:cubicBezTo>
                    <a:pt x="6705" y="22953"/>
                    <a:pt x="6905" y="23110"/>
                    <a:pt x="7632" y="22925"/>
                  </a:cubicBezTo>
                  <a:cubicBezTo>
                    <a:pt x="8360" y="22725"/>
                    <a:pt x="8260" y="22283"/>
                    <a:pt x="9173" y="21527"/>
                  </a:cubicBezTo>
                  <a:cubicBezTo>
                    <a:pt x="10072" y="20799"/>
                    <a:pt x="10599" y="19958"/>
                    <a:pt x="9972" y="19259"/>
                  </a:cubicBezTo>
                  <a:cubicBezTo>
                    <a:pt x="9344" y="18560"/>
                    <a:pt x="8816" y="18388"/>
                    <a:pt x="8502" y="17190"/>
                  </a:cubicBezTo>
                  <a:cubicBezTo>
                    <a:pt x="8174" y="15949"/>
                    <a:pt x="7575" y="14779"/>
                    <a:pt x="6762" y="13766"/>
                  </a:cubicBezTo>
                  <a:cubicBezTo>
                    <a:pt x="5992" y="12868"/>
                    <a:pt x="4209" y="12882"/>
                    <a:pt x="3652" y="12454"/>
                  </a:cubicBezTo>
                  <a:cubicBezTo>
                    <a:pt x="3110" y="12026"/>
                    <a:pt x="3196" y="10699"/>
                    <a:pt x="3410" y="10257"/>
                  </a:cubicBezTo>
                  <a:cubicBezTo>
                    <a:pt x="3624" y="9815"/>
                    <a:pt x="3210" y="9530"/>
                    <a:pt x="2725" y="9458"/>
                  </a:cubicBezTo>
                  <a:cubicBezTo>
                    <a:pt x="2254" y="9387"/>
                    <a:pt x="2112" y="9002"/>
                    <a:pt x="2226" y="8360"/>
                  </a:cubicBezTo>
                  <a:cubicBezTo>
                    <a:pt x="2329" y="7856"/>
                    <a:pt x="3129" y="7509"/>
                    <a:pt x="3840" y="7509"/>
                  </a:cubicBezTo>
                  <a:cubicBezTo>
                    <a:pt x="4015" y="7509"/>
                    <a:pt x="4185" y="7530"/>
                    <a:pt x="4337" y="7575"/>
                  </a:cubicBezTo>
                  <a:cubicBezTo>
                    <a:pt x="5107" y="7832"/>
                    <a:pt x="5364" y="8331"/>
                    <a:pt x="5136" y="9344"/>
                  </a:cubicBezTo>
                  <a:cubicBezTo>
                    <a:pt x="4908" y="10186"/>
                    <a:pt x="5250" y="11070"/>
                    <a:pt x="5963" y="11555"/>
                  </a:cubicBezTo>
                  <a:cubicBezTo>
                    <a:pt x="6079" y="11642"/>
                    <a:pt x="6168" y="11679"/>
                    <a:pt x="6234" y="11679"/>
                  </a:cubicBezTo>
                  <a:cubicBezTo>
                    <a:pt x="6517" y="11679"/>
                    <a:pt x="6377" y="10984"/>
                    <a:pt x="6134" y="10428"/>
                  </a:cubicBezTo>
                  <a:cubicBezTo>
                    <a:pt x="5835" y="9758"/>
                    <a:pt x="5992" y="9287"/>
                    <a:pt x="6791" y="8346"/>
                  </a:cubicBezTo>
                  <a:cubicBezTo>
                    <a:pt x="7589" y="7418"/>
                    <a:pt x="8474" y="7861"/>
                    <a:pt x="9544" y="7133"/>
                  </a:cubicBezTo>
                  <a:cubicBezTo>
                    <a:pt x="9858" y="6920"/>
                    <a:pt x="10065" y="6837"/>
                    <a:pt x="10217" y="6837"/>
                  </a:cubicBezTo>
                  <a:cubicBezTo>
                    <a:pt x="10583" y="6837"/>
                    <a:pt x="10631" y="7313"/>
                    <a:pt x="11084" y="7575"/>
                  </a:cubicBezTo>
                  <a:cubicBezTo>
                    <a:pt x="11260" y="7681"/>
                    <a:pt x="11392" y="7726"/>
                    <a:pt x="11501" y="7726"/>
                  </a:cubicBezTo>
                  <a:cubicBezTo>
                    <a:pt x="11791" y="7726"/>
                    <a:pt x="11920" y="7406"/>
                    <a:pt x="12283" y="7033"/>
                  </a:cubicBezTo>
                  <a:cubicBezTo>
                    <a:pt x="12401" y="6908"/>
                    <a:pt x="12528" y="6862"/>
                    <a:pt x="12665" y="6862"/>
                  </a:cubicBezTo>
                  <a:cubicBezTo>
                    <a:pt x="13042" y="6862"/>
                    <a:pt x="13496" y="7210"/>
                    <a:pt x="14055" y="7210"/>
                  </a:cubicBezTo>
                  <a:cubicBezTo>
                    <a:pt x="14151" y="7210"/>
                    <a:pt x="14249" y="7200"/>
                    <a:pt x="14351" y="7176"/>
                  </a:cubicBezTo>
                  <a:cubicBezTo>
                    <a:pt x="15264" y="6962"/>
                    <a:pt x="14109" y="5564"/>
                    <a:pt x="14465" y="4922"/>
                  </a:cubicBezTo>
                  <a:cubicBezTo>
                    <a:pt x="14836" y="4266"/>
                    <a:pt x="15492" y="4580"/>
                    <a:pt x="15535" y="3410"/>
                  </a:cubicBezTo>
                  <a:cubicBezTo>
                    <a:pt x="15564" y="2240"/>
                    <a:pt x="16106" y="2411"/>
                    <a:pt x="16534" y="2126"/>
                  </a:cubicBezTo>
                  <a:cubicBezTo>
                    <a:pt x="16880" y="1908"/>
                    <a:pt x="16638" y="1436"/>
                    <a:pt x="15840" y="1436"/>
                  </a:cubicBezTo>
                  <a:cubicBezTo>
                    <a:pt x="15750" y="1436"/>
                    <a:pt x="15653" y="1442"/>
                    <a:pt x="15550" y="1455"/>
                  </a:cubicBezTo>
                  <a:cubicBezTo>
                    <a:pt x="15248" y="1488"/>
                    <a:pt x="14861" y="1509"/>
                    <a:pt x="14445" y="1509"/>
                  </a:cubicBezTo>
                  <a:cubicBezTo>
                    <a:pt x="13405" y="1509"/>
                    <a:pt x="12181" y="1378"/>
                    <a:pt x="11641" y="970"/>
                  </a:cubicBezTo>
                  <a:cubicBezTo>
                    <a:pt x="11270" y="685"/>
                    <a:pt x="10842" y="314"/>
                    <a:pt x="10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4"/>
            <p:cNvSpPr/>
            <p:nvPr/>
          </p:nvSpPr>
          <p:spPr>
            <a:xfrm>
              <a:off x="1498450" y="1426800"/>
              <a:ext cx="423000" cy="557050"/>
            </a:xfrm>
            <a:custGeom>
              <a:avLst/>
              <a:gdLst/>
              <a:ahLst/>
              <a:cxnLst/>
              <a:rect l="l" t="t" r="r" b="b"/>
              <a:pathLst>
                <a:path w="16920" h="22282" extrusionOk="0">
                  <a:moveTo>
                    <a:pt x="12518" y="1"/>
                  </a:moveTo>
                  <a:cubicBezTo>
                    <a:pt x="12444" y="1"/>
                    <a:pt x="12370" y="12"/>
                    <a:pt x="12298" y="38"/>
                  </a:cubicBezTo>
                  <a:cubicBezTo>
                    <a:pt x="11813" y="224"/>
                    <a:pt x="10771" y="224"/>
                    <a:pt x="10129" y="238"/>
                  </a:cubicBezTo>
                  <a:cubicBezTo>
                    <a:pt x="9502" y="238"/>
                    <a:pt x="9088" y="452"/>
                    <a:pt x="8860" y="1051"/>
                  </a:cubicBezTo>
                  <a:cubicBezTo>
                    <a:pt x="8673" y="1552"/>
                    <a:pt x="8620" y="1872"/>
                    <a:pt x="8390" y="1872"/>
                  </a:cubicBezTo>
                  <a:cubicBezTo>
                    <a:pt x="8338" y="1872"/>
                    <a:pt x="8277" y="1855"/>
                    <a:pt x="8203" y="1821"/>
                  </a:cubicBezTo>
                  <a:cubicBezTo>
                    <a:pt x="7790" y="1664"/>
                    <a:pt x="7462" y="1336"/>
                    <a:pt x="7419" y="951"/>
                  </a:cubicBezTo>
                  <a:cubicBezTo>
                    <a:pt x="7383" y="701"/>
                    <a:pt x="7230" y="468"/>
                    <a:pt x="6978" y="468"/>
                  </a:cubicBezTo>
                  <a:cubicBezTo>
                    <a:pt x="6827" y="468"/>
                    <a:pt x="6639" y="552"/>
                    <a:pt x="6420" y="766"/>
                  </a:cubicBezTo>
                  <a:cubicBezTo>
                    <a:pt x="5821" y="1336"/>
                    <a:pt x="5807" y="1679"/>
                    <a:pt x="6078" y="1893"/>
                  </a:cubicBezTo>
                  <a:cubicBezTo>
                    <a:pt x="6349" y="2107"/>
                    <a:pt x="6777" y="2378"/>
                    <a:pt x="6221" y="2791"/>
                  </a:cubicBezTo>
                  <a:cubicBezTo>
                    <a:pt x="5664" y="3219"/>
                    <a:pt x="5208" y="2806"/>
                    <a:pt x="4723" y="3248"/>
                  </a:cubicBezTo>
                  <a:cubicBezTo>
                    <a:pt x="4238" y="3676"/>
                    <a:pt x="3781" y="4218"/>
                    <a:pt x="4067" y="4389"/>
                  </a:cubicBezTo>
                  <a:cubicBezTo>
                    <a:pt x="4224" y="4492"/>
                    <a:pt x="4618" y="4577"/>
                    <a:pt x="4999" y="4577"/>
                  </a:cubicBezTo>
                  <a:cubicBezTo>
                    <a:pt x="5306" y="4577"/>
                    <a:pt x="5605" y="4521"/>
                    <a:pt x="5764" y="4375"/>
                  </a:cubicBezTo>
                  <a:cubicBezTo>
                    <a:pt x="5942" y="4211"/>
                    <a:pt x="6039" y="4164"/>
                    <a:pt x="6153" y="4164"/>
                  </a:cubicBezTo>
                  <a:cubicBezTo>
                    <a:pt x="6267" y="4164"/>
                    <a:pt x="6399" y="4211"/>
                    <a:pt x="6649" y="4232"/>
                  </a:cubicBezTo>
                  <a:cubicBezTo>
                    <a:pt x="7148" y="4261"/>
                    <a:pt x="7576" y="4475"/>
                    <a:pt x="7790" y="4888"/>
                  </a:cubicBezTo>
                  <a:cubicBezTo>
                    <a:pt x="8004" y="5288"/>
                    <a:pt x="8560" y="5402"/>
                    <a:pt x="8432" y="5787"/>
                  </a:cubicBezTo>
                  <a:cubicBezTo>
                    <a:pt x="8303" y="6158"/>
                    <a:pt x="7975" y="6429"/>
                    <a:pt x="8004" y="6600"/>
                  </a:cubicBezTo>
                  <a:cubicBezTo>
                    <a:pt x="8016" y="6652"/>
                    <a:pt x="8048" y="6670"/>
                    <a:pt x="8089" y="6670"/>
                  </a:cubicBezTo>
                  <a:cubicBezTo>
                    <a:pt x="8196" y="6670"/>
                    <a:pt x="8360" y="6543"/>
                    <a:pt x="8360" y="6543"/>
                  </a:cubicBezTo>
                  <a:cubicBezTo>
                    <a:pt x="8360" y="6543"/>
                    <a:pt x="8370" y="6856"/>
                    <a:pt x="8435" y="6856"/>
                  </a:cubicBezTo>
                  <a:cubicBezTo>
                    <a:pt x="8450" y="6856"/>
                    <a:pt x="8468" y="6840"/>
                    <a:pt x="8489" y="6800"/>
                  </a:cubicBezTo>
                  <a:cubicBezTo>
                    <a:pt x="8574" y="6618"/>
                    <a:pt x="8731" y="6137"/>
                    <a:pt x="8890" y="6137"/>
                  </a:cubicBezTo>
                  <a:cubicBezTo>
                    <a:pt x="8918" y="6137"/>
                    <a:pt x="8946" y="6152"/>
                    <a:pt x="8974" y="6187"/>
                  </a:cubicBezTo>
                  <a:cubicBezTo>
                    <a:pt x="9159" y="6429"/>
                    <a:pt x="9544" y="6244"/>
                    <a:pt x="9587" y="6643"/>
                  </a:cubicBezTo>
                  <a:cubicBezTo>
                    <a:pt x="9644" y="7042"/>
                    <a:pt x="9716" y="7228"/>
                    <a:pt x="10201" y="7428"/>
                  </a:cubicBezTo>
                  <a:cubicBezTo>
                    <a:pt x="10700" y="7613"/>
                    <a:pt x="11085" y="7684"/>
                    <a:pt x="11042" y="7970"/>
                  </a:cubicBezTo>
                  <a:cubicBezTo>
                    <a:pt x="10989" y="8235"/>
                    <a:pt x="11047" y="8749"/>
                    <a:pt x="10710" y="8749"/>
                  </a:cubicBezTo>
                  <a:cubicBezTo>
                    <a:pt x="10685" y="8749"/>
                    <a:pt x="10658" y="8746"/>
                    <a:pt x="10629" y="8740"/>
                  </a:cubicBezTo>
                  <a:cubicBezTo>
                    <a:pt x="10201" y="8654"/>
                    <a:pt x="10001" y="8326"/>
                    <a:pt x="9616" y="8084"/>
                  </a:cubicBezTo>
                  <a:cubicBezTo>
                    <a:pt x="9216" y="7841"/>
                    <a:pt x="8774" y="7913"/>
                    <a:pt x="8375" y="7699"/>
                  </a:cubicBezTo>
                  <a:cubicBezTo>
                    <a:pt x="7990" y="7470"/>
                    <a:pt x="7975" y="6729"/>
                    <a:pt x="7504" y="6187"/>
                  </a:cubicBezTo>
                  <a:cubicBezTo>
                    <a:pt x="7048" y="5673"/>
                    <a:pt x="6492" y="5159"/>
                    <a:pt x="5422" y="5031"/>
                  </a:cubicBezTo>
                  <a:cubicBezTo>
                    <a:pt x="5281" y="5014"/>
                    <a:pt x="5136" y="5006"/>
                    <a:pt x="4987" y="5006"/>
                  </a:cubicBezTo>
                  <a:cubicBezTo>
                    <a:pt x="4001" y="5006"/>
                    <a:pt x="2870" y="5357"/>
                    <a:pt x="2126" y="5816"/>
                  </a:cubicBezTo>
                  <a:cubicBezTo>
                    <a:pt x="1271" y="6358"/>
                    <a:pt x="457" y="6386"/>
                    <a:pt x="229" y="7927"/>
                  </a:cubicBezTo>
                  <a:cubicBezTo>
                    <a:pt x="1" y="9453"/>
                    <a:pt x="58" y="9981"/>
                    <a:pt x="443" y="10480"/>
                  </a:cubicBezTo>
                  <a:cubicBezTo>
                    <a:pt x="828" y="10980"/>
                    <a:pt x="1927" y="11022"/>
                    <a:pt x="2440" y="11408"/>
                  </a:cubicBezTo>
                  <a:cubicBezTo>
                    <a:pt x="2954" y="11779"/>
                    <a:pt x="3810" y="12649"/>
                    <a:pt x="3453" y="14218"/>
                  </a:cubicBezTo>
                  <a:cubicBezTo>
                    <a:pt x="3096" y="15787"/>
                    <a:pt x="3211" y="15702"/>
                    <a:pt x="2640" y="16572"/>
                  </a:cubicBezTo>
                  <a:cubicBezTo>
                    <a:pt x="2069" y="17428"/>
                    <a:pt x="1784" y="18426"/>
                    <a:pt x="1756" y="19468"/>
                  </a:cubicBezTo>
                  <a:cubicBezTo>
                    <a:pt x="1741" y="20452"/>
                    <a:pt x="1898" y="21707"/>
                    <a:pt x="2469" y="22050"/>
                  </a:cubicBezTo>
                  <a:cubicBezTo>
                    <a:pt x="2729" y="22206"/>
                    <a:pt x="3025" y="22282"/>
                    <a:pt x="3320" y="22282"/>
                  </a:cubicBezTo>
                  <a:cubicBezTo>
                    <a:pt x="3671" y="22282"/>
                    <a:pt x="4022" y="22174"/>
                    <a:pt x="4309" y="21964"/>
                  </a:cubicBezTo>
                  <a:cubicBezTo>
                    <a:pt x="4851" y="21579"/>
                    <a:pt x="5579" y="20637"/>
                    <a:pt x="6349" y="20195"/>
                  </a:cubicBezTo>
                  <a:cubicBezTo>
                    <a:pt x="7105" y="19739"/>
                    <a:pt x="8075" y="19796"/>
                    <a:pt x="8189" y="19025"/>
                  </a:cubicBezTo>
                  <a:cubicBezTo>
                    <a:pt x="8289" y="18269"/>
                    <a:pt x="9088" y="16914"/>
                    <a:pt x="9701" y="16886"/>
                  </a:cubicBezTo>
                  <a:cubicBezTo>
                    <a:pt x="10300" y="16871"/>
                    <a:pt x="11599" y="16557"/>
                    <a:pt x="11813" y="15915"/>
                  </a:cubicBezTo>
                  <a:cubicBezTo>
                    <a:pt x="12027" y="15274"/>
                    <a:pt x="11898" y="14632"/>
                    <a:pt x="13025" y="14361"/>
                  </a:cubicBezTo>
                  <a:cubicBezTo>
                    <a:pt x="14181" y="14075"/>
                    <a:pt x="14081" y="14517"/>
                    <a:pt x="14837" y="13733"/>
                  </a:cubicBezTo>
                  <a:cubicBezTo>
                    <a:pt x="15079" y="13490"/>
                    <a:pt x="15408" y="13348"/>
                    <a:pt x="15764" y="13348"/>
                  </a:cubicBezTo>
                  <a:lnTo>
                    <a:pt x="15778" y="13291"/>
                  </a:lnTo>
                  <a:cubicBezTo>
                    <a:pt x="16920" y="9667"/>
                    <a:pt x="16891" y="5787"/>
                    <a:pt x="15650" y="2164"/>
                  </a:cubicBezTo>
                  <a:cubicBezTo>
                    <a:pt x="15564" y="2200"/>
                    <a:pt x="15474" y="2219"/>
                    <a:pt x="15384" y="2219"/>
                  </a:cubicBezTo>
                  <a:cubicBezTo>
                    <a:pt x="15265" y="2219"/>
                    <a:pt x="15149" y="2186"/>
                    <a:pt x="15051" y="2121"/>
                  </a:cubicBezTo>
                  <a:cubicBezTo>
                    <a:pt x="14352" y="1693"/>
                    <a:pt x="13667" y="1265"/>
                    <a:pt x="13496" y="794"/>
                  </a:cubicBezTo>
                  <a:cubicBezTo>
                    <a:pt x="13338" y="382"/>
                    <a:pt x="12933" y="1"/>
                    <a:pt x="125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4"/>
            <p:cNvSpPr/>
            <p:nvPr/>
          </p:nvSpPr>
          <p:spPr>
            <a:xfrm>
              <a:off x="1686525" y="1929950"/>
              <a:ext cx="60525" cy="43450"/>
            </a:xfrm>
            <a:custGeom>
              <a:avLst/>
              <a:gdLst/>
              <a:ahLst/>
              <a:cxnLst/>
              <a:rect l="l" t="t" r="r" b="b"/>
              <a:pathLst>
                <a:path w="2421" h="1738" extrusionOk="0">
                  <a:moveTo>
                    <a:pt x="1553" y="1"/>
                  </a:moveTo>
                  <a:cubicBezTo>
                    <a:pt x="1422" y="1"/>
                    <a:pt x="1330" y="115"/>
                    <a:pt x="1094" y="269"/>
                  </a:cubicBezTo>
                  <a:cubicBezTo>
                    <a:pt x="738" y="497"/>
                    <a:pt x="210" y="711"/>
                    <a:pt x="167" y="1068"/>
                  </a:cubicBezTo>
                  <a:cubicBezTo>
                    <a:pt x="105" y="1376"/>
                    <a:pt x="1" y="1738"/>
                    <a:pt x="214" y="1738"/>
                  </a:cubicBezTo>
                  <a:cubicBezTo>
                    <a:pt x="247" y="1738"/>
                    <a:pt x="288" y="1729"/>
                    <a:pt x="338" y="1710"/>
                  </a:cubicBezTo>
                  <a:cubicBezTo>
                    <a:pt x="709" y="1567"/>
                    <a:pt x="738" y="1239"/>
                    <a:pt x="1208" y="1225"/>
                  </a:cubicBezTo>
                  <a:cubicBezTo>
                    <a:pt x="1679" y="1210"/>
                    <a:pt x="2421" y="454"/>
                    <a:pt x="1850" y="126"/>
                  </a:cubicBezTo>
                  <a:cubicBezTo>
                    <a:pt x="1715" y="38"/>
                    <a:pt x="1628" y="1"/>
                    <a:pt x="1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4"/>
            <p:cNvSpPr/>
            <p:nvPr/>
          </p:nvSpPr>
          <p:spPr>
            <a:xfrm>
              <a:off x="1391446" y="1223494"/>
              <a:ext cx="511250" cy="487175"/>
            </a:xfrm>
            <a:custGeom>
              <a:avLst/>
              <a:gdLst/>
              <a:ahLst/>
              <a:cxnLst/>
              <a:rect l="l" t="t" r="r" b="b"/>
              <a:pathLst>
                <a:path w="20450" h="19487" extrusionOk="0">
                  <a:moveTo>
                    <a:pt x="5689" y="1"/>
                  </a:moveTo>
                  <a:cubicBezTo>
                    <a:pt x="1473" y="1"/>
                    <a:pt x="1" y="4497"/>
                    <a:pt x="2604" y="9175"/>
                  </a:cubicBezTo>
                  <a:cubicBezTo>
                    <a:pt x="5756" y="14828"/>
                    <a:pt x="12542" y="19487"/>
                    <a:pt x="16179" y="19487"/>
                  </a:cubicBezTo>
                  <a:cubicBezTo>
                    <a:pt x="16921" y="19487"/>
                    <a:pt x="17531" y="19293"/>
                    <a:pt x="17954" y="18876"/>
                  </a:cubicBezTo>
                  <a:cubicBezTo>
                    <a:pt x="20450" y="16393"/>
                    <a:pt x="20065" y="8676"/>
                    <a:pt x="13075" y="3241"/>
                  </a:cubicBezTo>
                  <a:cubicBezTo>
                    <a:pt x="10123" y="943"/>
                    <a:pt x="7618" y="1"/>
                    <a:pt x="5689" y="1"/>
                  </a:cubicBezTo>
                  <a:close/>
                </a:path>
              </a:pathLst>
            </a:custGeom>
            <a:solidFill>
              <a:srgbClr val="FFFFFF">
                <a:alpha val="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4"/>
            <p:cNvSpPr/>
            <p:nvPr/>
          </p:nvSpPr>
          <p:spPr>
            <a:xfrm>
              <a:off x="1015925" y="1175250"/>
              <a:ext cx="769300" cy="897675"/>
            </a:xfrm>
            <a:custGeom>
              <a:avLst/>
              <a:gdLst/>
              <a:ahLst/>
              <a:cxnLst/>
              <a:rect l="l" t="t" r="r" b="b"/>
              <a:pathLst>
                <a:path w="30772" h="35907" extrusionOk="0">
                  <a:moveTo>
                    <a:pt x="17961" y="0"/>
                  </a:moveTo>
                  <a:cubicBezTo>
                    <a:pt x="8046" y="0"/>
                    <a:pt x="1" y="8032"/>
                    <a:pt x="1" y="17946"/>
                  </a:cubicBezTo>
                  <a:cubicBezTo>
                    <a:pt x="1" y="27861"/>
                    <a:pt x="8046" y="35906"/>
                    <a:pt x="17961" y="35906"/>
                  </a:cubicBezTo>
                  <a:cubicBezTo>
                    <a:pt x="22783" y="35906"/>
                    <a:pt x="27390" y="33980"/>
                    <a:pt x="30771" y="30542"/>
                  </a:cubicBezTo>
                  <a:lnTo>
                    <a:pt x="30771" y="30542"/>
                  </a:lnTo>
                  <a:cubicBezTo>
                    <a:pt x="29301" y="31476"/>
                    <a:pt x="26545" y="32312"/>
                    <a:pt x="23417" y="32312"/>
                  </a:cubicBezTo>
                  <a:cubicBezTo>
                    <a:pt x="18805" y="32312"/>
                    <a:pt x="13384" y="30495"/>
                    <a:pt x="10086" y="24494"/>
                  </a:cubicBezTo>
                  <a:cubicBezTo>
                    <a:pt x="4537" y="14423"/>
                    <a:pt x="10058" y="1370"/>
                    <a:pt x="19002" y="29"/>
                  </a:cubicBezTo>
                  <a:cubicBezTo>
                    <a:pt x="18660" y="15"/>
                    <a:pt x="18303" y="0"/>
                    <a:pt x="17961" y="0"/>
                  </a:cubicBezTo>
                  <a:close/>
                </a:path>
              </a:pathLst>
            </a:custGeom>
            <a:solidFill>
              <a:srgbClr val="002D4F">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0190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716C-B9C2-4197-B9E7-D86AA04492C2}"/>
              </a:ext>
            </a:extLst>
          </p:cNvPr>
          <p:cNvSpPr>
            <a:spLocks noGrp="1"/>
          </p:cNvSpPr>
          <p:nvPr>
            <p:ph type="ctrTitle"/>
          </p:nvPr>
        </p:nvSpPr>
        <p:spPr/>
        <p:txBody>
          <a:bodyPr/>
          <a:lstStyle/>
          <a:p>
            <a:pPr>
              <a:lnSpc>
                <a:spcPct val="150000"/>
              </a:lnSpc>
            </a:pPr>
            <a:r>
              <a:rPr lang="vi-VN" sz="2000" dirty="0">
                <a:latin typeface="Times New Roman" panose="02020603050405020304" pitchFamily="18" charset="0"/>
                <a:cs typeface="Times New Roman" panose="02020603050405020304" pitchFamily="18" charset="0"/>
              </a:rPr>
              <a:t>- Sự khác biệt trong trao đổi thông tin ở loài vật và hoạt động giao tiếp của con người. </a:t>
            </a:r>
            <a:endParaRPr lang="en-US" sz="20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6254C5F-9892-DE08-F684-414FE70EED51}"/>
              </a:ext>
            </a:extLst>
          </p:cNvPr>
          <p:cNvGraphicFramePr>
            <a:graphicFrameLocks noGrp="1"/>
          </p:cNvGraphicFramePr>
          <p:nvPr>
            <p:extLst>
              <p:ext uri="{D42A27DB-BD31-4B8C-83A1-F6EECF244321}">
                <p14:modId xmlns:p14="http://schemas.microsoft.com/office/powerpoint/2010/main" val="2195231068"/>
              </p:ext>
            </p:extLst>
          </p:nvPr>
        </p:nvGraphicFramePr>
        <p:xfrm>
          <a:off x="779467" y="1272632"/>
          <a:ext cx="7441665" cy="3416300"/>
        </p:xfrm>
        <a:graphic>
          <a:graphicData uri="http://schemas.openxmlformats.org/drawingml/2006/table">
            <a:tbl>
              <a:tblPr firstRow="1" firstCol="1" bandRow="1">
                <a:tableStyleId>{3C2FFA5D-87B4-456A-9821-1D502468CF0F}</a:tableStyleId>
              </a:tblPr>
              <a:tblGrid>
                <a:gridCol w="3816924">
                  <a:extLst>
                    <a:ext uri="{9D8B030D-6E8A-4147-A177-3AD203B41FA5}">
                      <a16:colId xmlns:a16="http://schemas.microsoft.com/office/drawing/2014/main" val="1844098817"/>
                    </a:ext>
                  </a:extLst>
                </a:gridCol>
                <a:gridCol w="3624741">
                  <a:extLst>
                    <a:ext uri="{9D8B030D-6E8A-4147-A177-3AD203B41FA5}">
                      <a16:colId xmlns:a16="http://schemas.microsoft.com/office/drawing/2014/main" val="3211404236"/>
                    </a:ext>
                  </a:extLst>
                </a:gridCol>
              </a:tblGrid>
              <a:tr h="375312">
                <a:tc>
                  <a:txBody>
                    <a:bodyPr/>
                    <a:lstStyle/>
                    <a:p>
                      <a:pPr algn="ctr">
                        <a:lnSpc>
                          <a:spcPts val="2000"/>
                        </a:lnSpc>
                        <a:spcAft>
                          <a:spcPts val="800"/>
                        </a:spcAft>
                      </a:pPr>
                      <a:r>
                        <a:rPr lang="en-US" sz="1600" b="1" dirty="0">
                          <a:effectLst/>
                          <a:latin typeface="Times New Roman" panose="02020603050405020304" pitchFamily="18" charset="0"/>
                          <a:cs typeface="Times New Roman" panose="02020603050405020304" pitchFamily="18" charset="0"/>
                        </a:rPr>
                        <a:t>Trao </a:t>
                      </a:r>
                      <a:r>
                        <a:rPr lang="en-US" sz="1600" b="1" dirty="0" err="1">
                          <a:effectLst/>
                          <a:latin typeface="Times New Roman" panose="02020603050405020304" pitchFamily="18" charset="0"/>
                          <a:cs typeface="Times New Roman" panose="02020603050405020304" pitchFamily="18" charset="0"/>
                        </a:rPr>
                        <a:t>đổi</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thông</a:t>
                      </a:r>
                      <a:r>
                        <a:rPr lang="en-US" sz="1600" b="1" dirty="0">
                          <a:effectLst/>
                          <a:latin typeface="Times New Roman" panose="02020603050405020304" pitchFamily="18" charset="0"/>
                          <a:cs typeface="Times New Roman" panose="02020603050405020304" pitchFamily="18" charset="0"/>
                        </a:rPr>
                        <a:t> tin ở </a:t>
                      </a:r>
                      <a:r>
                        <a:rPr lang="en-US" sz="1600" b="1" dirty="0" err="1">
                          <a:effectLst/>
                          <a:latin typeface="Times New Roman" panose="02020603050405020304" pitchFamily="18" charset="0"/>
                          <a:cs typeface="Times New Roman" panose="02020603050405020304" pitchFamily="18" charset="0"/>
                        </a:rPr>
                        <a:t>loài</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vật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305" marR="43305" marT="0" marB="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000"/>
                        </a:lnSpc>
                        <a:spcAft>
                          <a:spcPts val="800"/>
                        </a:spcAft>
                      </a:pPr>
                      <a:r>
                        <a:rPr lang="en-US" sz="1600" b="1" dirty="0" err="1">
                          <a:effectLst/>
                          <a:latin typeface="Times New Roman" panose="02020603050405020304" pitchFamily="18" charset="0"/>
                          <a:cs typeface="Times New Roman" panose="02020603050405020304" pitchFamily="18" charset="0"/>
                        </a:rPr>
                        <a:t>Hoạt</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động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giao</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tiếp</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của</a:t>
                      </a:r>
                      <a:r>
                        <a:rPr lang="en-US" sz="1600" b="1" dirty="0">
                          <a:effectLst/>
                          <a:latin typeface="Times New Roman" panose="02020603050405020304" pitchFamily="18" charset="0"/>
                          <a:cs typeface="Times New Roman" panose="02020603050405020304" pitchFamily="18" charset="0"/>
                        </a:rPr>
                        <a:t> con </a:t>
                      </a:r>
                      <a:r>
                        <a:rPr lang="en-US" sz="1600" b="1" dirty="0" err="1">
                          <a:effectLst/>
                          <a:latin typeface="Times New Roman" panose="02020603050405020304" pitchFamily="18" charset="0"/>
                          <a:cs typeface="Times New Roman" panose="02020603050405020304" pitchFamily="18" charset="0"/>
                        </a:rPr>
                        <a:t>người</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305" marR="43305" marT="0" marB="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602417"/>
                  </a:ext>
                </a:extLst>
              </a:tr>
              <a:tr h="3040988">
                <a:tc>
                  <a:txBody>
                    <a:bodyPr/>
                    <a:lstStyle/>
                    <a:p>
                      <a:pPr algn="just">
                        <a:lnSpc>
                          <a:spcPts val="2000"/>
                        </a:lnSpc>
                        <a:spcAft>
                          <a:spcPts val="8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theo</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tập</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tính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bản</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năng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p>
                    <a:p>
                      <a:pPr algn="just">
                        <a:lnSpc>
                          <a:spcPts val="2000"/>
                        </a:lnSpc>
                        <a:spcAft>
                          <a:spcPts val="8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không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tuân</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theo</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một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quy</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tắc</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nhất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định</a:t>
                      </a:r>
                      <a:endParaRPr lang="en-US" sz="1600" b="0" dirty="0">
                        <a:solidFill>
                          <a:schemeClr val="bg2">
                            <a:lumMod val="75000"/>
                          </a:schemeClr>
                        </a:solidFill>
                        <a:effectLst/>
                        <a:latin typeface="Times New Roman" panose="02020603050405020304" pitchFamily="18" charset="0"/>
                        <a:cs typeface="Times New Roman" panose="02020603050405020304" pitchFamily="18" charset="0"/>
                      </a:endParaRPr>
                    </a:p>
                    <a:p>
                      <a:pPr algn="just">
                        <a:lnSpc>
                          <a:spcPts val="2000"/>
                        </a:lnSpc>
                        <a:spcAft>
                          <a:spcPts val="8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Ví</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dụ</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p>
                    <a:p>
                      <a:pPr algn="just">
                        <a:lnSpc>
                          <a:spcPts val="2000"/>
                        </a:lnSpc>
                        <a:spcAft>
                          <a:spcPts val="8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bị</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thương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tìm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chỗ</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náu</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trú</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ẩn</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p>
                    <a:p>
                      <a:pPr algn="just">
                        <a:lnSpc>
                          <a:spcPts val="2000"/>
                        </a:lnSpc>
                        <a:spcBef>
                          <a:spcPts val="400"/>
                        </a:spcBef>
                        <a:spcAft>
                          <a:spcPts val="4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Để</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d</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ạ</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y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cho</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con 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ậ</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p bay,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Đạ</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i</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B</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à</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ng 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ẹ</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s</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ẽ</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n</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é</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m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ch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ú</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ng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ra</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kh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ỏ</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i</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ổ</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nếu</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chúng</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nh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ả</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y l</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ạ</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i</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v</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à</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o 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ổ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thì</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chim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li</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ề</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n tr</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ú</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t b</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ỏ</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nh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ữ</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ng l</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ớ</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p l</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ó</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t 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ề</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m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ạ</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i</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trong</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ổ</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gi</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ữ</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l</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ạ</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i</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c</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á</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c gai tr</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ầ</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n, gai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nh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ọ</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n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đâ</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m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ch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í</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ch</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v</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à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ch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ả</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y 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á</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u, b</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ắ</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bu</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ộ</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c n</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ó</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ph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ả</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i</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nh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ả</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y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ra</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kh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ỏ</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i</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ổ</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l</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ầ</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n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n</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ữ</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a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và</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buộc</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phải</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bay. </a:t>
                      </a:r>
                      <a:endParaRPr lang="en-US" sz="1600" b="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305" marR="43305" marT="0" marB="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2000"/>
                        </a:lnSpc>
                        <a:spcAft>
                          <a:spcPts val="8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thông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qua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giáo</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dục</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có</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tính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trí</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tuệ</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tuân</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thủ</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những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quy</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tắc</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chung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của</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cộng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đồng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ngôn</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ngữ</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văn</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hoá</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p>
                    <a:p>
                      <a:pPr algn="just">
                        <a:lnSpc>
                          <a:spcPts val="2000"/>
                        </a:lnSpc>
                        <a:spcAft>
                          <a:spcPts val="8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Ví</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dụ</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p>
                    <a:p>
                      <a:pPr algn="just">
                        <a:lnSpc>
                          <a:spcPts val="2000"/>
                        </a:lnSpc>
                        <a:spcAft>
                          <a:spcPts val="8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con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người</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khi</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bị</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thương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sẽ</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biết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sơ</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cứu</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viết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thương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tìm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người</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trợ</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giúp</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a:t>
                      </a:r>
                    </a:p>
                    <a:p>
                      <a:pPr algn="just">
                        <a:lnSpc>
                          <a:spcPts val="2000"/>
                        </a:lnSpc>
                        <a:spcAft>
                          <a:spcPts val="8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gặp</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đám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cháy</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con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người</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tìm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cách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thoát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khỏi</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đám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cháy</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và</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tìm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cách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chữa</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cháy</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p>
                    <a:p>
                      <a:pPr algn="just">
                        <a:lnSpc>
                          <a:spcPts val="2000"/>
                        </a:lnSpc>
                        <a:spcAft>
                          <a:spcPts val="8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endParaRPr lang="en-US" sz="1600" b="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305" marR="43305" marT="0" marB="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5753801"/>
                  </a:ext>
                </a:extLst>
              </a:tr>
            </a:tbl>
          </a:graphicData>
        </a:graphic>
      </p:graphicFrame>
    </p:spTree>
    <p:extLst>
      <p:ext uri="{BB962C8B-B14F-4D97-AF65-F5344CB8AC3E}">
        <p14:creationId xmlns:p14="http://schemas.microsoft.com/office/powerpoint/2010/main" val="398093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6"/>
          <p:cNvSpPr txBox="1">
            <a:spLocks noGrp="1"/>
          </p:cNvSpPr>
          <p:nvPr>
            <p:ph type="title"/>
          </p:nvPr>
        </p:nvSpPr>
        <p:spPr>
          <a:xfrm>
            <a:off x="3662391" y="2098686"/>
            <a:ext cx="5357269" cy="755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400" b="1" dirty="0">
                <a:solidFill>
                  <a:srgbClr val="00477D"/>
                </a:solidFill>
                <a:latin typeface="Times New Roman" panose="02020603050405020304" pitchFamily="18" charset="0"/>
                <a:cs typeface="Times New Roman" panose="02020603050405020304" pitchFamily="18" charset="0"/>
              </a:rPr>
              <a:t>I. BẢN CHẤT XÃ HỘI – VĂN HOÁ CỦA NGÔN NGỮ</a:t>
            </a:r>
            <a:endParaRPr sz="2400" b="1" dirty="0">
              <a:solidFill>
                <a:srgbClr val="00477D"/>
              </a:solidFill>
              <a:latin typeface="Times New Roman" panose="02020603050405020304" pitchFamily="18" charset="0"/>
              <a:cs typeface="Times New Roman" panose="02020603050405020304" pitchFamily="18" charset="0"/>
            </a:endParaRPr>
          </a:p>
        </p:txBody>
      </p:sp>
      <p:grpSp>
        <p:nvGrpSpPr>
          <p:cNvPr id="350" name="Google Shape;350;p36"/>
          <p:cNvGrpSpPr/>
          <p:nvPr/>
        </p:nvGrpSpPr>
        <p:grpSpPr>
          <a:xfrm>
            <a:off x="719993" y="1318793"/>
            <a:ext cx="2787294" cy="2973114"/>
            <a:chOff x="3970300" y="1660275"/>
            <a:chExt cx="685125" cy="730800"/>
          </a:xfrm>
        </p:grpSpPr>
        <p:sp>
          <p:nvSpPr>
            <p:cNvPr id="351" name="Google Shape;351;p36"/>
            <p:cNvSpPr/>
            <p:nvPr/>
          </p:nvSpPr>
          <p:spPr>
            <a:xfrm>
              <a:off x="3971375" y="1660275"/>
              <a:ext cx="684050" cy="730675"/>
            </a:xfrm>
            <a:custGeom>
              <a:avLst/>
              <a:gdLst/>
              <a:ahLst/>
              <a:cxnLst/>
              <a:rect l="l" t="t" r="r" b="b"/>
              <a:pathLst>
                <a:path w="27362" h="29227" extrusionOk="0">
                  <a:moveTo>
                    <a:pt x="26468" y="0"/>
                  </a:moveTo>
                  <a:cubicBezTo>
                    <a:pt x="26405" y="0"/>
                    <a:pt x="26341" y="14"/>
                    <a:pt x="26277" y="43"/>
                  </a:cubicBezTo>
                  <a:lnTo>
                    <a:pt x="186" y="15093"/>
                  </a:lnTo>
                  <a:cubicBezTo>
                    <a:pt x="71" y="15164"/>
                    <a:pt x="0" y="15293"/>
                    <a:pt x="0" y="15421"/>
                  </a:cubicBezTo>
                  <a:lnTo>
                    <a:pt x="0" y="28574"/>
                  </a:lnTo>
                  <a:cubicBezTo>
                    <a:pt x="0" y="28702"/>
                    <a:pt x="71" y="28830"/>
                    <a:pt x="171" y="28902"/>
                  </a:cubicBezTo>
                  <a:lnTo>
                    <a:pt x="685" y="29187"/>
                  </a:lnTo>
                  <a:cubicBezTo>
                    <a:pt x="736" y="29213"/>
                    <a:pt x="793" y="29227"/>
                    <a:pt x="853" y="29227"/>
                  </a:cubicBezTo>
                  <a:cubicBezTo>
                    <a:pt x="927" y="29227"/>
                    <a:pt x="1006" y="29206"/>
                    <a:pt x="1084" y="29159"/>
                  </a:cubicBezTo>
                  <a:lnTo>
                    <a:pt x="27176" y="14109"/>
                  </a:lnTo>
                  <a:cubicBezTo>
                    <a:pt x="27290" y="14037"/>
                    <a:pt x="27361" y="13923"/>
                    <a:pt x="27361" y="13795"/>
                  </a:cubicBezTo>
                  <a:lnTo>
                    <a:pt x="27361" y="656"/>
                  </a:lnTo>
                  <a:cubicBezTo>
                    <a:pt x="27347" y="528"/>
                    <a:pt x="27276" y="400"/>
                    <a:pt x="27176" y="328"/>
                  </a:cubicBezTo>
                  <a:lnTo>
                    <a:pt x="26648" y="43"/>
                  </a:lnTo>
                  <a:cubicBezTo>
                    <a:pt x="26591" y="14"/>
                    <a:pt x="26530" y="0"/>
                    <a:pt x="26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3993125" y="1673350"/>
              <a:ext cx="661925" cy="716725"/>
            </a:xfrm>
            <a:custGeom>
              <a:avLst/>
              <a:gdLst/>
              <a:ahLst/>
              <a:cxnLst/>
              <a:rect l="l" t="t" r="r" b="b"/>
              <a:pathLst>
                <a:path w="26477" h="28669" extrusionOk="0">
                  <a:moveTo>
                    <a:pt x="26366" y="1"/>
                  </a:moveTo>
                  <a:cubicBezTo>
                    <a:pt x="26340" y="1"/>
                    <a:pt x="26310" y="7"/>
                    <a:pt x="26277" y="19"/>
                  </a:cubicBezTo>
                  <a:lnTo>
                    <a:pt x="200" y="15069"/>
                  </a:lnTo>
                  <a:cubicBezTo>
                    <a:pt x="86" y="15141"/>
                    <a:pt x="15" y="15269"/>
                    <a:pt x="0" y="15397"/>
                  </a:cubicBezTo>
                  <a:lnTo>
                    <a:pt x="0" y="28536"/>
                  </a:lnTo>
                  <a:cubicBezTo>
                    <a:pt x="0" y="28628"/>
                    <a:pt x="44" y="28668"/>
                    <a:pt x="111" y="28668"/>
                  </a:cubicBezTo>
                  <a:cubicBezTo>
                    <a:pt x="138" y="28668"/>
                    <a:pt x="168" y="28662"/>
                    <a:pt x="200" y="28650"/>
                  </a:cubicBezTo>
                  <a:lnTo>
                    <a:pt x="26277" y="13600"/>
                  </a:lnTo>
                  <a:cubicBezTo>
                    <a:pt x="26406" y="13514"/>
                    <a:pt x="26477" y="13400"/>
                    <a:pt x="26477" y="13272"/>
                  </a:cubicBezTo>
                  <a:lnTo>
                    <a:pt x="26477" y="133"/>
                  </a:lnTo>
                  <a:cubicBezTo>
                    <a:pt x="26477" y="41"/>
                    <a:pt x="26433" y="1"/>
                    <a:pt x="26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3970300" y="2041150"/>
              <a:ext cx="26400" cy="349925"/>
            </a:xfrm>
            <a:custGeom>
              <a:avLst/>
              <a:gdLst/>
              <a:ahLst/>
              <a:cxnLst/>
              <a:rect l="l" t="t" r="r" b="b"/>
              <a:pathLst>
                <a:path w="1056" h="13997" extrusionOk="0">
                  <a:moveTo>
                    <a:pt x="57" y="1"/>
                  </a:moveTo>
                  <a:cubicBezTo>
                    <a:pt x="15" y="58"/>
                    <a:pt x="0" y="115"/>
                    <a:pt x="0" y="186"/>
                  </a:cubicBezTo>
                  <a:lnTo>
                    <a:pt x="0" y="13339"/>
                  </a:lnTo>
                  <a:cubicBezTo>
                    <a:pt x="15" y="13467"/>
                    <a:pt x="86" y="13595"/>
                    <a:pt x="200" y="13667"/>
                  </a:cubicBezTo>
                  <a:lnTo>
                    <a:pt x="714" y="13952"/>
                  </a:lnTo>
                  <a:cubicBezTo>
                    <a:pt x="775" y="13983"/>
                    <a:pt x="836" y="13997"/>
                    <a:pt x="897" y="13997"/>
                  </a:cubicBezTo>
                  <a:cubicBezTo>
                    <a:pt x="950" y="13997"/>
                    <a:pt x="1003" y="13986"/>
                    <a:pt x="1056" y="13966"/>
                  </a:cubicBezTo>
                  <a:lnTo>
                    <a:pt x="1056" y="13966"/>
                  </a:lnTo>
                  <a:cubicBezTo>
                    <a:pt x="1047" y="13968"/>
                    <a:pt x="1038" y="13969"/>
                    <a:pt x="1029" y="13969"/>
                  </a:cubicBezTo>
                  <a:cubicBezTo>
                    <a:pt x="968" y="13969"/>
                    <a:pt x="912" y="13925"/>
                    <a:pt x="899" y="13838"/>
                  </a:cubicBezTo>
                  <a:lnTo>
                    <a:pt x="899" y="700"/>
                  </a:lnTo>
                  <a:cubicBezTo>
                    <a:pt x="899" y="643"/>
                    <a:pt x="913" y="571"/>
                    <a:pt x="942" y="514"/>
                  </a:cubicBezTo>
                  <a:lnTo>
                    <a:pt x="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4018800" y="2167900"/>
              <a:ext cx="52450" cy="40475"/>
            </a:xfrm>
            <a:custGeom>
              <a:avLst/>
              <a:gdLst/>
              <a:ahLst/>
              <a:cxnLst/>
              <a:rect l="l" t="t" r="r" b="b"/>
              <a:pathLst>
                <a:path w="2098" h="1619" extrusionOk="0">
                  <a:moveTo>
                    <a:pt x="1926" y="0"/>
                  </a:moveTo>
                  <a:cubicBezTo>
                    <a:pt x="1880" y="0"/>
                    <a:pt x="1827" y="17"/>
                    <a:pt x="1769" y="52"/>
                  </a:cubicBezTo>
                  <a:lnTo>
                    <a:pt x="328" y="894"/>
                  </a:lnTo>
                  <a:cubicBezTo>
                    <a:pt x="143" y="993"/>
                    <a:pt x="43" y="1193"/>
                    <a:pt x="0" y="1407"/>
                  </a:cubicBezTo>
                  <a:cubicBezTo>
                    <a:pt x="0" y="1542"/>
                    <a:pt x="66" y="1618"/>
                    <a:pt x="165" y="1618"/>
                  </a:cubicBezTo>
                  <a:cubicBezTo>
                    <a:pt x="213" y="1618"/>
                    <a:pt x="268" y="1601"/>
                    <a:pt x="328" y="1564"/>
                  </a:cubicBezTo>
                  <a:lnTo>
                    <a:pt x="1769" y="722"/>
                  </a:lnTo>
                  <a:cubicBezTo>
                    <a:pt x="1969" y="622"/>
                    <a:pt x="2069" y="423"/>
                    <a:pt x="2097" y="209"/>
                  </a:cubicBezTo>
                  <a:cubicBezTo>
                    <a:pt x="2097" y="81"/>
                    <a:pt x="2029" y="0"/>
                    <a:pt x="1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6"/>
            <p:cNvSpPr/>
            <p:nvPr/>
          </p:nvSpPr>
          <p:spPr>
            <a:xfrm>
              <a:off x="4082275" y="2099350"/>
              <a:ext cx="108450" cy="72925"/>
            </a:xfrm>
            <a:custGeom>
              <a:avLst/>
              <a:gdLst/>
              <a:ahLst/>
              <a:cxnLst/>
              <a:rect l="l" t="t" r="r" b="b"/>
              <a:pathLst>
                <a:path w="4338" h="2917" extrusionOk="0">
                  <a:moveTo>
                    <a:pt x="4173" y="0"/>
                  </a:moveTo>
                  <a:cubicBezTo>
                    <a:pt x="4125" y="0"/>
                    <a:pt x="4069" y="18"/>
                    <a:pt x="4009" y="55"/>
                  </a:cubicBezTo>
                  <a:lnTo>
                    <a:pt x="314" y="2166"/>
                  </a:lnTo>
                  <a:cubicBezTo>
                    <a:pt x="143" y="2280"/>
                    <a:pt x="15" y="2466"/>
                    <a:pt x="1" y="2708"/>
                  </a:cubicBezTo>
                  <a:cubicBezTo>
                    <a:pt x="1" y="2836"/>
                    <a:pt x="69" y="2917"/>
                    <a:pt x="167" y="2917"/>
                  </a:cubicBezTo>
                  <a:cubicBezTo>
                    <a:pt x="211" y="2917"/>
                    <a:pt x="261" y="2901"/>
                    <a:pt x="314" y="2865"/>
                  </a:cubicBezTo>
                  <a:lnTo>
                    <a:pt x="4009" y="725"/>
                  </a:lnTo>
                  <a:cubicBezTo>
                    <a:pt x="4209" y="626"/>
                    <a:pt x="4309" y="426"/>
                    <a:pt x="4337" y="212"/>
                  </a:cubicBezTo>
                  <a:cubicBezTo>
                    <a:pt x="4337" y="77"/>
                    <a:pt x="4272" y="0"/>
                    <a:pt x="41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6"/>
            <p:cNvSpPr/>
            <p:nvPr/>
          </p:nvSpPr>
          <p:spPr>
            <a:xfrm>
              <a:off x="4197825" y="2028025"/>
              <a:ext cx="115225" cy="76925"/>
            </a:xfrm>
            <a:custGeom>
              <a:avLst/>
              <a:gdLst/>
              <a:ahLst/>
              <a:cxnLst/>
              <a:rect l="l" t="t" r="r" b="b"/>
              <a:pathLst>
                <a:path w="4609" h="3077" extrusionOk="0">
                  <a:moveTo>
                    <a:pt x="4448" y="0"/>
                  </a:moveTo>
                  <a:cubicBezTo>
                    <a:pt x="4402" y="0"/>
                    <a:pt x="4350" y="18"/>
                    <a:pt x="4294" y="55"/>
                  </a:cubicBezTo>
                  <a:lnTo>
                    <a:pt x="314" y="2352"/>
                  </a:lnTo>
                  <a:cubicBezTo>
                    <a:pt x="115" y="2466"/>
                    <a:pt x="15" y="2665"/>
                    <a:pt x="1" y="2865"/>
                  </a:cubicBezTo>
                  <a:cubicBezTo>
                    <a:pt x="1" y="3000"/>
                    <a:pt x="66" y="3076"/>
                    <a:pt x="161" y="3076"/>
                  </a:cubicBezTo>
                  <a:cubicBezTo>
                    <a:pt x="207" y="3076"/>
                    <a:pt x="259" y="3059"/>
                    <a:pt x="314" y="3022"/>
                  </a:cubicBezTo>
                  <a:lnTo>
                    <a:pt x="4294" y="725"/>
                  </a:lnTo>
                  <a:cubicBezTo>
                    <a:pt x="4480" y="625"/>
                    <a:pt x="4594" y="426"/>
                    <a:pt x="4608" y="212"/>
                  </a:cubicBezTo>
                  <a:cubicBezTo>
                    <a:pt x="4608" y="77"/>
                    <a:pt x="4543" y="0"/>
                    <a:pt x="4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6"/>
            <p:cNvSpPr/>
            <p:nvPr/>
          </p:nvSpPr>
          <p:spPr>
            <a:xfrm>
              <a:off x="4018800" y="2033725"/>
              <a:ext cx="108450" cy="72425"/>
            </a:xfrm>
            <a:custGeom>
              <a:avLst/>
              <a:gdLst/>
              <a:ahLst/>
              <a:cxnLst/>
              <a:rect l="l" t="t" r="r" b="b"/>
              <a:pathLst>
                <a:path w="4338" h="2897" extrusionOk="0">
                  <a:moveTo>
                    <a:pt x="4177" y="1"/>
                  </a:moveTo>
                  <a:cubicBezTo>
                    <a:pt x="4131" y="1"/>
                    <a:pt x="4079" y="18"/>
                    <a:pt x="4023" y="55"/>
                  </a:cubicBezTo>
                  <a:lnTo>
                    <a:pt x="328" y="2181"/>
                  </a:lnTo>
                  <a:cubicBezTo>
                    <a:pt x="143" y="2295"/>
                    <a:pt x="43" y="2480"/>
                    <a:pt x="0" y="2694"/>
                  </a:cubicBezTo>
                  <a:cubicBezTo>
                    <a:pt x="0" y="2823"/>
                    <a:pt x="69" y="2896"/>
                    <a:pt x="172" y="2896"/>
                  </a:cubicBezTo>
                  <a:cubicBezTo>
                    <a:pt x="219" y="2896"/>
                    <a:pt x="271" y="2882"/>
                    <a:pt x="328" y="2851"/>
                  </a:cubicBezTo>
                  <a:lnTo>
                    <a:pt x="4023" y="726"/>
                  </a:lnTo>
                  <a:cubicBezTo>
                    <a:pt x="4209" y="626"/>
                    <a:pt x="4323" y="426"/>
                    <a:pt x="4337" y="212"/>
                  </a:cubicBezTo>
                  <a:cubicBezTo>
                    <a:pt x="4337" y="77"/>
                    <a:pt x="4272" y="1"/>
                    <a:pt x="4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6"/>
            <p:cNvSpPr/>
            <p:nvPr/>
          </p:nvSpPr>
          <p:spPr>
            <a:xfrm>
              <a:off x="4134350" y="1971325"/>
              <a:ext cx="101300" cy="69075"/>
            </a:xfrm>
            <a:custGeom>
              <a:avLst/>
              <a:gdLst/>
              <a:ahLst/>
              <a:cxnLst/>
              <a:rect l="l" t="t" r="r" b="b"/>
              <a:pathLst>
                <a:path w="4052" h="2763" extrusionOk="0">
                  <a:moveTo>
                    <a:pt x="3887" y="0"/>
                  </a:moveTo>
                  <a:cubicBezTo>
                    <a:pt x="3839" y="0"/>
                    <a:pt x="3784" y="18"/>
                    <a:pt x="3724" y="55"/>
                  </a:cubicBezTo>
                  <a:lnTo>
                    <a:pt x="328" y="2009"/>
                  </a:lnTo>
                  <a:cubicBezTo>
                    <a:pt x="143" y="2137"/>
                    <a:pt x="15" y="2323"/>
                    <a:pt x="0" y="2551"/>
                  </a:cubicBezTo>
                  <a:cubicBezTo>
                    <a:pt x="0" y="2686"/>
                    <a:pt x="66" y="2762"/>
                    <a:pt x="165" y="2762"/>
                  </a:cubicBezTo>
                  <a:cubicBezTo>
                    <a:pt x="213" y="2762"/>
                    <a:pt x="268" y="2745"/>
                    <a:pt x="328" y="2708"/>
                  </a:cubicBezTo>
                  <a:lnTo>
                    <a:pt x="3724" y="725"/>
                  </a:lnTo>
                  <a:cubicBezTo>
                    <a:pt x="3923" y="625"/>
                    <a:pt x="4023" y="426"/>
                    <a:pt x="4052" y="212"/>
                  </a:cubicBezTo>
                  <a:cubicBezTo>
                    <a:pt x="4052" y="77"/>
                    <a:pt x="3987" y="0"/>
                    <a:pt x="38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6"/>
            <p:cNvSpPr/>
            <p:nvPr/>
          </p:nvSpPr>
          <p:spPr>
            <a:xfrm>
              <a:off x="4243125" y="1924950"/>
              <a:ext cx="72425" cy="52075"/>
            </a:xfrm>
            <a:custGeom>
              <a:avLst/>
              <a:gdLst/>
              <a:ahLst/>
              <a:cxnLst/>
              <a:rect l="l" t="t" r="r" b="b"/>
              <a:pathLst>
                <a:path w="2897" h="2083" extrusionOk="0">
                  <a:moveTo>
                    <a:pt x="2731" y="1"/>
                  </a:moveTo>
                  <a:cubicBezTo>
                    <a:pt x="2684" y="1"/>
                    <a:pt x="2628" y="18"/>
                    <a:pt x="2568" y="55"/>
                  </a:cubicBezTo>
                  <a:lnTo>
                    <a:pt x="328" y="1353"/>
                  </a:lnTo>
                  <a:cubicBezTo>
                    <a:pt x="143" y="1467"/>
                    <a:pt x="15" y="1653"/>
                    <a:pt x="0" y="1867"/>
                  </a:cubicBezTo>
                  <a:cubicBezTo>
                    <a:pt x="0" y="2006"/>
                    <a:pt x="70" y="2083"/>
                    <a:pt x="174" y="2083"/>
                  </a:cubicBezTo>
                  <a:cubicBezTo>
                    <a:pt x="220" y="2083"/>
                    <a:pt x="272" y="2068"/>
                    <a:pt x="328" y="2038"/>
                  </a:cubicBezTo>
                  <a:lnTo>
                    <a:pt x="2568" y="726"/>
                  </a:lnTo>
                  <a:cubicBezTo>
                    <a:pt x="2768" y="626"/>
                    <a:pt x="2868" y="426"/>
                    <a:pt x="2896" y="212"/>
                  </a:cubicBezTo>
                  <a:cubicBezTo>
                    <a:pt x="2896" y="77"/>
                    <a:pt x="2831" y="1"/>
                    <a:pt x="2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6"/>
            <p:cNvSpPr/>
            <p:nvPr/>
          </p:nvSpPr>
          <p:spPr>
            <a:xfrm>
              <a:off x="4018800" y="2186725"/>
              <a:ext cx="108450" cy="72925"/>
            </a:xfrm>
            <a:custGeom>
              <a:avLst/>
              <a:gdLst/>
              <a:ahLst/>
              <a:cxnLst/>
              <a:rect l="l" t="t" r="r" b="b"/>
              <a:pathLst>
                <a:path w="4338" h="2917" extrusionOk="0">
                  <a:moveTo>
                    <a:pt x="4177" y="0"/>
                  </a:moveTo>
                  <a:cubicBezTo>
                    <a:pt x="4131" y="0"/>
                    <a:pt x="4079" y="18"/>
                    <a:pt x="4023" y="55"/>
                  </a:cubicBezTo>
                  <a:lnTo>
                    <a:pt x="328" y="2166"/>
                  </a:lnTo>
                  <a:cubicBezTo>
                    <a:pt x="143" y="2280"/>
                    <a:pt x="43" y="2480"/>
                    <a:pt x="0" y="2708"/>
                  </a:cubicBezTo>
                  <a:cubicBezTo>
                    <a:pt x="0" y="2836"/>
                    <a:pt x="68" y="2917"/>
                    <a:pt x="171" y="2917"/>
                  </a:cubicBezTo>
                  <a:cubicBezTo>
                    <a:pt x="218" y="2917"/>
                    <a:pt x="271" y="2901"/>
                    <a:pt x="328" y="2865"/>
                  </a:cubicBezTo>
                  <a:lnTo>
                    <a:pt x="4023" y="725"/>
                  </a:lnTo>
                  <a:cubicBezTo>
                    <a:pt x="4209" y="626"/>
                    <a:pt x="4323" y="426"/>
                    <a:pt x="4337" y="212"/>
                  </a:cubicBezTo>
                  <a:cubicBezTo>
                    <a:pt x="4337" y="77"/>
                    <a:pt x="4272" y="0"/>
                    <a:pt x="41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p:nvPr/>
          </p:nvSpPr>
          <p:spPr>
            <a:xfrm>
              <a:off x="4134350" y="2124200"/>
              <a:ext cx="101300" cy="68475"/>
            </a:xfrm>
            <a:custGeom>
              <a:avLst/>
              <a:gdLst/>
              <a:ahLst/>
              <a:cxnLst/>
              <a:rect l="l" t="t" r="r" b="b"/>
              <a:pathLst>
                <a:path w="4052" h="2739" extrusionOk="0">
                  <a:moveTo>
                    <a:pt x="3878" y="0"/>
                  </a:moveTo>
                  <a:cubicBezTo>
                    <a:pt x="3832" y="0"/>
                    <a:pt x="3780" y="15"/>
                    <a:pt x="3724" y="45"/>
                  </a:cubicBezTo>
                  <a:lnTo>
                    <a:pt x="328" y="2014"/>
                  </a:lnTo>
                  <a:cubicBezTo>
                    <a:pt x="143" y="2128"/>
                    <a:pt x="15" y="2313"/>
                    <a:pt x="0" y="2527"/>
                  </a:cubicBezTo>
                  <a:cubicBezTo>
                    <a:pt x="0" y="2662"/>
                    <a:pt x="66" y="2739"/>
                    <a:pt x="165" y="2739"/>
                  </a:cubicBezTo>
                  <a:cubicBezTo>
                    <a:pt x="213" y="2739"/>
                    <a:pt x="268" y="2721"/>
                    <a:pt x="328" y="2684"/>
                  </a:cubicBezTo>
                  <a:lnTo>
                    <a:pt x="3724" y="730"/>
                  </a:lnTo>
                  <a:cubicBezTo>
                    <a:pt x="3923" y="616"/>
                    <a:pt x="4023" y="430"/>
                    <a:pt x="4052" y="216"/>
                  </a:cubicBezTo>
                  <a:cubicBezTo>
                    <a:pt x="4052" y="77"/>
                    <a:pt x="3982" y="0"/>
                    <a:pt x="3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4243125" y="2077475"/>
              <a:ext cx="72425" cy="51850"/>
            </a:xfrm>
            <a:custGeom>
              <a:avLst/>
              <a:gdLst/>
              <a:ahLst/>
              <a:cxnLst/>
              <a:rect l="l" t="t" r="r" b="b"/>
              <a:pathLst>
                <a:path w="2897" h="2074" extrusionOk="0">
                  <a:moveTo>
                    <a:pt x="2724" y="0"/>
                  </a:moveTo>
                  <a:cubicBezTo>
                    <a:pt x="2678" y="0"/>
                    <a:pt x="2625" y="15"/>
                    <a:pt x="2568" y="45"/>
                  </a:cubicBezTo>
                  <a:lnTo>
                    <a:pt x="328" y="1358"/>
                  </a:lnTo>
                  <a:cubicBezTo>
                    <a:pt x="143" y="1472"/>
                    <a:pt x="15" y="1672"/>
                    <a:pt x="0" y="1871"/>
                  </a:cubicBezTo>
                  <a:cubicBezTo>
                    <a:pt x="0" y="2000"/>
                    <a:pt x="69" y="2074"/>
                    <a:pt x="172" y="2074"/>
                  </a:cubicBezTo>
                  <a:cubicBezTo>
                    <a:pt x="218" y="2074"/>
                    <a:pt x="271" y="2059"/>
                    <a:pt x="328" y="2028"/>
                  </a:cubicBezTo>
                  <a:lnTo>
                    <a:pt x="2568" y="730"/>
                  </a:lnTo>
                  <a:cubicBezTo>
                    <a:pt x="2768" y="616"/>
                    <a:pt x="2868" y="416"/>
                    <a:pt x="2896" y="202"/>
                  </a:cubicBezTo>
                  <a:cubicBezTo>
                    <a:pt x="2896" y="74"/>
                    <a:pt x="2828" y="0"/>
                    <a:pt x="27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4018800" y="2037300"/>
              <a:ext cx="190100" cy="119725"/>
            </a:xfrm>
            <a:custGeom>
              <a:avLst/>
              <a:gdLst/>
              <a:ahLst/>
              <a:cxnLst/>
              <a:rect l="l" t="t" r="r" b="b"/>
              <a:pathLst>
                <a:path w="7604" h="4789" extrusionOk="0">
                  <a:moveTo>
                    <a:pt x="7439" y="0"/>
                  </a:moveTo>
                  <a:cubicBezTo>
                    <a:pt x="7391" y="0"/>
                    <a:pt x="7336" y="18"/>
                    <a:pt x="7276" y="55"/>
                  </a:cubicBezTo>
                  <a:lnTo>
                    <a:pt x="328" y="4063"/>
                  </a:lnTo>
                  <a:cubicBezTo>
                    <a:pt x="143" y="4192"/>
                    <a:pt x="43" y="4391"/>
                    <a:pt x="0" y="4577"/>
                  </a:cubicBezTo>
                  <a:cubicBezTo>
                    <a:pt x="0" y="4712"/>
                    <a:pt x="66" y="4788"/>
                    <a:pt x="165" y="4788"/>
                  </a:cubicBezTo>
                  <a:cubicBezTo>
                    <a:pt x="213" y="4788"/>
                    <a:pt x="268" y="4771"/>
                    <a:pt x="328" y="4734"/>
                  </a:cubicBezTo>
                  <a:lnTo>
                    <a:pt x="7276" y="725"/>
                  </a:lnTo>
                  <a:cubicBezTo>
                    <a:pt x="7475" y="625"/>
                    <a:pt x="7575" y="426"/>
                    <a:pt x="7604" y="212"/>
                  </a:cubicBezTo>
                  <a:cubicBezTo>
                    <a:pt x="7604" y="77"/>
                    <a:pt x="7539" y="0"/>
                    <a:pt x="74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4218150" y="1978100"/>
              <a:ext cx="94550" cy="64450"/>
            </a:xfrm>
            <a:custGeom>
              <a:avLst/>
              <a:gdLst/>
              <a:ahLst/>
              <a:cxnLst/>
              <a:rect l="l" t="t" r="r" b="b"/>
              <a:pathLst>
                <a:path w="3782" h="2578" extrusionOk="0">
                  <a:moveTo>
                    <a:pt x="3621" y="0"/>
                  </a:moveTo>
                  <a:cubicBezTo>
                    <a:pt x="3575" y="0"/>
                    <a:pt x="3523" y="18"/>
                    <a:pt x="3467" y="55"/>
                  </a:cubicBezTo>
                  <a:lnTo>
                    <a:pt x="329" y="1852"/>
                  </a:lnTo>
                  <a:cubicBezTo>
                    <a:pt x="143" y="1952"/>
                    <a:pt x="15" y="2152"/>
                    <a:pt x="1" y="2366"/>
                  </a:cubicBezTo>
                  <a:cubicBezTo>
                    <a:pt x="1" y="2501"/>
                    <a:pt x="66" y="2577"/>
                    <a:pt x="166" y="2577"/>
                  </a:cubicBezTo>
                  <a:cubicBezTo>
                    <a:pt x="213" y="2577"/>
                    <a:pt x="269" y="2560"/>
                    <a:pt x="329" y="2523"/>
                  </a:cubicBezTo>
                  <a:lnTo>
                    <a:pt x="3467" y="725"/>
                  </a:lnTo>
                  <a:cubicBezTo>
                    <a:pt x="3653" y="625"/>
                    <a:pt x="3767" y="426"/>
                    <a:pt x="3781" y="212"/>
                  </a:cubicBezTo>
                  <a:cubicBezTo>
                    <a:pt x="3781" y="77"/>
                    <a:pt x="3716" y="0"/>
                    <a:pt x="3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4595475" y="2019050"/>
              <a:ext cx="50300" cy="49225"/>
            </a:xfrm>
            <a:custGeom>
              <a:avLst/>
              <a:gdLst/>
              <a:ahLst/>
              <a:cxnLst/>
              <a:rect l="l" t="t" r="r" b="b"/>
              <a:pathLst>
                <a:path w="2012" h="1969" extrusionOk="0">
                  <a:moveTo>
                    <a:pt x="1784" y="0"/>
                  </a:moveTo>
                  <a:lnTo>
                    <a:pt x="1" y="999"/>
                  </a:lnTo>
                  <a:lnTo>
                    <a:pt x="1655" y="1940"/>
                  </a:lnTo>
                  <a:cubicBezTo>
                    <a:pt x="1712" y="1969"/>
                    <a:pt x="1741" y="1969"/>
                    <a:pt x="1798" y="1969"/>
                  </a:cubicBezTo>
                  <a:cubicBezTo>
                    <a:pt x="1926" y="1954"/>
                    <a:pt x="2012" y="1855"/>
                    <a:pt x="1998" y="1726"/>
                  </a:cubicBezTo>
                  <a:lnTo>
                    <a:pt x="1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4021650" y="2271675"/>
              <a:ext cx="45325" cy="66575"/>
            </a:xfrm>
            <a:custGeom>
              <a:avLst/>
              <a:gdLst/>
              <a:ahLst/>
              <a:cxnLst/>
              <a:rect l="l" t="t" r="r" b="b"/>
              <a:pathLst>
                <a:path w="1813" h="2663" extrusionOk="0">
                  <a:moveTo>
                    <a:pt x="1583" y="1"/>
                  </a:moveTo>
                  <a:cubicBezTo>
                    <a:pt x="1505" y="1"/>
                    <a:pt x="1426" y="51"/>
                    <a:pt x="1384" y="123"/>
                  </a:cubicBezTo>
                  <a:lnTo>
                    <a:pt x="571" y="2078"/>
                  </a:lnTo>
                  <a:lnTo>
                    <a:pt x="371" y="1878"/>
                  </a:lnTo>
                  <a:cubicBezTo>
                    <a:pt x="332" y="1845"/>
                    <a:pt x="281" y="1828"/>
                    <a:pt x="230" y="1828"/>
                  </a:cubicBezTo>
                  <a:cubicBezTo>
                    <a:pt x="170" y="1828"/>
                    <a:pt x="110" y="1852"/>
                    <a:pt x="72" y="1907"/>
                  </a:cubicBezTo>
                  <a:cubicBezTo>
                    <a:pt x="1" y="2006"/>
                    <a:pt x="1" y="2106"/>
                    <a:pt x="72" y="2192"/>
                  </a:cubicBezTo>
                  <a:lnTo>
                    <a:pt x="500" y="2606"/>
                  </a:lnTo>
                  <a:cubicBezTo>
                    <a:pt x="528" y="2648"/>
                    <a:pt x="585" y="2663"/>
                    <a:pt x="642" y="2663"/>
                  </a:cubicBezTo>
                  <a:lnTo>
                    <a:pt x="671" y="2663"/>
                  </a:lnTo>
                  <a:cubicBezTo>
                    <a:pt x="742" y="2648"/>
                    <a:pt x="799" y="2606"/>
                    <a:pt x="828" y="2534"/>
                  </a:cubicBezTo>
                  <a:lnTo>
                    <a:pt x="1784" y="295"/>
                  </a:lnTo>
                  <a:cubicBezTo>
                    <a:pt x="1812" y="209"/>
                    <a:pt x="1784" y="81"/>
                    <a:pt x="1670" y="24"/>
                  </a:cubicBezTo>
                  <a:cubicBezTo>
                    <a:pt x="1642" y="8"/>
                    <a:pt x="1613" y="1"/>
                    <a:pt x="158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4066950" y="2245300"/>
              <a:ext cx="46375" cy="66325"/>
            </a:xfrm>
            <a:custGeom>
              <a:avLst/>
              <a:gdLst/>
              <a:ahLst/>
              <a:cxnLst/>
              <a:rect l="l" t="t" r="r" b="b"/>
              <a:pathLst>
                <a:path w="1855" h="2653" extrusionOk="0">
                  <a:moveTo>
                    <a:pt x="1613" y="1"/>
                  </a:moveTo>
                  <a:cubicBezTo>
                    <a:pt x="1534" y="1"/>
                    <a:pt x="1454" y="53"/>
                    <a:pt x="1412" y="137"/>
                  </a:cubicBezTo>
                  <a:lnTo>
                    <a:pt x="599" y="2077"/>
                  </a:lnTo>
                  <a:lnTo>
                    <a:pt x="400" y="1877"/>
                  </a:lnTo>
                  <a:cubicBezTo>
                    <a:pt x="347" y="1833"/>
                    <a:pt x="291" y="1811"/>
                    <a:pt x="235" y="1811"/>
                  </a:cubicBezTo>
                  <a:cubicBezTo>
                    <a:pt x="184" y="1811"/>
                    <a:pt x="133" y="1829"/>
                    <a:pt x="86" y="1863"/>
                  </a:cubicBezTo>
                  <a:cubicBezTo>
                    <a:pt x="0" y="1949"/>
                    <a:pt x="0" y="2077"/>
                    <a:pt x="72" y="2163"/>
                  </a:cubicBezTo>
                  <a:lnTo>
                    <a:pt x="86" y="2177"/>
                  </a:lnTo>
                  <a:lnTo>
                    <a:pt x="514" y="2591"/>
                  </a:lnTo>
                  <a:cubicBezTo>
                    <a:pt x="557" y="2634"/>
                    <a:pt x="609" y="2653"/>
                    <a:pt x="663" y="2653"/>
                  </a:cubicBezTo>
                  <a:cubicBezTo>
                    <a:pt x="680" y="2653"/>
                    <a:pt x="697" y="2651"/>
                    <a:pt x="713" y="2648"/>
                  </a:cubicBezTo>
                  <a:cubicBezTo>
                    <a:pt x="785" y="2619"/>
                    <a:pt x="842" y="2576"/>
                    <a:pt x="870" y="2519"/>
                  </a:cubicBezTo>
                  <a:lnTo>
                    <a:pt x="1812" y="308"/>
                  </a:lnTo>
                  <a:cubicBezTo>
                    <a:pt x="1855" y="194"/>
                    <a:pt x="1812" y="66"/>
                    <a:pt x="1698" y="23"/>
                  </a:cubicBezTo>
                  <a:cubicBezTo>
                    <a:pt x="1671" y="8"/>
                    <a:pt x="1642" y="1"/>
                    <a:pt x="161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4357600" y="1762025"/>
              <a:ext cx="263925" cy="340850"/>
            </a:xfrm>
            <a:custGeom>
              <a:avLst/>
              <a:gdLst/>
              <a:ahLst/>
              <a:cxnLst/>
              <a:rect l="l" t="t" r="r" b="b"/>
              <a:pathLst>
                <a:path w="10557" h="13634" extrusionOk="0">
                  <a:moveTo>
                    <a:pt x="7637" y="1"/>
                  </a:moveTo>
                  <a:cubicBezTo>
                    <a:pt x="6927" y="1"/>
                    <a:pt x="6126" y="233"/>
                    <a:pt x="5279" y="723"/>
                  </a:cubicBezTo>
                  <a:cubicBezTo>
                    <a:pt x="2354" y="2421"/>
                    <a:pt x="1" y="6501"/>
                    <a:pt x="1" y="9867"/>
                  </a:cubicBezTo>
                  <a:cubicBezTo>
                    <a:pt x="1" y="12258"/>
                    <a:pt x="1201" y="13634"/>
                    <a:pt x="2934" y="13634"/>
                  </a:cubicBezTo>
                  <a:cubicBezTo>
                    <a:pt x="3642" y="13634"/>
                    <a:pt x="4439" y="13404"/>
                    <a:pt x="5279" y="12920"/>
                  </a:cubicBezTo>
                  <a:cubicBezTo>
                    <a:pt x="8189" y="11237"/>
                    <a:pt x="10557" y="7143"/>
                    <a:pt x="10557" y="3776"/>
                  </a:cubicBezTo>
                  <a:cubicBezTo>
                    <a:pt x="10557" y="1379"/>
                    <a:pt x="9367" y="1"/>
                    <a:pt x="7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4188200" y="1867900"/>
              <a:ext cx="247875" cy="204500"/>
            </a:xfrm>
            <a:custGeom>
              <a:avLst/>
              <a:gdLst/>
              <a:ahLst/>
              <a:cxnLst/>
              <a:rect l="l" t="t" r="r" b="b"/>
              <a:pathLst>
                <a:path w="9915" h="8180" extrusionOk="0">
                  <a:moveTo>
                    <a:pt x="980" y="1"/>
                  </a:moveTo>
                  <a:cubicBezTo>
                    <a:pt x="882" y="1"/>
                    <a:pt x="773" y="39"/>
                    <a:pt x="685" y="83"/>
                  </a:cubicBezTo>
                  <a:cubicBezTo>
                    <a:pt x="600" y="126"/>
                    <a:pt x="528" y="169"/>
                    <a:pt x="457" y="226"/>
                  </a:cubicBezTo>
                  <a:cubicBezTo>
                    <a:pt x="243" y="426"/>
                    <a:pt x="115" y="668"/>
                    <a:pt x="58" y="953"/>
                  </a:cubicBezTo>
                  <a:cubicBezTo>
                    <a:pt x="0" y="1281"/>
                    <a:pt x="29" y="1624"/>
                    <a:pt x="129" y="1923"/>
                  </a:cubicBezTo>
                  <a:cubicBezTo>
                    <a:pt x="257" y="2366"/>
                    <a:pt x="471" y="2779"/>
                    <a:pt x="742" y="3136"/>
                  </a:cubicBezTo>
                  <a:cubicBezTo>
                    <a:pt x="913" y="3436"/>
                    <a:pt x="1142" y="3707"/>
                    <a:pt x="1327" y="4006"/>
                  </a:cubicBezTo>
                  <a:cubicBezTo>
                    <a:pt x="1955" y="5105"/>
                    <a:pt x="2625" y="6175"/>
                    <a:pt x="3381" y="7187"/>
                  </a:cubicBezTo>
                  <a:cubicBezTo>
                    <a:pt x="3553" y="7430"/>
                    <a:pt x="4066" y="8100"/>
                    <a:pt x="4337" y="8157"/>
                  </a:cubicBezTo>
                  <a:cubicBezTo>
                    <a:pt x="4389" y="8172"/>
                    <a:pt x="4439" y="8179"/>
                    <a:pt x="4487" y="8179"/>
                  </a:cubicBezTo>
                  <a:cubicBezTo>
                    <a:pt x="4763" y="8179"/>
                    <a:pt x="4991" y="7967"/>
                    <a:pt x="5136" y="7858"/>
                  </a:cubicBezTo>
                  <a:cubicBezTo>
                    <a:pt x="5749" y="7430"/>
                    <a:pt x="8945" y="4277"/>
                    <a:pt x="8945" y="4277"/>
                  </a:cubicBezTo>
                  <a:cubicBezTo>
                    <a:pt x="9915" y="2908"/>
                    <a:pt x="9672" y="2009"/>
                    <a:pt x="9544" y="2009"/>
                  </a:cubicBezTo>
                  <a:cubicBezTo>
                    <a:pt x="9495" y="2009"/>
                    <a:pt x="9316" y="1971"/>
                    <a:pt x="9065" y="1971"/>
                  </a:cubicBezTo>
                  <a:cubicBezTo>
                    <a:pt x="8661" y="1971"/>
                    <a:pt x="8070" y="2069"/>
                    <a:pt x="7533" y="2580"/>
                  </a:cubicBezTo>
                  <a:cubicBezTo>
                    <a:pt x="6862" y="3222"/>
                    <a:pt x="4622" y="5547"/>
                    <a:pt x="4622" y="5547"/>
                  </a:cubicBezTo>
                  <a:cubicBezTo>
                    <a:pt x="4095" y="4919"/>
                    <a:pt x="3752" y="4620"/>
                    <a:pt x="3210" y="3992"/>
                  </a:cubicBezTo>
                  <a:cubicBezTo>
                    <a:pt x="2968" y="3692"/>
                    <a:pt x="2568" y="3364"/>
                    <a:pt x="2554" y="2936"/>
                  </a:cubicBezTo>
                  <a:cubicBezTo>
                    <a:pt x="2554" y="2751"/>
                    <a:pt x="2568" y="2565"/>
                    <a:pt x="2611" y="2366"/>
                  </a:cubicBezTo>
                  <a:cubicBezTo>
                    <a:pt x="2640" y="1938"/>
                    <a:pt x="2611" y="1495"/>
                    <a:pt x="2525" y="1068"/>
                  </a:cubicBezTo>
                  <a:cubicBezTo>
                    <a:pt x="2525" y="1053"/>
                    <a:pt x="2525" y="1039"/>
                    <a:pt x="2497" y="1010"/>
                  </a:cubicBezTo>
                  <a:lnTo>
                    <a:pt x="2454" y="953"/>
                  </a:lnTo>
                  <a:cubicBezTo>
                    <a:pt x="2434" y="948"/>
                    <a:pt x="2414" y="946"/>
                    <a:pt x="2394" y="946"/>
                  </a:cubicBezTo>
                  <a:cubicBezTo>
                    <a:pt x="2302" y="946"/>
                    <a:pt x="2218" y="997"/>
                    <a:pt x="2183" y="1068"/>
                  </a:cubicBezTo>
                  <a:cubicBezTo>
                    <a:pt x="2126" y="1153"/>
                    <a:pt x="2112" y="1267"/>
                    <a:pt x="2112" y="1353"/>
                  </a:cubicBezTo>
                  <a:cubicBezTo>
                    <a:pt x="2112" y="1453"/>
                    <a:pt x="2097" y="1553"/>
                    <a:pt x="2040" y="1638"/>
                  </a:cubicBezTo>
                  <a:cubicBezTo>
                    <a:pt x="2040" y="1652"/>
                    <a:pt x="2026" y="1667"/>
                    <a:pt x="1998" y="1695"/>
                  </a:cubicBezTo>
                  <a:cubicBezTo>
                    <a:pt x="1983" y="1709"/>
                    <a:pt x="1969" y="1709"/>
                    <a:pt x="1955" y="1709"/>
                  </a:cubicBezTo>
                  <a:cubicBezTo>
                    <a:pt x="1826" y="1709"/>
                    <a:pt x="1769" y="1581"/>
                    <a:pt x="1712" y="1481"/>
                  </a:cubicBezTo>
                  <a:cubicBezTo>
                    <a:pt x="1612" y="1239"/>
                    <a:pt x="1527" y="1010"/>
                    <a:pt x="1470" y="782"/>
                  </a:cubicBezTo>
                  <a:cubicBezTo>
                    <a:pt x="1427" y="625"/>
                    <a:pt x="1341" y="454"/>
                    <a:pt x="1284" y="297"/>
                  </a:cubicBezTo>
                  <a:cubicBezTo>
                    <a:pt x="1270" y="212"/>
                    <a:pt x="1213" y="126"/>
                    <a:pt x="1142" y="55"/>
                  </a:cubicBezTo>
                  <a:cubicBezTo>
                    <a:pt x="1098" y="16"/>
                    <a:pt x="1041" y="1"/>
                    <a:pt x="980"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4254900" y="1914925"/>
              <a:ext cx="181900" cy="159525"/>
            </a:xfrm>
            <a:custGeom>
              <a:avLst/>
              <a:gdLst/>
              <a:ahLst/>
              <a:cxnLst/>
              <a:rect l="l" t="t" r="r" b="b"/>
              <a:pathLst>
                <a:path w="7276" h="6381" extrusionOk="0">
                  <a:moveTo>
                    <a:pt x="6373" y="1"/>
                  </a:moveTo>
                  <a:cubicBezTo>
                    <a:pt x="6040" y="1"/>
                    <a:pt x="5638" y="71"/>
                    <a:pt x="5250" y="313"/>
                  </a:cubicBezTo>
                  <a:cubicBezTo>
                    <a:pt x="4365" y="884"/>
                    <a:pt x="1940" y="3666"/>
                    <a:pt x="1940" y="3666"/>
                  </a:cubicBezTo>
                  <a:lnTo>
                    <a:pt x="1327" y="2981"/>
                  </a:lnTo>
                  <a:cubicBezTo>
                    <a:pt x="1327" y="2981"/>
                    <a:pt x="1013" y="4179"/>
                    <a:pt x="0" y="4294"/>
                  </a:cubicBezTo>
                  <a:cubicBezTo>
                    <a:pt x="0" y="4294"/>
                    <a:pt x="785" y="5592"/>
                    <a:pt x="1227" y="6048"/>
                  </a:cubicBezTo>
                  <a:cubicBezTo>
                    <a:pt x="1437" y="6279"/>
                    <a:pt x="1628" y="6381"/>
                    <a:pt x="1825" y="6381"/>
                  </a:cubicBezTo>
                  <a:cubicBezTo>
                    <a:pt x="2041" y="6381"/>
                    <a:pt x="2263" y="6257"/>
                    <a:pt x="2525" y="6048"/>
                  </a:cubicBezTo>
                  <a:cubicBezTo>
                    <a:pt x="3024" y="5663"/>
                    <a:pt x="5507" y="3381"/>
                    <a:pt x="5507" y="3381"/>
                  </a:cubicBezTo>
                  <a:cubicBezTo>
                    <a:pt x="6648" y="2724"/>
                    <a:pt x="7275" y="1440"/>
                    <a:pt x="7147" y="128"/>
                  </a:cubicBezTo>
                  <a:cubicBezTo>
                    <a:pt x="7147" y="128"/>
                    <a:pt x="6822" y="1"/>
                    <a:pt x="637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4254900" y="1914925"/>
              <a:ext cx="181900" cy="159525"/>
            </a:xfrm>
            <a:custGeom>
              <a:avLst/>
              <a:gdLst/>
              <a:ahLst/>
              <a:cxnLst/>
              <a:rect l="l" t="t" r="r" b="b"/>
              <a:pathLst>
                <a:path w="7276" h="6381" extrusionOk="0">
                  <a:moveTo>
                    <a:pt x="6373" y="1"/>
                  </a:moveTo>
                  <a:cubicBezTo>
                    <a:pt x="6040" y="1"/>
                    <a:pt x="5638" y="71"/>
                    <a:pt x="5250" y="313"/>
                  </a:cubicBezTo>
                  <a:cubicBezTo>
                    <a:pt x="4365" y="884"/>
                    <a:pt x="1940" y="3666"/>
                    <a:pt x="1940" y="3666"/>
                  </a:cubicBezTo>
                  <a:lnTo>
                    <a:pt x="1327" y="2981"/>
                  </a:lnTo>
                  <a:cubicBezTo>
                    <a:pt x="1327" y="2981"/>
                    <a:pt x="1013" y="4179"/>
                    <a:pt x="0" y="4294"/>
                  </a:cubicBezTo>
                  <a:cubicBezTo>
                    <a:pt x="0" y="4294"/>
                    <a:pt x="785" y="5592"/>
                    <a:pt x="1227" y="6048"/>
                  </a:cubicBezTo>
                  <a:cubicBezTo>
                    <a:pt x="1437" y="6279"/>
                    <a:pt x="1628" y="6381"/>
                    <a:pt x="1825" y="6381"/>
                  </a:cubicBezTo>
                  <a:cubicBezTo>
                    <a:pt x="2041" y="6381"/>
                    <a:pt x="2263" y="6257"/>
                    <a:pt x="2525" y="6048"/>
                  </a:cubicBezTo>
                  <a:cubicBezTo>
                    <a:pt x="3024" y="5663"/>
                    <a:pt x="5507" y="3381"/>
                    <a:pt x="5507" y="3381"/>
                  </a:cubicBezTo>
                  <a:cubicBezTo>
                    <a:pt x="6648" y="2724"/>
                    <a:pt x="7275" y="1440"/>
                    <a:pt x="7147" y="128"/>
                  </a:cubicBezTo>
                  <a:cubicBezTo>
                    <a:pt x="7147" y="128"/>
                    <a:pt x="6822" y="1"/>
                    <a:pt x="637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4386125" y="1918275"/>
              <a:ext cx="173000" cy="184700"/>
            </a:xfrm>
            <a:custGeom>
              <a:avLst/>
              <a:gdLst/>
              <a:ahLst/>
              <a:cxnLst/>
              <a:rect l="l" t="t" r="r" b="b"/>
              <a:pathLst>
                <a:path w="6920" h="7388" extrusionOk="0">
                  <a:moveTo>
                    <a:pt x="1871" y="0"/>
                  </a:moveTo>
                  <a:cubicBezTo>
                    <a:pt x="1715" y="0"/>
                    <a:pt x="1599" y="7"/>
                    <a:pt x="1541" y="23"/>
                  </a:cubicBezTo>
                  <a:cubicBezTo>
                    <a:pt x="757" y="179"/>
                    <a:pt x="243" y="964"/>
                    <a:pt x="101" y="2519"/>
                  </a:cubicBezTo>
                  <a:cubicBezTo>
                    <a:pt x="1" y="3346"/>
                    <a:pt x="1" y="5244"/>
                    <a:pt x="29" y="6756"/>
                  </a:cubicBezTo>
                  <a:cubicBezTo>
                    <a:pt x="500" y="7170"/>
                    <a:pt x="1101" y="7387"/>
                    <a:pt x="1788" y="7387"/>
                  </a:cubicBezTo>
                  <a:cubicBezTo>
                    <a:pt x="2497" y="7387"/>
                    <a:pt x="3297" y="7156"/>
                    <a:pt x="4138" y="6670"/>
                  </a:cubicBezTo>
                  <a:cubicBezTo>
                    <a:pt x="5051" y="6128"/>
                    <a:pt x="5850" y="5443"/>
                    <a:pt x="6534" y="4630"/>
                  </a:cubicBezTo>
                  <a:cubicBezTo>
                    <a:pt x="6663" y="4516"/>
                    <a:pt x="6763" y="4373"/>
                    <a:pt x="6877" y="4231"/>
                  </a:cubicBezTo>
                  <a:lnTo>
                    <a:pt x="6905" y="2975"/>
                  </a:lnTo>
                  <a:cubicBezTo>
                    <a:pt x="6905" y="2448"/>
                    <a:pt x="6919" y="1706"/>
                    <a:pt x="6834" y="1449"/>
                  </a:cubicBezTo>
                  <a:cubicBezTo>
                    <a:pt x="6705" y="1050"/>
                    <a:pt x="6591" y="779"/>
                    <a:pt x="6349" y="636"/>
                  </a:cubicBezTo>
                  <a:cubicBezTo>
                    <a:pt x="6335" y="622"/>
                    <a:pt x="6306" y="607"/>
                    <a:pt x="6263" y="593"/>
                  </a:cubicBezTo>
                  <a:lnTo>
                    <a:pt x="4708" y="194"/>
                  </a:lnTo>
                  <a:cubicBezTo>
                    <a:pt x="4708" y="194"/>
                    <a:pt x="2715" y="0"/>
                    <a:pt x="1871"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6"/>
            <p:cNvSpPr/>
            <p:nvPr/>
          </p:nvSpPr>
          <p:spPr>
            <a:xfrm>
              <a:off x="4402900" y="1757100"/>
              <a:ext cx="98450" cy="94875"/>
            </a:xfrm>
            <a:custGeom>
              <a:avLst/>
              <a:gdLst/>
              <a:ahLst/>
              <a:cxnLst/>
              <a:rect l="l" t="t" r="r" b="b"/>
              <a:pathLst>
                <a:path w="3938" h="3795" extrusionOk="0">
                  <a:moveTo>
                    <a:pt x="1956" y="1"/>
                  </a:moveTo>
                  <a:cubicBezTo>
                    <a:pt x="981" y="1"/>
                    <a:pt x="154" y="759"/>
                    <a:pt x="86" y="1762"/>
                  </a:cubicBezTo>
                  <a:cubicBezTo>
                    <a:pt x="0" y="2803"/>
                    <a:pt x="785" y="3702"/>
                    <a:pt x="1826" y="3788"/>
                  </a:cubicBezTo>
                  <a:cubicBezTo>
                    <a:pt x="1879" y="3792"/>
                    <a:pt x="1932" y="3794"/>
                    <a:pt x="1984" y="3794"/>
                  </a:cubicBezTo>
                  <a:cubicBezTo>
                    <a:pt x="2971" y="3794"/>
                    <a:pt x="3798" y="3037"/>
                    <a:pt x="3866" y="2047"/>
                  </a:cubicBezTo>
                  <a:cubicBezTo>
                    <a:pt x="3937" y="1006"/>
                    <a:pt x="3167" y="93"/>
                    <a:pt x="2140" y="7"/>
                  </a:cubicBezTo>
                  <a:lnTo>
                    <a:pt x="2111" y="7"/>
                  </a:lnTo>
                  <a:cubicBezTo>
                    <a:pt x="2059" y="3"/>
                    <a:pt x="2008" y="1"/>
                    <a:pt x="1956"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6"/>
            <p:cNvSpPr/>
            <p:nvPr/>
          </p:nvSpPr>
          <p:spPr>
            <a:xfrm>
              <a:off x="4508100" y="1844300"/>
              <a:ext cx="23575" cy="47800"/>
            </a:xfrm>
            <a:custGeom>
              <a:avLst/>
              <a:gdLst/>
              <a:ahLst/>
              <a:cxnLst/>
              <a:rect l="l" t="t" r="r" b="b"/>
              <a:pathLst>
                <a:path w="943" h="1912" extrusionOk="0">
                  <a:moveTo>
                    <a:pt x="942" y="0"/>
                  </a:moveTo>
                  <a:lnTo>
                    <a:pt x="100" y="885"/>
                  </a:lnTo>
                  <a:lnTo>
                    <a:pt x="1" y="1912"/>
                  </a:lnTo>
                  <a:cubicBezTo>
                    <a:pt x="157" y="1869"/>
                    <a:pt x="300" y="1783"/>
                    <a:pt x="386" y="1641"/>
                  </a:cubicBezTo>
                  <a:cubicBezTo>
                    <a:pt x="528" y="1412"/>
                    <a:pt x="942" y="0"/>
                    <a:pt x="942"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6"/>
            <p:cNvSpPr/>
            <p:nvPr/>
          </p:nvSpPr>
          <p:spPr>
            <a:xfrm>
              <a:off x="4516300" y="1786875"/>
              <a:ext cx="33900" cy="58150"/>
            </a:xfrm>
            <a:custGeom>
              <a:avLst/>
              <a:gdLst/>
              <a:ahLst/>
              <a:cxnLst/>
              <a:rect l="l" t="t" r="r" b="b"/>
              <a:pathLst>
                <a:path w="1356" h="2326" extrusionOk="0">
                  <a:moveTo>
                    <a:pt x="742" y="0"/>
                  </a:moveTo>
                  <a:cubicBezTo>
                    <a:pt x="685" y="0"/>
                    <a:pt x="614" y="0"/>
                    <a:pt x="557" y="15"/>
                  </a:cubicBezTo>
                  <a:cubicBezTo>
                    <a:pt x="471" y="43"/>
                    <a:pt x="400" y="114"/>
                    <a:pt x="357" y="214"/>
                  </a:cubicBezTo>
                  <a:cubicBezTo>
                    <a:pt x="329" y="328"/>
                    <a:pt x="314" y="471"/>
                    <a:pt x="286" y="614"/>
                  </a:cubicBezTo>
                  <a:cubicBezTo>
                    <a:pt x="272" y="714"/>
                    <a:pt x="257" y="813"/>
                    <a:pt x="243" y="899"/>
                  </a:cubicBezTo>
                  <a:lnTo>
                    <a:pt x="129" y="1541"/>
                  </a:lnTo>
                  <a:cubicBezTo>
                    <a:pt x="100" y="1798"/>
                    <a:pt x="43" y="2069"/>
                    <a:pt x="1" y="2326"/>
                  </a:cubicBezTo>
                  <a:cubicBezTo>
                    <a:pt x="91" y="2316"/>
                    <a:pt x="189" y="2305"/>
                    <a:pt x="284" y="2305"/>
                  </a:cubicBezTo>
                  <a:cubicBezTo>
                    <a:pt x="324" y="2305"/>
                    <a:pt x="362" y="2307"/>
                    <a:pt x="400" y="2311"/>
                  </a:cubicBezTo>
                  <a:cubicBezTo>
                    <a:pt x="571" y="2311"/>
                    <a:pt x="771" y="2226"/>
                    <a:pt x="899" y="2083"/>
                  </a:cubicBezTo>
                  <a:cubicBezTo>
                    <a:pt x="1042" y="1926"/>
                    <a:pt x="1128" y="1741"/>
                    <a:pt x="1199" y="1541"/>
                  </a:cubicBezTo>
                  <a:cubicBezTo>
                    <a:pt x="1313" y="1299"/>
                    <a:pt x="1356" y="1027"/>
                    <a:pt x="1356" y="756"/>
                  </a:cubicBezTo>
                  <a:cubicBezTo>
                    <a:pt x="1342" y="386"/>
                    <a:pt x="1128" y="43"/>
                    <a:pt x="742"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p:nvPr/>
          </p:nvSpPr>
          <p:spPr>
            <a:xfrm>
              <a:off x="4407175" y="1764650"/>
              <a:ext cx="142325" cy="178375"/>
            </a:xfrm>
            <a:custGeom>
              <a:avLst/>
              <a:gdLst/>
              <a:ahLst/>
              <a:cxnLst/>
              <a:rect l="l" t="t" r="r" b="b"/>
              <a:pathLst>
                <a:path w="5693" h="7135" extrusionOk="0">
                  <a:moveTo>
                    <a:pt x="2039" y="0"/>
                  </a:moveTo>
                  <a:cubicBezTo>
                    <a:pt x="1241" y="0"/>
                    <a:pt x="495" y="377"/>
                    <a:pt x="300" y="1360"/>
                  </a:cubicBezTo>
                  <a:cubicBezTo>
                    <a:pt x="0" y="2958"/>
                    <a:pt x="43" y="3614"/>
                    <a:pt x="200" y="4427"/>
                  </a:cubicBezTo>
                  <a:cubicBezTo>
                    <a:pt x="286" y="4955"/>
                    <a:pt x="557" y="5340"/>
                    <a:pt x="1013" y="5454"/>
                  </a:cubicBezTo>
                  <a:cubicBezTo>
                    <a:pt x="1180" y="5471"/>
                    <a:pt x="1348" y="5478"/>
                    <a:pt x="1515" y="5478"/>
                  </a:cubicBezTo>
                  <a:cubicBezTo>
                    <a:pt x="1633" y="5478"/>
                    <a:pt x="1751" y="5474"/>
                    <a:pt x="1869" y="5469"/>
                  </a:cubicBezTo>
                  <a:lnTo>
                    <a:pt x="1869" y="5469"/>
                  </a:lnTo>
                  <a:lnTo>
                    <a:pt x="1798" y="6382"/>
                  </a:lnTo>
                  <a:cubicBezTo>
                    <a:pt x="1284" y="6881"/>
                    <a:pt x="1617" y="7135"/>
                    <a:pt x="2180" y="7135"/>
                  </a:cubicBezTo>
                  <a:cubicBezTo>
                    <a:pt x="2710" y="7135"/>
                    <a:pt x="3444" y="6910"/>
                    <a:pt x="3866" y="6453"/>
                  </a:cubicBezTo>
                  <a:lnTo>
                    <a:pt x="4109" y="4099"/>
                  </a:lnTo>
                  <a:cubicBezTo>
                    <a:pt x="4109" y="4099"/>
                    <a:pt x="4160" y="4387"/>
                    <a:pt x="4568" y="4387"/>
                  </a:cubicBezTo>
                  <a:cubicBezTo>
                    <a:pt x="4641" y="4387"/>
                    <a:pt x="4725" y="4377"/>
                    <a:pt x="4822" y="4356"/>
                  </a:cubicBezTo>
                  <a:cubicBezTo>
                    <a:pt x="5207" y="4270"/>
                    <a:pt x="5692" y="3628"/>
                    <a:pt x="5493" y="3129"/>
                  </a:cubicBezTo>
                  <a:cubicBezTo>
                    <a:pt x="5389" y="2871"/>
                    <a:pt x="5214" y="2788"/>
                    <a:pt x="5044" y="2788"/>
                  </a:cubicBezTo>
                  <a:cubicBezTo>
                    <a:pt x="4886" y="2788"/>
                    <a:pt x="4734" y="2860"/>
                    <a:pt x="4651" y="2929"/>
                  </a:cubicBezTo>
                  <a:cubicBezTo>
                    <a:pt x="4517" y="3051"/>
                    <a:pt x="4372" y="3215"/>
                    <a:pt x="4261" y="3215"/>
                  </a:cubicBezTo>
                  <a:cubicBezTo>
                    <a:pt x="4243" y="3215"/>
                    <a:pt x="4225" y="3211"/>
                    <a:pt x="4209" y="3200"/>
                  </a:cubicBezTo>
                  <a:cubicBezTo>
                    <a:pt x="4209" y="3200"/>
                    <a:pt x="4779" y="1317"/>
                    <a:pt x="3724" y="547"/>
                  </a:cubicBezTo>
                  <a:cubicBezTo>
                    <a:pt x="3275" y="215"/>
                    <a:pt x="2642" y="0"/>
                    <a:pt x="2039"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a:off x="4403600" y="1734125"/>
              <a:ext cx="134850" cy="114775"/>
            </a:xfrm>
            <a:custGeom>
              <a:avLst/>
              <a:gdLst/>
              <a:ahLst/>
              <a:cxnLst/>
              <a:rect l="l" t="t" r="r" b="b"/>
              <a:pathLst>
                <a:path w="5394" h="4591" extrusionOk="0">
                  <a:moveTo>
                    <a:pt x="1561" y="1"/>
                  </a:moveTo>
                  <a:cubicBezTo>
                    <a:pt x="1482" y="1"/>
                    <a:pt x="1403" y="19"/>
                    <a:pt x="1327" y="56"/>
                  </a:cubicBezTo>
                  <a:cubicBezTo>
                    <a:pt x="1199" y="127"/>
                    <a:pt x="1128" y="256"/>
                    <a:pt x="1085" y="399"/>
                  </a:cubicBezTo>
                  <a:cubicBezTo>
                    <a:pt x="1071" y="541"/>
                    <a:pt x="1071" y="684"/>
                    <a:pt x="1071" y="826"/>
                  </a:cubicBezTo>
                  <a:cubicBezTo>
                    <a:pt x="942" y="826"/>
                    <a:pt x="828" y="727"/>
                    <a:pt x="685" y="712"/>
                  </a:cubicBezTo>
                  <a:cubicBezTo>
                    <a:pt x="653" y="709"/>
                    <a:pt x="621" y="707"/>
                    <a:pt x="589" y="707"/>
                  </a:cubicBezTo>
                  <a:cubicBezTo>
                    <a:pt x="479" y="707"/>
                    <a:pt x="368" y="728"/>
                    <a:pt x="258" y="784"/>
                  </a:cubicBezTo>
                  <a:cubicBezTo>
                    <a:pt x="158" y="826"/>
                    <a:pt x="86" y="898"/>
                    <a:pt x="44" y="983"/>
                  </a:cubicBezTo>
                  <a:cubicBezTo>
                    <a:pt x="1" y="1055"/>
                    <a:pt x="1" y="1126"/>
                    <a:pt x="1" y="1197"/>
                  </a:cubicBezTo>
                  <a:cubicBezTo>
                    <a:pt x="15" y="1682"/>
                    <a:pt x="272" y="2110"/>
                    <a:pt x="657" y="2367"/>
                  </a:cubicBezTo>
                  <a:cubicBezTo>
                    <a:pt x="800" y="2467"/>
                    <a:pt x="942" y="2538"/>
                    <a:pt x="1085" y="2581"/>
                  </a:cubicBezTo>
                  <a:cubicBezTo>
                    <a:pt x="1342" y="2695"/>
                    <a:pt x="1627" y="2752"/>
                    <a:pt x="1898" y="2752"/>
                  </a:cubicBezTo>
                  <a:cubicBezTo>
                    <a:pt x="2183" y="2752"/>
                    <a:pt x="2440" y="2638"/>
                    <a:pt x="2640" y="2467"/>
                  </a:cubicBezTo>
                  <a:cubicBezTo>
                    <a:pt x="2768" y="2710"/>
                    <a:pt x="2968" y="2923"/>
                    <a:pt x="3210" y="3052"/>
                  </a:cubicBezTo>
                  <a:cubicBezTo>
                    <a:pt x="3342" y="3114"/>
                    <a:pt x="3481" y="3146"/>
                    <a:pt x="3618" y="3146"/>
                  </a:cubicBezTo>
                  <a:cubicBezTo>
                    <a:pt x="3763" y="3146"/>
                    <a:pt x="3906" y="3111"/>
                    <a:pt x="4038" y="3038"/>
                  </a:cubicBezTo>
                  <a:cubicBezTo>
                    <a:pt x="4052" y="3423"/>
                    <a:pt x="4081" y="3794"/>
                    <a:pt x="4123" y="4193"/>
                  </a:cubicBezTo>
                  <a:cubicBezTo>
                    <a:pt x="4123" y="4322"/>
                    <a:pt x="4152" y="4436"/>
                    <a:pt x="4223" y="4535"/>
                  </a:cubicBezTo>
                  <a:cubicBezTo>
                    <a:pt x="4267" y="4574"/>
                    <a:pt x="4309" y="4591"/>
                    <a:pt x="4349" y="4591"/>
                  </a:cubicBezTo>
                  <a:cubicBezTo>
                    <a:pt x="4527" y="4591"/>
                    <a:pt x="4663" y="4261"/>
                    <a:pt x="4780" y="4179"/>
                  </a:cubicBezTo>
                  <a:cubicBezTo>
                    <a:pt x="4851" y="4122"/>
                    <a:pt x="4865" y="3965"/>
                    <a:pt x="4865" y="3865"/>
                  </a:cubicBezTo>
                  <a:cubicBezTo>
                    <a:pt x="4894" y="3779"/>
                    <a:pt x="4894" y="3694"/>
                    <a:pt x="4894" y="3580"/>
                  </a:cubicBezTo>
                  <a:cubicBezTo>
                    <a:pt x="4865" y="3537"/>
                    <a:pt x="4865" y="3466"/>
                    <a:pt x="4865" y="3409"/>
                  </a:cubicBezTo>
                  <a:cubicBezTo>
                    <a:pt x="4937" y="3252"/>
                    <a:pt x="5036" y="3123"/>
                    <a:pt x="5065" y="2981"/>
                  </a:cubicBezTo>
                  <a:cubicBezTo>
                    <a:pt x="5122" y="2824"/>
                    <a:pt x="5022" y="2638"/>
                    <a:pt x="5065" y="2481"/>
                  </a:cubicBezTo>
                  <a:cubicBezTo>
                    <a:pt x="5108" y="2324"/>
                    <a:pt x="5208" y="2253"/>
                    <a:pt x="5279" y="2110"/>
                  </a:cubicBezTo>
                  <a:cubicBezTo>
                    <a:pt x="5393" y="1839"/>
                    <a:pt x="5250" y="1640"/>
                    <a:pt x="5051" y="1468"/>
                  </a:cubicBezTo>
                  <a:cubicBezTo>
                    <a:pt x="4252" y="798"/>
                    <a:pt x="3082" y="755"/>
                    <a:pt x="2183" y="256"/>
                  </a:cubicBezTo>
                  <a:cubicBezTo>
                    <a:pt x="2055" y="156"/>
                    <a:pt x="1912" y="85"/>
                    <a:pt x="1770" y="42"/>
                  </a:cubicBezTo>
                  <a:cubicBezTo>
                    <a:pt x="1702" y="15"/>
                    <a:pt x="1632" y="1"/>
                    <a:pt x="1561"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a:off x="4533075" y="1776525"/>
              <a:ext cx="20350" cy="14300"/>
            </a:xfrm>
            <a:custGeom>
              <a:avLst/>
              <a:gdLst/>
              <a:ahLst/>
              <a:cxnLst/>
              <a:rect l="l" t="t" r="r" b="b"/>
              <a:pathLst>
                <a:path w="814" h="572" extrusionOk="0">
                  <a:moveTo>
                    <a:pt x="455" y="0"/>
                  </a:moveTo>
                  <a:cubicBezTo>
                    <a:pt x="408" y="0"/>
                    <a:pt x="360" y="9"/>
                    <a:pt x="314" y="29"/>
                  </a:cubicBezTo>
                  <a:lnTo>
                    <a:pt x="300" y="29"/>
                  </a:lnTo>
                  <a:cubicBezTo>
                    <a:pt x="86" y="129"/>
                    <a:pt x="0" y="357"/>
                    <a:pt x="86" y="571"/>
                  </a:cubicBezTo>
                  <a:lnTo>
                    <a:pt x="813" y="243"/>
                  </a:lnTo>
                  <a:cubicBezTo>
                    <a:pt x="758" y="101"/>
                    <a:pt x="611" y="0"/>
                    <a:pt x="455"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a:off x="4453525" y="1882450"/>
              <a:ext cx="49975" cy="26050"/>
            </a:xfrm>
            <a:custGeom>
              <a:avLst/>
              <a:gdLst/>
              <a:ahLst/>
              <a:cxnLst/>
              <a:rect l="l" t="t" r="r" b="b"/>
              <a:pathLst>
                <a:path w="1999" h="1042" extrusionOk="0">
                  <a:moveTo>
                    <a:pt x="1998" y="0"/>
                  </a:moveTo>
                  <a:cubicBezTo>
                    <a:pt x="1870" y="214"/>
                    <a:pt x="1684" y="386"/>
                    <a:pt x="1470" y="471"/>
                  </a:cubicBezTo>
                  <a:cubicBezTo>
                    <a:pt x="1085" y="628"/>
                    <a:pt x="44" y="757"/>
                    <a:pt x="44" y="757"/>
                  </a:cubicBezTo>
                  <a:lnTo>
                    <a:pt x="1" y="1042"/>
                  </a:lnTo>
                  <a:cubicBezTo>
                    <a:pt x="1" y="1042"/>
                    <a:pt x="1370" y="899"/>
                    <a:pt x="1656" y="571"/>
                  </a:cubicBezTo>
                  <a:cubicBezTo>
                    <a:pt x="1827" y="400"/>
                    <a:pt x="1927" y="214"/>
                    <a:pt x="1998" y="0"/>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6"/>
            <p:cNvSpPr/>
            <p:nvPr/>
          </p:nvSpPr>
          <p:spPr>
            <a:xfrm>
              <a:off x="4460675" y="1829550"/>
              <a:ext cx="10350" cy="10125"/>
            </a:xfrm>
            <a:custGeom>
              <a:avLst/>
              <a:gdLst/>
              <a:ahLst/>
              <a:cxnLst/>
              <a:rect l="l" t="t" r="r" b="b"/>
              <a:pathLst>
                <a:path w="414" h="405" extrusionOk="0">
                  <a:moveTo>
                    <a:pt x="179" y="0"/>
                  </a:moveTo>
                  <a:cubicBezTo>
                    <a:pt x="92" y="0"/>
                    <a:pt x="13" y="90"/>
                    <a:pt x="0" y="191"/>
                  </a:cubicBezTo>
                  <a:cubicBezTo>
                    <a:pt x="0" y="305"/>
                    <a:pt x="86" y="405"/>
                    <a:pt x="200" y="405"/>
                  </a:cubicBezTo>
                  <a:cubicBezTo>
                    <a:pt x="300" y="405"/>
                    <a:pt x="414" y="319"/>
                    <a:pt x="414" y="219"/>
                  </a:cubicBezTo>
                  <a:cubicBezTo>
                    <a:pt x="414" y="105"/>
                    <a:pt x="328" y="5"/>
                    <a:pt x="214" y="5"/>
                  </a:cubicBezTo>
                  <a:cubicBezTo>
                    <a:pt x="202" y="2"/>
                    <a:pt x="191" y="0"/>
                    <a:pt x="179"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6"/>
            <p:cNvSpPr/>
            <p:nvPr/>
          </p:nvSpPr>
          <p:spPr>
            <a:xfrm>
              <a:off x="4467800" y="1812250"/>
              <a:ext cx="12500" cy="10300"/>
            </a:xfrm>
            <a:custGeom>
              <a:avLst/>
              <a:gdLst/>
              <a:ahLst/>
              <a:cxnLst/>
              <a:rect l="l" t="t" r="r" b="b"/>
              <a:pathLst>
                <a:path w="500" h="412" extrusionOk="0">
                  <a:moveTo>
                    <a:pt x="209" y="0"/>
                  </a:moveTo>
                  <a:cubicBezTo>
                    <a:pt x="129" y="0"/>
                    <a:pt x="54" y="47"/>
                    <a:pt x="1" y="127"/>
                  </a:cubicBezTo>
                  <a:lnTo>
                    <a:pt x="428" y="412"/>
                  </a:lnTo>
                  <a:cubicBezTo>
                    <a:pt x="500" y="284"/>
                    <a:pt x="471" y="127"/>
                    <a:pt x="357" y="55"/>
                  </a:cubicBezTo>
                  <a:cubicBezTo>
                    <a:pt x="309" y="17"/>
                    <a:pt x="258" y="0"/>
                    <a:pt x="209"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a:off x="4446400" y="1868175"/>
              <a:ext cx="16075" cy="10600"/>
            </a:xfrm>
            <a:custGeom>
              <a:avLst/>
              <a:gdLst/>
              <a:ahLst/>
              <a:cxnLst/>
              <a:rect l="l" t="t" r="r" b="b"/>
              <a:pathLst>
                <a:path w="643" h="424" extrusionOk="0">
                  <a:moveTo>
                    <a:pt x="585" y="1"/>
                  </a:moveTo>
                  <a:lnTo>
                    <a:pt x="1" y="186"/>
                  </a:lnTo>
                  <a:cubicBezTo>
                    <a:pt x="37" y="321"/>
                    <a:pt x="168" y="424"/>
                    <a:pt x="303" y="424"/>
                  </a:cubicBezTo>
                  <a:cubicBezTo>
                    <a:pt x="326" y="424"/>
                    <a:pt x="349" y="421"/>
                    <a:pt x="371" y="415"/>
                  </a:cubicBezTo>
                  <a:cubicBezTo>
                    <a:pt x="543" y="343"/>
                    <a:pt x="643" y="172"/>
                    <a:pt x="585"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6"/>
            <p:cNvSpPr/>
            <p:nvPr/>
          </p:nvSpPr>
          <p:spPr>
            <a:xfrm>
              <a:off x="4415375" y="1804925"/>
              <a:ext cx="12500" cy="10500"/>
            </a:xfrm>
            <a:custGeom>
              <a:avLst/>
              <a:gdLst/>
              <a:ahLst/>
              <a:cxnLst/>
              <a:rect l="l" t="t" r="r" b="b"/>
              <a:pathLst>
                <a:path w="500" h="420" extrusionOk="0">
                  <a:moveTo>
                    <a:pt x="278" y="0"/>
                  </a:moveTo>
                  <a:cubicBezTo>
                    <a:pt x="236" y="0"/>
                    <a:pt x="195" y="11"/>
                    <a:pt x="157" y="34"/>
                  </a:cubicBezTo>
                  <a:lnTo>
                    <a:pt x="143" y="34"/>
                  </a:lnTo>
                  <a:cubicBezTo>
                    <a:pt x="29" y="149"/>
                    <a:pt x="1" y="291"/>
                    <a:pt x="72" y="420"/>
                  </a:cubicBezTo>
                  <a:lnTo>
                    <a:pt x="500" y="134"/>
                  </a:lnTo>
                  <a:cubicBezTo>
                    <a:pt x="452" y="48"/>
                    <a:pt x="365" y="0"/>
                    <a:pt x="278"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6"/>
            <p:cNvSpPr/>
            <p:nvPr/>
          </p:nvSpPr>
          <p:spPr>
            <a:xfrm>
              <a:off x="4419300" y="1824675"/>
              <a:ext cx="10375" cy="10375"/>
            </a:xfrm>
            <a:custGeom>
              <a:avLst/>
              <a:gdLst/>
              <a:ahLst/>
              <a:cxnLst/>
              <a:rect l="l" t="t" r="r" b="b"/>
              <a:pathLst>
                <a:path w="415" h="415" extrusionOk="0">
                  <a:moveTo>
                    <a:pt x="214" y="0"/>
                  </a:moveTo>
                  <a:cubicBezTo>
                    <a:pt x="100" y="0"/>
                    <a:pt x="0" y="86"/>
                    <a:pt x="0" y="200"/>
                  </a:cubicBezTo>
                  <a:cubicBezTo>
                    <a:pt x="0" y="300"/>
                    <a:pt x="86" y="414"/>
                    <a:pt x="200" y="414"/>
                  </a:cubicBezTo>
                  <a:cubicBezTo>
                    <a:pt x="300" y="414"/>
                    <a:pt x="414" y="314"/>
                    <a:pt x="414" y="214"/>
                  </a:cubicBezTo>
                  <a:cubicBezTo>
                    <a:pt x="414" y="100"/>
                    <a:pt x="314" y="0"/>
                    <a:pt x="214"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6"/>
            <p:cNvSpPr/>
            <p:nvPr/>
          </p:nvSpPr>
          <p:spPr>
            <a:xfrm>
              <a:off x="4423575" y="1826825"/>
              <a:ext cx="20350" cy="31400"/>
            </a:xfrm>
            <a:custGeom>
              <a:avLst/>
              <a:gdLst/>
              <a:ahLst/>
              <a:cxnLst/>
              <a:rect l="l" t="t" r="r" b="b"/>
              <a:pathLst>
                <a:path w="814" h="1256" extrusionOk="0">
                  <a:moveTo>
                    <a:pt x="814" y="0"/>
                  </a:moveTo>
                  <a:lnTo>
                    <a:pt x="1" y="970"/>
                  </a:lnTo>
                  <a:lnTo>
                    <a:pt x="643" y="1255"/>
                  </a:lnTo>
                  <a:lnTo>
                    <a:pt x="814"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6"/>
            <p:cNvSpPr/>
            <p:nvPr/>
          </p:nvSpPr>
          <p:spPr>
            <a:xfrm>
              <a:off x="4526300" y="1931300"/>
              <a:ext cx="67775" cy="102750"/>
            </a:xfrm>
            <a:custGeom>
              <a:avLst/>
              <a:gdLst/>
              <a:ahLst/>
              <a:cxnLst/>
              <a:rect l="l" t="t" r="r" b="b"/>
              <a:pathLst>
                <a:path w="2711" h="4110" extrusionOk="0">
                  <a:moveTo>
                    <a:pt x="385" y="1"/>
                  </a:moveTo>
                  <a:lnTo>
                    <a:pt x="385" y="1"/>
                  </a:lnTo>
                  <a:cubicBezTo>
                    <a:pt x="0" y="643"/>
                    <a:pt x="171" y="2811"/>
                    <a:pt x="913" y="4109"/>
                  </a:cubicBezTo>
                  <a:cubicBezTo>
                    <a:pt x="1027" y="3995"/>
                    <a:pt x="1141" y="3852"/>
                    <a:pt x="1241" y="3710"/>
                  </a:cubicBezTo>
                  <a:cubicBezTo>
                    <a:pt x="1812" y="2968"/>
                    <a:pt x="2297" y="2183"/>
                    <a:pt x="2710" y="1356"/>
                  </a:cubicBezTo>
                  <a:cubicBezTo>
                    <a:pt x="2311" y="643"/>
                    <a:pt x="1626" y="158"/>
                    <a:pt x="799" y="44"/>
                  </a:cubicBezTo>
                  <a:lnTo>
                    <a:pt x="38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6"/>
            <p:cNvSpPr/>
            <p:nvPr/>
          </p:nvSpPr>
          <p:spPr>
            <a:xfrm>
              <a:off x="4526300" y="1931300"/>
              <a:ext cx="67775" cy="102750"/>
            </a:xfrm>
            <a:custGeom>
              <a:avLst/>
              <a:gdLst/>
              <a:ahLst/>
              <a:cxnLst/>
              <a:rect l="l" t="t" r="r" b="b"/>
              <a:pathLst>
                <a:path w="2711" h="4110" extrusionOk="0">
                  <a:moveTo>
                    <a:pt x="385" y="1"/>
                  </a:moveTo>
                  <a:lnTo>
                    <a:pt x="385" y="1"/>
                  </a:lnTo>
                  <a:cubicBezTo>
                    <a:pt x="0" y="643"/>
                    <a:pt x="171" y="2811"/>
                    <a:pt x="913" y="4109"/>
                  </a:cubicBezTo>
                  <a:cubicBezTo>
                    <a:pt x="1027" y="3995"/>
                    <a:pt x="1141" y="3852"/>
                    <a:pt x="1241" y="3710"/>
                  </a:cubicBezTo>
                  <a:cubicBezTo>
                    <a:pt x="1812" y="2968"/>
                    <a:pt x="2297" y="2183"/>
                    <a:pt x="2710" y="1356"/>
                  </a:cubicBezTo>
                  <a:cubicBezTo>
                    <a:pt x="2311" y="643"/>
                    <a:pt x="1626" y="158"/>
                    <a:pt x="799" y="44"/>
                  </a:cubicBezTo>
                  <a:lnTo>
                    <a:pt x="38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9957F-CE79-9164-40BB-FEDBB98548BB}"/>
              </a:ext>
            </a:extLst>
          </p:cNvPr>
          <p:cNvSpPr>
            <a:spLocks noGrp="1"/>
          </p:cNvSpPr>
          <p:nvPr>
            <p:ph type="title"/>
          </p:nvPr>
        </p:nvSpPr>
        <p:spPr>
          <a:xfrm>
            <a:off x="1240972" y="514350"/>
            <a:ext cx="6820650" cy="3999261"/>
          </a:xfrm>
        </p:spPr>
        <p:txBody>
          <a:bodyPr/>
          <a:lstStyle/>
          <a:p>
            <a:pPr>
              <a:lnSpc>
                <a:spcPct val="150000"/>
              </a:lnSpc>
            </a:pPr>
            <a:r>
              <a:rPr lang="en-US" sz="1800" dirty="0">
                <a:latin typeface="Times New Roman" panose="02020603050405020304" pitchFamily="18" charset="0"/>
                <a:cs typeface="Times New Roman" panose="02020603050405020304" pitchFamily="18" charset="0"/>
                <a:sym typeface="Wingdings" panose="05000000000000000000" pitchFamily="2" charset="2"/>
              </a:rPr>
              <a:t></a:t>
            </a:r>
            <a:r>
              <a:rPr lang="vi-VN" sz="1800" dirty="0">
                <a:latin typeface="Times New Roman" panose="02020603050405020304" pitchFamily="18" charset="0"/>
                <a:cs typeface="Times New Roman" panose="02020603050405020304" pitchFamily="18" charset="0"/>
              </a:rPr>
              <a:t> Ngôn ngữ của mỗi cộng đồng hình thành và phát triển, thay đổi theo sự phát triển của xã hội; sự phát triển của nền văn minh và khoa học.</a:t>
            </a:r>
            <a:br>
              <a:rPr lang="vi-VN"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sym typeface="Wingdings" panose="05000000000000000000" pitchFamily="2" charset="2"/>
              </a:rPr>
              <a:t></a:t>
            </a:r>
            <a:r>
              <a:rPr lang="vi-VN" sz="1800" dirty="0">
                <a:latin typeface="Times New Roman" panose="02020603050405020304" pitchFamily="18" charset="0"/>
                <a:cs typeface="Times New Roman" panose="02020603050405020304" pitchFamily="18" charset="0"/>
              </a:rPr>
              <a:t> Ngôn ngữ giao tiếp phản ảnh quá trình nhận thức, tư duy, mang tính văn hoá.</a:t>
            </a:r>
            <a:br>
              <a:rPr lang="vi-VN"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sym typeface="Wingdings" panose="05000000000000000000" pitchFamily="2" charset="2"/>
              </a:rPr>
              <a:t></a:t>
            </a:r>
            <a:r>
              <a:rPr lang="vi-VN" sz="1800" dirty="0">
                <a:latin typeface="Times New Roman" panose="02020603050405020304" pitchFamily="18" charset="0"/>
                <a:cs typeface="Times New Roman" panose="02020603050405020304" pitchFamily="18" charset="0"/>
              </a:rPr>
              <a:t> Ngôn ngữ là một thành tố của của văn hoá hoá, thuộc bộ phận văn hoá phi vật thể. </a:t>
            </a:r>
            <a:br>
              <a:rPr lang="vi-VN"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128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grpSp>
        <p:nvGrpSpPr>
          <p:cNvPr id="684" name="Google Shape;684;p48"/>
          <p:cNvGrpSpPr/>
          <p:nvPr/>
        </p:nvGrpSpPr>
        <p:grpSpPr>
          <a:xfrm>
            <a:off x="679173" y="1041750"/>
            <a:ext cx="2862724" cy="3129523"/>
            <a:chOff x="1840650" y="541675"/>
            <a:chExt cx="4268900" cy="4666750"/>
          </a:xfrm>
        </p:grpSpPr>
        <p:sp>
          <p:nvSpPr>
            <p:cNvPr id="685" name="Google Shape;685;p48"/>
            <p:cNvSpPr/>
            <p:nvPr/>
          </p:nvSpPr>
          <p:spPr>
            <a:xfrm>
              <a:off x="1893200" y="568350"/>
              <a:ext cx="1315125" cy="2985500"/>
            </a:xfrm>
            <a:custGeom>
              <a:avLst/>
              <a:gdLst/>
              <a:ahLst/>
              <a:cxnLst/>
              <a:rect l="l" t="t" r="r" b="b"/>
              <a:pathLst>
                <a:path w="52605" h="119420" extrusionOk="0">
                  <a:moveTo>
                    <a:pt x="52604" y="0"/>
                  </a:moveTo>
                  <a:lnTo>
                    <a:pt x="0" y="30189"/>
                  </a:lnTo>
                  <a:lnTo>
                    <a:pt x="0" y="119419"/>
                  </a:lnTo>
                  <a:lnTo>
                    <a:pt x="52604" y="89231"/>
                  </a:lnTo>
                  <a:lnTo>
                    <a:pt x="52604"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1893200" y="568350"/>
              <a:ext cx="1315125" cy="2985500"/>
            </a:xfrm>
            <a:custGeom>
              <a:avLst/>
              <a:gdLst/>
              <a:ahLst/>
              <a:cxnLst/>
              <a:rect l="l" t="t" r="r" b="b"/>
              <a:pathLst>
                <a:path w="52605" h="119420" extrusionOk="0">
                  <a:moveTo>
                    <a:pt x="52604" y="0"/>
                  </a:moveTo>
                  <a:lnTo>
                    <a:pt x="0" y="30189"/>
                  </a:lnTo>
                  <a:lnTo>
                    <a:pt x="0" y="119419"/>
                  </a:lnTo>
                  <a:lnTo>
                    <a:pt x="52604" y="89231"/>
                  </a:lnTo>
                  <a:lnTo>
                    <a:pt x="52604"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1930725" y="630900"/>
              <a:ext cx="1535275" cy="868975"/>
            </a:xfrm>
            <a:custGeom>
              <a:avLst/>
              <a:gdLst/>
              <a:ahLst/>
              <a:cxnLst/>
              <a:rect l="l" t="t" r="r" b="b"/>
              <a:pathLst>
                <a:path w="61411" h="34759" extrusionOk="0">
                  <a:moveTo>
                    <a:pt x="51103" y="0"/>
                  </a:moveTo>
                  <a:lnTo>
                    <a:pt x="0" y="29154"/>
                  </a:lnTo>
                  <a:cubicBezTo>
                    <a:pt x="7839" y="34025"/>
                    <a:pt x="10708" y="34758"/>
                    <a:pt x="10708" y="34758"/>
                  </a:cubicBezTo>
                  <a:lnTo>
                    <a:pt x="61411" y="5638"/>
                  </a:lnTo>
                  <a:cubicBezTo>
                    <a:pt x="56874" y="4604"/>
                    <a:pt x="53438" y="2702"/>
                    <a:pt x="51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1840650" y="541675"/>
              <a:ext cx="1727100" cy="979675"/>
            </a:xfrm>
            <a:custGeom>
              <a:avLst/>
              <a:gdLst/>
              <a:ahLst/>
              <a:cxnLst/>
              <a:rect l="l" t="t" r="r" b="b"/>
              <a:pathLst>
                <a:path w="69084" h="39187" extrusionOk="0">
                  <a:moveTo>
                    <a:pt x="52838" y="0"/>
                  </a:moveTo>
                  <a:lnTo>
                    <a:pt x="2369" y="28754"/>
                  </a:lnTo>
                  <a:cubicBezTo>
                    <a:pt x="1" y="30155"/>
                    <a:pt x="1" y="32390"/>
                    <a:pt x="2369" y="33758"/>
                  </a:cubicBezTo>
                  <a:lnTo>
                    <a:pt x="9974" y="38161"/>
                  </a:lnTo>
                  <a:cubicBezTo>
                    <a:pt x="11325" y="38844"/>
                    <a:pt x="12818" y="39186"/>
                    <a:pt x="14311" y="39186"/>
                  </a:cubicBezTo>
                  <a:cubicBezTo>
                    <a:pt x="15804" y="39186"/>
                    <a:pt x="17296" y="38844"/>
                    <a:pt x="18647" y="38161"/>
                  </a:cubicBezTo>
                  <a:lnTo>
                    <a:pt x="69083" y="9473"/>
                  </a:lnTo>
                  <a:lnTo>
                    <a:pt x="66982" y="8206"/>
                  </a:lnTo>
                  <a:lnTo>
                    <a:pt x="17280" y="36660"/>
                  </a:lnTo>
                  <a:cubicBezTo>
                    <a:pt x="16462" y="37077"/>
                    <a:pt x="15562" y="37285"/>
                    <a:pt x="14661" y="37285"/>
                  </a:cubicBezTo>
                  <a:cubicBezTo>
                    <a:pt x="13760" y="37285"/>
                    <a:pt x="12860" y="37077"/>
                    <a:pt x="12043" y="36660"/>
                  </a:cubicBezTo>
                  <a:lnTo>
                    <a:pt x="4971" y="32590"/>
                  </a:lnTo>
                  <a:cubicBezTo>
                    <a:pt x="3536" y="31756"/>
                    <a:pt x="3503" y="30422"/>
                    <a:pt x="4971" y="29588"/>
                  </a:cubicBezTo>
                  <a:lnTo>
                    <a:pt x="54706" y="1101"/>
                  </a:lnTo>
                  <a:lnTo>
                    <a:pt x="52838"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1840650" y="541675"/>
              <a:ext cx="1727100" cy="979675"/>
            </a:xfrm>
            <a:custGeom>
              <a:avLst/>
              <a:gdLst/>
              <a:ahLst/>
              <a:cxnLst/>
              <a:rect l="l" t="t" r="r" b="b"/>
              <a:pathLst>
                <a:path w="69084" h="39187" extrusionOk="0">
                  <a:moveTo>
                    <a:pt x="52838" y="0"/>
                  </a:moveTo>
                  <a:lnTo>
                    <a:pt x="2369" y="28754"/>
                  </a:lnTo>
                  <a:cubicBezTo>
                    <a:pt x="1" y="30155"/>
                    <a:pt x="1" y="32390"/>
                    <a:pt x="2369" y="33758"/>
                  </a:cubicBezTo>
                  <a:lnTo>
                    <a:pt x="9974" y="38161"/>
                  </a:lnTo>
                  <a:cubicBezTo>
                    <a:pt x="11325" y="38844"/>
                    <a:pt x="12818" y="39186"/>
                    <a:pt x="14311" y="39186"/>
                  </a:cubicBezTo>
                  <a:cubicBezTo>
                    <a:pt x="15804" y="39186"/>
                    <a:pt x="17296" y="38844"/>
                    <a:pt x="18647" y="38161"/>
                  </a:cubicBezTo>
                  <a:lnTo>
                    <a:pt x="69083" y="9473"/>
                  </a:lnTo>
                  <a:lnTo>
                    <a:pt x="66982" y="8206"/>
                  </a:lnTo>
                  <a:lnTo>
                    <a:pt x="17280" y="36660"/>
                  </a:lnTo>
                  <a:cubicBezTo>
                    <a:pt x="16462" y="37077"/>
                    <a:pt x="15562" y="37285"/>
                    <a:pt x="14661" y="37285"/>
                  </a:cubicBezTo>
                  <a:cubicBezTo>
                    <a:pt x="13760" y="37285"/>
                    <a:pt x="12860" y="37077"/>
                    <a:pt x="12043" y="36660"/>
                  </a:cubicBezTo>
                  <a:lnTo>
                    <a:pt x="4971" y="32590"/>
                  </a:lnTo>
                  <a:cubicBezTo>
                    <a:pt x="3536" y="31756"/>
                    <a:pt x="3503" y="30422"/>
                    <a:pt x="4971" y="29588"/>
                  </a:cubicBezTo>
                  <a:lnTo>
                    <a:pt x="54706" y="1101"/>
                  </a:lnTo>
                  <a:lnTo>
                    <a:pt x="528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1855675" y="776000"/>
              <a:ext cx="1712075" cy="2975075"/>
            </a:xfrm>
            <a:custGeom>
              <a:avLst/>
              <a:gdLst/>
              <a:ahLst/>
              <a:cxnLst/>
              <a:rect l="l" t="t" r="r" b="b"/>
              <a:pathLst>
                <a:path w="68483" h="119003" extrusionOk="0">
                  <a:moveTo>
                    <a:pt x="68482" y="0"/>
                  </a:moveTo>
                  <a:lnTo>
                    <a:pt x="18046" y="28788"/>
                  </a:lnTo>
                  <a:cubicBezTo>
                    <a:pt x="16662" y="29471"/>
                    <a:pt x="15169" y="29813"/>
                    <a:pt x="13685" y="29813"/>
                  </a:cubicBezTo>
                  <a:cubicBezTo>
                    <a:pt x="12200" y="29813"/>
                    <a:pt x="10724" y="29471"/>
                    <a:pt x="9373" y="28788"/>
                  </a:cubicBezTo>
                  <a:lnTo>
                    <a:pt x="1768" y="24351"/>
                  </a:lnTo>
                  <a:cubicBezTo>
                    <a:pt x="767" y="23884"/>
                    <a:pt x="67" y="22950"/>
                    <a:pt x="0" y="21849"/>
                  </a:cubicBezTo>
                  <a:lnTo>
                    <a:pt x="0" y="111080"/>
                  </a:lnTo>
                  <a:cubicBezTo>
                    <a:pt x="100" y="112181"/>
                    <a:pt x="767" y="113115"/>
                    <a:pt x="1768" y="113582"/>
                  </a:cubicBezTo>
                  <a:lnTo>
                    <a:pt x="9373" y="117952"/>
                  </a:lnTo>
                  <a:cubicBezTo>
                    <a:pt x="10741" y="118652"/>
                    <a:pt x="12234" y="119002"/>
                    <a:pt x="13722" y="119002"/>
                  </a:cubicBezTo>
                  <a:cubicBezTo>
                    <a:pt x="15211" y="119002"/>
                    <a:pt x="16695" y="118652"/>
                    <a:pt x="18046" y="117952"/>
                  </a:cubicBezTo>
                  <a:lnTo>
                    <a:pt x="68482" y="89231"/>
                  </a:lnTo>
                  <a:lnTo>
                    <a:pt x="68482"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1855675" y="776000"/>
              <a:ext cx="1712075" cy="2975075"/>
            </a:xfrm>
            <a:custGeom>
              <a:avLst/>
              <a:gdLst/>
              <a:ahLst/>
              <a:cxnLst/>
              <a:rect l="l" t="t" r="r" b="b"/>
              <a:pathLst>
                <a:path w="68483" h="119003" extrusionOk="0">
                  <a:moveTo>
                    <a:pt x="68482" y="0"/>
                  </a:moveTo>
                  <a:lnTo>
                    <a:pt x="18046" y="28788"/>
                  </a:lnTo>
                  <a:cubicBezTo>
                    <a:pt x="16662" y="29471"/>
                    <a:pt x="15169" y="29813"/>
                    <a:pt x="13685" y="29813"/>
                  </a:cubicBezTo>
                  <a:cubicBezTo>
                    <a:pt x="12200" y="29813"/>
                    <a:pt x="10724" y="29471"/>
                    <a:pt x="9373" y="28788"/>
                  </a:cubicBezTo>
                  <a:lnTo>
                    <a:pt x="1768" y="24351"/>
                  </a:lnTo>
                  <a:cubicBezTo>
                    <a:pt x="767" y="23884"/>
                    <a:pt x="67" y="22950"/>
                    <a:pt x="0" y="21849"/>
                  </a:cubicBezTo>
                  <a:lnTo>
                    <a:pt x="0" y="111080"/>
                  </a:lnTo>
                  <a:cubicBezTo>
                    <a:pt x="100" y="112181"/>
                    <a:pt x="767" y="113115"/>
                    <a:pt x="1768" y="113582"/>
                  </a:cubicBezTo>
                  <a:lnTo>
                    <a:pt x="9373" y="117952"/>
                  </a:lnTo>
                  <a:cubicBezTo>
                    <a:pt x="10741" y="118652"/>
                    <a:pt x="12234" y="119002"/>
                    <a:pt x="13722" y="119002"/>
                  </a:cubicBezTo>
                  <a:cubicBezTo>
                    <a:pt x="15211" y="119002"/>
                    <a:pt x="16695" y="118652"/>
                    <a:pt x="18046" y="117952"/>
                  </a:cubicBezTo>
                  <a:lnTo>
                    <a:pt x="68482" y="89231"/>
                  </a:lnTo>
                  <a:lnTo>
                    <a:pt x="68482" y="0"/>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1855675" y="1322225"/>
              <a:ext cx="342750" cy="2429325"/>
            </a:xfrm>
            <a:custGeom>
              <a:avLst/>
              <a:gdLst/>
              <a:ahLst/>
              <a:cxnLst/>
              <a:rect l="l" t="t" r="r" b="b"/>
              <a:pathLst>
                <a:path w="13710" h="97173" extrusionOk="0">
                  <a:moveTo>
                    <a:pt x="0" y="0"/>
                  </a:moveTo>
                  <a:lnTo>
                    <a:pt x="0" y="89231"/>
                  </a:lnTo>
                  <a:cubicBezTo>
                    <a:pt x="67" y="90332"/>
                    <a:pt x="767" y="91266"/>
                    <a:pt x="1768" y="91733"/>
                  </a:cubicBezTo>
                  <a:lnTo>
                    <a:pt x="9373" y="96103"/>
                  </a:lnTo>
                  <a:cubicBezTo>
                    <a:pt x="10652" y="96806"/>
                    <a:pt x="12084" y="97172"/>
                    <a:pt x="13522" y="97172"/>
                  </a:cubicBezTo>
                  <a:cubicBezTo>
                    <a:pt x="13584" y="97172"/>
                    <a:pt x="13647" y="97171"/>
                    <a:pt x="13710" y="97170"/>
                  </a:cubicBezTo>
                  <a:lnTo>
                    <a:pt x="13710" y="7973"/>
                  </a:lnTo>
                  <a:cubicBezTo>
                    <a:pt x="13647" y="7974"/>
                    <a:pt x="13584" y="7975"/>
                    <a:pt x="13522" y="7975"/>
                  </a:cubicBezTo>
                  <a:cubicBezTo>
                    <a:pt x="12083" y="7975"/>
                    <a:pt x="10652" y="7610"/>
                    <a:pt x="9373" y="6939"/>
                  </a:cubicBezTo>
                  <a:lnTo>
                    <a:pt x="1768" y="2502"/>
                  </a:lnTo>
                  <a:cubicBezTo>
                    <a:pt x="767" y="2035"/>
                    <a:pt x="100" y="1101"/>
                    <a:pt x="0"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1855675" y="1322225"/>
              <a:ext cx="342750" cy="2429325"/>
            </a:xfrm>
            <a:custGeom>
              <a:avLst/>
              <a:gdLst/>
              <a:ahLst/>
              <a:cxnLst/>
              <a:rect l="l" t="t" r="r" b="b"/>
              <a:pathLst>
                <a:path w="13710" h="97173" extrusionOk="0">
                  <a:moveTo>
                    <a:pt x="0" y="0"/>
                  </a:moveTo>
                  <a:lnTo>
                    <a:pt x="0" y="89231"/>
                  </a:lnTo>
                  <a:cubicBezTo>
                    <a:pt x="67" y="90332"/>
                    <a:pt x="767" y="91266"/>
                    <a:pt x="1768" y="91733"/>
                  </a:cubicBezTo>
                  <a:lnTo>
                    <a:pt x="9373" y="96103"/>
                  </a:lnTo>
                  <a:cubicBezTo>
                    <a:pt x="10652" y="96806"/>
                    <a:pt x="12084" y="97172"/>
                    <a:pt x="13522" y="97172"/>
                  </a:cubicBezTo>
                  <a:cubicBezTo>
                    <a:pt x="13584" y="97172"/>
                    <a:pt x="13647" y="97171"/>
                    <a:pt x="13710" y="97170"/>
                  </a:cubicBezTo>
                  <a:lnTo>
                    <a:pt x="13710" y="7973"/>
                  </a:lnTo>
                  <a:cubicBezTo>
                    <a:pt x="13647" y="7974"/>
                    <a:pt x="13584" y="7975"/>
                    <a:pt x="13522" y="7975"/>
                  </a:cubicBezTo>
                  <a:cubicBezTo>
                    <a:pt x="12083" y="7975"/>
                    <a:pt x="10652" y="7610"/>
                    <a:pt x="9373" y="6939"/>
                  </a:cubicBezTo>
                  <a:lnTo>
                    <a:pt x="1768" y="2502"/>
                  </a:lnTo>
                  <a:cubicBezTo>
                    <a:pt x="767" y="2035"/>
                    <a:pt x="100" y="1101"/>
                    <a:pt x="0"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2426900" y="1075375"/>
              <a:ext cx="1102475" cy="2749500"/>
            </a:xfrm>
            <a:custGeom>
              <a:avLst/>
              <a:gdLst/>
              <a:ahLst/>
              <a:cxnLst/>
              <a:rect l="l" t="t" r="r" b="b"/>
              <a:pathLst>
                <a:path w="44099" h="109980" extrusionOk="0">
                  <a:moveTo>
                    <a:pt x="44099" y="1"/>
                  </a:moveTo>
                  <a:lnTo>
                    <a:pt x="1" y="25586"/>
                  </a:lnTo>
                  <a:lnTo>
                    <a:pt x="1" y="109979"/>
                  </a:lnTo>
                  <a:lnTo>
                    <a:pt x="44099" y="84394"/>
                  </a:lnTo>
                  <a:lnTo>
                    <a:pt x="44099"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2426900" y="1075375"/>
              <a:ext cx="1102475" cy="2749500"/>
            </a:xfrm>
            <a:custGeom>
              <a:avLst/>
              <a:gdLst/>
              <a:ahLst/>
              <a:cxnLst/>
              <a:rect l="l" t="t" r="r" b="b"/>
              <a:pathLst>
                <a:path w="44099" h="109980" extrusionOk="0">
                  <a:moveTo>
                    <a:pt x="44099" y="1"/>
                  </a:moveTo>
                  <a:lnTo>
                    <a:pt x="1" y="25586"/>
                  </a:lnTo>
                  <a:lnTo>
                    <a:pt x="1" y="109979"/>
                  </a:lnTo>
                  <a:lnTo>
                    <a:pt x="44099" y="84394"/>
                  </a:lnTo>
                  <a:lnTo>
                    <a:pt x="44099"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2461925" y="1134600"/>
              <a:ext cx="1311800" cy="747225"/>
            </a:xfrm>
            <a:custGeom>
              <a:avLst/>
              <a:gdLst/>
              <a:ahLst/>
              <a:cxnLst/>
              <a:rect l="l" t="t" r="r" b="b"/>
              <a:pathLst>
                <a:path w="52472" h="29889" extrusionOk="0">
                  <a:moveTo>
                    <a:pt x="42698" y="0"/>
                  </a:moveTo>
                  <a:lnTo>
                    <a:pt x="1" y="24651"/>
                  </a:lnTo>
                  <a:cubicBezTo>
                    <a:pt x="7439" y="29254"/>
                    <a:pt x="10141" y="29888"/>
                    <a:pt x="10175" y="29888"/>
                  </a:cubicBezTo>
                  <a:lnTo>
                    <a:pt x="52471" y="5371"/>
                  </a:lnTo>
                  <a:cubicBezTo>
                    <a:pt x="48702" y="4670"/>
                    <a:pt x="45300" y="2802"/>
                    <a:pt x="426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2376875" y="1050350"/>
              <a:ext cx="1491075" cy="853975"/>
            </a:xfrm>
            <a:custGeom>
              <a:avLst/>
              <a:gdLst/>
              <a:ahLst/>
              <a:cxnLst/>
              <a:rect l="l" t="t" r="r" b="b"/>
              <a:pathLst>
                <a:path w="59643" h="34159" extrusionOk="0">
                  <a:moveTo>
                    <a:pt x="44265" y="1"/>
                  </a:moveTo>
                  <a:lnTo>
                    <a:pt x="2235" y="24252"/>
                  </a:lnTo>
                  <a:cubicBezTo>
                    <a:pt x="0" y="25586"/>
                    <a:pt x="0" y="27687"/>
                    <a:pt x="2235" y="28988"/>
                  </a:cubicBezTo>
                  <a:lnTo>
                    <a:pt x="9407" y="33158"/>
                  </a:lnTo>
                  <a:cubicBezTo>
                    <a:pt x="10708" y="33825"/>
                    <a:pt x="12117" y="34159"/>
                    <a:pt x="13522" y="34159"/>
                  </a:cubicBezTo>
                  <a:cubicBezTo>
                    <a:pt x="14928" y="34159"/>
                    <a:pt x="16329" y="33825"/>
                    <a:pt x="17613" y="33158"/>
                  </a:cubicBezTo>
                  <a:lnTo>
                    <a:pt x="59643" y="8874"/>
                  </a:lnTo>
                  <a:lnTo>
                    <a:pt x="57608" y="7740"/>
                  </a:lnTo>
                  <a:lnTo>
                    <a:pt x="16279" y="31724"/>
                  </a:lnTo>
                  <a:cubicBezTo>
                    <a:pt x="15511" y="32124"/>
                    <a:pt x="14669" y="32324"/>
                    <a:pt x="13827" y="32324"/>
                  </a:cubicBezTo>
                  <a:cubicBezTo>
                    <a:pt x="12985" y="32324"/>
                    <a:pt x="12142" y="32124"/>
                    <a:pt x="11375" y="31724"/>
                  </a:cubicBezTo>
                  <a:lnTo>
                    <a:pt x="4704" y="27921"/>
                  </a:lnTo>
                  <a:cubicBezTo>
                    <a:pt x="4237" y="27754"/>
                    <a:pt x="3903" y="27421"/>
                    <a:pt x="3736" y="26987"/>
                  </a:cubicBezTo>
                  <a:cubicBezTo>
                    <a:pt x="3503" y="26186"/>
                    <a:pt x="3903" y="25319"/>
                    <a:pt x="4704" y="25052"/>
                  </a:cubicBezTo>
                  <a:lnTo>
                    <a:pt x="46066" y="1035"/>
                  </a:lnTo>
                  <a:lnTo>
                    <a:pt x="4426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2376875" y="1050350"/>
              <a:ext cx="1491075" cy="853975"/>
            </a:xfrm>
            <a:custGeom>
              <a:avLst/>
              <a:gdLst/>
              <a:ahLst/>
              <a:cxnLst/>
              <a:rect l="l" t="t" r="r" b="b"/>
              <a:pathLst>
                <a:path w="59643" h="34159" extrusionOk="0">
                  <a:moveTo>
                    <a:pt x="44265" y="1"/>
                  </a:moveTo>
                  <a:lnTo>
                    <a:pt x="2235" y="24252"/>
                  </a:lnTo>
                  <a:cubicBezTo>
                    <a:pt x="0" y="25586"/>
                    <a:pt x="0" y="27687"/>
                    <a:pt x="2235" y="28988"/>
                  </a:cubicBezTo>
                  <a:lnTo>
                    <a:pt x="9407" y="33158"/>
                  </a:lnTo>
                  <a:cubicBezTo>
                    <a:pt x="10708" y="33825"/>
                    <a:pt x="12117" y="34159"/>
                    <a:pt x="13522" y="34159"/>
                  </a:cubicBezTo>
                  <a:cubicBezTo>
                    <a:pt x="14928" y="34159"/>
                    <a:pt x="16329" y="33825"/>
                    <a:pt x="17613" y="33158"/>
                  </a:cubicBezTo>
                  <a:lnTo>
                    <a:pt x="59643" y="8874"/>
                  </a:lnTo>
                  <a:lnTo>
                    <a:pt x="57608" y="7740"/>
                  </a:lnTo>
                  <a:lnTo>
                    <a:pt x="16279" y="31724"/>
                  </a:lnTo>
                  <a:cubicBezTo>
                    <a:pt x="15511" y="32124"/>
                    <a:pt x="14669" y="32324"/>
                    <a:pt x="13827" y="32324"/>
                  </a:cubicBezTo>
                  <a:cubicBezTo>
                    <a:pt x="12985" y="32324"/>
                    <a:pt x="12142" y="32124"/>
                    <a:pt x="11375" y="31724"/>
                  </a:cubicBezTo>
                  <a:lnTo>
                    <a:pt x="4704" y="27921"/>
                  </a:lnTo>
                  <a:cubicBezTo>
                    <a:pt x="4237" y="27754"/>
                    <a:pt x="3903" y="27421"/>
                    <a:pt x="3736" y="26987"/>
                  </a:cubicBezTo>
                  <a:cubicBezTo>
                    <a:pt x="3503" y="26186"/>
                    <a:pt x="3903" y="25319"/>
                    <a:pt x="4704" y="25052"/>
                  </a:cubicBezTo>
                  <a:lnTo>
                    <a:pt x="46066" y="1035"/>
                  </a:lnTo>
                  <a:lnTo>
                    <a:pt x="44265"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2391875" y="1272175"/>
              <a:ext cx="1477750" cy="2740325"/>
            </a:xfrm>
            <a:custGeom>
              <a:avLst/>
              <a:gdLst/>
              <a:ahLst/>
              <a:cxnLst/>
              <a:rect l="l" t="t" r="r" b="b"/>
              <a:pathLst>
                <a:path w="59110" h="109613" extrusionOk="0">
                  <a:moveTo>
                    <a:pt x="59110" y="1"/>
                  </a:moveTo>
                  <a:lnTo>
                    <a:pt x="17046" y="24218"/>
                  </a:lnTo>
                  <a:cubicBezTo>
                    <a:pt x="15762" y="24885"/>
                    <a:pt x="14361" y="25219"/>
                    <a:pt x="12956" y="25219"/>
                  </a:cubicBezTo>
                  <a:cubicBezTo>
                    <a:pt x="11551" y="25219"/>
                    <a:pt x="10141" y="24885"/>
                    <a:pt x="8840" y="24218"/>
                  </a:cubicBezTo>
                  <a:lnTo>
                    <a:pt x="1669" y="20049"/>
                  </a:lnTo>
                  <a:cubicBezTo>
                    <a:pt x="768" y="19582"/>
                    <a:pt x="101" y="18714"/>
                    <a:pt x="1" y="17680"/>
                  </a:cubicBezTo>
                  <a:lnTo>
                    <a:pt x="1" y="102074"/>
                  </a:lnTo>
                  <a:cubicBezTo>
                    <a:pt x="101" y="103108"/>
                    <a:pt x="735" y="104042"/>
                    <a:pt x="1669" y="104442"/>
                  </a:cubicBezTo>
                  <a:lnTo>
                    <a:pt x="8840" y="108612"/>
                  </a:lnTo>
                  <a:cubicBezTo>
                    <a:pt x="10141" y="109279"/>
                    <a:pt x="11551" y="109613"/>
                    <a:pt x="12956" y="109613"/>
                  </a:cubicBezTo>
                  <a:cubicBezTo>
                    <a:pt x="14361" y="109613"/>
                    <a:pt x="15762" y="109279"/>
                    <a:pt x="17046" y="108612"/>
                  </a:cubicBezTo>
                  <a:lnTo>
                    <a:pt x="59110" y="84361"/>
                  </a:lnTo>
                  <a:lnTo>
                    <a:pt x="59110"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8"/>
            <p:cNvSpPr/>
            <p:nvPr/>
          </p:nvSpPr>
          <p:spPr>
            <a:xfrm>
              <a:off x="2391875" y="1272175"/>
              <a:ext cx="1477750" cy="2740325"/>
            </a:xfrm>
            <a:custGeom>
              <a:avLst/>
              <a:gdLst/>
              <a:ahLst/>
              <a:cxnLst/>
              <a:rect l="l" t="t" r="r" b="b"/>
              <a:pathLst>
                <a:path w="59110" h="109613" extrusionOk="0">
                  <a:moveTo>
                    <a:pt x="59110" y="1"/>
                  </a:moveTo>
                  <a:lnTo>
                    <a:pt x="17046" y="24218"/>
                  </a:lnTo>
                  <a:cubicBezTo>
                    <a:pt x="15762" y="24885"/>
                    <a:pt x="14361" y="25219"/>
                    <a:pt x="12956" y="25219"/>
                  </a:cubicBezTo>
                  <a:cubicBezTo>
                    <a:pt x="11551" y="25219"/>
                    <a:pt x="10141" y="24885"/>
                    <a:pt x="8840" y="24218"/>
                  </a:cubicBezTo>
                  <a:lnTo>
                    <a:pt x="1669" y="20049"/>
                  </a:lnTo>
                  <a:cubicBezTo>
                    <a:pt x="768" y="19582"/>
                    <a:pt x="101" y="18714"/>
                    <a:pt x="1" y="17680"/>
                  </a:cubicBezTo>
                  <a:lnTo>
                    <a:pt x="1" y="102074"/>
                  </a:lnTo>
                  <a:cubicBezTo>
                    <a:pt x="101" y="103108"/>
                    <a:pt x="735" y="104042"/>
                    <a:pt x="1669" y="104442"/>
                  </a:cubicBezTo>
                  <a:lnTo>
                    <a:pt x="8840" y="108612"/>
                  </a:lnTo>
                  <a:cubicBezTo>
                    <a:pt x="10141" y="109279"/>
                    <a:pt x="11551" y="109613"/>
                    <a:pt x="12956" y="109613"/>
                  </a:cubicBezTo>
                  <a:cubicBezTo>
                    <a:pt x="14361" y="109613"/>
                    <a:pt x="15762" y="109279"/>
                    <a:pt x="17046" y="108612"/>
                  </a:cubicBezTo>
                  <a:lnTo>
                    <a:pt x="59110" y="84361"/>
                  </a:lnTo>
                  <a:lnTo>
                    <a:pt x="59110" y="1"/>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8"/>
            <p:cNvSpPr/>
            <p:nvPr/>
          </p:nvSpPr>
          <p:spPr>
            <a:xfrm>
              <a:off x="2391875" y="1715000"/>
              <a:ext cx="323600" cy="2299225"/>
            </a:xfrm>
            <a:custGeom>
              <a:avLst/>
              <a:gdLst/>
              <a:ahLst/>
              <a:cxnLst/>
              <a:rect l="l" t="t" r="r" b="b"/>
              <a:pathLst>
                <a:path w="12944" h="91969" extrusionOk="0">
                  <a:moveTo>
                    <a:pt x="1" y="1"/>
                  </a:moveTo>
                  <a:lnTo>
                    <a:pt x="1" y="84461"/>
                  </a:lnTo>
                  <a:cubicBezTo>
                    <a:pt x="101" y="85495"/>
                    <a:pt x="768" y="86396"/>
                    <a:pt x="1669" y="86829"/>
                  </a:cubicBezTo>
                  <a:lnTo>
                    <a:pt x="8840" y="90999"/>
                  </a:lnTo>
                  <a:cubicBezTo>
                    <a:pt x="10050" y="91636"/>
                    <a:pt x="11382" y="91969"/>
                    <a:pt x="12747" y="91969"/>
                  </a:cubicBezTo>
                  <a:cubicBezTo>
                    <a:pt x="12813" y="91969"/>
                    <a:pt x="12878" y="91968"/>
                    <a:pt x="12943" y="91966"/>
                  </a:cubicBezTo>
                  <a:lnTo>
                    <a:pt x="12943" y="7506"/>
                  </a:lnTo>
                  <a:cubicBezTo>
                    <a:pt x="12872" y="7508"/>
                    <a:pt x="12801" y="7508"/>
                    <a:pt x="12729" y="7508"/>
                  </a:cubicBezTo>
                  <a:cubicBezTo>
                    <a:pt x="11370" y="7508"/>
                    <a:pt x="10045" y="7204"/>
                    <a:pt x="8840" y="6539"/>
                  </a:cubicBezTo>
                  <a:lnTo>
                    <a:pt x="1669" y="2369"/>
                  </a:lnTo>
                  <a:cubicBezTo>
                    <a:pt x="735" y="1969"/>
                    <a:pt x="101" y="1035"/>
                    <a:pt x="1"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3471825" y="1448150"/>
              <a:ext cx="1450225" cy="921525"/>
            </a:xfrm>
            <a:custGeom>
              <a:avLst/>
              <a:gdLst/>
              <a:ahLst/>
              <a:cxnLst/>
              <a:rect l="l" t="t" r="r" b="b"/>
              <a:pathLst>
                <a:path w="58009" h="36861" extrusionOk="0">
                  <a:moveTo>
                    <a:pt x="57541" y="0"/>
                  </a:moveTo>
                  <a:lnTo>
                    <a:pt x="0" y="33124"/>
                  </a:lnTo>
                  <a:lnTo>
                    <a:pt x="1301" y="36860"/>
                  </a:lnTo>
                  <a:lnTo>
                    <a:pt x="58008" y="6438"/>
                  </a:lnTo>
                  <a:lnTo>
                    <a:pt x="57541"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3471825" y="1448150"/>
              <a:ext cx="1450225" cy="921525"/>
            </a:xfrm>
            <a:custGeom>
              <a:avLst/>
              <a:gdLst/>
              <a:ahLst/>
              <a:cxnLst/>
              <a:rect l="l" t="t" r="r" b="b"/>
              <a:pathLst>
                <a:path w="58009" h="36861" extrusionOk="0">
                  <a:moveTo>
                    <a:pt x="57541" y="0"/>
                  </a:moveTo>
                  <a:lnTo>
                    <a:pt x="0" y="33124"/>
                  </a:lnTo>
                  <a:lnTo>
                    <a:pt x="1301" y="36860"/>
                  </a:lnTo>
                  <a:lnTo>
                    <a:pt x="58008" y="6438"/>
                  </a:lnTo>
                  <a:lnTo>
                    <a:pt x="57541"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3491000" y="1520700"/>
              <a:ext cx="1612850" cy="956550"/>
            </a:xfrm>
            <a:custGeom>
              <a:avLst/>
              <a:gdLst/>
              <a:ahLst/>
              <a:cxnLst/>
              <a:rect l="l" t="t" r="r" b="b"/>
              <a:pathLst>
                <a:path w="64514" h="38262" extrusionOk="0">
                  <a:moveTo>
                    <a:pt x="54940" y="0"/>
                  </a:moveTo>
                  <a:lnTo>
                    <a:pt x="0" y="31723"/>
                  </a:lnTo>
                  <a:lnTo>
                    <a:pt x="8473" y="38261"/>
                  </a:lnTo>
                  <a:lnTo>
                    <a:pt x="64513" y="5471"/>
                  </a:lnTo>
                  <a:lnTo>
                    <a:pt x="54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3241650" y="2393000"/>
              <a:ext cx="890675" cy="1932225"/>
            </a:xfrm>
            <a:custGeom>
              <a:avLst/>
              <a:gdLst/>
              <a:ahLst/>
              <a:cxnLst/>
              <a:rect l="l" t="t" r="r" b="b"/>
              <a:pathLst>
                <a:path w="35627" h="77289" extrusionOk="0">
                  <a:moveTo>
                    <a:pt x="28788" y="0"/>
                  </a:moveTo>
                  <a:lnTo>
                    <a:pt x="22350" y="3669"/>
                  </a:lnTo>
                  <a:lnTo>
                    <a:pt x="20115" y="5004"/>
                  </a:lnTo>
                  <a:cubicBezTo>
                    <a:pt x="19548" y="5304"/>
                    <a:pt x="19014" y="5404"/>
                    <a:pt x="18447" y="5471"/>
                  </a:cubicBezTo>
                  <a:lnTo>
                    <a:pt x="1" y="77289"/>
                  </a:lnTo>
                  <a:cubicBezTo>
                    <a:pt x="601" y="77289"/>
                    <a:pt x="1168" y="77122"/>
                    <a:pt x="1668" y="76855"/>
                  </a:cubicBezTo>
                  <a:lnTo>
                    <a:pt x="33558" y="58375"/>
                  </a:lnTo>
                  <a:cubicBezTo>
                    <a:pt x="34792" y="57608"/>
                    <a:pt x="35526" y="56274"/>
                    <a:pt x="35626" y="54873"/>
                  </a:cubicBezTo>
                  <a:lnTo>
                    <a:pt x="28788"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3241650" y="2393000"/>
              <a:ext cx="890675" cy="1932225"/>
            </a:xfrm>
            <a:custGeom>
              <a:avLst/>
              <a:gdLst/>
              <a:ahLst/>
              <a:cxnLst/>
              <a:rect l="l" t="t" r="r" b="b"/>
              <a:pathLst>
                <a:path w="35627" h="77289" extrusionOk="0">
                  <a:moveTo>
                    <a:pt x="28788" y="0"/>
                  </a:moveTo>
                  <a:lnTo>
                    <a:pt x="22350" y="3669"/>
                  </a:lnTo>
                  <a:lnTo>
                    <a:pt x="20115" y="5004"/>
                  </a:lnTo>
                  <a:cubicBezTo>
                    <a:pt x="19548" y="5304"/>
                    <a:pt x="19014" y="5404"/>
                    <a:pt x="18447" y="5471"/>
                  </a:cubicBezTo>
                  <a:lnTo>
                    <a:pt x="1" y="77289"/>
                  </a:lnTo>
                  <a:cubicBezTo>
                    <a:pt x="601" y="77289"/>
                    <a:pt x="1168" y="77122"/>
                    <a:pt x="1668" y="76855"/>
                  </a:cubicBezTo>
                  <a:lnTo>
                    <a:pt x="33558" y="58375"/>
                  </a:lnTo>
                  <a:cubicBezTo>
                    <a:pt x="34792" y="57608"/>
                    <a:pt x="35526" y="56274"/>
                    <a:pt x="35626" y="54873"/>
                  </a:cubicBezTo>
                  <a:lnTo>
                    <a:pt x="28788" y="0"/>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2917250" y="2262900"/>
              <a:ext cx="785600" cy="2062625"/>
            </a:xfrm>
            <a:custGeom>
              <a:avLst/>
              <a:gdLst/>
              <a:ahLst/>
              <a:cxnLst/>
              <a:rect l="l" t="t" r="r" b="b"/>
              <a:pathLst>
                <a:path w="31424" h="82505" extrusionOk="0">
                  <a:moveTo>
                    <a:pt x="18481" y="0"/>
                  </a:moveTo>
                  <a:cubicBezTo>
                    <a:pt x="18450" y="74"/>
                    <a:pt x="18432" y="147"/>
                    <a:pt x="18425" y="219"/>
                  </a:cubicBezTo>
                  <a:lnTo>
                    <a:pt x="18425" y="219"/>
                  </a:lnTo>
                  <a:lnTo>
                    <a:pt x="18481" y="0"/>
                  </a:lnTo>
                  <a:close/>
                  <a:moveTo>
                    <a:pt x="18425" y="219"/>
                  </a:moveTo>
                  <a:lnTo>
                    <a:pt x="334" y="71251"/>
                  </a:lnTo>
                  <a:lnTo>
                    <a:pt x="334" y="71318"/>
                  </a:lnTo>
                  <a:cubicBezTo>
                    <a:pt x="101" y="71885"/>
                    <a:pt x="1" y="73153"/>
                    <a:pt x="768" y="73586"/>
                  </a:cubicBezTo>
                  <a:lnTo>
                    <a:pt x="10608" y="81992"/>
                  </a:lnTo>
                  <a:cubicBezTo>
                    <a:pt x="11177" y="82328"/>
                    <a:pt x="11806" y="82504"/>
                    <a:pt x="12448" y="82504"/>
                  </a:cubicBezTo>
                  <a:cubicBezTo>
                    <a:pt x="12635" y="82504"/>
                    <a:pt x="12822" y="82489"/>
                    <a:pt x="13010" y="82459"/>
                  </a:cubicBezTo>
                  <a:lnTo>
                    <a:pt x="31423" y="10675"/>
                  </a:lnTo>
                  <a:lnTo>
                    <a:pt x="31423" y="10675"/>
                  </a:lnTo>
                  <a:cubicBezTo>
                    <a:pt x="31303" y="10684"/>
                    <a:pt x="31182" y="10689"/>
                    <a:pt x="31062" y="10689"/>
                  </a:cubicBezTo>
                  <a:cubicBezTo>
                    <a:pt x="30350" y="10689"/>
                    <a:pt x="29645" y="10522"/>
                    <a:pt x="28988" y="10208"/>
                  </a:cubicBezTo>
                  <a:lnTo>
                    <a:pt x="23317" y="5337"/>
                  </a:lnTo>
                  <a:lnTo>
                    <a:pt x="19148" y="1735"/>
                  </a:lnTo>
                  <a:cubicBezTo>
                    <a:pt x="18800" y="1155"/>
                    <a:pt x="18376" y="701"/>
                    <a:pt x="18425" y="219"/>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2917250" y="2262900"/>
              <a:ext cx="785600" cy="2062625"/>
            </a:xfrm>
            <a:custGeom>
              <a:avLst/>
              <a:gdLst/>
              <a:ahLst/>
              <a:cxnLst/>
              <a:rect l="l" t="t" r="r" b="b"/>
              <a:pathLst>
                <a:path w="31424" h="82505" extrusionOk="0">
                  <a:moveTo>
                    <a:pt x="18481" y="0"/>
                  </a:moveTo>
                  <a:cubicBezTo>
                    <a:pt x="18450" y="74"/>
                    <a:pt x="18432" y="147"/>
                    <a:pt x="18425" y="219"/>
                  </a:cubicBezTo>
                  <a:lnTo>
                    <a:pt x="18425" y="219"/>
                  </a:lnTo>
                  <a:lnTo>
                    <a:pt x="18481" y="0"/>
                  </a:lnTo>
                  <a:close/>
                  <a:moveTo>
                    <a:pt x="18425" y="219"/>
                  </a:moveTo>
                  <a:lnTo>
                    <a:pt x="334" y="71251"/>
                  </a:lnTo>
                  <a:lnTo>
                    <a:pt x="334" y="71318"/>
                  </a:lnTo>
                  <a:cubicBezTo>
                    <a:pt x="101" y="71885"/>
                    <a:pt x="1" y="73153"/>
                    <a:pt x="768" y="73586"/>
                  </a:cubicBezTo>
                  <a:lnTo>
                    <a:pt x="10608" y="81992"/>
                  </a:lnTo>
                  <a:cubicBezTo>
                    <a:pt x="11177" y="82328"/>
                    <a:pt x="11806" y="82504"/>
                    <a:pt x="12448" y="82504"/>
                  </a:cubicBezTo>
                  <a:cubicBezTo>
                    <a:pt x="12635" y="82504"/>
                    <a:pt x="12822" y="82489"/>
                    <a:pt x="13010" y="82459"/>
                  </a:cubicBezTo>
                  <a:lnTo>
                    <a:pt x="31423" y="10675"/>
                  </a:lnTo>
                  <a:lnTo>
                    <a:pt x="31423" y="10675"/>
                  </a:lnTo>
                  <a:cubicBezTo>
                    <a:pt x="31303" y="10684"/>
                    <a:pt x="31182" y="10689"/>
                    <a:pt x="31062" y="10689"/>
                  </a:cubicBezTo>
                  <a:cubicBezTo>
                    <a:pt x="30350" y="10689"/>
                    <a:pt x="29645" y="10522"/>
                    <a:pt x="28988" y="10208"/>
                  </a:cubicBezTo>
                  <a:lnTo>
                    <a:pt x="23317" y="5337"/>
                  </a:lnTo>
                  <a:lnTo>
                    <a:pt x="19148" y="1735"/>
                  </a:lnTo>
                  <a:cubicBezTo>
                    <a:pt x="18800" y="1155"/>
                    <a:pt x="18376" y="701"/>
                    <a:pt x="18425" y="219"/>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3367575" y="1408125"/>
              <a:ext cx="1542800" cy="1121650"/>
            </a:xfrm>
            <a:custGeom>
              <a:avLst/>
              <a:gdLst/>
              <a:ahLst/>
              <a:cxnLst/>
              <a:rect l="l" t="t" r="r" b="b"/>
              <a:pathLst>
                <a:path w="61712" h="44866" extrusionOk="0">
                  <a:moveTo>
                    <a:pt x="59009" y="0"/>
                  </a:moveTo>
                  <a:lnTo>
                    <a:pt x="1135" y="33591"/>
                  </a:lnTo>
                  <a:cubicBezTo>
                    <a:pt x="1" y="34258"/>
                    <a:pt x="301" y="34959"/>
                    <a:pt x="1135" y="35926"/>
                  </a:cubicBezTo>
                  <a:lnTo>
                    <a:pt x="10975" y="44365"/>
                  </a:lnTo>
                  <a:cubicBezTo>
                    <a:pt x="11626" y="44699"/>
                    <a:pt x="12326" y="44866"/>
                    <a:pt x="13027" y="44866"/>
                  </a:cubicBezTo>
                  <a:cubicBezTo>
                    <a:pt x="13727" y="44866"/>
                    <a:pt x="14428" y="44699"/>
                    <a:pt x="15078" y="44365"/>
                  </a:cubicBezTo>
                  <a:lnTo>
                    <a:pt x="23751" y="39362"/>
                  </a:lnTo>
                  <a:cubicBezTo>
                    <a:pt x="24852" y="38728"/>
                    <a:pt x="25085" y="37761"/>
                    <a:pt x="24184" y="37260"/>
                  </a:cubicBezTo>
                  <a:cubicBezTo>
                    <a:pt x="23703" y="37054"/>
                    <a:pt x="23187" y="36955"/>
                    <a:pt x="22672" y="36955"/>
                  </a:cubicBezTo>
                  <a:cubicBezTo>
                    <a:pt x="21939" y="36955"/>
                    <a:pt x="21209" y="37155"/>
                    <a:pt x="20582" y="37527"/>
                  </a:cubicBezTo>
                  <a:lnTo>
                    <a:pt x="13744" y="41430"/>
                  </a:lnTo>
                  <a:cubicBezTo>
                    <a:pt x="13527" y="41530"/>
                    <a:pt x="13293" y="41580"/>
                    <a:pt x="13056" y="41580"/>
                  </a:cubicBezTo>
                  <a:cubicBezTo>
                    <a:pt x="12818" y="41580"/>
                    <a:pt x="12576" y="41530"/>
                    <a:pt x="12343" y="41430"/>
                  </a:cubicBezTo>
                  <a:lnTo>
                    <a:pt x="5138" y="35192"/>
                  </a:lnTo>
                  <a:cubicBezTo>
                    <a:pt x="4771" y="34959"/>
                    <a:pt x="4771" y="34625"/>
                    <a:pt x="5138" y="34391"/>
                  </a:cubicBezTo>
                  <a:lnTo>
                    <a:pt x="61711" y="1568"/>
                  </a:lnTo>
                  <a:lnTo>
                    <a:pt x="59009"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8"/>
            <p:cNvSpPr/>
            <p:nvPr/>
          </p:nvSpPr>
          <p:spPr>
            <a:xfrm>
              <a:off x="3367575" y="1408125"/>
              <a:ext cx="1542800" cy="1121650"/>
            </a:xfrm>
            <a:custGeom>
              <a:avLst/>
              <a:gdLst/>
              <a:ahLst/>
              <a:cxnLst/>
              <a:rect l="l" t="t" r="r" b="b"/>
              <a:pathLst>
                <a:path w="61712" h="44866" extrusionOk="0">
                  <a:moveTo>
                    <a:pt x="59009" y="0"/>
                  </a:moveTo>
                  <a:lnTo>
                    <a:pt x="1135" y="33591"/>
                  </a:lnTo>
                  <a:cubicBezTo>
                    <a:pt x="1" y="34258"/>
                    <a:pt x="301" y="34959"/>
                    <a:pt x="1135" y="35926"/>
                  </a:cubicBezTo>
                  <a:lnTo>
                    <a:pt x="10975" y="44365"/>
                  </a:lnTo>
                  <a:cubicBezTo>
                    <a:pt x="11626" y="44699"/>
                    <a:pt x="12326" y="44866"/>
                    <a:pt x="13027" y="44866"/>
                  </a:cubicBezTo>
                  <a:cubicBezTo>
                    <a:pt x="13727" y="44866"/>
                    <a:pt x="14428" y="44699"/>
                    <a:pt x="15078" y="44365"/>
                  </a:cubicBezTo>
                  <a:lnTo>
                    <a:pt x="23751" y="39362"/>
                  </a:lnTo>
                  <a:cubicBezTo>
                    <a:pt x="24852" y="38728"/>
                    <a:pt x="25085" y="37761"/>
                    <a:pt x="24184" y="37260"/>
                  </a:cubicBezTo>
                  <a:cubicBezTo>
                    <a:pt x="23703" y="37054"/>
                    <a:pt x="23187" y="36955"/>
                    <a:pt x="22672" y="36955"/>
                  </a:cubicBezTo>
                  <a:cubicBezTo>
                    <a:pt x="21939" y="36955"/>
                    <a:pt x="21209" y="37155"/>
                    <a:pt x="20582" y="37527"/>
                  </a:cubicBezTo>
                  <a:lnTo>
                    <a:pt x="13744" y="41430"/>
                  </a:lnTo>
                  <a:cubicBezTo>
                    <a:pt x="13527" y="41530"/>
                    <a:pt x="13293" y="41580"/>
                    <a:pt x="13056" y="41580"/>
                  </a:cubicBezTo>
                  <a:cubicBezTo>
                    <a:pt x="12818" y="41580"/>
                    <a:pt x="12576" y="41530"/>
                    <a:pt x="12343" y="41430"/>
                  </a:cubicBezTo>
                  <a:lnTo>
                    <a:pt x="5138" y="35192"/>
                  </a:lnTo>
                  <a:cubicBezTo>
                    <a:pt x="4771" y="34959"/>
                    <a:pt x="4771" y="34625"/>
                    <a:pt x="5138" y="34391"/>
                  </a:cubicBezTo>
                  <a:lnTo>
                    <a:pt x="61711" y="1568"/>
                  </a:lnTo>
                  <a:lnTo>
                    <a:pt x="59009"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8"/>
            <p:cNvSpPr/>
            <p:nvPr/>
          </p:nvSpPr>
          <p:spPr>
            <a:xfrm>
              <a:off x="3896275" y="1472325"/>
              <a:ext cx="1288450" cy="3214000"/>
            </a:xfrm>
            <a:custGeom>
              <a:avLst/>
              <a:gdLst/>
              <a:ahLst/>
              <a:cxnLst/>
              <a:rect l="l" t="t" r="r" b="b"/>
              <a:pathLst>
                <a:path w="51538" h="128560" extrusionOk="0">
                  <a:moveTo>
                    <a:pt x="51538" y="1"/>
                  </a:moveTo>
                  <a:lnTo>
                    <a:pt x="1" y="29955"/>
                  </a:lnTo>
                  <a:lnTo>
                    <a:pt x="1" y="128559"/>
                  </a:lnTo>
                  <a:lnTo>
                    <a:pt x="51538" y="98605"/>
                  </a:lnTo>
                  <a:lnTo>
                    <a:pt x="51538"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8"/>
            <p:cNvSpPr/>
            <p:nvPr/>
          </p:nvSpPr>
          <p:spPr>
            <a:xfrm>
              <a:off x="3938825" y="1542375"/>
              <a:ext cx="1531950" cy="874825"/>
            </a:xfrm>
            <a:custGeom>
              <a:avLst/>
              <a:gdLst/>
              <a:ahLst/>
              <a:cxnLst/>
              <a:rect l="l" t="t" r="r" b="b"/>
              <a:pathLst>
                <a:path w="61278" h="34993" extrusionOk="0">
                  <a:moveTo>
                    <a:pt x="49869" y="1"/>
                  </a:moveTo>
                  <a:lnTo>
                    <a:pt x="0" y="28755"/>
                  </a:lnTo>
                  <a:cubicBezTo>
                    <a:pt x="8606" y="34192"/>
                    <a:pt x="11809" y="34992"/>
                    <a:pt x="11809" y="34992"/>
                  </a:cubicBezTo>
                  <a:lnTo>
                    <a:pt x="61277" y="6238"/>
                  </a:lnTo>
                  <a:cubicBezTo>
                    <a:pt x="56274" y="5071"/>
                    <a:pt x="52471" y="3003"/>
                    <a:pt x="498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8"/>
            <p:cNvSpPr/>
            <p:nvPr/>
          </p:nvSpPr>
          <p:spPr>
            <a:xfrm>
              <a:off x="3838750" y="1442300"/>
              <a:ext cx="1744600" cy="998450"/>
            </a:xfrm>
            <a:custGeom>
              <a:avLst/>
              <a:gdLst/>
              <a:ahLst/>
              <a:cxnLst/>
              <a:rect l="l" t="t" r="r" b="b"/>
              <a:pathLst>
                <a:path w="69784" h="39938" extrusionOk="0">
                  <a:moveTo>
                    <a:pt x="51804" y="1"/>
                  </a:moveTo>
                  <a:lnTo>
                    <a:pt x="2636" y="28388"/>
                  </a:lnTo>
                  <a:cubicBezTo>
                    <a:pt x="0" y="29922"/>
                    <a:pt x="0" y="32391"/>
                    <a:pt x="2636" y="33925"/>
                  </a:cubicBezTo>
                  <a:lnTo>
                    <a:pt x="11008" y="38762"/>
                  </a:lnTo>
                  <a:cubicBezTo>
                    <a:pt x="12509" y="39546"/>
                    <a:pt x="14160" y="39938"/>
                    <a:pt x="15812" y="39938"/>
                  </a:cubicBezTo>
                  <a:cubicBezTo>
                    <a:pt x="17463" y="39938"/>
                    <a:pt x="19114" y="39546"/>
                    <a:pt x="20615" y="38762"/>
                  </a:cubicBezTo>
                  <a:lnTo>
                    <a:pt x="69783" y="10475"/>
                  </a:lnTo>
                  <a:lnTo>
                    <a:pt x="67415" y="9074"/>
                  </a:lnTo>
                  <a:lnTo>
                    <a:pt x="19114" y="37094"/>
                  </a:lnTo>
                  <a:cubicBezTo>
                    <a:pt x="18213" y="37561"/>
                    <a:pt x="17221" y="37795"/>
                    <a:pt x="16229" y="37795"/>
                  </a:cubicBezTo>
                  <a:cubicBezTo>
                    <a:pt x="15236" y="37795"/>
                    <a:pt x="14244" y="37561"/>
                    <a:pt x="13343" y="37094"/>
                  </a:cubicBezTo>
                  <a:lnTo>
                    <a:pt x="5538" y="32591"/>
                  </a:lnTo>
                  <a:cubicBezTo>
                    <a:pt x="3970" y="31690"/>
                    <a:pt x="3970" y="30222"/>
                    <a:pt x="5538" y="29322"/>
                  </a:cubicBezTo>
                  <a:lnTo>
                    <a:pt x="53872" y="1202"/>
                  </a:lnTo>
                  <a:lnTo>
                    <a:pt x="51804" y="1"/>
                  </a:ln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a:off x="3853750" y="1701650"/>
              <a:ext cx="1727925" cy="3203375"/>
            </a:xfrm>
            <a:custGeom>
              <a:avLst/>
              <a:gdLst/>
              <a:ahLst/>
              <a:cxnLst/>
              <a:rect l="l" t="t" r="r" b="b"/>
              <a:pathLst>
                <a:path w="69117" h="128135" extrusionOk="0">
                  <a:moveTo>
                    <a:pt x="69117" y="1"/>
                  </a:moveTo>
                  <a:lnTo>
                    <a:pt x="19948" y="28388"/>
                  </a:lnTo>
                  <a:cubicBezTo>
                    <a:pt x="18431" y="29138"/>
                    <a:pt x="16788" y="29514"/>
                    <a:pt x="15149" y="29514"/>
                  </a:cubicBezTo>
                  <a:cubicBezTo>
                    <a:pt x="13510" y="29514"/>
                    <a:pt x="11876" y="29138"/>
                    <a:pt x="10375" y="28388"/>
                  </a:cubicBezTo>
                  <a:lnTo>
                    <a:pt x="2002" y="23518"/>
                  </a:lnTo>
                  <a:cubicBezTo>
                    <a:pt x="868" y="23017"/>
                    <a:pt x="101" y="21983"/>
                    <a:pt x="1" y="20782"/>
                  </a:cubicBezTo>
                  <a:lnTo>
                    <a:pt x="1" y="119386"/>
                  </a:lnTo>
                  <a:cubicBezTo>
                    <a:pt x="101" y="120587"/>
                    <a:pt x="868" y="121621"/>
                    <a:pt x="2002" y="122122"/>
                  </a:cubicBezTo>
                  <a:lnTo>
                    <a:pt x="10375" y="126958"/>
                  </a:lnTo>
                  <a:cubicBezTo>
                    <a:pt x="11876" y="127742"/>
                    <a:pt x="13527" y="128134"/>
                    <a:pt x="15174" y="128134"/>
                  </a:cubicBezTo>
                  <a:cubicBezTo>
                    <a:pt x="16821" y="128134"/>
                    <a:pt x="18464" y="127742"/>
                    <a:pt x="19948" y="126958"/>
                  </a:cubicBezTo>
                  <a:lnTo>
                    <a:pt x="69117" y="98605"/>
                  </a:lnTo>
                  <a:lnTo>
                    <a:pt x="69117"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a:off x="3854600" y="2222025"/>
              <a:ext cx="379450" cy="2682975"/>
            </a:xfrm>
            <a:custGeom>
              <a:avLst/>
              <a:gdLst/>
              <a:ahLst/>
              <a:cxnLst/>
              <a:rect l="l" t="t" r="r" b="b"/>
              <a:pathLst>
                <a:path w="15178" h="107319" extrusionOk="0">
                  <a:moveTo>
                    <a:pt x="0" y="1"/>
                  </a:moveTo>
                  <a:lnTo>
                    <a:pt x="0" y="98605"/>
                  </a:lnTo>
                  <a:cubicBezTo>
                    <a:pt x="134" y="99806"/>
                    <a:pt x="867" y="100873"/>
                    <a:pt x="2002" y="101373"/>
                  </a:cubicBezTo>
                  <a:lnTo>
                    <a:pt x="10374" y="106210"/>
                  </a:lnTo>
                  <a:cubicBezTo>
                    <a:pt x="11736" y="106922"/>
                    <a:pt x="13271" y="107318"/>
                    <a:pt x="14818" y="107318"/>
                  </a:cubicBezTo>
                  <a:cubicBezTo>
                    <a:pt x="14938" y="107318"/>
                    <a:pt x="15058" y="107316"/>
                    <a:pt x="15178" y="107311"/>
                  </a:cubicBezTo>
                  <a:lnTo>
                    <a:pt x="15178" y="8740"/>
                  </a:lnTo>
                  <a:cubicBezTo>
                    <a:pt x="15058" y="8745"/>
                    <a:pt x="14938" y="8748"/>
                    <a:pt x="14818" y="8748"/>
                  </a:cubicBezTo>
                  <a:cubicBezTo>
                    <a:pt x="13275" y="8748"/>
                    <a:pt x="11767" y="8352"/>
                    <a:pt x="10374" y="7640"/>
                  </a:cubicBezTo>
                  <a:lnTo>
                    <a:pt x="2002" y="2736"/>
                  </a:lnTo>
                  <a:cubicBezTo>
                    <a:pt x="867" y="2236"/>
                    <a:pt x="134" y="1202"/>
                    <a:pt x="0" y="1"/>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a:off x="4422500" y="1776725"/>
              <a:ext cx="1288450" cy="3213975"/>
            </a:xfrm>
            <a:custGeom>
              <a:avLst/>
              <a:gdLst/>
              <a:ahLst/>
              <a:cxnLst/>
              <a:rect l="l" t="t" r="r" b="b"/>
              <a:pathLst>
                <a:path w="51538" h="128559" extrusionOk="0">
                  <a:moveTo>
                    <a:pt x="51537" y="0"/>
                  </a:moveTo>
                  <a:lnTo>
                    <a:pt x="0" y="29955"/>
                  </a:lnTo>
                  <a:lnTo>
                    <a:pt x="0" y="128559"/>
                  </a:lnTo>
                  <a:lnTo>
                    <a:pt x="51537" y="98604"/>
                  </a:lnTo>
                  <a:lnTo>
                    <a:pt x="51537"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4422500" y="1776725"/>
              <a:ext cx="1288450" cy="3213975"/>
            </a:xfrm>
            <a:custGeom>
              <a:avLst/>
              <a:gdLst/>
              <a:ahLst/>
              <a:cxnLst/>
              <a:rect l="l" t="t" r="r" b="b"/>
              <a:pathLst>
                <a:path w="51538" h="128559" extrusionOk="0">
                  <a:moveTo>
                    <a:pt x="51537" y="0"/>
                  </a:moveTo>
                  <a:lnTo>
                    <a:pt x="0" y="29955"/>
                  </a:lnTo>
                  <a:lnTo>
                    <a:pt x="0" y="128559"/>
                  </a:lnTo>
                  <a:lnTo>
                    <a:pt x="51537" y="98604"/>
                  </a:lnTo>
                  <a:lnTo>
                    <a:pt x="51537"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8"/>
            <p:cNvSpPr/>
            <p:nvPr/>
          </p:nvSpPr>
          <p:spPr>
            <a:xfrm>
              <a:off x="4464200" y="1846775"/>
              <a:ext cx="1531950" cy="873150"/>
            </a:xfrm>
            <a:custGeom>
              <a:avLst/>
              <a:gdLst/>
              <a:ahLst/>
              <a:cxnLst/>
              <a:rect l="l" t="t" r="r" b="b"/>
              <a:pathLst>
                <a:path w="61278" h="34926" extrusionOk="0">
                  <a:moveTo>
                    <a:pt x="49869" y="0"/>
                  </a:moveTo>
                  <a:lnTo>
                    <a:pt x="0" y="28754"/>
                  </a:lnTo>
                  <a:cubicBezTo>
                    <a:pt x="8576" y="34151"/>
                    <a:pt x="11795" y="34914"/>
                    <a:pt x="11809" y="34925"/>
                  </a:cubicBezTo>
                  <a:lnTo>
                    <a:pt x="11809" y="34925"/>
                  </a:lnTo>
                  <a:lnTo>
                    <a:pt x="61277" y="6238"/>
                  </a:lnTo>
                  <a:cubicBezTo>
                    <a:pt x="56274" y="5070"/>
                    <a:pt x="52471" y="3002"/>
                    <a:pt x="49869" y="0"/>
                  </a:cubicBezTo>
                  <a:close/>
                  <a:moveTo>
                    <a:pt x="11809" y="34925"/>
                  </a:moveTo>
                  <a:lnTo>
                    <a:pt x="11809" y="34925"/>
                  </a:lnTo>
                  <a:cubicBezTo>
                    <a:pt x="11809" y="34925"/>
                    <a:pt x="11809" y="34925"/>
                    <a:pt x="11809" y="349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8"/>
            <p:cNvSpPr/>
            <p:nvPr/>
          </p:nvSpPr>
          <p:spPr>
            <a:xfrm>
              <a:off x="4464200" y="1846775"/>
              <a:ext cx="1531950" cy="873150"/>
            </a:xfrm>
            <a:custGeom>
              <a:avLst/>
              <a:gdLst/>
              <a:ahLst/>
              <a:cxnLst/>
              <a:rect l="l" t="t" r="r" b="b"/>
              <a:pathLst>
                <a:path w="61278" h="34926" extrusionOk="0">
                  <a:moveTo>
                    <a:pt x="49869" y="0"/>
                  </a:moveTo>
                  <a:lnTo>
                    <a:pt x="0" y="28754"/>
                  </a:lnTo>
                  <a:cubicBezTo>
                    <a:pt x="8576" y="34151"/>
                    <a:pt x="11795" y="34914"/>
                    <a:pt x="11809" y="34925"/>
                  </a:cubicBezTo>
                  <a:lnTo>
                    <a:pt x="11809" y="34925"/>
                  </a:lnTo>
                  <a:lnTo>
                    <a:pt x="61277" y="6238"/>
                  </a:lnTo>
                  <a:cubicBezTo>
                    <a:pt x="56274" y="5070"/>
                    <a:pt x="52471" y="3002"/>
                    <a:pt x="49869" y="0"/>
                  </a:cubicBezTo>
                  <a:close/>
                  <a:moveTo>
                    <a:pt x="11809" y="34925"/>
                  </a:moveTo>
                  <a:lnTo>
                    <a:pt x="11809" y="34925"/>
                  </a:lnTo>
                  <a:cubicBezTo>
                    <a:pt x="11809" y="34925"/>
                    <a:pt x="11809" y="34925"/>
                    <a:pt x="11809" y="349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8"/>
            <p:cNvSpPr/>
            <p:nvPr/>
          </p:nvSpPr>
          <p:spPr>
            <a:xfrm>
              <a:off x="4364950" y="1747525"/>
              <a:ext cx="1744600" cy="997000"/>
            </a:xfrm>
            <a:custGeom>
              <a:avLst/>
              <a:gdLst/>
              <a:ahLst/>
              <a:cxnLst/>
              <a:rect l="l" t="t" r="r" b="b"/>
              <a:pathLst>
                <a:path w="69784" h="39880" extrusionOk="0">
                  <a:moveTo>
                    <a:pt x="51804" y="1"/>
                  </a:moveTo>
                  <a:lnTo>
                    <a:pt x="2636" y="28354"/>
                  </a:lnTo>
                  <a:cubicBezTo>
                    <a:pt x="1" y="29889"/>
                    <a:pt x="1" y="32357"/>
                    <a:pt x="2636" y="33891"/>
                  </a:cubicBezTo>
                  <a:lnTo>
                    <a:pt x="11042" y="38728"/>
                  </a:lnTo>
                  <a:cubicBezTo>
                    <a:pt x="12543" y="39495"/>
                    <a:pt x="14186" y="39879"/>
                    <a:pt x="15829" y="39879"/>
                  </a:cubicBezTo>
                  <a:cubicBezTo>
                    <a:pt x="17472" y="39879"/>
                    <a:pt x="19114" y="39495"/>
                    <a:pt x="20615" y="38728"/>
                  </a:cubicBezTo>
                  <a:lnTo>
                    <a:pt x="69784" y="10375"/>
                  </a:lnTo>
                  <a:lnTo>
                    <a:pt x="67416" y="9007"/>
                  </a:lnTo>
                  <a:lnTo>
                    <a:pt x="19114" y="37160"/>
                  </a:lnTo>
                  <a:cubicBezTo>
                    <a:pt x="18214" y="37611"/>
                    <a:pt x="17221" y="37836"/>
                    <a:pt x="16233" y="37836"/>
                  </a:cubicBezTo>
                  <a:cubicBezTo>
                    <a:pt x="15245" y="37836"/>
                    <a:pt x="14261" y="37611"/>
                    <a:pt x="13377" y="37160"/>
                  </a:cubicBezTo>
                  <a:lnTo>
                    <a:pt x="5571" y="32657"/>
                  </a:lnTo>
                  <a:cubicBezTo>
                    <a:pt x="3970" y="31723"/>
                    <a:pt x="3970" y="30256"/>
                    <a:pt x="5571" y="29355"/>
                  </a:cubicBezTo>
                  <a:lnTo>
                    <a:pt x="53872" y="1201"/>
                  </a:lnTo>
                  <a:lnTo>
                    <a:pt x="51804"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8"/>
            <p:cNvSpPr/>
            <p:nvPr/>
          </p:nvSpPr>
          <p:spPr>
            <a:xfrm>
              <a:off x="4364950" y="1747525"/>
              <a:ext cx="1744600" cy="997000"/>
            </a:xfrm>
            <a:custGeom>
              <a:avLst/>
              <a:gdLst/>
              <a:ahLst/>
              <a:cxnLst/>
              <a:rect l="l" t="t" r="r" b="b"/>
              <a:pathLst>
                <a:path w="69784" h="39880" extrusionOk="0">
                  <a:moveTo>
                    <a:pt x="51804" y="1"/>
                  </a:moveTo>
                  <a:lnTo>
                    <a:pt x="2636" y="28354"/>
                  </a:lnTo>
                  <a:cubicBezTo>
                    <a:pt x="1" y="29889"/>
                    <a:pt x="1" y="32357"/>
                    <a:pt x="2636" y="33891"/>
                  </a:cubicBezTo>
                  <a:lnTo>
                    <a:pt x="11042" y="38728"/>
                  </a:lnTo>
                  <a:cubicBezTo>
                    <a:pt x="12543" y="39495"/>
                    <a:pt x="14186" y="39879"/>
                    <a:pt x="15829" y="39879"/>
                  </a:cubicBezTo>
                  <a:cubicBezTo>
                    <a:pt x="17472" y="39879"/>
                    <a:pt x="19114" y="39495"/>
                    <a:pt x="20615" y="38728"/>
                  </a:cubicBezTo>
                  <a:lnTo>
                    <a:pt x="69784" y="10375"/>
                  </a:lnTo>
                  <a:lnTo>
                    <a:pt x="67416" y="9007"/>
                  </a:lnTo>
                  <a:lnTo>
                    <a:pt x="19114" y="37160"/>
                  </a:lnTo>
                  <a:cubicBezTo>
                    <a:pt x="18214" y="37611"/>
                    <a:pt x="17221" y="37836"/>
                    <a:pt x="16233" y="37836"/>
                  </a:cubicBezTo>
                  <a:cubicBezTo>
                    <a:pt x="15245" y="37836"/>
                    <a:pt x="14261" y="37611"/>
                    <a:pt x="13377" y="37160"/>
                  </a:cubicBezTo>
                  <a:lnTo>
                    <a:pt x="5571" y="32657"/>
                  </a:lnTo>
                  <a:cubicBezTo>
                    <a:pt x="3970" y="31723"/>
                    <a:pt x="3970" y="30256"/>
                    <a:pt x="5571" y="29355"/>
                  </a:cubicBezTo>
                  <a:lnTo>
                    <a:pt x="53872" y="1201"/>
                  </a:lnTo>
                  <a:lnTo>
                    <a:pt x="51804"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8"/>
            <p:cNvSpPr/>
            <p:nvPr/>
          </p:nvSpPr>
          <p:spPr>
            <a:xfrm>
              <a:off x="4380800" y="2006050"/>
              <a:ext cx="1727925" cy="3202100"/>
            </a:xfrm>
            <a:custGeom>
              <a:avLst/>
              <a:gdLst/>
              <a:ahLst/>
              <a:cxnLst/>
              <a:rect l="l" t="t" r="r" b="b"/>
              <a:pathLst>
                <a:path w="69117" h="128084" extrusionOk="0">
                  <a:moveTo>
                    <a:pt x="69117" y="0"/>
                  </a:moveTo>
                  <a:lnTo>
                    <a:pt x="19981" y="28354"/>
                  </a:lnTo>
                  <a:cubicBezTo>
                    <a:pt x="18480" y="29121"/>
                    <a:pt x="16838" y="29505"/>
                    <a:pt x="15195" y="29505"/>
                  </a:cubicBezTo>
                  <a:cubicBezTo>
                    <a:pt x="13552" y="29505"/>
                    <a:pt x="11909" y="29121"/>
                    <a:pt x="10408" y="28354"/>
                  </a:cubicBezTo>
                  <a:lnTo>
                    <a:pt x="2002" y="23484"/>
                  </a:lnTo>
                  <a:cubicBezTo>
                    <a:pt x="901" y="22983"/>
                    <a:pt x="134" y="21949"/>
                    <a:pt x="0" y="20715"/>
                  </a:cubicBezTo>
                  <a:lnTo>
                    <a:pt x="0" y="119386"/>
                  </a:lnTo>
                  <a:cubicBezTo>
                    <a:pt x="134" y="120587"/>
                    <a:pt x="901" y="121621"/>
                    <a:pt x="2002" y="122121"/>
                  </a:cubicBezTo>
                  <a:lnTo>
                    <a:pt x="10408" y="126958"/>
                  </a:lnTo>
                  <a:cubicBezTo>
                    <a:pt x="11926" y="127708"/>
                    <a:pt x="13569" y="128084"/>
                    <a:pt x="15207" y="128084"/>
                  </a:cubicBezTo>
                  <a:cubicBezTo>
                    <a:pt x="16846" y="128084"/>
                    <a:pt x="18480" y="127708"/>
                    <a:pt x="19981" y="126958"/>
                  </a:cubicBezTo>
                  <a:lnTo>
                    <a:pt x="69117" y="98571"/>
                  </a:lnTo>
                  <a:lnTo>
                    <a:pt x="69117"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8"/>
            <p:cNvSpPr/>
            <p:nvPr/>
          </p:nvSpPr>
          <p:spPr>
            <a:xfrm>
              <a:off x="4380800" y="2525575"/>
              <a:ext cx="379450" cy="2682850"/>
            </a:xfrm>
            <a:custGeom>
              <a:avLst/>
              <a:gdLst/>
              <a:ahLst/>
              <a:cxnLst/>
              <a:rect l="l" t="t" r="r" b="b"/>
              <a:pathLst>
                <a:path w="15178" h="107314" extrusionOk="0">
                  <a:moveTo>
                    <a:pt x="0" y="1"/>
                  </a:moveTo>
                  <a:lnTo>
                    <a:pt x="0" y="98605"/>
                  </a:lnTo>
                  <a:cubicBezTo>
                    <a:pt x="134" y="99806"/>
                    <a:pt x="901" y="100840"/>
                    <a:pt x="2002" y="101340"/>
                  </a:cubicBezTo>
                  <a:lnTo>
                    <a:pt x="10408" y="106177"/>
                  </a:lnTo>
                  <a:cubicBezTo>
                    <a:pt x="11783" y="106944"/>
                    <a:pt x="13372" y="107313"/>
                    <a:pt x="14970" y="107313"/>
                  </a:cubicBezTo>
                  <a:cubicBezTo>
                    <a:pt x="15039" y="107313"/>
                    <a:pt x="15109" y="107312"/>
                    <a:pt x="15178" y="107311"/>
                  </a:cubicBezTo>
                  <a:lnTo>
                    <a:pt x="15178" y="8740"/>
                  </a:lnTo>
                  <a:cubicBezTo>
                    <a:pt x="15109" y="8742"/>
                    <a:pt x="15039" y="8743"/>
                    <a:pt x="14970" y="8743"/>
                  </a:cubicBezTo>
                  <a:cubicBezTo>
                    <a:pt x="13377" y="8743"/>
                    <a:pt x="11847" y="8374"/>
                    <a:pt x="10408" y="7606"/>
                  </a:cubicBezTo>
                  <a:lnTo>
                    <a:pt x="2002" y="2736"/>
                  </a:lnTo>
                  <a:cubicBezTo>
                    <a:pt x="901" y="2236"/>
                    <a:pt x="134" y="1202"/>
                    <a:pt x="0" y="1"/>
                  </a:cubicBez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 name="Google Shape;724;p48"/>
          <p:cNvSpPr txBox="1">
            <a:spLocks noGrp="1"/>
          </p:cNvSpPr>
          <p:nvPr>
            <p:ph type="subTitle" idx="1"/>
          </p:nvPr>
        </p:nvSpPr>
        <p:spPr>
          <a:xfrm>
            <a:off x="3551972" y="937845"/>
            <a:ext cx="4509172" cy="1299788"/>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1600" dirty="0">
                <a:solidFill>
                  <a:schemeClr val="accent4">
                    <a:lumMod val="75000"/>
                  </a:schemeClr>
                </a:solidFill>
                <a:latin typeface="Times New Roman" panose="02020603050405020304" pitchFamily="18" charset="0"/>
                <a:cs typeface="Times New Roman" panose="02020603050405020304" pitchFamily="18" charset="0"/>
              </a:rPr>
              <a:t>- Đặc trưng văn hoá tộc người được phản ánh trong từ ngữ, phản ánh nhận thức, cái nhìn về thế giới, con người</a:t>
            </a:r>
            <a:r>
              <a:rPr lang="en-US" sz="1600" dirty="0">
                <a:solidFill>
                  <a:schemeClr val="accent4">
                    <a:lumMod val="75000"/>
                  </a:schemeClr>
                </a:solidFill>
                <a:latin typeface="Times New Roman" panose="02020603050405020304" pitchFamily="18" charset="0"/>
                <a:cs typeface="Times New Roman" panose="02020603050405020304" pitchFamily="18" charset="0"/>
              </a:rPr>
              <a:t>.</a:t>
            </a:r>
            <a:endParaRPr sz="16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729" name="Google Shape;729;p48"/>
          <p:cNvSpPr txBox="1">
            <a:spLocks noGrp="1"/>
          </p:cNvSpPr>
          <p:nvPr>
            <p:ph type="ctrTitle" idx="6"/>
          </p:nvPr>
        </p:nvSpPr>
        <p:spPr>
          <a:xfrm>
            <a:off x="1254354" y="240634"/>
            <a:ext cx="6840000" cy="54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tx2">
                    <a:lumMod val="40000"/>
                    <a:lumOff val="60000"/>
                  </a:schemeClr>
                </a:solidFill>
                <a:latin typeface="Times New Roman" panose="02020603050405020304" pitchFamily="18" charset="0"/>
                <a:cs typeface="Times New Roman" panose="02020603050405020304" pitchFamily="18" charset="0"/>
              </a:rPr>
              <a:t>2.2. Mối quan hệ giữa ngôn ngữ và văn hoá</a:t>
            </a:r>
            <a:endParaRPr sz="2400" b="1" dirty="0">
              <a:solidFill>
                <a:schemeClr val="tx2">
                  <a:lumMod val="40000"/>
                  <a:lumOff val="60000"/>
                </a:schemeClr>
              </a:solidFill>
              <a:latin typeface="Times New Roman" panose="02020603050405020304" pitchFamily="18" charset="0"/>
              <a:cs typeface="Times New Roman" panose="02020603050405020304" pitchFamily="18" charset="0"/>
            </a:endParaRPr>
          </a:p>
        </p:txBody>
      </p:sp>
      <p:sp>
        <p:nvSpPr>
          <p:cNvPr id="12" name="Google Shape;724;p48">
            <a:extLst>
              <a:ext uri="{FF2B5EF4-FFF2-40B4-BE49-F238E27FC236}">
                <a16:creationId xmlns:a16="http://schemas.microsoft.com/office/drawing/2014/main" id="{E60306D6-E256-70F0-9B7F-6EE9247F078E}"/>
              </a:ext>
            </a:extLst>
          </p:cNvPr>
          <p:cNvSpPr txBox="1">
            <a:spLocks/>
          </p:cNvSpPr>
          <p:nvPr/>
        </p:nvSpPr>
        <p:spPr>
          <a:xfrm>
            <a:off x="3945579" y="2394843"/>
            <a:ext cx="4509172" cy="1299787"/>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1pPr>
            <a:lvl2pPr marL="914400" marR="0" lvl="1"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2pPr>
            <a:lvl3pPr marL="1371600" marR="0" lvl="2"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3pPr>
            <a:lvl4pPr marL="1828800" marR="0" lvl="3"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4pPr>
            <a:lvl5pPr marL="2286000" marR="0" lvl="4"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5pPr>
            <a:lvl6pPr marL="2743200" marR="0" lvl="5"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6pPr>
            <a:lvl7pPr marL="3200400" marR="0" lvl="6"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7pPr>
            <a:lvl8pPr marL="3657600" marR="0" lvl="7"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8pPr>
            <a:lvl9pPr marL="4114800" marR="0" lvl="8"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9pPr>
          </a:lstStyle>
          <a:p>
            <a:pPr marL="0" indent="0" algn="just">
              <a:lnSpc>
                <a:spcPct val="150000"/>
              </a:lnSpc>
            </a:pPr>
            <a:r>
              <a:rPr lang="vi-VN" dirty="0">
                <a:solidFill>
                  <a:schemeClr val="accent4">
                    <a:lumMod val="75000"/>
                  </a:schemeClr>
                </a:solidFill>
                <a:latin typeface="Times New Roman" panose="02020603050405020304" pitchFamily="18" charset="0"/>
                <a:cs typeface="Times New Roman" panose="02020603050405020304" pitchFamily="18" charset="0"/>
              </a:rPr>
              <a:t>- Nghĩa của từ ngữ và cách sử dụng từ ngữ trong mỗi ngôn ngữ phản ánh cách tư duy riêng của cộng đồng sử dụng ngôn ngữ đó. </a:t>
            </a:r>
          </a:p>
        </p:txBody>
      </p:sp>
      <p:sp>
        <p:nvSpPr>
          <p:cNvPr id="13" name="Google Shape;724;p48">
            <a:extLst>
              <a:ext uri="{FF2B5EF4-FFF2-40B4-BE49-F238E27FC236}">
                <a16:creationId xmlns:a16="http://schemas.microsoft.com/office/drawing/2014/main" id="{A75CE7EA-D93C-10A0-9D9C-CAB2DB5F64A0}"/>
              </a:ext>
            </a:extLst>
          </p:cNvPr>
          <p:cNvSpPr txBox="1">
            <a:spLocks/>
          </p:cNvSpPr>
          <p:nvPr/>
        </p:nvSpPr>
        <p:spPr>
          <a:xfrm>
            <a:off x="4260523" y="3851843"/>
            <a:ext cx="4630383" cy="867958"/>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1pPr>
            <a:lvl2pPr marL="914400" marR="0" lvl="1"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2pPr>
            <a:lvl3pPr marL="1371600" marR="0" lvl="2"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3pPr>
            <a:lvl4pPr marL="1828800" marR="0" lvl="3"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4pPr>
            <a:lvl5pPr marL="2286000" marR="0" lvl="4"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5pPr>
            <a:lvl6pPr marL="2743200" marR="0" lvl="5"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6pPr>
            <a:lvl7pPr marL="3200400" marR="0" lvl="6"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7pPr>
            <a:lvl8pPr marL="3657600" marR="0" lvl="7"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8pPr>
            <a:lvl9pPr marL="4114800" marR="0" lvl="8"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9pPr>
          </a:lstStyle>
          <a:p>
            <a:pPr marL="0" indent="0" algn="just">
              <a:lnSpc>
                <a:spcPct val="150000"/>
              </a:lnSpc>
            </a:pPr>
            <a:r>
              <a:rPr lang="vi-VN" dirty="0">
                <a:solidFill>
                  <a:schemeClr val="accent4">
                    <a:lumMod val="75000"/>
                  </a:schemeClr>
                </a:solidFill>
                <a:latin typeface="Times New Roman" panose="02020603050405020304" pitchFamily="18" charset="0"/>
                <a:cs typeface="Times New Roman" panose="02020603050405020304" pitchFamily="18" charset="0"/>
              </a:rPr>
              <a:t>- Cách xưng hô trong giao tiếp của mỗi tộc người, cộng đồng đều bị chi phối bởi yếu tố văn hoá.</a:t>
            </a:r>
          </a:p>
        </p:txBody>
      </p:sp>
    </p:spTree>
    <p:extLst>
      <p:ext uri="{BB962C8B-B14F-4D97-AF65-F5344CB8AC3E}">
        <p14:creationId xmlns:p14="http://schemas.microsoft.com/office/powerpoint/2010/main" val="433184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716C-B9C2-4197-B9E7-D86AA04492C2}"/>
              </a:ext>
            </a:extLst>
          </p:cNvPr>
          <p:cNvSpPr>
            <a:spLocks noGrp="1"/>
          </p:cNvSpPr>
          <p:nvPr>
            <p:ph type="ctrTitle"/>
          </p:nvPr>
        </p:nvSpPr>
        <p:spPr>
          <a:xfrm>
            <a:off x="1346102" y="721884"/>
            <a:ext cx="6840000" cy="540000"/>
          </a:xfrm>
        </p:spPr>
        <p:txBody>
          <a:bodyPr/>
          <a:lstStyle/>
          <a:p>
            <a:pPr>
              <a:lnSpc>
                <a:spcPct val="150000"/>
              </a:lnSpc>
            </a:pPr>
            <a:r>
              <a:rPr lang="vi-VN" sz="2000" dirty="0">
                <a:latin typeface="Times New Roman" panose="02020603050405020304" pitchFamily="18" charset="0"/>
                <a:cs typeface="Times New Roman" panose="02020603050405020304" pitchFamily="18" charset="0"/>
              </a:rPr>
              <a:t>+ Xưng hô trong tiếng Việt có sự phân biệt dựa vào tính thân mật, tính tôn ti, tính cụ thể. </a:t>
            </a:r>
            <a:endParaRPr lang="en-US" sz="2000"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C5E9959B-3F6E-5147-264A-796D8536E7CF}"/>
              </a:ext>
            </a:extLst>
          </p:cNvPr>
          <p:cNvGraphicFramePr>
            <a:graphicFrameLocks noGrp="1"/>
          </p:cNvGraphicFramePr>
          <p:nvPr>
            <p:extLst>
              <p:ext uri="{D42A27DB-BD31-4B8C-83A1-F6EECF244321}">
                <p14:modId xmlns:p14="http://schemas.microsoft.com/office/powerpoint/2010/main" val="3126701259"/>
              </p:ext>
            </p:extLst>
          </p:nvPr>
        </p:nvGraphicFramePr>
        <p:xfrm>
          <a:off x="1151999" y="1763078"/>
          <a:ext cx="7228205" cy="2280391"/>
        </p:xfrm>
        <a:graphic>
          <a:graphicData uri="http://schemas.openxmlformats.org/drawingml/2006/table">
            <a:tbl>
              <a:tblPr firstRow="1" firstCol="1" bandRow="1">
                <a:tableStyleId>{69012ECD-51FC-41F1-AA8D-1B2483CD663E}</a:tableStyleId>
              </a:tblPr>
              <a:tblGrid>
                <a:gridCol w="3119019">
                  <a:extLst>
                    <a:ext uri="{9D8B030D-6E8A-4147-A177-3AD203B41FA5}">
                      <a16:colId xmlns:a16="http://schemas.microsoft.com/office/drawing/2014/main" val="1465599826"/>
                    </a:ext>
                  </a:extLst>
                </a:gridCol>
                <a:gridCol w="4109186">
                  <a:extLst>
                    <a:ext uri="{9D8B030D-6E8A-4147-A177-3AD203B41FA5}">
                      <a16:colId xmlns:a16="http://schemas.microsoft.com/office/drawing/2014/main" val="4236335365"/>
                    </a:ext>
                  </a:extLst>
                </a:gridCol>
              </a:tblGrid>
              <a:tr h="666855">
                <a:tc>
                  <a:txBody>
                    <a:bodyPr/>
                    <a:lstStyle/>
                    <a:p>
                      <a:pPr algn="ctr">
                        <a:spcAft>
                          <a:spcPts val="800"/>
                        </a:spcAft>
                      </a:pPr>
                      <a:r>
                        <a:rPr lang="en-US" sz="2000" b="1" dirty="0" err="1">
                          <a:effectLst/>
                          <a:latin typeface="Times New Roman" panose="02020603050405020304" pitchFamily="18" charset="0"/>
                          <a:cs typeface="Times New Roman" panose="02020603050405020304" pitchFamily="18" charset="0"/>
                        </a:rPr>
                        <a:t>Đại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từ</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xưng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hô</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tao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tớ</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hắn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chúng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họ</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extLst>
                  <a:ext uri="{0D108BD9-81ED-4DB2-BD59-A6C34878D82A}">
                    <a16:rowId xmlns:a16="http://schemas.microsoft.com/office/drawing/2014/main" val="1542409517"/>
                  </a:ext>
                </a:extLst>
              </a:tr>
              <a:tr h="626534">
                <a:tc>
                  <a:txBody>
                    <a:bodyPr/>
                    <a:lstStyle/>
                    <a:p>
                      <a:pPr algn="ctr">
                        <a:spcAft>
                          <a:spcPts val="800"/>
                        </a:spcAft>
                      </a:pPr>
                      <a:r>
                        <a:rPr lang="en-US" sz="2000" b="1">
                          <a:effectLst/>
                          <a:latin typeface="Times New Roman" panose="02020603050405020304" pitchFamily="18" charset="0"/>
                          <a:cs typeface="Times New Roman" panose="02020603050405020304" pitchFamily="18" charset="0"/>
                        </a:rPr>
                        <a:t>Danh từ chỉ quan hệ</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dirty="0" err="1">
                          <a:effectLst/>
                          <a:latin typeface="Times New Roman" panose="02020603050405020304" pitchFamily="18" charset="0"/>
                          <a:cs typeface="Times New Roman" panose="02020603050405020304" pitchFamily="18" charset="0"/>
                        </a:rPr>
                        <a:t>Bố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mẹ</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cô</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chú</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cậu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mợ</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extLst>
                  <a:ext uri="{0D108BD9-81ED-4DB2-BD59-A6C34878D82A}">
                    <a16:rowId xmlns:a16="http://schemas.microsoft.com/office/drawing/2014/main" val="940177838"/>
                  </a:ext>
                </a:extLst>
              </a:tr>
              <a:tr h="584200">
                <a:tc>
                  <a:txBody>
                    <a:bodyPr/>
                    <a:lstStyle/>
                    <a:p>
                      <a:pPr algn="ctr">
                        <a:spcAft>
                          <a:spcPts val="800"/>
                        </a:spcAft>
                      </a:pPr>
                      <a:r>
                        <a:rPr lang="en-US" sz="2000" b="1">
                          <a:effectLst/>
                          <a:latin typeface="Times New Roman" panose="02020603050405020304" pitchFamily="18" charset="0"/>
                          <a:cs typeface="Times New Roman" panose="02020603050405020304" pitchFamily="18" charset="0"/>
                        </a:rPr>
                        <a:t>Chức vụ, nghề</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dirty="0" err="1">
                          <a:effectLst/>
                          <a:latin typeface="Times New Roman" panose="02020603050405020304" pitchFamily="18" charset="0"/>
                          <a:cs typeface="Times New Roman" panose="02020603050405020304" pitchFamily="18" charset="0"/>
                        </a:rPr>
                        <a:t>Thầy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cô</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sư</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chủ</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tịch</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extLst>
                  <a:ext uri="{0D108BD9-81ED-4DB2-BD59-A6C34878D82A}">
                    <a16:rowId xmlns:a16="http://schemas.microsoft.com/office/drawing/2014/main" val="34105680"/>
                  </a:ext>
                </a:extLst>
              </a:tr>
              <a:tr h="402802">
                <a:tc>
                  <a:txBody>
                    <a:bodyPr/>
                    <a:lstStyle/>
                    <a:p>
                      <a:pPr algn="ctr">
                        <a:spcAft>
                          <a:spcPts val="800"/>
                        </a:spcAft>
                      </a:pPr>
                      <a:r>
                        <a:rPr lang="en-US" sz="2000" b="1" dirty="0" err="1">
                          <a:effectLst/>
                          <a:latin typeface="Times New Roman" panose="02020603050405020304" pitchFamily="18" charset="0"/>
                          <a:cs typeface="Times New Roman" panose="02020603050405020304" pitchFamily="18" charset="0"/>
                        </a:rPr>
                        <a:t>Chỉ</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định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từ</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dirty="0" err="1">
                          <a:effectLst/>
                          <a:latin typeface="Times New Roman" panose="02020603050405020304" pitchFamily="18" charset="0"/>
                          <a:cs typeface="Times New Roman" panose="02020603050405020304" pitchFamily="18" charset="0"/>
                        </a:rPr>
                        <a:t>Đằng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ấy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đấy</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extLst>
                  <a:ext uri="{0D108BD9-81ED-4DB2-BD59-A6C34878D82A}">
                    <a16:rowId xmlns:a16="http://schemas.microsoft.com/office/drawing/2014/main" val="3295456193"/>
                  </a:ext>
                </a:extLst>
              </a:tr>
            </a:tbl>
          </a:graphicData>
        </a:graphic>
      </p:graphicFrame>
    </p:spTree>
    <p:extLst>
      <p:ext uri="{BB962C8B-B14F-4D97-AF65-F5344CB8AC3E}">
        <p14:creationId xmlns:p14="http://schemas.microsoft.com/office/powerpoint/2010/main" val="2329815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716C-B9C2-4197-B9E7-D86AA04492C2}"/>
              </a:ext>
            </a:extLst>
          </p:cNvPr>
          <p:cNvSpPr>
            <a:spLocks noGrp="1"/>
          </p:cNvSpPr>
          <p:nvPr>
            <p:ph type="ctrTitle"/>
          </p:nvPr>
        </p:nvSpPr>
        <p:spPr>
          <a:xfrm>
            <a:off x="1346102" y="721884"/>
            <a:ext cx="6840000" cy="540000"/>
          </a:xfrm>
        </p:spPr>
        <p:txBody>
          <a:bodyPr/>
          <a:lstStyle/>
          <a:p>
            <a:pPr>
              <a:lnSpc>
                <a:spcPct val="150000"/>
              </a:lnSpc>
            </a:pPr>
            <a:r>
              <a:rPr lang="vi-VN" sz="2000" dirty="0">
                <a:latin typeface="Times New Roman" panose="02020603050405020304" pitchFamily="18" charset="0"/>
                <a:cs typeface="Times New Roman" panose="02020603050405020304" pitchFamily="18" charset="0"/>
              </a:rPr>
              <a:t>+ Xưng hô trong tiếng Anh phân biệt vào ngôi, số. </a:t>
            </a:r>
            <a:endParaRPr lang="en-US" sz="20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C5439922-A508-038C-CE38-6CC9F8C0004D}"/>
              </a:ext>
            </a:extLst>
          </p:cNvPr>
          <p:cNvGraphicFramePr>
            <a:graphicFrameLocks noGrp="1"/>
          </p:cNvGraphicFramePr>
          <p:nvPr>
            <p:extLst>
              <p:ext uri="{D42A27DB-BD31-4B8C-83A1-F6EECF244321}">
                <p14:modId xmlns:p14="http://schemas.microsoft.com/office/powerpoint/2010/main" val="396256730"/>
              </p:ext>
            </p:extLst>
          </p:nvPr>
        </p:nvGraphicFramePr>
        <p:xfrm>
          <a:off x="2142067" y="1774575"/>
          <a:ext cx="5359401" cy="2501138"/>
        </p:xfrm>
        <a:graphic>
          <a:graphicData uri="http://schemas.openxmlformats.org/drawingml/2006/table">
            <a:tbl>
              <a:tblPr firstRow="1" firstCol="1" bandRow="1">
                <a:tableStyleId>{3B4B98B0-60AC-42C2-AFA5-B58CD77FA1E5}</a:tableStyleId>
              </a:tblPr>
              <a:tblGrid>
                <a:gridCol w="2144472">
                  <a:extLst>
                    <a:ext uri="{9D8B030D-6E8A-4147-A177-3AD203B41FA5}">
                      <a16:colId xmlns:a16="http://schemas.microsoft.com/office/drawing/2014/main" val="288553988"/>
                    </a:ext>
                  </a:extLst>
                </a:gridCol>
                <a:gridCol w="1510957">
                  <a:extLst>
                    <a:ext uri="{9D8B030D-6E8A-4147-A177-3AD203B41FA5}">
                      <a16:colId xmlns:a16="http://schemas.microsoft.com/office/drawing/2014/main" val="3986249193"/>
                    </a:ext>
                  </a:extLst>
                </a:gridCol>
                <a:gridCol w="1703972">
                  <a:extLst>
                    <a:ext uri="{9D8B030D-6E8A-4147-A177-3AD203B41FA5}">
                      <a16:colId xmlns:a16="http://schemas.microsoft.com/office/drawing/2014/main" val="2227642823"/>
                    </a:ext>
                  </a:extLst>
                </a:gridCol>
              </a:tblGrid>
              <a:tr h="696087">
                <a:tc>
                  <a:txBody>
                    <a:bodyPr/>
                    <a:lstStyle/>
                    <a:p>
                      <a:pPr algn="just">
                        <a:spcAft>
                          <a:spcPts val="800"/>
                        </a:spcAft>
                      </a:pP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Số</a:t>
                      </a:r>
                      <a:r>
                        <a:rPr lang="en-US" sz="2000" b="1"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cs typeface="Times New Roman" panose="02020603050405020304" pitchFamily="18" charset="0"/>
                      </a:endParaRPr>
                    </a:p>
                    <a:p>
                      <a:pPr algn="just">
                        <a:spcAft>
                          <a:spcPts val="800"/>
                        </a:spcAft>
                      </a:pPr>
                      <a:r>
                        <a:rPr lang="en-US" sz="2000" b="1" dirty="0" err="1">
                          <a:effectLst/>
                          <a:latin typeface="Times New Roman" panose="02020603050405020304" pitchFamily="18" charset="0"/>
                          <a:cs typeface="Times New Roman" panose="02020603050405020304" pitchFamily="18" charset="0"/>
                        </a:rPr>
                        <a:t>Ngôi</a:t>
                      </a:r>
                      <a:r>
                        <a:rPr lang="en-US" sz="2000" b="1"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b="1">
                          <a:effectLst/>
                          <a:latin typeface="Times New Roman" panose="02020603050405020304" pitchFamily="18" charset="0"/>
                          <a:cs typeface="Times New Roman" panose="02020603050405020304" pitchFamily="18" charset="0"/>
                        </a:rPr>
                        <a:t>Số ít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b="1">
                          <a:effectLst/>
                          <a:latin typeface="Times New Roman" panose="02020603050405020304" pitchFamily="18" charset="0"/>
                          <a:cs typeface="Times New Roman" panose="02020603050405020304" pitchFamily="18" charset="0"/>
                        </a:rPr>
                        <a:t>Số nhiều</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extLst>
                  <a:ext uri="{0D108BD9-81ED-4DB2-BD59-A6C34878D82A}">
                    <a16:rowId xmlns:a16="http://schemas.microsoft.com/office/drawing/2014/main" val="1354703110"/>
                  </a:ext>
                </a:extLst>
              </a:tr>
              <a:tr h="596646">
                <a:tc>
                  <a:txBody>
                    <a:bodyPr/>
                    <a:lstStyle/>
                    <a:p>
                      <a:pPr algn="just">
                        <a:spcAft>
                          <a:spcPts val="800"/>
                        </a:spcAft>
                      </a:pPr>
                      <a:r>
                        <a:rPr lang="en-US" sz="2000">
                          <a:effectLst/>
                          <a:latin typeface="Times New Roman" panose="02020603050405020304" pitchFamily="18" charset="0"/>
                          <a:cs typeface="Times New Roman" panose="02020603050405020304" pitchFamily="18" charset="0"/>
                        </a:rPr>
                        <a:t>Ngôi thứ nhất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dirty="0">
                          <a:effectLst/>
                          <a:latin typeface="Times New Roman" panose="02020603050405020304" pitchFamily="18" charset="0"/>
                          <a:cs typeface="Times New Roman" panose="02020603050405020304" pitchFamily="18" charset="0"/>
                        </a:rPr>
                        <a:t>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a:effectLst/>
                          <a:latin typeface="Times New Roman" panose="02020603050405020304" pitchFamily="18" charset="0"/>
                          <a:cs typeface="Times New Roman" panose="02020603050405020304" pitchFamily="18" charset="0"/>
                        </a:rPr>
                        <a:t>We</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extLst>
                  <a:ext uri="{0D108BD9-81ED-4DB2-BD59-A6C34878D82A}">
                    <a16:rowId xmlns:a16="http://schemas.microsoft.com/office/drawing/2014/main" val="275381198"/>
                  </a:ext>
                </a:extLst>
              </a:tr>
              <a:tr h="596646">
                <a:tc>
                  <a:txBody>
                    <a:bodyPr/>
                    <a:lstStyle/>
                    <a:p>
                      <a:pPr algn="just">
                        <a:spcAft>
                          <a:spcPts val="800"/>
                        </a:spcAft>
                      </a:pPr>
                      <a:r>
                        <a:rPr lang="en-US" sz="2000">
                          <a:effectLst/>
                          <a:latin typeface="Times New Roman" panose="02020603050405020304" pitchFamily="18" charset="0"/>
                          <a:cs typeface="Times New Roman" panose="02020603050405020304" pitchFamily="18" charset="0"/>
                        </a:rPr>
                        <a:t>Ngôi thứ hai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a:effectLst/>
                          <a:latin typeface="Times New Roman" panose="02020603050405020304" pitchFamily="18" charset="0"/>
                          <a:cs typeface="Times New Roman" panose="02020603050405020304" pitchFamily="18" charset="0"/>
                        </a:rPr>
                        <a:t>You</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dirty="0">
                          <a:effectLst/>
                          <a:latin typeface="Times New Roman" panose="02020603050405020304" pitchFamily="18" charset="0"/>
                          <a:cs typeface="Times New Roman" panose="02020603050405020304" pitchFamily="18" charset="0"/>
                        </a:rPr>
                        <a:t>you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extLst>
                  <a:ext uri="{0D108BD9-81ED-4DB2-BD59-A6C34878D82A}">
                    <a16:rowId xmlns:a16="http://schemas.microsoft.com/office/drawing/2014/main" val="2661007364"/>
                  </a:ext>
                </a:extLst>
              </a:tr>
              <a:tr h="596646">
                <a:tc>
                  <a:txBody>
                    <a:bodyPr/>
                    <a:lstStyle/>
                    <a:p>
                      <a:pPr algn="just">
                        <a:spcAft>
                          <a:spcPts val="800"/>
                        </a:spcAft>
                      </a:pPr>
                      <a:r>
                        <a:rPr lang="en-US" sz="2000">
                          <a:effectLst/>
                          <a:latin typeface="Times New Roman" panose="02020603050405020304" pitchFamily="18" charset="0"/>
                          <a:cs typeface="Times New Roman" panose="02020603050405020304" pitchFamily="18" charset="0"/>
                        </a:rPr>
                        <a:t>Ngôi thứ ba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dirty="0">
                          <a:effectLst/>
                          <a:latin typeface="Times New Roman" panose="02020603050405020304" pitchFamily="18" charset="0"/>
                          <a:cs typeface="Times New Roman" panose="02020603050405020304" pitchFamily="18" charset="0"/>
                        </a:rPr>
                        <a:t>He/she/it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dirty="0">
                          <a:effectLst/>
                          <a:latin typeface="Times New Roman" panose="02020603050405020304" pitchFamily="18" charset="0"/>
                          <a:cs typeface="Times New Roman" panose="02020603050405020304" pitchFamily="18" charset="0"/>
                        </a:rPr>
                        <a:t>They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extLst>
                  <a:ext uri="{0D108BD9-81ED-4DB2-BD59-A6C34878D82A}">
                    <a16:rowId xmlns:a16="http://schemas.microsoft.com/office/drawing/2014/main" val="1439416453"/>
                  </a:ext>
                </a:extLst>
              </a:tr>
            </a:tbl>
          </a:graphicData>
        </a:graphic>
      </p:graphicFrame>
      <p:cxnSp>
        <p:nvCxnSpPr>
          <p:cNvPr id="7" name="Straight Connector 6">
            <a:extLst>
              <a:ext uri="{FF2B5EF4-FFF2-40B4-BE49-F238E27FC236}">
                <a16:creationId xmlns:a16="http://schemas.microsoft.com/office/drawing/2014/main" id="{E6C8A9AD-34E4-BC64-0AB1-F34C706D1488}"/>
              </a:ext>
            </a:extLst>
          </p:cNvPr>
          <p:cNvCxnSpPr>
            <a:cxnSpLocks/>
          </p:cNvCxnSpPr>
          <p:nvPr/>
        </p:nvCxnSpPr>
        <p:spPr>
          <a:xfrm>
            <a:off x="2142067" y="1774575"/>
            <a:ext cx="2138988" cy="6846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259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9957F-CE79-9164-40BB-FEDBB98548BB}"/>
              </a:ext>
            </a:extLst>
          </p:cNvPr>
          <p:cNvSpPr>
            <a:spLocks noGrp="1"/>
          </p:cNvSpPr>
          <p:nvPr>
            <p:ph type="title"/>
          </p:nvPr>
        </p:nvSpPr>
        <p:spPr>
          <a:xfrm>
            <a:off x="1955800" y="641351"/>
            <a:ext cx="5489872" cy="2527300"/>
          </a:xfrm>
        </p:spPr>
        <p:txBody>
          <a:bodyPr/>
          <a:lstStyle/>
          <a:p>
            <a:pPr>
              <a:lnSpc>
                <a:spcPct val="150000"/>
              </a:lnSpc>
            </a:pPr>
            <a:r>
              <a:rPr lang="en-US" sz="1800" b="1" i="1" dirty="0">
                <a:latin typeface="Times New Roman" panose="02020603050405020304" pitchFamily="18" charset="0"/>
                <a:cs typeface="Times New Roman" panose="02020603050405020304" pitchFamily="18" charset="0"/>
                <a:sym typeface="Wingdings" panose="05000000000000000000" pitchFamily="2" charset="2"/>
              </a:rPr>
              <a:t></a:t>
            </a:r>
            <a:r>
              <a:rPr lang="vi-VN" sz="1800" b="1" i="1" dirty="0">
                <a:latin typeface="Times New Roman" panose="02020603050405020304" pitchFamily="18" charset="0"/>
                <a:cs typeface="Times New Roman" panose="02020603050405020304" pitchFamily="18" charset="0"/>
              </a:rPr>
              <a:t> Ngôn ngữ là linh hồn của dân tộc, là tấm gương phản chiếu đặc trưng văn hoá tộc người. </a:t>
            </a:r>
            <a:endParaRPr lang="en-US" sz="1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4159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7"/>
          <p:cNvSpPr txBox="1">
            <a:spLocks noGrp="1"/>
          </p:cNvSpPr>
          <p:nvPr>
            <p:ph type="title"/>
          </p:nvPr>
        </p:nvSpPr>
        <p:spPr>
          <a:xfrm>
            <a:off x="1938600" y="1112144"/>
            <a:ext cx="5266800" cy="74870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Times New Roman" panose="02020603050405020304" pitchFamily="18" charset="0"/>
                <a:cs typeface="Times New Roman" panose="02020603050405020304" pitchFamily="18" charset="0"/>
              </a:rPr>
              <a:t>LUYỆN TẬP, VẬN DỤNG</a:t>
            </a:r>
            <a:endParaRPr sz="2400" b="1" dirty="0">
              <a:latin typeface="Times New Roman" panose="02020603050405020304" pitchFamily="18" charset="0"/>
              <a:cs typeface="Times New Roman" panose="02020603050405020304" pitchFamily="18" charset="0"/>
            </a:endParaRPr>
          </a:p>
        </p:txBody>
      </p:sp>
      <p:sp>
        <p:nvSpPr>
          <p:cNvPr id="393" name="Google Shape;393;p37"/>
          <p:cNvSpPr txBox="1">
            <a:spLocks noGrp="1"/>
          </p:cNvSpPr>
          <p:nvPr>
            <p:ph type="title" idx="2"/>
          </p:nvPr>
        </p:nvSpPr>
        <p:spPr>
          <a:xfrm>
            <a:off x="2422374" y="1656740"/>
            <a:ext cx="4445000" cy="2539703"/>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1 –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1</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 –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2</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3 –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3</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4 –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4 </a:t>
            </a:r>
            <a:br>
              <a:rPr lang="en-U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435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716C-B9C2-4197-B9E7-D86AA04492C2}"/>
              </a:ext>
            </a:extLst>
          </p:cNvPr>
          <p:cNvSpPr>
            <a:spLocks noGrp="1"/>
          </p:cNvSpPr>
          <p:nvPr>
            <p:ph type="ctrTitle"/>
          </p:nvPr>
        </p:nvSpPr>
        <p:spPr>
          <a:xfrm>
            <a:off x="1298394" y="444122"/>
            <a:ext cx="6840000" cy="540000"/>
          </a:xfrm>
        </p:spPr>
        <p:txBody>
          <a:bodyPr/>
          <a:lstStyle/>
          <a:p>
            <a:pPr>
              <a:lnSpc>
                <a:spcPct val="150000"/>
              </a:lnSpc>
            </a:pPr>
            <a:r>
              <a:rPr lang="vi-VN" sz="2000" b="1" dirty="0">
                <a:latin typeface="Times New Roman" panose="02020603050405020304" pitchFamily="18" charset="0"/>
                <a:cs typeface="Times New Roman" panose="02020603050405020304" pitchFamily="18" charset="0"/>
              </a:rPr>
              <a:t>Bài 1. Nghĩa của từ nước trong các câu thơ: </a:t>
            </a:r>
            <a:endParaRPr lang="en-US" sz="2000" b="1"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57C6F5D0-3278-4FEC-9240-D5164AC0A196}"/>
              </a:ext>
            </a:extLst>
          </p:cNvPr>
          <p:cNvGraphicFramePr>
            <a:graphicFrameLocks noGrp="1"/>
          </p:cNvGraphicFramePr>
          <p:nvPr>
            <p:extLst>
              <p:ext uri="{D42A27DB-BD31-4B8C-83A1-F6EECF244321}">
                <p14:modId xmlns:p14="http://schemas.microsoft.com/office/powerpoint/2010/main" val="2755773797"/>
              </p:ext>
            </p:extLst>
          </p:nvPr>
        </p:nvGraphicFramePr>
        <p:xfrm>
          <a:off x="1700874" y="1179461"/>
          <a:ext cx="6035040" cy="2784578"/>
        </p:xfrm>
        <a:graphic>
          <a:graphicData uri="http://schemas.openxmlformats.org/drawingml/2006/table">
            <a:tbl>
              <a:tblPr firstRow="1" firstCol="1" bandRow="1">
                <a:tableStyleId>{5FD0F851-EC5A-4D38-B0AD-8093EC10F338}</a:tableStyleId>
              </a:tblPr>
              <a:tblGrid>
                <a:gridCol w="910016">
                  <a:extLst>
                    <a:ext uri="{9D8B030D-6E8A-4147-A177-3AD203B41FA5}">
                      <a16:colId xmlns:a16="http://schemas.microsoft.com/office/drawing/2014/main" val="117197139"/>
                    </a:ext>
                  </a:extLst>
                </a:gridCol>
                <a:gridCol w="5125024">
                  <a:extLst>
                    <a:ext uri="{9D8B030D-6E8A-4147-A177-3AD203B41FA5}">
                      <a16:colId xmlns:a16="http://schemas.microsoft.com/office/drawing/2014/main" val="341638495"/>
                    </a:ext>
                  </a:extLst>
                </a:gridCol>
              </a:tblGrid>
              <a:tr h="524387">
                <a:tc>
                  <a:txBody>
                    <a:bodyPr/>
                    <a:lstStyle/>
                    <a:p>
                      <a:pPr algn="ctr">
                        <a:lnSpc>
                          <a:spcPct val="150000"/>
                        </a:lnSpc>
                      </a:pPr>
                      <a:r>
                        <a:rPr lang="vi-VN" sz="1800" b="1">
                          <a:solidFill>
                            <a:srgbClr val="333333"/>
                          </a:solidFill>
                          <a:effectLst/>
                          <a:latin typeface="+mj-lt"/>
                        </a:rPr>
                        <a:t>Câu </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vi-VN" sz="1800" b="1" dirty="0">
                          <a:solidFill>
                            <a:srgbClr val="333333"/>
                          </a:solidFill>
                          <a:effectLst/>
                          <a:latin typeface="+mj-lt"/>
                        </a:rPr>
                        <a:t>Nghĩa</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2732718"/>
                  </a:ext>
                </a:extLst>
              </a:tr>
              <a:tr h="391510">
                <a:tc>
                  <a:txBody>
                    <a:bodyPr/>
                    <a:lstStyle/>
                    <a:p>
                      <a:pPr algn="ctr">
                        <a:lnSpc>
                          <a:spcPct val="150000"/>
                        </a:lnSpc>
                      </a:pPr>
                      <a:r>
                        <a:rPr lang="vi-VN" sz="1800">
                          <a:solidFill>
                            <a:srgbClr val="333333"/>
                          </a:solidFill>
                          <a:effectLst/>
                          <a:latin typeface="+mj-lt"/>
                        </a:rPr>
                        <a:t>1</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vi-VN" sz="1800" dirty="0">
                          <a:solidFill>
                            <a:srgbClr val="333333"/>
                          </a:solidFill>
                          <a:effectLst/>
                          <a:latin typeface="+mj-lt"/>
                        </a:rPr>
                        <a:t>Nghĩa gốc, chỉ chất lỏng nói chung </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4449513"/>
                  </a:ext>
                </a:extLst>
              </a:tr>
              <a:tr h="391510">
                <a:tc>
                  <a:txBody>
                    <a:bodyPr/>
                    <a:lstStyle/>
                    <a:p>
                      <a:pPr algn="ctr">
                        <a:lnSpc>
                          <a:spcPct val="150000"/>
                        </a:lnSpc>
                      </a:pPr>
                      <a:r>
                        <a:rPr lang="vi-VN" sz="1800">
                          <a:solidFill>
                            <a:srgbClr val="333333"/>
                          </a:solidFill>
                          <a:effectLst/>
                          <a:latin typeface="+mj-lt"/>
                        </a:rPr>
                        <a:t>2</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vi-VN" sz="1800">
                          <a:solidFill>
                            <a:srgbClr val="333333"/>
                          </a:solidFill>
                          <a:effectLst/>
                          <a:latin typeface="+mj-lt"/>
                        </a:rPr>
                        <a:t>Thành ngữ chỉ mức độ nhiều, ý nói rất đẹp </a:t>
                      </a:r>
                      <a:endParaRPr lang="en-US"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4861101"/>
                  </a:ext>
                </a:extLst>
              </a:tr>
              <a:tr h="332474">
                <a:tc>
                  <a:txBody>
                    <a:bodyPr/>
                    <a:lstStyle/>
                    <a:p>
                      <a:pPr algn="ctr">
                        <a:lnSpc>
                          <a:spcPct val="150000"/>
                        </a:lnSpc>
                      </a:pPr>
                      <a:r>
                        <a:rPr lang="vi-VN" sz="1800">
                          <a:solidFill>
                            <a:srgbClr val="333333"/>
                          </a:solidFill>
                          <a:effectLst/>
                          <a:latin typeface="+mj-lt"/>
                        </a:rPr>
                        <a:t>3</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vi-VN" sz="1800">
                          <a:solidFill>
                            <a:srgbClr val="333333"/>
                          </a:solidFill>
                          <a:effectLst/>
                          <a:latin typeface="+mj-lt"/>
                        </a:rPr>
                        <a:t>Biểu thị sự đông đúc </a:t>
                      </a:r>
                      <a:endParaRPr lang="en-US"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6880882"/>
                  </a:ext>
                </a:extLst>
              </a:tr>
              <a:tr h="391510">
                <a:tc>
                  <a:txBody>
                    <a:bodyPr/>
                    <a:lstStyle/>
                    <a:p>
                      <a:pPr algn="ctr">
                        <a:lnSpc>
                          <a:spcPct val="150000"/>
                        </a:lnSpc>
                      </a:pPr>
                      <a:r>
                        <a:rPr lang="vi-VN" sz="1800">
                          <a:solidFill>
                            <a:srgbClr val="333333"/>
                          </a:solidFill>
                          <a:effectLst/>
                          <a:latin typeface="+mj-lt"/>
                        </a:rPr>
                        <a:t>4</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vi-VN" sz="1800">
                          <a:solidFill>
                            <a:srgbClr val="333333"/>
                          </a:solidFill>
                          <a:effectLst/>
                          <a:latin typeface="+mj-lt"/>
                        </a:rPr>
                        <a:t>Tình thế muộn màng, nguy cấp</a:t>
                      </a:r>
                      <a:endParaRPr lang="en-US"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98951"/>
                  </a:ext>
                </a:extLst>
              </a:tr>
              <a:tr h="332474">
                <a:tc>
                  <a:txBody>
                    <a:bodyPr/>
                    <a:lstStyle/>
                    <a:p>
                      <a:pPr algn="ctr">
                        <a:lnSpc>
                          <a:spcPct val="150000"/>
                        </a:lnSpc>
                      </a:pPr>
                      <a:r>
                        <a:rPr lang="vi-VN" sz="1800">
                          <a:solidFill>
                            <a:srgbClr val="333333"/>
                          </a:solidFill>
                          <a:effectLst/>
                          <a:latin typeface="+mj-lt"/>
                        </a:rPr>
                        <a:t>5</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vi-VN" sz="1800">
                          <a:solidFill>
                            <a:srgbClr val="333333"/>
                          </a:solidFill>
                          <a:effectLst/>
                          <a:latin typeface="+mj-lt"/>
                        </a:rPr>
                        <a:t>mưu mẹo, lí lẽ, toan tính </a:t>
                      </a:r>
                      <a:endParaRPr lang="en-US"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2214568"/>
                  </a:ext>
                </a:extLst>
              </a:tr>
              <a:tr h="332474">
                <a:tc>
                  <a:txBody>
                    <a:bodyPr/>
                    <a:lstStyle/>
                    <a:p>
                      <a:pPr algn="ctr">
                        <a:lnSpc>
                          <a:spcPct val="150000"/>
                        </a:lnSpc>
                      </a:pPr>
                      <a:r>
                        <a:rPr lang="vi-VN" sz="1800">
                          <a:solidFill>
                            <a:srgbClr val="333333"/>
                          </a:solidFill>
                          <a:effectLst/>
                          <a:latin typeface="+mj-lt"/>
                        </a:rPr>
                        <a:t>6</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vi-VN" sz="1800" dirty="0">
                          <a:solidFill>
                            <a:srgbClr val="333333"/>
                          </a:solidFill>
                          <a:effectLst/>
                          <a:latin typeface="+mj-lt"/>
                        </a:rPr>
                        <a:t>tóc dài và mượt</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4858426"/>
                  </a:ext>
                </a:extLst>
              </a:tr>
            </a:tbl>
          </a:graphicData>
        </a:graphic>
      </p:graphicFrame>
      <p:sp>
        <p:nvSpPr>
          <p:cNvPr id="8" name="TextBox 7">
            <a:extLst>
              <a:ext uri="{FF2B5EF4-FFF2-40B4-BE49-F238E27FC236}">
                <a16:creationId xmlns:a16="http://schemas.microsoft.com/office/drawing/2014/main" id="{626F3B9C-2CD2-F720-407C-8DB671F8DD89}"/>
              </a:ext>
            </a:extLst>
          </p:cNvPr>
          <p:cNvSpPr txBox="1"/>
          <p:nvPr/>
        </p:nvSpPr>
        <p:spPr>
          <a:xfrm>
            <a:off x="1700873" y="4071914"/>
            <a:ext cx="6035041" cy="87357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vi-VN" sz="1800" dirty="0">
                <a:solidFill>
                  <a:schemeClr val="accent2">
                    <a:lumMod val="90000"/>
                    <a:lumOff val="10000"/>
                  </a:schemeClr>
                </a:solidFill>
                <a:effectLst/>
                <a:latin typeface="Times New Roman" panose="02020603050405020304" pitchFamily="18" charset="0"/>
                <a:ea typeface="Times New Roman" panose="02020603050405020304" pitchFamily="18" charset="0"/>
              </a:rPr>
              <a:t>- Các nghĩa chuyển của từ nước gợi lên suy nghĩ: ngôn ngữ phản ánh văn hóa của một quốc gia.</a:t>
            </a:r>
            <a:endParaRPr lang="en-US" sz="1800" dirty="0">
              <a:solidFill>
                <a:schemeClr val="accent2">
                  <a:lumMod val="90000"/>
                  <a:lumOff val="10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25405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grpSp>
        <p:nvGrpSpPr>
          <p:cNvPr id="684" name="Google Shape;684;p48"/>
          <p:cNvGrpSpPr/>
          <p:nvPr/>
        </p:nvGrpSpPr>
        <p:grpSpPr>
          <a:xfrm>
            <a:off x="689249" y="1267163"/>
            <a:ext cx="2566947" cy="2609173"/>
            <a:chOff x="1840650" y="541675"/>
            <a:chExt cx="4268900" cy="4666750"/>
          </a:xfrm>
        </p:grpSpPr>
        <p:sp>
          <p:nvSpPr>
            <p:cNvPr id="685" name="Google Shape;685;p48"/>
            <p:cNvSpPr/>
            <p:nvPr/>
          </p:nvSpPr>
          <p:spPr>
            <a:xfrm>
              <a:off x="1893200" y="568350"/>
              <a:ext cx="1315125" cy="2985500"/>
            </a:xfrm>
            <a:custGeom>
              <a:avLst/>
              <a:gdLst/>
              <a:ahLst/>
              <a:cxnLst/>
              <a:rect l="l" t="t" r="r" b="b"/>
              <a:pathLst>
                <a:path w="52605" h="119420" extrusionOk="0">
                  <a:moveTo>
                    <a:pt x="52604" y="0"/>
                  </a:moveTo>
                  <a:lnTo>
                    <a:pt x="0" y="30189"/>
                  </a:lnTo>
                  <a:lnTo>
                    <a:pt x="0" y="119419"/>
                  </a:lnTo>
                  <a:lnTo>
                    <a:pt x="52604" y="89231"/>
                  </a:lnTo>
                  <a:lnTo>
                    <a:pt x="52604"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1893200" y="568350"/>
              <a:ext cx="1315125" cy="2985500"/>
            </a:xfrm>
            <a:custGeom>
              <a:avLst/>
              <a:gdLst/>
              <a:ahLst/>
              <a:cxnLst/>
              <a:rect l="l" t="t" r="r" b="b"/>
              <a:pathLst>
                <a:path w="52605" h="119420" extrusionOk="0">
                  <a:moveTo>
                    <a:pt x="52604" y="0"/>
                  </a:moveTo>
                  <a:lnTo>
                    <a:pt x="0" y="30189"/>
                  </a:lnTo>
                  <a:lnTo>
                    <a:pt x="0" y="119419"/>
                  </a:lnTo>
                  <a:lnTo>
                    <a:pt x="52604" y="89231"/>
                  </a:lnTo>
                  <a:lnTo>
                    <a:pt x="52604"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1930725" y="630900"/>
              <a:ext cx="1535275" cy="868975"/>
            </a:xfrm>
            <a:custGeom>
              <a:avLst/>
              <a:gdLst/>
              <a:ahLst/>
              <a:cxnLst/>
              <a:rect l="l" t="t" r="r" b="b"/>
              <a:pathLst>
                <a:path w="61411" h="34759" extrusionOk="0">
                  <a:moveTo>
                    <a:pt x="51103" y="0"/>
                  </a:moveTo>
                  <a:lnTo>
                    <a:pt x="0" y="29154"/>
                  </a:lnTo>
                  <a:cubicBezTo>
                    <a:pt x="7839" y="34025"/>
                    <a:pt x="10708" y="34758"/>
                    <a:pt x="10708" y="34758"/>
                  </a:cubicBezTo>
                  <a:lnTo>
                    <a:pt x="61411" y="5638"/>
                  </a:lnTo>
                  <a:cubicBezTo>
                    <a:pt x="56874" y="4604"/>
                    <a:pt x="53438" y="2702"/>
                    <a:pt x="51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1840650" y="541675"/>
              <a:ext cx="1727100" cy="979675"/>
            </a:xfrm>
            <a:custGeom>
              <a:avLst/>
              <a:gdLst/>
              <a:ahLst/>
              <a:cxnLst/>
              <a:rect l="l" t="t" r="r" b="b"/>
              <a:pathLst>
                <a:path w="69084" h="39187" extrusionOk="0">
                  <a:moveTo>
                    <a:pt x="52838" y="0"/>
                  </a:moveTo>
                  <a:lnTo>
                    <a:pt x="2369" y="28754"/>
                  </a:lnTo>
                  <a:cubicBezTo>
                    <a:pt x="1" y="30155"/>
                    <a:pt x="1" y="32390"/>
                    <a:pt x="2369" y="33758"/>
                  </a:cubicBezTo>
                  <a:lnTo>
                    <a:pt x="9974" y="38161"/>
                  </a:lnTo>
                  <a:cubicBezTo>
                    <a:pt x="11325" y="38844"/>
                    <a:pt x="12818" y="39186"/>
                    <a:pt x="14311" y="39186"/>
                  </a:cubicBezTo>
                  <a:cubicBezTo>
                    <a:pt x="15804" y="39186"/>
                    <a:pt x="17296" y="38844"/>
                    <a:pt x="18647" y="38161"/>
                  </a:cubicBezTo>
                  <a:lnTo>
                    <a:pt x="69083" y="9473"/>
                  </a:lnTo>
                  <a:lnTo>
                    <a:pt x="66982" y="8206"/>
                  </a:lnTo>
                  <a:lnTo>
                    <a:pt x="17280" y="36660"/>
                  </a:lnTo>
                  <a:cubicBezTo>
                    <a:pt x="16462" y="37077"/>
                    <a:pt x="15562" y="37285"/>
                    <a:pt x="14661" y="37285"/>
                  </a:cubicBezTo>
                  <a:cubicBezTo>
                    <a:pt x="13760" y="37285"/>
                    <a:pt x="12860" y="37077"/>
                    <a:pt x="12043" y="36660"/>
                  </a:cubicBezTo>
                  <a:lnTo>
                    <a:pt x="4971" y="32590"/>
                  </a:lnTo>
                  <a:cubicBezTo>
                    <a:pt x="3536" y="31756"/>
                    <a:pt x="3503" y="30422"/>
                    <a:pt x="4971" y="29588"/>
                  </a:cubicBezTo>
                  <a:lnTo>
                    <a:pt x="54706" y="1101"/>
                  </a:lnTo>
                  <a:lnTo>
                    <a:pt x="52838"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1840650" y="541675"/>
              <a:ext cx="1727100" cy="979675"/>
            </a:xfrm>
            <a:custGeom>
              <a:avLst/>
              <a:gdLst/>
              <a:ahLst/>
              <a:cxnLst/>
              <a:rect l="l" t="t" r="r" b="b"/>
              <a:pathLst>
                <a:path w="69084" h="39187" extrusionOk="0">
                  <a:moveTo>
                    <a:pt x="52838" y="0"/>
                  </a:moveTo>
                  <a:lnTo>
                    <a:pt x="2369" y="28754"/>
                  </a:lnTo>
                  <a:cubicBezTo>
                    <a:pt x="1" y="30155"/>
                    <a:pt x="1" y="32390"/>
                    <a:pt x="2369" y="33758"/>
                  </a:cubicBezTo>
                  <a:lnTo>
                    <a:pt x="9974" y="38161"/>
                  </a:lnTo>
                  <a:cubicBezTo>
                    <a:pt x="11325" y="38844"/>
                    <a:pt x="12818" y="39186"/>
                    <a:pt x="14311" y="39186"/>
                  </a:cubicBezTo>
                  <a:cubicBezTo>
                    <a:pt x="15804" y="39186"/>
                    <a:pt x="17296" y="38844"/>
                    <a:pt x="18647" y="38161"/>
                  </a:cubicBezTo>
                  <a:lnTo>
                    <a:pt x="69083" y="9473"/>
                  </a:lnTo>
                  <a:lnTo>
                    <a:pt x="66982" y="8206"/>
                  </a:lnTo>
                  <a:lnTo>
                    <a:pt x="17280" y="36660"/>
                  </a:lnTo>
                  <a:cubicBezTo>
                    <a:pt x="16462" y="37077"/>
                    <a:pt x="15562" y="37285"/>
                    <a:pt x="14661" y="37285"/>
                  </a:cubicBezTo>
                  <a:cubicBezTo>
                    <a:pt x="13760" y="37285"/>
                    <a:pt x="12860" y="37077"/>
                    <a:pt x="12043" y="36660"/>
                  </a:cubicBezTo>
                  <a:lnTo>
                    <a:pt x="4971" y="32590"/>
                  </a:lnTo>
                  <a:cubicBezTo>
                    <a:pt x="3536" y="31756"/>
                    <a:pt x="3503" y="30422"/>
                    <a:pt x="4971" y="29588"/>
                  </a:cubicBezTo>
                  <a:lnTo>
                    <a:pt x="54706" y="1101"/>
                  </a:lnTo>
                  <a:lnTo>
                    <a:pt x="528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1855675" y="776000"/>
              <a:ext cx="1712075" cy="2975075"/>
            </a:xfrm>
            <a:custGeom>
              <a:avLst/>
              <a:gdLst/>
              <a:ahLst/>
              <a:cxnLst/>
              <a:rect l="l" t="t" r="r" b="b"/>
              <a:pathLst>
                <a:path w="68483" h="119003" extrusionOk="0">
                  <a:moveTo>
                    <a:pt x="68482" y="0"/>
                  </a:moveTo>
                  <a:lnTo>
                    <a:pt x="18046" y="28788"/>
                  </a:lnTo>
                  <a:cubicBezTo>
                    <a:pt x="16662" y="29471"/>
                    <a:pt x="15169" y="29813"/>
                    <a:pt x="13685" y="29813"/>
                  </a:cubicBezTo>
                  <a:cubicBezTo>
                    <a:pt x="12200" y="29813"/>
                    <a:pt x="10724" y="29471"/>
                    <a:pt x="9373" y="28788"/>
                  </a:cubicBezTo>
                  <a:lnTo>
                    <a:pt x="1768" y="24351"/>
                  </a:lnTo>
                  <a:cubicBezTo>
                    <a:pt x="767" y="23884"/>
                    <a:pt x="67" y="22950"/>
                    <a:pt x="0" y="21849"/>
                  </a:cubicBezTo>
                  <a:lnTo>
                    <a:pt x="0" y="111080"/>
                  </a:lnTo>
                  <a:cubicBezTo>
                    <a:pt x="100" y="112181"/>
                    <a:pt x="767" y="113115"/>
                    <a:pt x="1768" y="113582"/>
                  </a:cubicBezTo>
                  <a:lnTo>
                    <a:pt x="9373" y="117952"/>
                  </a:lnTo>
                  <a:cubicBezTo>
                    <a:pt x="10741" y="118652"/>
                    <a:pt x="12234" y="119002"/>
                    <a:pt x="13722" y="119002"/>
                  </a:cubicBezTo>
                  <a:cubicBezTo>
                    <a:pt x="15211" y="119002"/>
                    <a:pt x="16695" y="118652"/>
                    <a:pt x="18046" y="117952"/>
                  </a:cubicBezTo>
                  <a:lnTo>
                    <a:pt x="68482" y="89231"/>
                  </a:lnTo>
                  <a:lnTo>
                    <a:pt x="68482"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1855675" y="776000"/>
              <a:ext cx="1712075" cy="2975075"/>
            </a:xfrm>
            <a:custGeom>
              <a:avLst/>
              <a:gdLst/>
              <a:ahLst/>
              <a:cxnLst/>
              <a:rect l="l" t="t" r="r" b="b"/>
              <a:pathLst>
                <a:path w="68483" h="119003" extrusionOk="0">
                  <a:moveTo>
                    <a:pt x="68482" y="0"/>
                  </a:moveTo>
                  <a:lnTo>
                    <a:pt x="18046" y="28788"/>
                  </a:lnTo>
                  <a:cubicBezTo>
                    <a:pt x="16662" y="29471"/>
                    <a:pt x="15169" y="29813"/>
                    <a:pt x="13685" y="29813"/>
                  </a:cubicBezTo>
                  <a:cubicBezTo>
                    <a:pt x="12200" y="29813"/>
                    <a:pt x="10724" y="29471"/>
                    <a:pt x="9373" y="28788"/>
                  </a:cubicBezTo>
                  <a:lnTo>
                    <a:pt x="1768" y="24351"/>
                  </a:lnTo>
                  <a:cubicBezTo>
                    <a:pt x="767" y="23884"/>
                    <a:pt x="67" y="22950"/>
                    <a:pt x="0" y="21849"/>
                  </a:cubicBezTo>
                  <a:lnTo>
                    <a:pt x="0" y="111080"/>
                  </a:lnTo>
                  <a:cubicBezTo>
                    <a:pt x="100" y="112181"/>
                    <a:pt x="767" y="113115"/>
                    <a:pt x="1768" y="113582"/>
                  </a:cubicBezTo>
                  <a:lnTo>
                    <a:pt x="9373" y="117952"/>
                  </a:lnTo>
                  <a:cubicBezTo>
                    <a:pt x="10741" y="118652"/>
                    <a:pt x="12234" y="119002"/>
                    <a:pt x="13722" y="119002"/>
                  </a:cubicBezTo>
                  <a:cubicBezTo>
                    <a:pt x="15211" y="119002"/>
                    <a:pt x="16695" y="118652"/>
                    <a:pt x="18046" y="117952"/>
                  </a:cubicBezTo>
                  <a:lnTo>
                    <a:pt x="68482" y="89231"/>
                  </a:lnTo>
                  <a:lnTo>
                    <a:pt x="68482" y="0"/>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1855675" y="1322225"/>
              <a:ext cx="342750" cy="2429325"/>
            </a:xfrm>
            <a:custGeom>
              <a:avLst/>
              <a:gdLst/>
              <a:ahLst/>
              <a:cxnLst/>
              <a:rect l="l" t="t" r="r" b="b"/>
              <a:pathLst>
                <a:path w="13710" h="97173" extrusionOk="0">
                  <a:moveTo>
                    <a:pt x="0" y="0"/>
                  </a:moveTo>
                  <a:lnTo>
                    <a:pt x="0" y="89231"/>
                  </a:lnTo>
                  <a:cubicBezTo>
                    <a:pt x="67" y="90332"/>
                    <a:pt x="767" y="91266"/>
                    <a:pt x="1768" y="91733"/>
                  </a:cubicBezTo>
                  <a:lnTo>
                    <a:pt x="9373" y="96103"/>
                  </a:lnTo>
                  <a:cubicBezTo>
                    <a:pt x="10652" y="96806"/>
                    <a:pt x="12084" y="97172"/>
                    <a:pt x="13522" y="97172"/>
                  </a:cubicBezTo>
                  <a:cubicBezTo>
                    <a:pt x="13584" y="97172"/>
                    <a:pt x="13647" y="97171"/>
                    <a:pt x="13710" y="97170"/>
                  </a:cubicBezTo>
                  <a:lnTo>
                    <a:pt x="13710" y="7973"/>
                  </a:lnTo>
                  <a:cubicBezTo>
                    <a:pt x="13647" y="7974"/>
                    <a:pt x="13584" y="7975"/>
                    <a:pt x="13522" y="7975"/>
                  </a:cubicBezTo>
                  <a:cubicBezTo>
                    <a:pt x="12083" y="7975"/>
                    <a:pt x="10652" y="7610"/>
                    <a:pt x="9373" y="6939"/>
                  </a:cubicBezTo>
                  <a:lnTo>
                    <a:pt x="1768" y="2502"/>
                  </a:lnTo>
                  <a:cubicBezTo>
                    <a:pt x="767" y="2035"/>
                    <a:pt x="100" y="1101"/>
                    <a:pt x="0"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1855675" y="1322225"/>
              <a:ext cx="342750" cy="2429325"/>
            </a:xfrm>
            <a:custGeom>
              <a:avLst/>
              <a:gdLst/>
              <a:ahLst/>
              <a:cxnLst/>
              <a:rect l="l" t="t" r="r" b="b"/>
              <a:pathLst>
                <a:path w="13710" h="97173" extrusionOk="0">
                  <a:moveTo>
                    <a:pt x="0" y="0"/>
                  </a:moveTo>
                  <a:lnTo>
                    <a:pt x="0" y="89231"/>
                  </a:lnTo>
                  <a:cubicBezTo>
                    <a:pt x="67" y="90332"/>
                    <a:pt x="767" y="91266"/>
                    <a:pt x="1768" y="91733"/>
                  </a:cubicBezTo>
                  <a:lnTo>
                    <a:pt x="9373" y="96103"/>
                  </a:lnTo>
                  <a:cubicBezTo>
                    <a:pt x="10652" y="96806"/>
                    <a:pt x="12084" y="97172"/>
                    <a:pt x="13522" y="97172"/>
                  </a:cubicBezTo>
                  <a:cubicBezTo>
                    <a:pt x="13584" y="97172"/>
                    <a:pt x="13647" y="97171"/>
                    <a:pt x="13710" y="97170"/>
                  </a:cubicBezTo>
                  <a:lnTo>
                    <a:pt x="13710" y="7973"/>
                  </a:lnTo>
                  <a:cubicBezTo>
                    <a:pt x="13647" y="7974"/>
                    <a:pt x="13584" y="7975"/>
                    <a:pt x="13522" y="7975"/>
                  </a:cubicBezTo>
                  <a:cubicBezTo>
                    <a:pt x="12083" y="7975"/>
                    <a:pt x="10652" y="7610"/>
                    <a:pt x="9373" y="6939"/>
                  </a:cubicBezTo>
                  <a:lnTo>
                    <a:pt x="1768" y="2502"/>
                  </a:lnTo>
                  <a:cubicBezTo>
                    <a:pt x="767" y="2035"/>
                    <a:pt x="100" y="1101"/>
                    <a:pt x="0"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2426900" y="1075375"/>
              <a:ext cx="1102475" cy="2749500"/>
            </a:xfrm>
            <a:custGeom>
              <a:avLst/>
              <a:gdLst/>
              <a:ahLst/>
              <a:cxnLst/>
              <a:rect l="l" t="t" r="r" b="b"/>
              <a:pathLst>
                <a:path w="44099" h="109980" extrusionOk="0">
                  <a:moveTo>
                    <a:pt x="44099" y="1"/>
                  </a:moveTo>
                  <a:lnTo>
                    <a:pt x="1" y="25586"/>
                  </a:lnTo>
                  <a:lnTo>
                    <a:pt x="1" y="109979"/>
                  </a:lnTo>
                  <a:lnTo>
                    <a:pt x="44099" y="84394"/>
                  </a:lnTo>
                  <a:lnTo>
                    <a:pt x="44099"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2426900" y="1075375"/>
              <a:ext cx="1102475" cy="2749500"/>
            </a:xfrm>
            <a:custGeom>
              <a:avLst/>
              <a:gdLst/>
              <a:ahLst/>
              <a:cxnLst/>
              <a:rect l="l" t="t" r="r" b="b"/>
              <a:pathLst>
                <a:path w="44099" h="109980" extrusionOk="0">
                  <a:moveTo>
                    <a:pt x="44099" y="1"/>
                  </a:moveTo>
                  <a:lnTo>
                    <a:pt x="1" y="25586"/>
                  </a:lnTo>
                  <a:lnTo>
                    <a:pt x="1" y="109979"/>
                  </a:lnTo>
                  <a:lnTo>
                    <a:pt x="44099" y="84394"/>
                  </a:lnTo>
                  <a:lnTo>
                    <a:pt x="44099"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2461925" y="1134600"/>
              <a:ext cx="1311800" cy="747225"/>
            </a:xfrm>
            <a:custGeom>
              <a:avLst/>
              <a:gdLst/>
              <a:ahLst/>
              <a:cxnLst/>
              <a:rect l="l" t="t" r="r" b="b"/>
              <a:pathLst>
                <a:path w="52472" h="29889" extrusionOk="0">
                  <a:moveTo>
                    <a:pt x="42698" y="0"/>
                  </a:moveTo>
                  <a:lnTo>
                    <a:pt x="1" y="24651"/>
                  </a:lnTo>
                  <a:cubicBezTo>
                    <a:pt x="7439" y="29254"/>
                    <a:pt x="10141" y="29888"/>
                    <a:pt x="10175" y="29888"/>
                  </a:cubicBezTo>
                  <a:lnTo>
                    <a:pt x="52471" y="5371"/>
                  </a:lnTo>
                  <a:cubicBezTo>
                    <a:pt x="48702" y="4670"/>
                    <a:pt x="45300" y="2802"/>
                    <a:pt x="426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2376875" y="1050350"/>
              <a:ext cx="1491075" cy="853975"/>
            </a:xfrm>
            <a:custGeom>
              <a:avLst/>
              <a:gdLst/>
              <a:ahLst/>
              <a:cxnLst/>
              <a:rect l="l" t="t" r="r" b="b"/>
              <a:pathLst>
                <a:path w="59643" h="34159" extrusionOk="0">
                  <a:moveTo>
                    <a:pt x="44265" y="1"/>
                  </a:moveTo>
                  <a:lnTo>
                    <a:pt x="2235" y="24252"/>
                  </a:lnTo>
                  <a:cubicBezTo>
                    <a:pt x="0" y="25586"/>
                    <a:pt x="0" y="27687"/>
                    <a:pt x="2235" y="28988"/>
                  </a:cubicBezTo>
                  <a:lnTo>
                    <a:pt x="9407" y="33158"/>
                  </a:lnTo>
                  <a:cubicBezTo>
                    <a:pt x="10708" y="33825"/>
                    <a:pt x="12117" y="34159"/>
                    <a:pt x="13522" y="34159"/>
                  </a:cubicBezTo>
                  <a:cubicBezTo>
                    <a:pt x="14928" y="34159"/>
                    <a:pt x="16329" y="33825"/>
                    <a:pt x="17613" y="33158"/>
                  </a:cubicBezTo>
                  <a:lnTo>
                    <a:pt x="59643" y="8874"/>
                  </a:lnTo>
                  <a:lnTo>
                    <a:pt x="57608" y="7740"/>
                  </a:lnTo>
                  <a:lnTo>
                    <a:pt x="16279" y="31724"/>
                  </a:lnTo>
                  <a:cubicBezTo>
                    <a:pt x="15511" y="32124"/>
                    <a:pt x="14669" y="32324"/>
                    <a:pt x="13827" y="32324"/>
                  </a:cubicBezTo>
                  <a:cubicBezTo>
                    <a:pt x="12985" y="32324"/>
                    <a:pt x="12142" y="32124"/>
                    <a:pt x="11375" y="31724"/>
                  </a:cubicBezTo>
                  <a:lnTo>
                    <a:pt x="4704" y="27921"/>
                  </a:lnTo>
                  <a:cubicBezTo>
                    <a:pt x="4237" y="27754"/>
                    <a:pt x="3903" y="27421"/>
                    <a:pt x="3736" y="26987"/>
                  </a:cubicBezTo>
                  <a:cubicBezTo>
                    <a:pt x="3503" y="26186"/>
                    <a:pt x="3903" y="25319"/>
                    <a:pt x="4704" y="25052"/>
                  </a:cubicBezTo>
                  <a:lnTo>
                    <a:pt x="46066" y="1035"/>
                  </a:lnTo>
                  <a:lnTo>
                    <a:pt x="4426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2376875" y="1050350"/>
              <a:ext cx="1491075" cy="853975"/>
            </a:xfrm>
            <a:custGeom>
              <a:avLst/>
              <a:gdLst/>
              <a:ahLst/>
              <a:cxnLst/>
              <a:rect l="l" t="t" r="r" b="b"/>
              <a:pathLst>
                <a:path w="59643" h="34159" extrusionOk="0">
                  <a:moveTo>
                    <a:pt x="44265" y="1"/>
                  </a:moveTo>
                  <a:lnTo>
                    <a:pt x="2235" y="24252"/>
                  </a:lnTo>
                  <a:cubicBezTo>
                    <a:pt x="0" y="25586"/>
                    <a:pt x="0" y="27687"/>
                    <a:pt x="2235" y="28988"/>
                  </a:cubicBezTo>
                  <a:lnTo>
                    <a:pt x="9407" y="33158"/>
                  </a:lnTo>
                  <a:cubicBezTo>
                    <a:pt x="10708" y="33825"/>
                    <a:pt x="12117" y="34159"/>
                    <a:pt x="13522" y="34159"/>
                  </a:cubicBezTo>
                  <a:cubicBezTo>
                    <a:pt x="14928" y="34159"/>
                    <a:pt x="16329" y="33825"/>
                    <a:pt x="17613" y="33158"/>
                  </a:cubicBezTo>
                  <a:lnTo>
                    <a:pt x="59643" y="8874"/>
                  </a:lnTo>
                  <a:lnTo>
                    <a:pt x="57608" y="7740"/>
                  </a:lnTo>
                  <a:lnTo>
                    <a:pt x="16279" y="31724"/>
                  </a:lnTo>
                  <a:cubicBezTo>
                    <a:pt x="15511" y="32124"/>
                    <a:pt x="14669" y="32324"/>
                    <a:pt x="13827" y="32324"/>
                  </a:cubicBezTo>
                  <a:cubicBezTo>
                    <a:pt x="12985" y="32324"/>
                    <a:pt x="12142" y="32124"/>
                    <a:pt x="11375" y="31724"/>
                  </a:cubicBezTo>
                  <a:lnTo>
                    <a:pt x="4704" y="27921"/>
                  </a:lnTo>
                  <a:cubicBezTo>
                    <a:pt x="4237" y="27754"/>
                    <a:pt x="3903" y="27421"/>
                    <a:pt x="3736" y="26987"/>
                  </a:cubicBezTo>
                  <a:cubicBezTo>
                    <a:pt x="3503" y="26186"/>
                    <a:pt x="3903" y="25319"/>
                    <a:pt x="4704" y="25052"/>
                  </a:cubicBezTo>
                  <a:lnTo>
                    <a:pt x="46066" y="1035"/>
                  </a:lnTo>
                  <a:lnTo>
                    <a:pt x="44265"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2391875" y="1272175"/>
              <a:ext cx="1477750" cy="2740325"/>
            </a:xfrm>
            <a:custGeom>
              <a:avLst/>
              <a:gdLst/>
              <a:ahLst/>
              <a:cxnLst/>
              <a:rect l="l" t="t" r="r" b="b"/>
              <a:pathLst>
                <a:path w="59110" h="109613" extrusionOk="0">
                  <a:moveTo>
                    <a:pt x="59110" y="1"/>
                  </a:moveTo>
                  <a:lnTo>
                    <a:pt x="17046" y="24218"/>
                  </a:lnTo>
                  <a:cubicBezTo>
                    <a:pt x="15762" y="24885"/>
                    <a:pt x="14361" y="25219"/>
                    <a:pt x="12956" y="25219"/>
                  </a:cubicBezTo>
                  <a:cubicBezTo>
                    <a:pt x="11551" y="25219"/>
                    <a:pt x="10141" y="24885"/>
                    <a:pt x="8840" y="24218"/>
                  </a:cubicBezTo>
                  <a:lnTo>
                    <a:pt x="1669" y="20049"/>
                  </a:lnTo>
                  <a:cubicBezTo>
                    <a:pt x="768" y="19582"/>
                    <a:pt x="101" y="18714"/>
                    <a:pt x="1" y="17680"/>
                  </a:cubicBezTo>
                  <a:lnTo>
                    <a:pt x="1" y="102074"/>
                  </a:lnTo>
                  <a:cubicBezTo>
                    <a:pt x="101" y="103108"/>
                    <a:pt x="735" y="104042"/>
                    <a:pt x="1669" y="104442"/>
                  </a:cubicBezTo>
                  <a:lnTo>
                    <a:pt x="8840" y="108612"/>
                  </a:lnTo>
                  <a:cubicBezTo>
                    <a:pt x="10141" y="109279"/>
                    <a:pt x="11551" y="109613"/>
                    <a:pt x="12956" y="109613"/>
                  </a:cubicBezTo>
                  <a:cubicBezTo>
                    <a:pt x="14361" y="109613"/>
                    <a:pt x="15762" y="109279"/>
                    <a:pt x="17046" y="108612"/>
                  </a:cubicBezTo>
                  <a:lnTo>
                    <a:pt x="59110" y="84361"/>
                  </a:lnTo>
                  <a:lnTo>
                    <a:pt x="59110"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8"/>
            <p:cNvSpPr/>
            <p:nvPr/>
          </p:nvSpPr>
          <p:spPr>
            <a:xfrm>
              <a:off x="2391875" y="1272175"/>
              <a:ext cx="1477750" cy="2740325"/>
            </a:xfrm>
            <a:custGeom>
              <a:avLst/>
              <a:gdLst/>
              <a:ahLst/>
              <a:cxnLst/>
              <a:rect l="l" t="t" r="r" b="b"/>
              <a:pathLst>
                <a:path w="59110" h="109613" extrusionOk="0">
                  <a:moveTo>
                    <a:pt x="59110" y="1"/>
                  </a:moveTo>
                  <a:lnTo>
                    <a:pt x="17046" y="24218"/>
                  </a:lnTo>
                  <a:cubicBezTo>
                    <a:pt x="15762" y="24885"/>
                    <a:pt x="14361" y="25219"/>
                    <a:pt x="12956" y="25219"/>
                  </a:cubicBezTo>
                  <a:cubicBezTo>
                    <a:pt x="11551" y="25219"/>
                    <a:pt x="10141" y="24885"/>
                    <a:pt x="8840" y="24218"/>
                  </a:cubicBezTo>
                  <a:lnTo>
                    <a:pt x="1669" y="20049"/>
                  </a:lnTo>
                  <a:cubicBezTo>
                    <a:pt x="768" y="19582"/>
                    <a:pt x="101" y="18714"/>
                    <a:pt x="1" y="17680"/>
                  </a:cubicBezTo>
                  <a:lnTo>
                    <a:pt x="1" y="102074"/>
                  </a:lnTo>
                  <a:cubicBezTo>
                    <a:pt x="101" y="103108"/>
                    <a:pt x="735" y="104042"/>
                    <a:pt x="1669" y="104442"/>
                  </a:cubicBezTo>
                  <a:lnTo>
                    <a:pt x="8840" y="108612"/>
                  </a:lnTo>
                  <a:cubicBezTo>
                    <a:pt x="10141" y="109279"/>
                    <a:pt x="11551" y="109613"/>
                    <a:pt x="12956" y="109613"/>
                  </a:cubicBezTo>
                  <a:cubicBezTo>
                    <a:pt x="14361" y="109613"/>
                    <a:pt x="15762" y="109279"/>
                    <a:pt x="17046" y="108612"/>
                  </a:cubicBezTo>
                  <a:lnTo>
                    <a:pt x="59110" y="84361"/>
                  </a:lnTo>
                  <a:lnTo>
                    <a:pt x="59110" y="1"/>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8"/>
            <p:cNvSpPr/>
            <p:nvPr/>
          </p:nvSpPr>
          <p:spPr>
            <a:xfrm>
              <a:off x="2391875" y="1715000"/>
              <a:ext cx="323600" cy="2299225"/>
            </a:xfrm>
            <a:custGeom>
              <a:avLst/>
              <a:gdLst/>
              <a:ahLst/>
              <a:cxnLst/>
              <a:rect l="l" t="t" r="r" b="b"/>
              <a:pathLst>
                <a:path w="12944" h="91969" extrusionOk="0">
                  <a:moveTo>
                    <a:pt x="1" y="1"/>
                  </a:moveTo>
                  <a:lnTo>
                    <a:pt x="1" y="84461"/>
                  </a:lnTo>
                  <a:cubicBezTo>
                    <a:pt x="101" y="85495"/>
                    <a:pt x="768" y="86396"/>
                    <a:pt x="1669" y="86829"/>
                  </a:cubicBezTo>
                  <a:lnTo>
                    <a:pt x="8840" y="90999"/>
                  </a:lnTo>
                  <a:cubicBezTo>
                    <a:pt x="10050" y="91636"/>
                    <a:pt x="11382" y="91969"/>
                    <a:pt x="12747" y="91969"/>
                  </a:cubicBezTo>
                  <a:cubicBezTo>
                    <a:pt x="12813" y="91969"/>
                    <a:pt x="12878" y="91968"/>
                    <a:pt x="12943" y="91966"/>
                  </a:cubicBezTo>
                  <a:lnTo>
                    <a:pt x="12943" y="7506"/>
                  </a:lnTo>
                  <a:cubicBezTo>
                    <a:pt x="12872" y="7508"/>
                    <a:pt x="12801" y="7508"/>
                    <a:pt x="12729" y="7508"/>
                  </a:cubicBezTo>
                  <a:cubicBezTo>
                    <a:pt x="11370" y="7508"/>
                    <a:pt x="10045" y="7204"/>
                    <a:pt x="8840" y="6539"/>
                  </a:cubicBezTo>
                  <a:lnTo>
                    <a:pt x="1669" y="2369"/>
                  </a:lnTo>
                  <a:cubicBezTo>
                    <a:pt x="735" y="1969"/>
                    <a:pt x="101" y="1035"/>
                    <a:pt x="1"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3471825" y="1448150"/>
              <a:ext cx="1450225" cy="921525"/>
            </a:xfrm>
            <a:custGeom>
              <a:avLst/>
              <a:gdLst/>
              <a:ahLst/>
              <a:cxnLst/>
              <a:rect l="l" t="t" r="r" b="b"/>
              <a:pathLst>
                <a:path w="58009" h="36861" extrusionOk="0">
                  <a:moveTo>
                    <a:pt x="57541" y="0"/>
                  </a:moveTo>
                  <a:lnTo>
                    <a:pt x="0" y="33124"/>
                  </a:lnTo>
                  <a:lnTo>
                    <a:pt x="1301" y="36860"/>
                  </a:lnTo>
                  <a:lnTo>
                    <a:pt x="58008" y="6438"/>
                  </a:lnTo>
                  <a:lnTo>
                    <a:pt x="57541"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3471825" y="1448150"/>
              <a:ext cx="1450225" cy="921525"/>
            </a:xfrm>
            <a:custGeom>
              <a:avLst/>
              <a:gdLst/>
              <a:ahLst/>
              <a:cxnLst/>
              <a:rect l="l" t="t" r="r" b="b"/>
              <a:pathLst>
                <a:path w="58009" h="36861" extrusionOk="0">
                  <a:moveTo>
                    <a:pt x="57541" y="0"/>
                  </a:moveTo>
                  <a:lnTo>
                    <a:pt x="0" y="33124"/>
                  </a:lnTo>
                  <a:lnTo>
                    <a:pt x="1301" y="36860"/>
                  </a:lnTo>
                  <a:lnTo>
                    <a:pt x="58008" y="6438"/>
                  </a:lnTo>
                  <a:lnTo>
                    <a:pt x="57541"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3491000" y="1520700"/>
              <a:ext cx="1612850" cy="956550"/>
            </a:xfrm>
            <a:custGeom>
              <a:avLst/>
              <a:gdLst/>
              <a:ahLst/>
              <a:cxnLst/>
              <a:rect l="l" t="t" r="r" b="b"/>
              <a:pathLst>
                <a:path w="64514" h="38262" extrusionOk="0">
                  <a:moveTo>
                    <a:pt x="54940" y="0"/>
                  </a:moveTo>
                  <a:lnTo>
                    <a:pt x="0" y="31723"/>
                  </a:lnTo>
                  <a:lnTo>
                    <a:pt x="8473" y="38261"/>
                  </a:lnTo>
                  <a:lnTo>
                    <a:pt x="64513" y="5471"/>
                  </a:lnTo>
                  <a:lnTo>
                    <a:pt x="54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3241650" y="2393000"/>
              <a:ext cx="890675" cy="1932225"/>
            </a:xfrm>
            <a:custGeom>
              <a:avLst/>
              <a:gdLst/>
              <a:ahLst/>
              <a:cxnLst/>
              <a:rect l="l" t="t" r="r" b="b"/>
              <a:pathLst>
                <a:path w="35627" h="77289" extrusionOk="0">
                  <a:moveTo>
                    <a:pt x="28788" y="0"/>
                  </a:moveTo>
                  <a:lnTo>
                    <a:pt x="22350" y="3669"/>
                  </a:lnTo>
                  <a:lnTo>
                    <a:pt x="20115" y="5004"/>
                  </a:lnTo>
                  <a:cubicBezTo>
                    <a:pt x="19548" y="5304"/>
                    <a:pt x="19014" y="5404"/>
                    <a:pt x="18447" y="5471"/>
                  </a:cubicBezTo>
                  <a:lnTo>
                    <a:pt x="1" y="77289"/>
                  </a:lnTo>
                  <a:cubicBezTo>
                    <a:pt x="601" y="77289"/>
                    <a:pt x="1168" y="77122"/>
                    <a:pt x="1668" y="76855"/>
                  </a:cubicBezTo>
                  <a:lnTo>
                    <a:pt x="33558" y="58375"/>
                  </a:lnTo>
                  <a:cubicBezTo>
                    <a:pt x="34792" y="57608"/>
                    <a:pt x="35526" y="56274"/>
                    <a:pt x="35626" y="54873"/>
                  </a:cubicBezTo>
                  <a:lnTo>
                    <a:pt x="28788"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3241650" y="2393000"/>
              <a:ext cx="890675" cy="1932225"/>
            </a:xfrm>
            <a:custGeom>
              <a:avLst/>
              <a:gdLst/>
              <a:ahLst/>
              <a:cxnLst/>
              <a:rect l="l" t="t" r="r" b="b"/>
              <a:pathLst>
                <a:path w="35627" h="77289" extrusionOk="0">
                  <a:moveTo>
                    <a:pt x="28788" y="0"/>
                  </a:moveTo>
                  <a:lnTo>
                    <a:pt x="22350" y="3669"/>
                  </a:lnTo>
                  <a:lnTo>
                    <a:pt x="20115" y="5004"/>
                  </a:lnTo>
                  <a:cubicBezTo>
                    <a:pt x="19548" y="5304"/>
                    <a:pt x="19014" y="5404"/>
                    <a:pt x="18447" y="5471"/>
                  </a:cubicBezTo>
                  <a:lnTo>
                    <a:pt x="1" y="77289"/>
                  </a:lnTo>
                  <a:cubicBezTo>
                    <a:pt x="601" y="77289"/>
                    <a:pt x="1168" y="77122"/>
                    <a:pt x="1668" y="76855"/>
                  </a:cubicBezTo>
                  <a:lnTo>
                    <a:pt x="33558" y="58375"/>
                  </a:lnTo>
                  <a:cubicBezTo>
                    <a:pt x="34792" y="57608"/>
                    <a:pt x="35526" y="56274"/>
                    <a:pt x="35626" y="54873"/>
                  </a:cubicBezTo>
                  <a:lnTo>
                    <a:pt x="28788" y="0"/>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2917250" y="2262900"/>
              <a:ext cx="785600" cy="2062625"/>
            </a:xfrm>
            <a:custGeom>
              <a:avLst/>
              <a:gdLst/>
              <a:ahLst/>
              <a:cxnLst/>
              <a:rect l="l" t="t" r="r" b="b"/>
              <a:pathLst>
                <a:path w="31424" h="82505" extrusionOk="0">
                  <a:moveTo>
                    <a:pt x="18481" y="0"/>
                  </a:moveTo>
                  <a:cubicBezTo>
                    <a:pt x="18450" y="74"/>
                    <a:pt x="18432" y="147"/>
                    <a:pt x="18425" y="219"/>
                  </a:cubicBezTo>
                  <a:lnTo>
                    <a:pt x="18425" y="219"/>
                  </a:lnTo>
                  <a:lnTo>
                    <a:pt x="18481" y="0"/>
                  </a:lnTo>
                  <a:close/>
                  <a:moveTo>
                    <a:pt x="18425" y="219"/>
                  </a:moveTo>
                  <a:lnTo>
                    <a:pt x="334" y="71251"/>
                  </a:lnTo>
                  <a:lnTo>
                    <a:pt x="334" y="71318"/>
                  </a:lnTo>
                  <a:cubicBezTo>
                    <a:pt x="101" y="71885"/>
                    <a:pt x="1" y="73153"/>
                    <a:pt x="768" y="73586"/>
                  </a:cubicBezTo>
                  <a:lnTo>
                    <a:pt x="10608" y="81992"/>
                  </a:lnTo>
                  <a:cubicBezTo>
                    <a:pt x="11177" y="82328"/>
                    <a:pt x="11806" y="82504"/>
                    <a:pt x="12448" y="82504"/>
                  </a:cubicBezTo>
                  <a:cubicBezTo>
                    <a:pt x="12635" y="82504"/>
                    <a:pt x="12822" y="82489"/>
                    <a:pt x="13010" y="82459"/>
                  </a:cubicBezTo>
                  <a:lnTo>
                    <a:pt x="31423" y="10675"/>
                  </a:lnTo>
                  <a:lnTo>
                    <a:pt x="31423" y="10675"/>
                  </a:lnTo>
                  <a:cubicBezTo>
                    <a:pt x="31303" y="10684"/>
                    <a:pt x="31182" y="10689"/>
                    <a:pt x="31062" y="10689"/>
                  </a:cubicBezTo>
                  <a:cubicBezTo>
                    <a:pt x="30350" y="10689"/>
                    <a:pt x="29645" y="10522"/>
                    <a:pt x="28988" y="10208"/>
                  </a:cubicBezTo>
                  <a:lnTo>
                    <a:pt x="23317" y="5337"/>
                  </a:lnTo>
                  <a:lnTo>
                    <a:pt x="19148" y="1735"/>
                  </a:lnTo>
                  <a:cubicBezTo>
                    <a:pt x="18800" y="1155"/>
                    <a:pt x="18376" y="701"/>
                    <a:pt x="18425" y="219"/>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2917250" y="2262900"/>
              <a:ext cx="785600" cy="2062625"/>
            </a:xfrm>
            <a:custGeom>
              <a:avLst/>
              <a:gdLst/>
              <a:ahLst/>
              <a:cxnLst/>
              <a:rect l="l" t="t" r="r" b="b"/>
              <a:pathLst>
                <a:path w="31424" h="82505" extrusionOk="0">
                  <a:moveTo>
                    <a:pt x="18481" y="0"/>
                  </a:moveTo>
                  <a:cubicBezTo>
                    <a:pt x="18450" y="74"/>
                    <a:pt x="18432" y="147"/>
                    <a:pt x="18425" y="219"/>
                  </a:cubicBezTo>
                  <a:lnTo>
                    <a:pt x="18425" y="219"/>
                  </a:lnTo>
                  <a:lnTo>
                    <a:pt x="18481" y="0"/>
                  </a:lnTo>
                  <a:close/>
                  <a:moveTo>
                    <a:pt x="18425" y="219"/>
                  </a:moveTo>
                  <a:lnTo>
                    <a:pt x="334" y="71251"/>
                  </a:lnTo>
                  <a:lnTo>
                    <a:pt x="334" y="71318"/>
                  </a:lnTo>
                  <a:cubicBezTo>
                    <a:pt x="101" y="71885"/>
                    <a:pt x="1" y="73153"/>
                    <a:pt x="768" y="73586"/>
                  </a:cubicBezTo>
                  <a:lnTo>
                    <a:pt x="10608" y="81992"/>
                  </a:lnTo>
                  <a:cubicBezTo>
                    <a:pt x="11177" y="82328"/>
                    <a:pt x="11806" y="82504"/>
                    <a:pt x="12448" y="82504"/>
                  </a:cubicBezTo>
                  <a:cubicBezTo>
                    <a:pt x="12635" y="82504"/>
                    <a:pt x="12822" y="82489"/>
                    <a:pt x="13010" y="82459"/>
                  </a:cubicBezTo>
                  <a:lnTo>
                    <a:pt x="31423" y="10675"/>
                  </a:lnTo>
                  <a:lnTo>
                    <a:pt x="31423" y="10675"/>
                  </a:lnTo>
                  <a:cubicBezTo>
                    <a:pt x="31303" y="10684"/>
                    <a:pt x="31182" y="10689"/>
                    <a:pt x="31062" y="10689"/>
                  </a:cubicBezTo>
                  <a:cubicBezTo>
                    <a:pt x="30350" y="10689"/>
                    <a:pt x="29645" y="10522"/>
                    <a:pt x="28988" y="10208"/>
                  </a:cubicBezTo>
                  <a:lnTo>
                    <a:pt x="23317" y="5337"/>
                  </a:lnTo>
                  <a:lnTo>
                    <a:pt x="19148" y="1735"/>
                  </a:lnTo>
                  <a:cubicBezTo>
                    <a:pt x="18800" y="1155"/>
                    <a:pt x="18376" y="701"/>
                    <a:pt x="18425" y="219"/>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3367575" y="1408125"/>
              <a:ext cx="1542800" cy="1121650"/>
            </a:xfrm>
            <a:custGeom>
              <a:avLst/>
              <a:gdLst/>
              <a:ahLst/>
              <a:cxnLst/>
              <a:rect l="l" t="t" r="r" b="b"/>
              <a:pathLst>
                <a:path w="61712" h="44866" extrusionOk="0">
                  <a:moveTo>
                    <a:pt x="59009" y="0"/>
                  </a:moveTo>
                  <a:lnTo>
                    <a:pt x="1135" y="33591"/>
                  </a:lnTo>
                  <a:cubicBezTo>
                    <a:pt x="1" y="34258"/>
                    <a:pt x="301" y="34959"/>
                    <a:pt x="1135" y="35926"/>
                  </a:cubicBezTo>
                  <a:lnTo>
                    <a:pt x="10975" y="44365"/>
                  </a:lnTo>
                  <a:cubicBezTo>
                    <a:pt x="11626" y="44699"/>
                    <a:pt x="12326" y="44866"/>
                    <a:pt x="13027" y="44866"/>
                  </a:cubicBezTo>
                  <a:cubicBezTo>
                    <a:pt x="13727" y="44866"/>
                    <a:pt x="14428" y="44699"/>
                    <a:pt x="15078" y="44365"/>
                  </a:cubicBezTo>
                  <a:lnTo>
                    <a:pt x="23751" y="39362"/>
                  </a:lnTo>
                  <a:cubicBezTo>
                    <a:pt x="24852" y="38728"/>
                    <a:pt x="25085" y="37761"/>
                    <a:pt x="24184" y="37260"/>
                  </a:cubicBezTo>
                  <a:cubicBezTo>
                    <a:pt x="23703" y="37054"/>
                    <a:pt x="23187" y="36955"/>
                    <a:pt x="22672" y="36955"/>
                  </a:cubicBezTo>
                  <a:cubicBezTo>
                    <a:pt x="21939" y="36955"/>
                    <a:pt x="21209" y="37155"/>
                    <a:pt x="20582" y="37527"/>
                  </a:cubicBezTo>
                  <a:lnTo>
                    <a:pt x="13744" y="41430"/>
                  </a:lnTo>
                  <a:cubicBezTo>
                    <a:pt x="13527" y="41530"/>
                    <a:pt x="13293" y="41580"/>
                    <a:pt x="13056" y="41580"/>
                  </a:cubicBezTo>
                  <a:cubicBezTo>
                    <a:pt x="12818" y="41580"/>
                    <a:pt x="12576" y="41530"/>
                    <a:pt x="12343" y="41430"/>
                  </a:cubicBezTo>
                  <a:lnTo>
                    <a:pt x="5138" y="35192"/>
                  </a:lnTo>
                  <a:cubicBezTo>
                    <a:pt x="4771" y="34959"/>
                    <a:pt x="4771" y="34625"/>
                    <a:pt x="5138" y="34391"/>
                  </a:cubicBezTo>
                  <a:lnTo>
                    <a:pt x="61711" y="1568"/>
                  </a:lnTo>
                  <a:lnTo>
                    <a:pt x="59009"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8"/>
            <p:cNvSpPr/>
            <p:nvPr/>
          </p:nvSpPr>
          <p:spPr>
            <a:xfrm>
              <a:off x="3367575" y="1408125"/>
              <a:ext cx="1542800" cy="1121650"/>
            </a:xfrm>
            <a:custGeom>
              <a:avLst/>
              <a:gdLst/>
              <a:ahLst/>
              <a:cxnLst/>
              <a:rect l="l" t="t" r="r" b="b"/>
              <a:pathLst>
                <a:path w="61712" h="44866" extrusionOk="0">
                  <a:moveTo>
                    <a:pt x="59009" y="0"/>
                  </a:moveTo>
                  <a:lnTo>
                    <a:pt x="1135" y="33591"/>
                  </a:lnTo>
                  <a:cubicBezTo>
                    <a:pt x="1" y="34258"/>
                    <a:pt x="301" y="34959"/>
                    <a:pt x="1135" y="35926"/>
                  </a:cubicBezTo>
                  <a:lnTo>
                    <a:pt x="10975" y="44365"/>
                  </a:lnTo>
                  <a:cubicBezTo>
                    <a:pt x="11626" y="44699"/>
                    <a:pt x="12326" y="44866"/>
                    <a:pt x="13027" y="44866"/>
                  </a:cubicBezTo>
                  <a:cubicBezTo>
                    <a:pt x="13727" y="44866"/>
                    <a:pt x="14428" y="44699"/>
                    <a:pt x="15078" y="44365"/>
                  </a:cubicBezTo>
                  <a:lnTo>
                    <a:pt x="23751" y="39362"/>
                  </a:lnTo>
                  <a:cubicBezTo>
                    <a:pt x="24852" y="38728"/>
                    <a:pt x="25085" y="37761"/>
                    <a:pt x="24184" y="37260"/>
                  </a:cubicBezTo>
                  <a:cubicBezTo>
                    <a:pt x="23703" y="37054"/>
                    <a:pt x="23187" y="36955"/>
                    <a:pt x="22672" y="36955"/>
                  </a:cubicBezTo>
                  <a:cubicBezTo>
                    <a:pt x="21939" y="36955"/>
                    <a:pt x="21209" y="37155"/>
                    <a:pt x="20582" y="37527"/>
                  </a:cubicBezTo>
                  <a:lnTo>
                    <a:pt x="13744" y="41430"/>
                  </a:lnTo>
                  <a:cubicBezTo>
                    <a:pt x="13527" y="41530"/>
                    <a:pt x="13293" y="41580"/>
                    <a:pt x="13056" y="41580"/>
                  </a:cubicBezTo>
                  <a:cubicBezTo>
                    <a:pt x="12818" y="41580"/>
                    <a:pt x="12576" y="41530"/>
                    <a:pt x="12343" y="41430"/>
                  </a:cubicBezTo>
                  <a:lnTo>
                    <a:pt x="5138" y="35192"/>
                  </a:lnTo>
                  <a:cubicBezTo>
                    <a:pt x="4771" y="34959"/>
                    <a:pt x="4771" y="34625"/>
                    <a:pt x="5138" y="34391"/>
                  </a:cubicBezTo>
                  <a:lnTo>
                    <a:pt x="61711" y="1568"/>
                  </a:lnTo>
                  <a:lnTo>
                    <a:pt x="59009"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8"/>
            <p:cNvSpPr/>
            <p:nvPr/>
          </p:nvSpPr>
          <p:spPr>
            <a:xfrm>
              <a:off x="3896275" y="1472325"/>
              <a:ext cx="1288450" cy="3214000"/>
            </a:xfrm>
            <a:custGeom>
              <a:avLst/>
              <a:gdLst/>
              <a:ahLst/>
              <a:cxnLst/>
              <a:rect l="l" t="t" r="r" b="b"/>
              <a:pathLst>
                <a:path w="51538" h="128560" extrusionOk="0">
                  <a:moveTo>
                    <a:pt x="51538" y="1"/>
                  </a:moveTo>
                  <a:lnTo>
                    <a:pt x="1" y="29955"/>
                  </a:lnTo>
                  <a:lnTo>
                    <a:pt x="1" y="128559"/>
                  </a:lnTo>
                  <a:lnTo>
                    <a:pt x="51538" y="98605"/>
                  </a:lnTo>
                  <a:lnTo>
                    <a:pt x="51538"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8"/>
            <p:cNvSpPr/>
            <p:nvPr/>
          </p:nvSpPr>
          <p:spPr>
            <a:xfrm>
              <a:off x="3938825" y="1542375"/>
              <a:ext cx="1531950" cy="874825"/>
            </a:xfrm>
            <a:custGeom>
              <a:avLst/>
              <a:gdLst/>
              <a:ahLst/>
              <a:cxnLst/>
              <a:rect l="l" t="t" r="r" b="b"/>
              <a:pathLst>
                <a:path w="61278" h="34993" extrusionOk="0">
                  <a:moveTo>
                    <a:pt x="49869" y="1"/>
                  </a:moveTo>
                  <a:lnTo>
                    <a:pt x="0" y="28755"/>
                  </a:lnTo>
                  <a:cubicBezTo>
                    <a:pt x="8606" y="34192"/>
                    <a:pt x="11809" y="34992"/>
                    <a:pt x="11809" y="34992"/>
                  </a:cubicBezTo>
                  <a:lnTo>
                    <a:pt x="61277" y="6238"/>
                  </a:lnTo>
                  <a:cubicBezTo>
                    <a:pt x="56274" y="5071"/>
                    <a:pt x="52471" y="3003"/>
                    <a:pt x="498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8"/>
            <p:cNvSpPr/>
            <p:nvPr/>
          </p:nvSpPr>
          <p:spPr>
            <a:xfrm>
              <a:off x="3838750" y="1442300"/>
              <a:ext cx="1744600" cy="998450"/>
            </a:xfrm>
            <a:custGeom>
              <a:avLst/>
              <a:gdLst/>
              <a:ahLst/>
              <a:cxnLst/>
              <a:rect l="l" t="t" r="r" b="b"/>
              <a:pathLst>
                <a:path w="69784" h="39938" extrusionOk="0">
                  <a:moveTo>
                    <a:pt x="51804" y="1"/>
                  </a:moveTo>
                  <a:lnTo>
                    <a:pt x="2636" y="28388"/>
                  </a:lnTo>
                  <a:cubicBezTo>
                    <a:pt x="0" y="29922"/>
                    <a:pt x="0" y="32391"/>
                    <a:pt x="2636" y="33925"/>
                  </a:cubicBezTo>
                  <a:lnTo>
                    <a:pt x="11008" y="38762"/>
                  </a:lnTo>
                  <a:cubicBezTo>
                    <a:pt x="12509" y="39546"/>
                    <a:pt x="14160" y="39938"/>
                    <a:pt x="15812" y="39938"/>
                  </a:cubicBezTo>
                  <a:cubicBezTo>
                    <a:pt x="17463" y="39938"/>
                    <a:pt x="19114" y="39546"/>
                    <a:pt x="20615" y="38762"/>
                  </a:cubicBezTo>
                  <a:lnTo>
                    <a:pt x="69783" y="10475"/>
                  </a:lnTo>
                  <a:lnTo>
                    <a:pt x="67415" y="9074"/>
                  </a:lnTo>
                  <a:lnTo>
                    <a:pt x="19114" y="37094"/>
                  </a:lnTo>
                  <a:cubicBezTo>
                    <a:pt x="18213" y="37561"/>
                    <a:pt x="17221" y="37795"/>
                    <a:pt x="16229" y="37795"/>
                  </a:cubicBezTo>
                  <a:cubicBezTo>
                    <a:pt x="15236" y="37795"/>
                    <a:pt x="14244" y="37561"/>
                    <a:pt x="13343" y="37094"/>
                  </a:cubicBezTo>
                  <a:lnTo>
                    <a:pt x="5538" y="32591"/>
                  </a:lnTo>
                  <a:cubicBezTo>
                    <a:pt x="3970" y="31690"/>
                    <a:pt x="3970" y="30222"/>
                    <a:pt x="5538" y="29322"/>
                  </a:cubicBezTo>
                  <a:lnTo>
                    <a:pt x="53872" y="1202"/>
                  </a:lnTo>
                  <a:lnTo>
                    <a:pt x="51804" y="1"/>
                  </a:ln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a:off x="3853750" y="1701650"/>
              <a:ext cx="1727925" cy="3203375"/>
            </a:xfrm>
            <a:custGeom>
              <a:avLst/>
              <a:gdLst/>
              <a:ahLst/>
              <a:cxnLst/>
              <a:rect l="l" t="t" r="r" b="b"/>
              <a:pathLst>
                <a:path w="69117" h="128135" extrusionOk="0">
                  <a:moveTo>
                    <a:pt x="69117" y="1"/>
                  </a:moveTo>
                  <a:lnTo>
                    <a:pt x="19948" y="28388"/>
                  </a:lnTo>
                  <a:cubicBezTo>
                    <a:pt x="18431" y="29138"/>
                    <a:pt x="16788" y="29514"/>
                    <a:pt x="15149" y="29514"/>
                  </a:cubicBezTo>
                  <a:cubicBezTo>
                    <a:pt x="13510" y="29514"/>
                    <a:pt x="11876" y="29138"/>
                    <a:pt x="10375" y="28388"/>
                  </a:cubicBezTo>
                  <a:lnTo>
                    <a:pt x="2002" y="23518"/>
                  </a:lnTo>
                  <a:cubicBezTo>
                    <a:pt x="868" y="23017"/>
                    <a:pt x="101" y="21983"/>
                    <a:pt x="1" y="20782"/>
                  </a:cubicBezTo>
                  <a:lnTo>
                    <a:pt x="1" y="119386"/>
                  </a:lnTo>
                  <a:cubicBezTo>
                    <a:pt x="101" y="120587"/>
                    <a:pt x="868" y="121621"/>
                    <a:pt x="2002" y="122122"/>
                  </a:cubicBezTo>
                  <a:lnTo>
                    <a:pt x="10375" y="126958"/>
                  </a:lnTo>
                  <a:cubicBezTo>
                    <a:pt x="11876" y="127742"/>
                    <a:pt x="13527" y="128134"/>
                    <a:pt x="15174" y="128134"/>
                  </a:cubicBezTo>
                  <a:cubicBezTo>
                    <a:pt x="16821" y="128134"/>
                    <a:pt x="18464" y="127742"/>
                    <a:pt x="19948" y="126958"/>
                  </a:cubicBezTo>
                  <a:lnTo>
                    <a:pt x="69117" y="98605"/>
                  </a:lnTo>
                  <a:lnTo>
                    <a:pt x="69117"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a:off x="3854600" y="2222025"/>
              <a:ext cx="379450" cy="2682975"/>
            </a:xfrm>
            <a:custGeom>
              <a:avLst/>
              <a:gdLst/>
              <a:ahLst/>
              <a:cxnLst/>
              <a:rect l="l" t="t" r="r" b="b"/>
              <a:pathLst>
                <a:path w="15178" h="107319" extrusionOk="0">
                  <a:moveTo>
                    <a:pt x="0" y="1"/>
                  </a:moveTo>
                  <a:lnTo>
                    <a:pt x="0" y="98605"/>
                  </a:lnTo>
                  <a:cubicBezTo>
                    <a:pt x="134" y="99806"/>
                    <a:pt x="867" y="100873"/>
                    <a:pt x="2002" y="101373"/>
                  </a:cubicBezTo>
                  <a:lnTo>
                    <a:pt x="10374" y="106210"/>
                  </a:lnTo>
                  <a:cubicBezTo>
                    <a:pt x="11736" y="106922"/>
                    <a:pt x="13271" y="107318"/>
                    <a:pt x="14818" y="107318"/>
                  </a:cubicBezTo>
                  <a:cubicBezTo>
                    <a:pt x="14938" y="107318"/>
                    <a:pt x="15058" y="107316"/>
                    <a:pt x="15178" y="107311"/>
                  </a:cubicBezTo>
                  <a:lnTo>
                    <a:pt x="15178" y="8740"/>
                  </a:lnTo>
                  <a:cubicBezTo>
                    <a:pt x="15058" y="8745"/>
                    <a:pt x="14938" y="8748"/>
                    <a:pt x="14818" y="8748"/>
                  </a:cubicBezTo>
                  <a:cubicBezTo>
                    <a:pt x="13275" y="8748"/>
                    <a:pt x="11767" y="8352"/>
                    <a:pt x="10374" y="7640"/>
                  </a:cubicBezTo>
                  <a:lnTo>
                    <a:pt x="2002" y="2736"/>
                  </a:lnTo>
                  <a:cubicBezTo>
                    <a:pt x="867" y="2236"/>
                    <a:pt x="134" y="1202"/>
                    <a:pt x="0" y="1"/>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a:off x="4422500" y="1776725"/>
              <a:ext cx="1288450" cy="3213975"/>
            </a:xfrm>
            <a:custGeom>
              <a:avLst/>
              <a:gdLst/>
              <a:ahLst/>
              <a:cxnLst/>
              <a:rect l="l" t="t" r="r" b="b"/>
              <a:pathLst>
                <a:path w="51538" h="128559" extrusionOk="0">
                  <a:moveTo>
                    <a:pt x="51537" y="0"/>
                  </a:moveTo>
                  <a:lnTo>
                    <a:pt x="0" y="29955"/>
                  </a:lnTo>
                  <a:lnTo>
                    <a:pt x="0" y="128559"/>
                  </a:lnTo>
                  <a:lnTo>
                    <a:pt x="51537" y="98604"/>
                  </a:lnTo>
                  <a:lnTo>
                    <a:pt x="51537"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4422500" y="1776725"/>
              <a:ext cx="1288450" cy="3213975"/>
            </a:xfrm>
            <a:custGeom>
              <a:avLst/>
              <a:gdLst/>
              <a:ahLst/>
              <a:cxnLst/>
              <a:rect l="l" t="t" r="r" b="b"/>
              <a:pathLst>
                <a:path w="51538" h="128559" extrusionOk="0">
                  <a:moveTo>
                    <a:pt x="51537" y="0"/>
                  </a:moveTo>
                  <a:lnTo>
                    <a:pt x="0" y="29955"/>
                  </a:lnTo>
                  <a:lnTo>
                    <a:pt x="0" y="128559"/>
                  </a:lnTo>
                  <a:lnTo>
                    <a:pt x="51537" y="98604"/>
                  </a:lnTo>
                  <a:lnTo>
                    <a:pt x="51537"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8"/>
            <p:cNvSpPr/>
            <p:nvPr/>
          </p:nvSpPr>
          <p:spPr>
            <a:xfrm>
              <a:off x="4464200" y="1846775"/>
              <a:ext cx="1531950" cy="873150"/>
            </a:xfrm>
            <a:custGeom>
              <a:avLst/>
              <a:gdLst/>
              <a:ahLst/>
              <a:cxnLst/>
              <a:rect l="l" t="t" r="r" b="b"/>
              <a:pathLst>
                <a:path w="61278" h="34926" extrusionOk="0">
                  <a:moveTo>
                    <a:pt x="49869" y="0"/>
                  </a:moveTo>
                  <a:lnTo>
                    <a:pt x="0" y="28754"/>
                  </a:lnTo>
                  <a:cubicBezTo>
                    <a:pt x="8576" y="34151"/>
                    <a:pt x="11795" y="34914"/>
                    <a:pt x="11809" y="34925"/>
                  </a:cubicBezTo>
                  <a:lnTo>
                    <a:pt x="11809" y="34925"/>
                  </a:lnTo>
                  <a:lnTo>
                    <a:pt x="61277" y="6238"/>
                  </a:lnTo>
                  <a:cubicBezTo>
                    <a:pt x="56274" y="5070"/>
                    <a:pt x="52471" y="3002"/>
                    <a:pt x="49869" y="0"/>
                  </a:cubicBezTo>
                  <a:close/>
                  <a:moveTo>
                    <a:pt x="11809" y="34925"/>
                  </a:moveTo>
                  <a:lnTo>
                    <a:pt x="11809" y="34925"/>
                  </a:lnTo>
                  <a:cubicBezTo>
                    <a:pt x="11809" y="34925"/>
                    <a:pt x="11809" y="34925"/>
                    <a:pt x="11809" y="349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8"/>
            <p:cNvSpPr/>
            <p:nvPr/>
          </p:nvSpPr>
          <p:spPr>
            <a:xfrm>
              <a:off x="4464200" y="1846775"/>
              <a:ext cx="1531950" cy="873150"/>
            </a:xfrm>
            <a:custGeom>
              <a:avLst/>
              <a:gdLst/>
              <a:ahLst/>
              <a:cxnLst/>
              <a:rect l="l" t="t" r="r" b="b"/>
              <a:pathLst>
                <a:path w="61278" h="34926" extrusionOk="0">
                  <a:moveTo>
                    <a:pt x="49869" y="0"/>
                  </a:moveTo>
                  <a:lnTo>
                    <a:pt x="0" y="28754"/>
                  </a:lnTo>
                  <a:cubicBezTo>
                    <a:pt x="8576" y="34151"/>
                    <a:pt x="11795" y="34914"/>
                    <a:pt x="11809" y="34925"/>
                  </a:cubicBezTo>
                  <a:lnTo>
                    <a:pt x="11809" y="34925"/>
                  </a:lnTo>
                  <a:lnTo>
                    <a:pt x="61277" y="6238"/>
                  </a:lnTo>
                  <a:cubicBezTo>
                    <a:pt x="56274" y="5070"/>
                    <a:pt x="52471" y="3002"/>
                    <a:pt x="49869" y="0"/>
                  </a:cubicBezTo>
                  <a:close/>
                  <a:moveTo>
                    <a:pt x="11809" y="34925"/>
                  </a:moveTo>
                  <a:lnTo>
                    <a:pt x="11809" y="34925"/>
                  </a:lnTo>
                  <a:cubicBezTo>
                    <a:pt x="11809" y="34925"/>
                    <a:pt x="11809" y="34925"/>
                    <a:pt x="11809" y="349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8"/>
            <p:cNvSpPr/>
            <p:nvPr/>
          </p:nvSpPr>
          <p:spPr>
            <a:xfrm>
              <a:off x="4364950" y="1747525"/>
              <a:ext cx="1744600" cy="997000"/>
            </a:xfrm>
            <a:custGeom>
              <a:avLst/>
              <a:gdLst/>
              <a:ahLst/>
              <a:cxnLst/>
              <a:rect l="l" t="t" r="r" b="b"/>
              <a:pathLst>
                <a:path w="69784" h="39880" extrusionOk="0">
                  <a:moveTo>
                    <a:pt x="51804" y="1"/>
                  </a:moveTo>
                  <a:lnTo>
                    <a:pt x="2636" y="28354"/>
                  </a:lnTo>
                  <a:cubicBezTo>
                    <a:pt x="1" y="29889"/>
                    <a:pt x="1" y="32357"/>
                    <a:pt x="2636" y="33891"/>
                  </a:cubicBezTo>
                  <a:lnTo>
                    <a:pt x="11042" y="38728"/>
                  </a:lnTo>
                  <a:cubicBezTo>
                    <a:pt x="12543" y="39495"/>
                    <a:pt x="14186" y="39879"/>
                    <a:pt x="15829" y="39879"/>
                  </a:cubicBezTo>
                  <a:cubicBezTo>
                    <a:pt x="17472" y="39879"/>
                    <a:pt x="19114" y="39495"/>
                    <a:pt x="20615" y="38728"/>
                  </a:cubicBezTo>
                  <a:lnTo>
                    <a:pt x="69784" y="10375"/>
                  </a:lnTo>
                  <a:lnTo>
                    <a:pt x="67416" y="9007"/>
                  </a:lnTo>
                  <a:lnTo>
                    <a:pt x="19114" y="37160"/>
                  </a:lnTo>
                  <a:cubicBezTo>
                    <a:pt x="18214" y="37611"/>
                    <a:pt x="17221" y="37836"/>
                    <a:pt x="16233" y="37836"/>
                  </a:cubicBezTo>
                  <a:cubicBezTo>
                    <a:pt x="15245" y="37836"/>
                    <a:pt x="14261" y="37611"/>
                    <a:pt x="13377" y="37160"/>
                  </a:cubicBezTo>
                  <a:lnTo>
                    <a:pt x="5571" y="32657"/>
                  </a:lnTo>
                  <a:cubicBezTo>
                    <a:pt x="3970" y="31723"/>
                    <a:pt x="3970" y="30256"/>
                    <a:pt x="5571" y="29355"/>
                  </a:cubicBezTo>
                  <a:lnTo>
                    <a:pt x="53872" y="1201"/>
                  </a:lnTo>
                  <a:lnTo>
                    <a:pt x="51804"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8"/>
            <p:cNvSpPr/>
            <p:nvPr/>
          </p:nvSpPr>
          <p:spPr>
            <a:xfrm>
              <a:off x="4364950" y="1747525"/>
              <a:ext cx="1744600" cy="997000"/>
            </a:xfrm>
            <a:custGeom>
              <a:avLst/>
              <a:gdLst/>
              <a:ahLst/>
              <a:cxnLst/>
              <a:rect l="l" t="t" r="r" b="b"/>
              <a:pathLst>
                <a:path w="69784" h="39880" extrusionOk="0">
                  <a:moveTo>
                    <a:pt x="51804" y="1"/>
                  </a:moveTo>
                  <a:lnTo>
                    <a:pt x="2636" y="28354"/>
                  </a:lnTo>
                  <a:cubicBezTo>
                    <a:pt x="1" y="29889"/>
                    <a:pt x="1" y="32357"/>
                    <a:pt x="2636" y="33891"/>
                  </a:cubicBezTo>
                  <a:lnTo>
                    <a:pt x="11042" y="38728"/>
                  </a:lnTo>
                  <a:cubicBezTo>
                    <a:pt x="12543" y="39495"/>
                    <a:pt x="14186" y="39879"/>
                    <a:pt x="15829" y="39879"/>
                  </a:cubicBezTo>
                  <a:cubicBezTo>
                    <a:pt x="17472" y="39879"/>
                    <a:pt x="19114" y="39495"/>
                    <a:pt x="20615" y="38728"/>
                  </a:cubicBezTo>
                  <a:lnTo>
                    <a:pt x="69784" y="10375"/>
                  </a:lnTo>
                  <a:lnTo>
                    <a:pt x="67416" y="9007"/>
                  </a:lnTo>
                  <a:lnTo>
                    <a:pt x="19114" y="37160"/>
                  </a:lnTo>
                  <a:cubicBezTo>
                    <a:pt x="18214" y="37611"/>
                    <a:pt x="17221" y="37836"/>
                    <a:pt x="16233" y="37836"/>
                  </a:cubicBezTo>
                  <a:cubicBezTo>
                    <a:pt x="15245" y="37836"/>
                    <a:pt x="14261" y="37611"/>
                    <a:pt x="13377" y="37160"/>
                  </a:cubicBezTo>
                  <a:lnTo>
                    <a:pt x="5571" y="32657"/>
                  </a:lnTo>
                  <a:cubicBezTo>
                    <a:pt x="3970" y="31723"/>
                    <a:pt x="3970" y="30256"/>
                    <a:pt x="5571" y="29355"/>
                  </a:cubicBezTo>
                  <a:lnTo>
                    <a:pt x="53872" y="1201"/>
                  </a:lnTo>
                  <a:lnTo>
                    <a:pt x="51804"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8"/>
            <p:cNvSpPr/>
            <p:nvPr/>
          </p:nvSpPr>
          <p:spPr>
            <a:xfrm>
              <a:off x="4380800" y="2006050"/>
              <a:ext cx="1727925" cy="3202100"/>
            </a:xfrm>
            <a:custGeom>
              <a:avLst/>
              <a:gdLst/>
              <a:ahLst/>
              <a:cxnLst/>
              <a:rect l="l" t="t" r="r" b="b"/>
              <a:pathLst>
                <a:path w="69117" h="128084" extrusionOk="0">
                  <a:moveTo>
                    <a:pt x="69117" y="0"/>
                  </a:moveTo>
                  <a:lnTo>
                    <a:pt x="19981" y="28354"/>
                  </a:lnTo>
                  <a:cubicBezTo>
                    <a:pt x="18480" y="29121"/>
                    <a:pt x="16838" y="29505"/>
                    <a:pt x="15195" y="29505"/>
                  </a:cubicBezTo>
                  <a:cubicBezTo>
                    <a:pt x="13552" y="29505"/>
                    <a:pt x="11909" y="29121"/>
                    <a:pt x="10408" y="28354"/>
                  </a:cubicBezTo>
                  <a:lnTo>
                    <a:pt x="2002" y="23484"/>
                  </a:lnTo>
                  <a:cubicBezTo>
                    <a:pt x="901" y="22983"/>
                    <a:pt x="134" y="21949"/>
                    <a:pt x="0" y="20715"/>
                  </a:cubicBezTo>
                  <a:lnTo>
                    <a:pt x="0" y="119386"/>
                  </a:lnTo>
                  <a:cubicBezTo>
                    <a:pt x="134" y="120587"/>
                    <a:pt x="901" y="121621"/>
                    <a:pt x="2002" y="122121"/>
                  </a:cubicBezTo>
                  <a:lnTo>
                    <a:pt x="10408" y="126958"/>
                  </a:lnTo>
                  <a:cubicBezTo>
                    <a:pt x="11926" y="127708"/>
                    <a:pt x="13569" y="128084"/>
                    <a:pt x="15207" y="128084"/>
                  </a:cubicBezTo>
                  <a:cubicBezTo>
                    <a:pt x="16846" y="128084"/>
                    <a:pt x="18480" y="127708"/>
                    <a:pt x="19981" y="126958"/>
                  </a:cubicBezTo>
                  <a:lnTo>
                    <a:pt x="69117" y="98571"/>
                  </a:lnTo>
                  <a:lnTo>
                    <a:pt x="69117"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8"/>
            <p:cNvSpPr/>
            <p:nvPr/>
          </p:nvSpPr>
          <p:spPr>
            <a:xfrm>
              <a:off x="4380800" y="2525575"/>
              <a:ext cx="379450" cy="2682850"/>
            </a:xfrm>
            <a:custGeom>
              <a:avLst/>
              <a:gdLst/>
              <a:ahLst/>
              <a:cxnLst/>
              <a:rect l="l" t="t" r="r" b="b"/>
              <a:pathLst>
                <a:path w="15178" h="107314" extrusionOk="0">
                  <a:moveTo>
                    <a:pt x="0" y="1"/>
                  </a:moveTo>
                  <a:lnTo>
                    <a:pt x="0" y="98605"/>
                  </a:lnTo>
                  <a:cubicBezTo>
                    <a:pt x="134" y="99806"/>
                    <a:pt x="901" y="100840"/>
                    <a:pt x="2002" y="101340"/>
                  </a:cubicBezTo>
                  <a:lnTo>
                    <a:pt x="10408" y="106177"/>
                  </a:lnTo>
                  <a:cubicBezTo>
                    <a:pt x="11783" y="106944"/>
                    <a:pt x="13372" y="107313"/>
                    <a:pt x="14970" y="107313"/>
                  </a:cubicBezTo>
                  <a:cubicBezTo>
                    <a:pt x="15039" y="107313"/>
                    <a:pt x="15109" y="107312"/>
                    <a:pt x="15178" y="107311"/>
                  </a:cubicBezTo>
                  <a:lnTo>
                    <a:pt x="15178" y="8740"/>
                  </a:lnTo>
                  <a:cubicBezTo>
                    <a:pt x="15109" y="8742"/>
                    <a:pt x="15039" y="8743"/>
                    <a:pt x="14970" y="8743"/>
                  </a:cubicBezTo>
                  <a:cubicBezTo>
                    <a:pt x="13377" y="8743"/>
                    <a:pt x="11847" y="8374"/>
                    <a:pt x="10408" y="7606"/>
                  </a:cubicBezTo>
                  <a:lnTo>
                    <a:pt x="2002" y="2736"/>
                  </a:lnTo>
                  <a:cubicBezTo>
                    <a:pt x="901" y="2236"/>
                    <a:pt x="134" y="1202"/>
                    <a:pt x="0" y="1"/>
                  </a:cubicBez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 name="Google Shape;724;p48"/>
          <p:cNvSpPr txBox="1">
            <a:spLocks noGrp="1"/>
          </p:cNvSpPr>
          <p:nvPr>
            <p:ph type="subTitle" idx="1"/>
          </p:nvPr>
        </p:nvSpPr>
        <p:spPr>
          <a:xfrm>
            <a:off x="3551972" y="937844"/>
            <a:ext cx="4509172" cy="1663359"/>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1600" dirty="0">
                <a:solidFill>
                  <a:schemeClr val="accent4">
                    <a:lumMod val="75000"/>
                  </a:schemeClr>
                </a:solidFill>
                <a:latin typeface="Times New Roman" panose="02020603050405020304" pitchFamily="18" charset="0"/>
                <a:cs typeface="Times New Roman" panose="02020603050405020304" pitchFamily="18" charset="0"/>
              </a:rPr>
              <a:t>a. Bài viết phân tích đặc trưng văn hoá người Việt thể hiện ở nhóm từ chỉ bộ phận của cái bụng như lòng, ruột, gan,  bụng, dạ... Những từ ngày bộc lộ tâm tư, tình cảm của con người</a:t>
            </a:r>
            <a:endParaRPr sz="16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729" name="Google Shape;729;p48"/>
          <p:cNvSpPr txBox="1">
            <a:spLocks noGrp="1"/>
          </p:cNvSpPr>
          <p:nvPr>
            <p:ph type="ctrTitle" idx="6"/>
          </p:nvPr>
        </p:nvSpPr>
        <p:spPr>
          <a:xfrm>
            <a:off x="1254354" y="240634"/>
            <a:ext cx="6840000" cy="54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tx2">
                    <a:lumMod val="40000"/>
                    <a:lumOff val="60000"/>
                  </a:schemeClr>
                </a:solidFill>
                <a:latin typeface="Times New Roman" panose="02020603050405020304" pitchFamily="18" charset="0"/>
                <a:cs typeface="Times New Roman" panose="02020603050405020304" pitchFamily="18" charset="0"/>
              </a:rPr>
              <a:t>Bài 2</a:t>
            </a:r>
            <a:endParaRPr sz="2400" b="1" dirty="0">
              <a:solidFill>
                <a:schemeClr val="tx2">
                  <a:lumMod val="40000"/>
                  <a:lumOff val="60000"/>
                </a:schemeClr>
              </a:solidFill>
              <a:latin typeface="Times New Roman" panose="02020603050405020304" pitchFamily="18" charset="0"/>
              <a:cs typeface="Times New Roman" panose="02020603050405020304" pitchFamily="18" charset="0"/>
            </a:endParaRPr>
          </a:p>
        </p:txBody>
      </p:sp>
      <p:sp>
        <p:nvSpPr>
          <p:cNvPr id="12" name="Google Shape;724;p48">
            <a:extLst>
              <a:ext uri="{FF2B5EF4-FFF2-40B4-BE49-F238E27FC236}">
                <a16:creationId xmlns:a16="http://schemas.microsoft.com/office/drawing/2014/main" id="{E60306D6-E256-70F0-9B7F-6EE9247F078E}"/>
              </a:ext>
            </a:extLst>
          </p:cNvPr>
          <p:cNvSpPr txBox="1">
            <a:spLocks/>
          </p:cNvSpPr>
          <p:nvPr/>
        </p:nvSpPr>
        <p:spPr>
          <a:xfrm>
            <a:off x="3936544" y="2981037"/>
            <a:ext cx="4509172" cy="1299787"/>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1pPr>
            <a:lvl2pPr marL="914400" marR="0" lvl="1"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2pPr>
            <a:lvl3pPr marL="1371600" marR="0" lvl="2"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3pPr>
            <a:lvl4pPr marL="1828800" marR="0" lvl="3"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4pPr>
            <a:lvl5pPr marL="2286000" marR="0" lvl="4"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5pPr>
            <a:lvl6pPr marL="2743200" marR="0" lvl="5"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6pPr>
            <a:lvl7pPr marL="3200400" marR="0" lvl="6"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7pPr>
            <a:lvl8pPr marL="3657600" marR="0" lvl="7"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8pPr>
            <a:lvl9pPr marL="4114800" marR="0" lvl="8"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9pPr>
          </a:lstStyle>
          <a:p>
            <a:pPr marL="0" indent="0" algn="just">
              <a:lnSpc>
                <a:spcPct val="150000"/>
              </a:lnSpc>
            </a:pPr>
            <a:r>
              <a:rPr lang="vi-VN" dirty="0">
                <a:solidFill>
                  <a:schemeClr val="accent4">
                    <a:lumMod val="75000"/>
                  </a:schemeClr>
                </a:solidFill>
                <a:latin typeface="Times New Roman" panose="02020603050405020304" pitchFamily="18" charset="0"/>
                <a:cs typeface="Times New Roman" panose="02020603050405020304" pitchFamily="18" charset="0"/>
              </a:rPr>
              <a:t>b.Những từ này thường chuyển nghĩa qua phương thức ẩn dụ hoặc hoán dụ dựa trên cơ sở tương đồng hoặc tương cận. </a:t>
            </a:r>
          </a:p>
        </p:txBody>
      </p:sp>
    </p:spTree>
    <p:extLst>
      <p:ext uri="{BB962C8B-B14F-4D97-AF65-F5344CB8AC3E}">
        <p14:creationId xmlns:p14="http://schemas.microsoft.com/office/powerpoint/2010/main" val="3763343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2" name="Google Shape;322;p34"/>
          <p:cNvSpPr txBox="1">
            <a:spLocks noGrp="1"/>
          </p:cNvSpPr>
          <p:nvPr>
            <p:ph type="ctrTitle"/>
          </p:nvPr>
        </p:nvSpPr>
        <p:spPr>
          <a:xfrm>
            <a:off x="1151999" y="501750"/>
            <a:ext cx="7157113" cy="54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3: Thành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Việt</a:t>
            </a:r>
            <a:endParaRPr lang="en-US" sz="2400" b="1"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621C507-FFBA-CDB9-ED65-8D13A1ECC261}"/>
              </a:ext>
            </a:extLst>
          </p:cNvPr>
          <p:cNvGraphicFramePr>
            <a:graphicFrameLocks noGrp="1"/>
          </p:cNvGraphicFramePr>
          <p:nvPr>
            <p:extLst>
              <p:ext uri="{D42A27DB-BD31-4B8C-83A1-F6EECF244321}">
                <p14:modId xmlns:p14="http://schemas.microsoft.com/office/powerpoint/2010/main" val="2283821120"/>
              </p:ext>
            </p:extLst>
          </p:nvPr>
        </p:nvGraphicFramePr>
        <p:xfrm>
          <a:off x="866222" y="1041750"/>
          <a:ext cx="7538308" cy="3840480"/>
        </p:xfrm>
        <a:graphic>
          <a:graphicData uri="http://schemas.openxmlformats.org/drawingml/2006/table">
            <a:tbl>
              <a:tblPr firstRow="1" firstCol="1" bandRow="1"/>
              <a:tblGrid>
                <a:gridCol w="7538308">
                  <a:extLst>
                    <a:ext uri="{9D8B030D-6E8A-4147-A177-3AD203B41FA5}">
                      <a16:colId xmlns:a16="http://schemas.microsoft.com/office/drawing/2014/main" val="2679773277"/>
                    </a:ext>
                  </a:extLst>
                </a:gridCol>
              </a:tblGrid>
              <a:tr h="113877">
                <a:tc>
                  <a:txBody>
                    <a:bodyPr/>
                    <a:lstStyle/>
                    <a:p>
                      <a:pPr algn="just"/>
                      <a:r>
                        <a:rPr lang="vi-VN" sz="1400" b="1" dirty="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Mở đầu</a:t>
                      </a:r>
                      <a:endParaRPr lang="en-US" sz="1400" dirty="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6422445"/>
                  </a:ext>
                </a:extLst>
              </a:tr>
              <a:tr h="113877">
                <a:tc>
                  <a:txBody>
                    <a:bodyPr/>
                    <a:lstStyle/>
                    <a:p>
                      <a:pPr algn="just"/>
                      <a:r>
                        <a:rPr lang="vi-VN" sz="1400" dirty="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Tính cấp bách của đề tài</a:t>
                      </a:r>
                      <a:endParaRPr lang="en-US" sz="1400" dirty="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047006308"/>
                  </a:ext>
                </a:extLst>
              </a:tr>
              <a:tr h="113877">
                <a:tc>
                  <a:txBody>
                    <a:bodyPr/>
                    <a:lstStyle/>
                    <a:p>
                      <a:pPr algn="just"/>
                      <a:r>
                        <a:rPr lang="vi-VN" sz="1400" dirty="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Tổng quan nghiên (Tóm tắt, nhận xét những công trình có liên quan trong mối tương quan với đề tài)</a:t>
                      </a:r>
                      <a:endParaRPr lang="en-US" sz="1400" dirty="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334227917"/>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 Mục tiêu nghiên cứu: </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972474274"/>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Tìm hiểu về các thành ngữ và tục ngữ có chứa từ "đầu".</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417063241"/>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Tìm hiểu mối quan hệ giữa các câu thành ngữ, tục ngữ có chứa từ "đầu" với đời sống.</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47140357"/>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96747402"/>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Đối tượng nghiên cứu</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560373930"/>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Các thành ngữ, tục ngữ có chứa từ "đầu"...</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374509967"/>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 Phạm vi nghiên cứu</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635269754"/>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Thành ngữ, tục ngữ Việt Nam có chứa từ "đầu"...</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69326055"/>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 Phương pháp nghiên cứu</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097937200"/>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Phương pháp thu thập - xử lí thông tin</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11405346"/>
                  </a:ext>
                </a:extLst>
              </a:tr>
              <a:tr h="113877">
                <a:tc>
                  <a:txBody>
                    <a:bodyPr/>
                    <a:lstStyle/>
                    <a:p>
                      <a:pPr algn="just"/>
                      <a:r>
                        <a:rPr lang="vi-VN" sz="1400" dirty="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7. Cấu trúc đề tài: </a:t>
                      </a:r>
                      <a:endParaRPr lang="en-US" sz="1400" dirty="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349292456"/>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Đề tài được kết cấu thành 3 mục như sau:</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096402557"/>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Chương 1: Cơ sở lý luận của đề tài</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9525150"/>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Chương 2: Từ "đầu" trong thành ngữ</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558155808"/>
                  </a:ext>
                </a:extLst>
              </a:tr>
              <a:tr h="113877">
                <a:tc>
                  <a:txBody>
                    <a:bodyPr/>
                    <a:lstStyle/>
                    <a:p>
                      <a:pPr algn="just"/>
                      <a:r>
                        <a:rPr lang="vi-VN" sz="1400" dirty="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Chương 3: Mối quan hệ giữa các câu thành ngữ, tục ngữ có chứa từ "đầu" với đời sống</a:t>
                      </a:r>
                      <a:endParaRPr lang="en-US" sz="1400" dirty="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48098136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2" name="Google Shape;322;p34"/>
          <p:cNvSpPr txBox="1">
            <a:spLocks noGrp="1"/>
          </p:cNvSpPr>
          <p:nvPr>
            <p:ph type="ctrTitle"/>
          </p:nvPr>
        </p:nvSpPr>
        <p:spPr>
          <a:xfrm>
            <a:off x="1151999" y="501750"/>
            <a:ext cx="7157113" cy="54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3: Thành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Việt</a:t>
            </a:r>
            <a:endParaRPr lang="en-US" sz="2400" b="1"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621C507-FFBA-CDB9-ED65-8D13A1ECC261}"/>
              </a:ext>
            </a:extLst>
          </p:cNvPr>
          <p:cNvGraphicFramePr>
            <a:graphicFrameLocks noGrp="1"/>
          </p:cNvGraphicFramePr>
          <p:nvPr>
            <p:extLst>
              <p:ext uri="{D42A27DB-BD31-4B8C-83A1-F6EECF244321}">
                <p14:modId xmlns:p14="http://schemas.microsoft.com/office/powerpoint/2010/main" val="1694705545"/>
              </p:ext>
            </p:extLst>
          </p:nvPr>
        </p:nvGraphicFramePr>
        <p:xfrm>
          <a:off x="1315470" y="1227990"/>
          <a:ext cx="6830170" cy="3413760"/>
        </p:xfrm>
        <a:graphic>
          <a:graphicData uri="http://schemas.openxmlformats.org/drawingml/2006/table">
            <a:tbl>
              <a:tblPr firstRow="1" firstCol="1" bandRow="1"/>
              <a:tblGrid>
                <a:gridCol w="6830170">
                  <a:extLst>
                    <a:ext uri="{9D8B030D-6E8A-4147-A177-3AD203B41FA5}">
                      <a16:colId xmlns:a16="http://schemas.microsoft.com/office/drawing/2014/main" val="2679773277"/>
                    </a:ext>
                  </a:extLst>
                </a:gridCol>
              </a:tblGrid>
              <a:tr h="113877">
                <a:tc>
                  <a:txBody>
                    <a:bodyPr/>
                    <a:lstStyle/>
                    <a:p>
                      <a:pPr algn="just"/>
                      <a:r>
                        <a:rPr lang="vi-VN" sz="1600" b="1" dirty="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1600" b="1" dirty="0" err="1">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600" b="1" dirty="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endParaRPr lang="en-US" sz="1600" dirty="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541620178"/>
                  </a:ext>
                </a:extLst>
              </a:tr>
              <a:tr h="113877">
                <a:tc>
                  <a:txBody>
                    <a:bodyPr/>
                    <a:lstStyle/>
                    <a:p>
                      <a:pPr algn="just"/>
                      <a:r>
                        <a:rPr lang="vi-VN" sz="1600" b="1">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Chương 1: Cơ sở lý luận của đề tài</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77900675"/>
                  </a:ext>
                </a:extLst>
              </a:tr>
              <a:tr h="113877">
                <a:tc>
                  <a:txBody>
                    <a:bodyPr/>
                    <a:lstStyle/>
                    <a:p>
                      <a:pPr algn="just"/>
                      <a:r>
                        <a:rPr lang="vi-VN" sz="16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Thành ngữ là gì?</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55071202"/>
                  </a:ext>
                </a:extLst>
              </a:tr>
              <a:tr h="113877">
                <a:tc>
                  <a:txBody>
                    <a:bodyPr/>
                    <a:lstStyle/>
                    <a:p>
                      <a:pPr algn="just"/>
                      <a:r>
                        <a:rPr lang="vi-VN" sz="16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Tục ngữ là gì?</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641020660"/>
                  </a:ext>
                </a:extLst>
              </a:tr>
              <a:tr h="113877">
                <a:tc>
                  <a:txBody>
                    <a:bodyPr/>
                    <a:lstStyle/>
                    <a:p>
                      <a:pPr algn="just"/>
                      <a:r>
                        <a:rPr lang="vi-VN" sz="1600" b="1">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Chương 2: Từ “đầu” trong thành ngữ, tục ngữ  </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61637616"/>
                  </a:ext>
                </a:extLst>
              </a:tr>
              <a:tr h="113877">
                <a:tc>
                  <a:txBody>
                    <a:bodyPr/>
                    <a:lstStyle/>
                    <a:p>
                      <a:pPr algn="just"/>
                      <a:r>
                        <a:rPr lang="vi-VN" sz="16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Từ "đầu" trong các câu thành ngữ</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839800901"/>
                  </a:ext>
                </a:extLst>
              </a:tr>
              <a:tr h="113877">
                <a:tc>
                  <a:txBody>
                    <a:bodyPr/>
                    <a:lstStyle/>
                    <a:p>
                      <a:pPr algn="just"/>
                      <a:r>
                        <a:rPr lang="vi-VN" sz="16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Từ "đầu" trong các câu tục ngữ</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609958694"/>
                  </a:ext>
                </a:extLst>
              </a:tr>
              <a:tr h="113877">
                <a:tc>
                  <a:txBody>
                    <a:bodyPr/>
                    <a:lstStyle/>
                    <a:p>
                      <a:pPr algn="just"/>
                      <a:r>
                        <a:rPr lang="vi-VN" sz="1600" b="1">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Chương 3: Mối quan hệ giữa các câu thành ngữ, tục ngữ có chứa từ "đầu" với đời sống</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934059782"/>
                  </a:ext>
                </a:extLst>
              </a:tr>
              <a:tr h="113877">
                <a:tc>
                  <a:txBody>
                    <a:bodyPr/>
                    <a:lstStyle/>
                    <a:p>
                      <a:pPr algn="just"/>
                      <a:r>
                        <a:rPr lang="vi-VN" sz="1600" b="1">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 Kết luận</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232741908"/>
                  </a:ext>
                </a:extLst>
              </a:tr>
              <a:tr h="113877">
                <a:tc>
                  <a:txBody>
                    <a:bodyPr/>
                    <a:lstStyle/>
                    <a:p>
                      <a:pPr algn="just"/>
                      <a:r>
                        <a:rPr lang="vi-VN" sz="16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Tóm tắt lại nội dung, tổng hợp kết quả nghiên cứu. Đồng thời đưa ra ý kiến cá nhân.</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1735430"/>
                  </a:ext>
                </a:extLst>
              </a:tr>
              <a:tr h="113877">
                <a:tc>
                  <a:txBody>
                    <a:bodyPr/>
                    <a:lstStyle/>
                    <a:p>
                      <a:pPr algn="just"/>
                      <a:r>
                        <a:rPr lang="vi-VN" sz="1600" b="1">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 Tài liệu tham khảo</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997106505"/>
                  </a:ext>
                </a:extLst>
              </a:tr>
              <a:tr h="113877">
                <a:tc>
                  <a:txBody>
                    <a:bodyPr/>
                    <a:lstStyle/>
                    <a:p>
                      <a:pPr algn="just"/>
                      <a:r>
                        <a:rPr lang="vi-VN" sz="1600" b="1" dirty="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 Phụ lục</a:t>
                      </a:r>
                      <a:endParaRPr lang="en-US" sz="1600" dirty="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67776266"/>
                  </a:ext>
                </a:extLst>
              </a:tr>
            </a:tbl>
          </a:graphicData>
        </a:graphic>
      </p:graphicFrame>
    </p:spTree>
    <p:extLst>
      <p:ext uri="{BB962C8B-B14F-4D97-AF65-F5344CB8AC3E}">
        <p14:creationId xmlns:p14="http://schemas.microsoft.com/office/powerpoint/2010/main" val="4020971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1531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35057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26038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2146009"/>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743945" y="2430707"/>
            <a:ext cx="7715953" cy="646331"/>
          </a:xfrm>
          <a:prstGeom prst="rect">
            <a:avLst/>
          </a:prstGeom>
          <a:noFill/>
        </p:spPr>
        <p:txBody>
          <a:bodyPr wrap="square" rtlCol="0">
            <a:spAutoFit/>
          </a:bodyPr>
          <a:lstStyle/>
          <a:p>
            <a:pPr lvl="0" algn="just">
              <a:defRPr/>
            </a:pPr>
            <a:r>
              <a:rPr lang="vi-VN" sz="1800" dirty="0">
                <a:solidFill>
                  <a:prstClr val="white"/>
                </a:solidFill>
                <a:latin typeface="Times New Roman" panose="02020603050405020304" pitchFamily="18" charset="0"/>
                <a:cs typeface="Times New Roman" panose="02020603050405020304" pitchFamily="18" charset="0"/>
              </a:rPr>
              <a:t>Câu 1. Phương tiện giao tiếp nào được con người trên thế giới sử dụng nhiều nhất?</a:t>
            </a:r>
            <a:endParaRPr lang="en-US" sz="1800" kern="1200" dirty="0">
              <a:solidFill>
                <a:prstClr val="white"/>
              </a:solidFill>
              <a:latin typeface="Times New Roman" panose="02020603050405020304" pitchFamily="18" charset="0"/>
              <a:cs typeface="Times New Roman" panose="02020603050405020304" pitchFamily="18" charset="0"/>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03457" y="3928769"/>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32790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820155" y="4013544"/>
            <a:ext cx="3487814" cy="323165"/>
          </a:xfrm>
          <a:prstGeom prst="rect">
            <a:avLst/>
          </a:prstGeom>
          <a:noFill/>
        </p:spPr>
        <p:txBody>
          <a:bodyPr wrap="square" rtlCol="0">
            <a:spAutoFit/>
          </a:bodyPr>
          <a:lstStyle/>
          <a:p>
            <a:pPr marL="257175" indent="-257175" algn="just">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Ngôn</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ngữ</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757484" y="3362999"/>
            <a:ext cx="3487814" cy="323165"/>
          </a:xfrm>
          <a:prstGeom prst="rect">
            <a:avLst/>
          </a:prstGeom>
          <a:noFill/>
        </p:spPr>
        <p:txBody>
          <a:bodyPr wrap="square" rtlCol="0">
            <a:spAutoFit/>
          </a:bodyPr>
          <a:lstStyle/>
          <a:p>
            <a:pPr marL="257175" indent="-257175" algn="just">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Hình</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vẽ</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ký</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hiệu</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32790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39264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28214" y="3369658"/>
            <a:ext cx="3487814" cy="323165"/>
          </a:xfrm>
          <a:prstGeom prst="rect">
            <a:avLst/>
          </a:prstGeom>
          <a:noFill/>
        </p:spPr>
        <p:txBody>
          <a:bodyPr wrap="square" rtlCol="0">
            <a:spAutoFit/>
          </a:bodyPr>
          <a:lstStyle/>
          <a:p>
            <a:pPr marL="257175" indent="-257175" algn="just">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Cử</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chỉ</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757484" y="4038087"/>
            <a:ext cx="3487814" cy="323165"/>
          </a:xfrm>
          <a:prstGeom prst="rect">
            <a:avLst/>
          </a:prstGeom>
          <a:noFill/>
        </p:spPr>
        <p:txBody>
          <a:bodyPr wrap="square" rtlCol="0">
            <a:spAutoFit/>
          </a:bodyPr>
          <a:lstStyle/>
          <a:p>
            <a:pPr marL="257175" indent="-257175" algn="just">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Âm</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nhạc</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0134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430609"/>
            <a:ext cx="365522" cy="365522"/>
          </a:xfrm>
          <a:prstGeom prst="rect">
            <a:avLst/>
          </a:prstGeom>
        </p:spPr>
      </p:pic>
      <p:pic>
        <p:nvPicPr>
          <p:cNvPr id="43" name="Picture 42">
            <a:extLst>
              <a:ext uri="{FF2B5EF4-FFF2-40B4-BE49-F238E27FC236}">
                <a16:creationId xmlns:a16="http://schemas.microsoft.com/office/drawing/2014/main" id="{957C7EC6-6AE5-96A5-84A5-672FA178D737}"/>
              </a:ext>
            </a:extLst>
          </p:cNvPr>
          <p:cNvPicPr>
            <a:picLocks noChangeAspect="1"/>
          </p:cNvPicPr>
          <p:nvPr/>
        </p:nvPicPr>
        <p:blipFill>
          <a:blip r:embed="rId11"/>
          <a:stretch>
            <a:fillRect/>
          </a:stretch>
        </p:blipFill>
        <p:spPr>
          <a:xfrm>
            <a:off x="2366954" y="36035"/>
            <a:ext cx="1621677" cy="1566808"/>
          </a:xfrm>
          <a:prstGeom prst="rect">
            <a:avLst/>
          </a:prstGeom>
        </p:spPr>
      </p:pic>
      <p:sp>
        <p:nvSpPr>
          <p:cNvPr id="45" name="Google Shape;348;p36">
            <a:extLst>
              <a:ext uri="{FF2B5EF4-FFF2-40B4-BE49-F238E27FC236}">
                <a16:creationId xmlns:a16="http://schemas.microsoft.com/office/drawing/2014/main" id="{0C8D7A7A-E12F-E12D-B1BB-7E78EAF2A268}"/>
              </a:ext>
            </a:extLst>
          </p:cNvPr>
          <p:cNvSpPr txBox="1">
            <a:spLocks/>
          </p:cNvSpPr>
          <p:nvPr/>
        </p:nvSpPr>
        <p:spPr>
          <a:xfrm>
            <a:off x="4307969" y="598704"/>
            <a:ext cx="2583857" cy="1103247"/>
          </a:xfrm>
          <a:prstGeom prst="stripedRightArrow">
            <a:avLst/>
          </a:prstGeom>
          <a:solidFill>
            <a:schemeClr val="accent1"/>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rgbClr val="00477D"/>
                </a:solidFill>
                <a:latin typeface="Times New Roman" panose="02020603050405020304" pitchFamily="18" charset="0"/>
                <a:cs typeface="Times New Roman" panose="02020603050405020304" pitchFamily="18" charset="0"/>
              </a:rPr>
              <a:t>KHỞI ĐỘNG</a:t>
            </a:r>
          </a:p>
        </p:txBody>
      </p:sp>
      <p:pic>
        <p:nvPicPr>
          <p:cNvPr id="46" name="Picture 45">
            <a:extLst>
              <a:ext uri="{FF2B5EF4-FFF2-40B4-BE49-F238E27FC236}">
                <a16:creationId xmlns:a16="http://schemas.microsoft.com/office/drawing/2014/main" id="{78B74447-2688-8435-D5D4-89AE778E9B99}"/>
              </a:ext>
            </a:extLst>
          </p:cNvPr>
          <p:cNvPicPr>
            <a:picLocks noChangeAspect="1"/>
          </p:cNvPicPr>
          <p:nvPr/>
        </p:nvPicPr>
        <p:blipFill>
          <a:blip r:embed="rId11"/>
          <a:stretch>
            <a:fillRect/>
          </a:stretch>
        </p:blipFill>
        <p:spPr>
          <a:xfrm>
            <a:off x="2366954" y="3378"/>
            <a:ext cx="1621677" cy="1566808"/>
          </a:xfrm>
          <a:prstGeom prst="rect">
            <a:avLst/>
          </a:prstGeom>
        </p:spPr>
      </p:pic>
      <p:sp>
        <p:nvSpPr>
          <p:cNvPr id="47" name="Google Shape;348;p36">
            <a:extLst>
              <a:ext uri="{FF2B5EF4-FFF2-40B4-BE49-F238E27FC236}">
                <a16:creationId xmlns:a16="http://schemas.microsoft.com/office/drawing/2014/main" id="{511DD077-1574-8DD3-4CA1-F7A4BF2A4D82}"/>
              </a:ext>
            </a:extLst>
          </p:cNvPr>
          <p:cNvSpPr txBox="1">
            <a:spLocks/>
          </p:cNvSpPr>
          <p:nvPr/>
        </p:nvSpPr>
        <p:spPr>
          <a:xfrm>
            <a:off x="4307969" y="566047"/>
            <a:ext cx="2583857" cy="1103247"/>
          </a:xfrm>
          <a:prstGeom prst="stripedRightArrow">
            <a:avLst/>
          </a:prstGeom>
          <a:solidFill>
            <a:schemeClr val="accent1"/>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rgbClr val="00477D"/>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28109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729" name="Google Shape;729;p48"/>
          <p:cNvSpPr txBox="1">
            <a:spLocks noGrp="1"/>
          </p:cNvSpPr>
          <p:nvPr>
            <p:ph type="ctr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2">
                    <a:lumMod val="90000"/>
                    <a:lumOff val="10000"/>
                  </a:schemeClr>
                </a:solidFill>
                <a:latin typeface="Times New Roman" panose="02020603050405020304" pitchFamily="18" charset="0"/>
                <a:cs typeface="Times New Roman" panose="02020603050405020304" pitchFamily="18" charset="0"/>
              </a:rPr>
              <a:t>Bài </a:t>
            </a:r>
            <a:r>
              <a:rPr lang="en-US" sz="2400" b="1" dirty="0">
                <a:solidFill>
                  <a:schemeClr val="accent2">
                    <a:lumMod val="90000"/>
                    <a:lumOff val="10000"/>
                  </a:schemeClr>
                </a:solidFill>
                <a:latin typeface="Times New Roman" panose="02020603050405020304" pitchFamily="18" charset="0"/>
                <a:cs typeface="Times New Roman" panose="02020603050405020304" pitchFamily="18" charset="0"/>
              </a:rPr>
              <a:t>4</a:t>
            </a:r>
            <a:endParaRPr sz="2400" b="1" dirty="0">
              <a:solidFill>
                <a:schemeClr val="accent2">
                  <a:lumMod val="90000"/>
                  <a:lumOff val="10000"/>
                </a:schemeClr>
              </a:solidFill>
              <a:latin typeface="Times New Roman" panose="02020603050405020304" pitchFamily="18" charset="0"/>
              <a:cs typeface="Times New Roman" panose="02020603050405020304" pitchFamily="18" charset="0"/>
            </a:endParaRPr>
          </a:p>
        </p:txBody>
      </p:sp>
      <p:sp>
        <p:nvSpPr>
          <p:cNvPr id="724" name="Google Shape;724;p48"/>
          <p:cNvSpPr txBox="1">
            <a:spLocks noGrp="1"/>
          </p:cNvSpPr>
          <p:nvPr>
            <p:ph type="subTitle" idx="4294967295"/>
          </p:nvPr>
        </p:nvSpPr>
        <p:spPr>
          <a:xfrm>
            <a:off x="1016984" y="1372210"/>
            <a:ext cx="4510087" cy="901571"/>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1600" dirty="0">
                <a:solidFill>
                  <a:schemeClr val="accent4">
                    <a:lumMod val="75000"/>
                  </a:schemeClr>
                </a:solidFill>
                <a:latin typeface="Times New Roman" panose="02020603050405020304" pitchFamily="18" charset="0"/>
                <a:cs typeface="Times New Roman" panose="02020603050405020304" pitchFamily="18" charset="0"/>
              </a:rPr>
              <a:t>- Khi học ngôn ngữ chúng ta rất cần phải học văn hóa của nơi sử dụng ngữ đó.</a:t>
            </a:r>
            <a:endParaRPr sz="16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2" name="Google Shape;724;p48">
            <a:extLst>
              <a:ext uri="{FF2B5EF4-FFF2-40B4-BE49-F238E27FC236}">
                <a16:creationId xmlns:a16="http://schemas.microsoft.com/office/drawing/2014/main" id="{E60306D6-E256-70F0-9B7F-6EE9247F078E}"/>
              </a:ext>
            </a:extLst>
          </p:cNvPr>
          <p:cNvSpPr txBox="1">
            <a:spLocks/>
          </p:cNvSpPr>
          <p:nvPr/>
        </p:nvSpPr>
        <p:spPr>
          <a:xfrm>
            <a:off x="3935629" y="2552355"/>
            <a:ext cx="4509172" cy="1685690"/>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1pPr>
            <a:lvl2pPr marL="914400" marR="0" lvl="1"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2pPr>
            <a:lvl3pPr marL="1371600" marR="0" lvl="2"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3pPr>
            <a:lvl4pPr marL="1828800" marR="0" lvl="3"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4pPr>
            <a:lvl5pPr marL="2286000" marR="0" lvl="4"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5pPr>
            <a:lvl6pPr marL="2743200" marR="0" lvl="5"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6pPr>
            <a:lvl7pPr marL="3200400" marR="0" lvl="6"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7pPr>
            <a:lvl8pPr marL="3657600" marR="0" lvl="7"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8pPr>
            <a:lvl9pPr marL="4114800" marR="0" lvl="8"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9pPr>
          </a:lstStyle>
          <a:p>
            <a:pPr marL="0" indent="0" algn="just">
              <a:lnSpc>
                <a:spcPct val="150000"/>
              </a:lnSpc>
            </a:pPr>
            <a:r>
              <a:rPr lang="vi-VN" dirty="0">
                <a:solidFill>
                  <a:schemeClr val="accent4">
                    <a:lumMod val="75000"/>
                  </a:schemeClr>
                </a:solidFill>
                <a:latin typeface="Times New Roman" panose="02020603050405020304" pitchFamily="18" charset="0"/>
                <a:cs typeface="Times New Roman" panose="02020603050405020304" pitchFamily="18" charset="0"/>
              </a:rPr>
              <a:t>- Muốn hiểu và sử dụng thành thạo một ngôn ngữ, bản thân người học phải thường xuyên tiếp xúc và giao tiếp với những người sử dụng ngôn ngữ đó hằng ngày.</a:t>
            </a:r>
          </a:p>
        </p:txBody>
      </p:sp>
    </p:spTree>
    <p:extLst>
      <p:ext uri="{BB962C8B-B14F-4D97-AF65-F5344CB8AC3E}">
        <p14:creationId xmlns:p14="http://schemas.microsoft.com/office/powerpoint/2010/main" val="374794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6"/>
          <p:cNvSpPr txBox="1">
            <a:spLocks noGrp="1"/>
          </p:cNvSpPr>
          <p:nvPr>
            <p:ph type="title"/>
          </p:nvPr>
        </p:nvSpPr>
        <p:spPr>
          <a:xfrm>
            <a:off x="3662391" y="2098686"/>
            <a:ext cx="5357269" cy="755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400" b="1" dirty="0">
                <a:solidFill>
                  <a:srgbClr val="00477D"/>
                </a:solidFill>
                <a:latin typeface="Times New Roman" panose="02020603050405020304" pitchFamily="18" charset="0"/>
                <a:cs typeface="Times New Roman" panose="02020603050405020304" pitchFamily="18" charset="0"/>
              </a:rPr>
              <a:t>II. YẾU TỐ MỚI VÀ SỰ VẬN DỤNG NHỮNG YẾU TỐ MỚI TRONG </a:t>
            </a:r>
            <a:br>
              <a:rPr lang="en-US" sz="2400" b="1" dirty="0">
                <a:solidFill>
                  <a:srgbClr val="00477D"/>
                </a:solidFill>
                <a:latin typeface="Times New Roman" panose="02020603050405020304" pitchFamily="18" charset="0"/>
                <a:cs typeface="Times New Roman" panose="02020603050405020304" pitchFamily="18" charset="0"/>
              </a:rPr>
            </a:br>
            <a:r>
              <a:rPr lang="en-US" sz="2400" b="1" dirty="0">
                <a:solidFill>
                  <a:srgbClr val="00477D"/>
                </a:solidFill>
                <a:latin typeface="Times New Roman" panose="02020603050405020304" pitchFamily="18" charset="0"/>
                <a:cs typeface="Times New Roman" panose="02020603050405020304" pitchFamily="18" charset="0"/>
              </a:rPr>
              <a:t>ĐỜI SỐNG XÃ HỘI HIỆN ĐẠI </a:t>
            </a:r>
            <a:endParaRPr sz="2400" b="1" dirty="0">
              <a:solidFill>
                <a:srgbClr val="00477D"/>
              </a:solidFill>
              <a:latin typeface="Times New Roman" panose="02020603050405020304" pitchFamily="18" charset="0"/>
              <a:cs typeface="Times New Roman" panose="02020603050405020304" pitchFamily="18" charset="0"/>
            </a:endParaRPr>
          </a:p>
        </p:txBody>
      </p:sp>
      <p:grpSp>
        <p:nvGrpSpPr>
          <p:cNvPr id="350" name="Google Shape;350;p36"/>
          <p:cNvGrpSpPr/>
          <p:nvPr/>
        </p:nvGrpSpPr>
        <p:grpSpPr>
          <a:xfrm>
            <a:off x="719993" y="1318793"/>
            <a:ext cx="2787294" cy="2973114"/>
            <a:chOff x="3970300" y="1660275"/>
            <a:chExt cx="685125" cy="730800"/>
          </a:xfrm>
        </p:grpSpPr>
        <p:sp>
          <p:nvSpPr>
            <p:cNvPr id="351" name="Google Shape;351;p36"/>
            <p:cNvSpPr/>
            <p:nvPr/>
          </p:nvSpPr>
          <p:spPr>
            <a:xfrm>
              <a:off x="3971375" y="1660275"/>
              <a:ext cx="684050" cy="730675"/>
            </a:xfrm>
            <a:custGeom>
              <a:avLst/>
              <a:gdLst/>
              <a:ahLst/>
              <a:cxnLst/>
              <a:rect l="l" t="t" r="r" b="b"/>
              <a:pathLst>
                <a:path w="27362" h="29227" extrusionOk="0">
                  <a:moveTo>
                    <a:pt x="26468" y="0"/>
                  </a:moveTo>
                  <a:cubicBezTo>
                    <a:pt x="26405" y="0"/>
                    <a:pt x="26341" y="14"/>
                    <a:pt x="26277" y="43"/>
                  </a:cubicBezTo>
                  <a:lnTo>
                    <a:pt x="186" y="15093"/>
                  </a:lnTo>
                  <a:cubicBezTo>
                    <a:pt x="71" y="15164"/>
                    <a:pt x="0" y="15293"/>
                    <a:pt x="0" y="15421"/>
                  </a:cubicBezTo>
                  <a:lnTo>
                    <a:pt x="0" y="28574"/>
                  </a:lnTo>
                  <a:cubicBezTo>
                    <a:pt x="0" y="28702"/>
                    <a:pt x="71" y="28830"/>
                    <a:pt x="171" y="28902"/>
                  </a:cubicBezTo>
                  <a:lnTo>
                    <a:pt x="685" y="29187"/>
                  </a:lnTo>
                  <a:cubicBezTo>
                    <a:pt x="736" y="29213"/>
                    <a:pt x="793" y="29227"/>
                    <a:pt x="853" y="29227"/>
                  </a:cubicBezTo>
                  <a:cubicBezTo>
                    <a:pt x="927" y="29227"/>
                    <a:pt x="1006" y="29206"/>
                    <a:pt x="1084" y="29159"/>
                  </a:cubicBezTo>
                  <a:lnTo>
                    <a:pt x="27176" y="14109"/>
                  </a:lnTo>
                  <a:cubicBezTo>
                    <a:pt x="27290" y="14037"/>
                    <a:pt x="27361" y="13923"/>
                    <a:pt x="27361" y="13795"/>
                  </a:cubicBezTo>
                  <a:lnTo>
                    <a:pt x="27361" y="656"/>
                  </a:lnTo>
                  <a:cubicBezTo>
                    <a:pt x="27347" y="528"/>
                    <a:pt x="27276" y="400"/>
                    <a:pt x="27176" y="328"/>
                  </a:cubicBezTo>
                  <a:lnTo>
                    <a:pt x="26648" y="43"/>
                  </a:lnTo>
                  <a:cubicBezTo>
                    <a:pt x="26591" y="14"/>
                    <a:pt x="26530" y="0"/>
                    <a:pt x="26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3993125" y="1673350"/>
              <a:ext cx="661925" cy="716725"/>
            </a:xfrm>
            <a:custGeom>
              <a:avLst/>
              <a:gdLst/>
              <a:ahLst/>
              <a:cxnLst/>
              <a:rect l="l" t="t" r="r" b="b"/>
              <a:pathLst>
                <a:path w="26477" h="28669" extrusionOk="0">
                  <a:moveTo>
                    <a:pt x="26366" y="1"/>
                  </a:moveTo>
                  <a:cubicBezTo>
                    <a:pt x="26340" y="1"/>
                    <a:pt x="26310" y="7"/>
                    <a:pt x="26277" y="19"/>
                  </a:cubicBezTo>
                  <a:lnTo>
                    <a:pt x="200" y="15069"/>
                  </a:lnTo>
                  <a:cubicBezTo>
                    <a:pt x="86" y="15141"/>
                    <a:pt x="15" y="15269"/>
                    <a:pt x="0" y="15397"/>
                  </a:cubicBezTo>
                  <a:lnTo>
                    <a:pt x="0" y="28536"/>
                  </a:lnTo>
                  <a:cubicBezTo>
                    <a:pt x="0" y="28628"/>
                    <a:pt x="44" y="28668"/>
                    <a:pt x="111" y="28668"/>
                  </a:cubicBezTo>
                  <a:cubicBezTo>
                    <a:pt x="138" y="28668"/>
                    <a:pt x="168" y="28662"/>
                    <a:pt x="200" y="28650"/>
                  </a:cubicBezTo>
                  <a:lnTo>
                    <a:pt x="26277" y="13600"/>
                  </a:lnTo>
                  <a:cubicBezTo>
                    <a:pt x="26406" y="13514"/>
                    <a:pt x="26477" y="13400"/>
                    <a:pt x="26477" y="13272"/>
                  </a:cubicBezTo>
                  <a:lnTo>
                    <a:pt x="26477" y="133"/>
                  </a:lnTo>
                  <a:cubicBezTo>
                    <a:pt x="26477" y="41"/>
                    <a:pt x="26433" y="1"/>
                    <a:pt x="26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3970300" y="2041150"/>
              <a:ext cx="26400" cy="349925"/>
            </a:xfrm>
            <a:custGeom>
              <a:avLst/>
              <a:gdLst/>
              <a:ahLst/>
              <a:cxnLst/>
              <a:rect l="l" t="t" r="r" b="b"/>
              <a:pathLst>
                <a:path w="1056" h="13997" extrusionOk="0">
                  <a:moveTo>
                    <a:pt x="57" y="1"/>
                  </a:moveTo>
                  <a:cubicBezTo>
                    <a:pt x="15" y="58"/>
                    <a:pt x="0" y="115"/>
                    <a:pt x="0" y="186"/>
                  </a:cubicBezTo>
                  <a:lnTo>
                    <a:pt x="0" y="13339"/>
                  </a:lnTo>
                  <a:cubicBezTo>
                    <a:pt x="15" y="13467"/>
                    <a:pt x="86" y="13595"/>
                    <a:pt x="200" y="13667"/>
                  </a:cubicBezTo>
                  <a:lnTo>
                    <a:pt x="714" y="13952"/>
                  </a:lnTo>
                  <a:cubicBezTo>
                    <a:pt x="775" y="13983"/>
                    <a:pt x="836" y="13997"/>
                    <a:pt x="897" y="13997"/>
                  </a:cubicBezTo>
                  <a:cubicBezTo>
                    <a:pt x="950" y="13997"/>
                    <a:pt x="1003" y="13986"/>
                    <a:pt x="1056" y="13966"/>
                  </a:cubicBezTo>
                  <a:lnTo>
                    <a:pt x="1056" y="13966"/>
                  </a:lnTo>
                  <a:cubicBezTo>
                    <a:pt x="1047" y="13968"/>
                    <a:pt x="1038" y="13969"/>
                    <a:pt x="1029" y="13969"/>
                  </a:cubicBezTo>
                  <a:cubicBezTo>
                    <a:pt x="968" y="13969"/>
                    <a:pt x="912" y="13925"/>
                    <a:pt x="899" y="13838"/>
                  </a:cubicBezTo>
                  <a:lnTo>
                    <a:pt x="899" y="700"/>
                  </a:lnTo>
                  <a:cubicBezTo>
                    <a:pt x="899" y="643"/>
                    <a:pt x="913" y="571"/>
                    <a:pt x="942" y="514"/>
                  </a:cubicBezTo>
                  <a:lnTo>
                    <a:pt x="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4018800" y="2167900"/>
              <a:ext cx="52450" cy="40475"/>
            </a:xfrm>
            <a:custGeom>
              <a:avLst/>
              <a:gdLst/>
              <a:ahLst/>
              <a:cxnLst/>
              <a:rect l="l" t="t" r="r" b="b"/>
              <a:pathLst>
                <a:path w="2098" h="1619" extrusionOk="0">
                  <a:moveTo>
                    <a:pt x="1926" y="0"/>
                  </a:moveTo>
                  <a:cubicBezTo>
                    <a:pt x="1880" y="0"/>
                    <a:pt x="1827" y="17"/>
                    <a:pt x="1769" y="52"/>
                  </a:cubicBezTo>
                  <a:lnTo>
                    <a:pt x="328" y="894"/>
                  </a:lnTo>
                  <a:cubicBezTo>
                    <a:pt x="143" y="993"/>
                    <a:pt x="43" y="1193"/>
                    <a:pt x="0" y="1407"/>
                  </a:cubicBezTo>
                  <a:cubicBezTo>
                    <a:pt x="0" y="1542"/>
                    <a:pt x="66" y="1618"/>
                    <a:pt x="165" y="1618"/>
                  </a:cubicBezTo>
                  <a:cubicBezTo>
                    <a:pt x="213" y="1618"/>
                    <a:pt x="268" y="1601"/>
                    <a:pt x="328" y="1564"/>
                  </a:cubicBezTo>
                  <a:lnTo>
                    <a:pt x="1769" y="722"/>
                  </a:lnTo>
                  <a:cubicBezTo>
                    <a:pt x="1969" y="622"/>
                    <a:pt x="2069" y="423"/>
                    <a:pt x="2097" y="209"/>
                  </a:cubicBezTo>
                  <a:cubicBezTo>
                    <a:pt x="2097" y="81"/>
                    <a:pt x="2029" y="0"/>
                    <a:pt x="1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6"/>
            <p:cNvSpPr/>
            <p:nvPr/>
          </p:nvSpPr>
          <p:spPr>
            <a:xfrm>
              <a:off x="4082275" y="2099350"/>
              <a:ext cx="108450" cy="72925"/>
            </a:xfrm>
            <a:custGeom>
              <a:avLst/>
              <a:gdLst/>
              <a:ahLst/>
              <a:cxnLst/>
              <a:rect l="l" t="t" r="r" b="b"/>
              <a:pathLst>
                <a:path w="4338" h="2917" extrusionOk="0">
                  <a:moveTo>
                    <a:pt x="4173" y="0"/>
                  </a:moveTo>
                  <a:cubicBezTo>
                    <a:pt x="4125" y="0"/>
                    <a:pt x="4069" y="18"/>
                    <a:pt x="4009" y="55"/>
                  </a:cubicBezTo>
                  <a:lnTo>
                    <a:pt x="314" y="2166"/>
                  </a:lnTo>
                  <a:cubicBezTo>
                    <a:pt x="143" y="2280"/>
                    <a:pt x="15" y="2466"/>
                    <a:pt x="1" y="2708"/>
                  </a:cubicBezTo>
                  <a:cubicBezTo>
                    <a:pt x="1" y="2836"/>
                    <a:pt x="69" y="2917"/>
                    <a:pt x="167" y="2917"/>
                  </a:cubicBezTo>
                  <a:cubicBezTo>
                    <a:pt x="211" y="2917"/>
                    <a:pt x="261" y="2901"/>
                    <a:pt x="314" y="2865"/>
                  </a:cubicBezTo>
                  <a:lnTo>
                    <a:pt x="4009" y="725"/>
                  </a:lnTo>
                  <a:cubicBezTo>
                    <a:pt x="4209" y="626"/>
                    <a:pt x="4309" y="426"/>
                    <a:pt x="4337" y="212"/>
                  </a:cubicBezTo>
                  <a:cubicBezTo>
                    <a:pt x="4337" y="77"/>
                    <a:pt x="4272" y="0"/>
                    <a:pt x="41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6"/>
            <p:cNvSpPr/>
            <p:nvPr/>
          </p:nvSpPr>
          <p:spPr>
            <a:xfrm>
              <a:off x="4197825" y="2028025"/>
              <a:ext cx="115225" cy="76925"/>
            </a:xfrm>
            <a:custGeom>
              <a:avLst/>
              <a:gdLst/>
              <a:ahLst/>
              <a:cxnLst/>
              <a:rect l="l" t="t" r="r" b="b"/>
              <a:pathLst>
                <a:path w="4609" h="3077" extrusionOk="0">
                  <a:moveTo>
                    <a:pt x="4448" y="0"/>
                  </a:moveTo>
                  <a:cubicBezTo>
                    <a:pt x="4402" y="0"/>
                    <a:pt x="4350" y="18"/>
                    <a:pt x="4294" y="55"/>
                  </a:cubicBezTo>
                  <a:lnTo>
                    <a:pt x="314" y="2352"/>
                  </a:lnTo>
                  <a:cubicBezTo>
                    <a:pt x="115" y="2466"/>
                    <a:pt x="15" y="2665"/>
                    <a:pt x="1" y="2865"/>
                  </a:cubicBezTo>
                  <a:cubicBezTo>
                    <a:pt x="1" y="3000"/>
                    <a:pt x="66" y="3076"/>
                    <a:pt x="161" y="3076"/>
                  </a:cubicBezTo>
                  <a:cubicBezTo>
                    <a:pt x="207" y="3076"/>
                    <a:pt x="259" y="3059"/>
                    <a:pt x="314" y="3022"/>
                  </a:cubicBezTo>
                  <a:lnTo>
                    <a:pt x="4294" y="725"/>
                  </a:lnTo>
                  <a:cubicBezTo>
                    <a:pt x="4480" y="625"/>
                    <a:pt x="4594" y="426"/>
                    <a:pt x="4608" y="212"/>
                  </a:cubicBezTo>
                  <a:cubicBezTo>
                    <a:pt x="4608" y="77"/>
                    <a:pt x="4543" y="0"/>
                    <a:pt x="4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6"/>
            <p:cNvSpPr/>
            <p:nvPr/>
          </p:nvSpPr>
          <p:spPr>
            <a:xfrm>
              <a:off x="4018800" y="2033725"/>
              <a:ext cx="108450" cy="72425"/>
            </a:xfrm>
            <a:custGeom>
              <a:avLst/>
              <a:gdLst/>
              <a:ahLst/>
              <a:cxnLst/>
              <a:rect l="l" t="t" r="r" b="b"/>
              <a:pathLst>
                <a:path w="4338" h="2897" extrusionOk="0">
                  <a:moveTo>
                    <a:pt x="4177" y="1"/>
                  </a:moveTo>
                  <a:cubicBezTo>
                    <a:pt x="4131" y="1"/>
                    <a:pt x="4079" y="18"/>
                    <a:pt x="4023" y="55"/>
                  </a:cubicBezTo>
                  <a:lnTo>
                    <a:pt x="328" y="2181"/>
                  </a:lnTo>
                  <a:cubicBezTo>
                    <a:pt x="143" y="2295"/>
                    <a:pt x="43" y="2480"/>
                    <a:pt x="0" y="2694"/>
                  </a:cubicBezTo>
                  <a:cubicBezTo>
                    <a:pt x="0" y="2823"/>
                    <a:pt x="69" y="2896"/>
                    <a:pt x="172" y="2896"/>
                  </a:cubicBezTo>
                  <a:cubicBezTo>
                    <a:pt x="219" y="2896"/>
                    <a:pt x="271" y="2882"/>
                    <a:pt x="328" y="2851"/>
                  </a:cubicBezTo>
                  <a:lnTo>
                    <a:pt x="4023" y="726"/>
                  </a:lnTo>
                  <a:cubicBezTo>
                    <a:pt x="4209" y="626"/>
                    <a:pt x="4323" y="426"/>
                    <a:pt x="4337" y="212"/>
                  </a:cubicBezTo>
                  <a:cubicBezTo>
                    <a:pt x="4337" y="77"/>
                    <a:pt x="4272" y="1"/>
                    <a:pt x="4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6"/>
            <p:cNvSpPr/>
            <p:nvPr/>
          </p:nvSpPr>
          <p:spPr>
            <a:xfrm>
              <a:off x="4134350" y="1971325"/>
              <a:ext cx="101300" cy="69075"/>
            </a:xfrm>
            <a:custGeom>
              <a:avLst/>
              <a:gdLst/>
              <a:ahLst/>
              <a:cxnLst/>
              <a:rect l="l" t="t" r="r" b="b"/>
              <a:pathLst>
                <a:path w="4052" h="2763" extrusionOk="0">
                  <a:moveTo>
                    <a:pt x="3887" y="0"/>
                  </a:moveTo>
                  <a:cubicBezTo>
                    <a:pt x="3839" y="0"/>
                    <a:pt x="3784" y="18"/>
                    <a:pt x="3724" y="55"/>
                  </a:cubicBezTo>
                  <a:lnTo>
                    <a:pt x="328" y="2009"/>
                  </a:lnTo>
                  <a:cubicBezTo>
                    <a:pt x="143" y="2137"/>
                    <a:pt x="15" y="2323"/>
                    <a:pt x="0" y="2551"/>
                  </a:cubicBezTo>
                  <a:cubicBezTo>
                    <a:pt x="0" y="2686"/>
                    <a:pt x="66" y="2762"/>
                    <a:pt x="165" y="2762"/>
                  </a:cubicBezTo>
                  <a:cubicBezTo>
                    <a:pt x="213" y="2762"/>
                    <a:pt x="268" y="2745"/>
                    <a:pt x="328" y="2708"/>
                  </a:cubicBezTo>
                  <a:lnTo>
                    <a:pt x="3724" y="725"/>
                  </a:lnTo>
                  <a:cubicBezTo>
                    <a:pt x="3923" y="625"/>
                    <a:pt x="4023" y="426"/>
                    <a:pt x="4052" y="212"/>
                  </a:cubicBezTo>
                  <a:cubicBezTo>
                    <a:pt x="4052" y="77"/>
                    <a:pt x="3987" y="0"/>
                    <a:pt x="38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6"/>
            <p:cNvSpPr/>
            <p:nvPr/>
          </p:nvSpPr>
          <p:spPr>
            <a:xfrm>
              <a:off x="4243125" y="1924950"/>
              <a:ext cx="72425" cy="52075"/>
            </a:xfrm>
            <a:custGeom>
              <a:avLst/>
              <a:gdLst/>
              <a:ahLst/>
              <a:cxnLst/>
              <a:rect l="l" t="t" r="r" b="b"/>
              <a:pathLst>
                <a:path w="2897" h="2083" extrusionOk="0">
                  <a:moveTo>
                    <a:pt x="2731" y="1"/>
                  </a:moveTo>
                  <a:cubicBezTo>
                    <a:pt x="2684" y="1"/>
                    <a:pt x="2628" y="18"/>
                    <a:pt x="2568" y="55"/>
                  </a:cubicBezTo>
                  <a:lnTo>
                    <a:pt x="328" y="1353"/>
                  </a:lnTo>
                  <a:cubicBezTo>
                    <a:pt x="143" y="1467"/>
                    <a:pt x="15" y="1653"/>
                    <a:pt x="0" y="1867"/>
                  </a:cubicBezTo>
                  <a:cubicBezTo>
                    <a:pt x="0" y="2006"/>
                    <a:pt x="70" y="2083"/>
                    <a:pt x="174" y="2083"/>
                  </a:cubicBezTo>
                  <a:cubicBezTo>
                    <a:pt x="220" y="2083"/>
                    <a:pt x="272" y="2068"/>
                    <a:pt x="328" y="2038"/>
                  </a:cubicBezTo>
                  <a:lnTo>
                    <a:pt x="2568" y="726"/>
                  </a:lnTo>
                  <a:cubicBezTo>
                    <a:pt x="2768" y="626"/>
                    <a:pt x="2868" y="426"/>
                    <a:pt x="2896" y="212"/>
                  </a:cubicBezTo>
                  <a:cubicBezTo>
                    <a:pt x="2896" y="77"/>
                    <a:pt x="2831" y="1"/>
                    <a:pt x="2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6"/>
            <p:cNvSpPr/>
            <p:nvPr/>
          </p:nvSpPr>
          <p:spPr>
            <a:xfrm>
              <a:off x="4018800" y="2186725"/>
              <a:ext cx="108450" cy="72925"/>
            </a:xfrm>
            <a:custGeom>
              <a:avLst/>
              <a:gdLst/>
              <a:ahLst/>
              <a:cxnLst/>
              <a:rect l="l" t="t" r="r" b="b"/>
              <a:pathLst>
                <a:path w="4338" h="2917" extrusionOk="0">
                  <a:moveTo>
                    <a:pt x="4177" y="0"/>
                  </a:moveTo>
                  <a:cubicBezTo>
                    <a:pt x="4131" y="0"/>
                    <a:pt x="4079" y="18"/>
                    <a:pt x="4023" y="55"/>
                  </a:cubicBezTo>
                  <a:lnTo>
                    <a:pt x="328" y="2166"/>
                  </a:lnTo>
                  <a:cubicBezTo>
                    <a:pt x="143" y="2280"/>
                    <a:pt x="43" y="2480"/>
                    <a:pt x="0" y="2708"/>
                  </a:cubicBezTo>
                  <a:cubicBezTo>
                    <a:pt x="0" y="2836"/>
                    <a:pt x="68" y="2917"/>
                    <a:pt x="171" y="2917"/>
                  </a:cubicBezTo>
                  <a:cubicBezTo>
                    <a:pt x="218" y="2917"/>
                    <a:pt x="271" y="2901"/>
                    <a:pt x="328" y="2865"/>
                  </a:cubicBezTo>
                  <a:lnTo>
                    <a:pt x="4023" y="725"/>
                  </a:lnTo>
                  <a:cubicBezTo>
                    <a:pt x="4209" y="626"/>
                    <a:pt x="4323" y="426"/>
                    <a:pt x="4337" y="212"/>
                  </a:cubicBezTo>
                  <a:cubicBezTo>
                    <a:pt x="4337" y="77"/>
                    <a:pt x="4272" y="0"/>
                    <a:pt x="41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p:nvPr/>
          </p:nvSpPr>
          <p:spPr>
            <a:xfrm>
              <a:off x="4134350" y="2124200"/>
              <a:ext cx="101300" cy="68475"/>
            </a:xfrm>
            <a:custGeom>
              <a:avLst/>
              <a:gdLst/>
              <a:ahLst/>
              <a:cxnLst/>
              <a:rect l="l" t="t" r="r" b="b"/>
              <a:pathLst>
                <a:path w="4052" h="2739" extrusionOk="0">
                  <a:moveTo>
                    <a:pt x="3878" y="0"/>
                  </a:moveTo>
                  <a:cubicBezTo>
                    <a:pt x="3832" y="0"/>
                    <a:pt x="3780" y="15"/>
                    <a:pt x="3724" y="45"/>
                  </a:cubicBezTo>
                  <a:lnTo>
                    <a:pt x="328" y="2014"/>
                  </a:lnTo>
                  <a:cubicBezTo>
                    <a:pt x="143" y="2128"/>
                    <a:pt x="15" y="2313"/>
                    <a:pt x="0" y="2527"/>
                  </a:cubicBezTo>
                  <a:cubicBezTo>
                    <a:pt x="0" y="2662"/>
                    <a:pt x="66" y="2739"/>
                    <a:pt x="165" y="2739"/>
                  </a:cubicBezTo>
                  <a:cubicBezTo>
                    <a:pt x="213" y="2739"/>
                    <a:pt x="268" y="2721"/>
                    <a:pt x="328" y="2684"/>
                  </a:cubicBezTo>
                  <a:lnTo>
                    <a:pt x="3724" y="730"/>
                  </a:lnTo>
                  <a:cubicBezTo>
                    <a:pt x="3923" y="616"/>
                    <a:pt x="4023" y="430"/>
                    <a:pt x="4052" y="216"/>
                  </a:cubicBezTo>
                  <a:cubicBezTo>
                    <a:pt x="4052" y="77"/>
                    <a:pt x="3982" y="0"/>
                    <a:pt x="3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4243125" y="2077475"/>
              <a:ext cx="72425" cy="51850"/>
            </a:xfrm>
            <a:custGeom>
              <a:avLst/>
              <a:gdLst/>
              <a:ahLst/>
              <a:cxnLst/>
              <a:rect l="l" t="t" r="r" b="b"/>
              <a:pathLst>
                <a:path w="2897" h="2074" extrusionOk="0">
                  <a:moveTo>
                    <a:pt x="2724" y="0"/>
                  </a:moveTo>
                  <a:cubicBezTo>
                    <a:pt x="2678" y="0"/>
                    <a:pt x="2625" y="15"/>
                    <a:pt x="2568" y="45"/>
                  </a:cubicBezTo>
                  <a:lnTo>
                    <a:pt x="328" y="1358"/>
                  </a:lnTo>
                  <a:cubicBezTo>
                    <a:pt x="143" y="1472"/>
                    <a:pt x="15" y="1672"/>
                    <a:pt x="0" y="1871"/>
                  </a:cubicBezTo>
                  <a:cubicBezTo>
                    <a:pt x="0" y="2000"/>
                    <a:pt x="69" y="2074"/>
                    <a:pt x="172" y="2074"/>
                  </a:cubicBezTo>
                  <a:cubicBezTo>
                    <a:pt x="218" y="2074"/>
                    <a:pt x="271" y="2059"/>
                    <a:pt x="328" y="2028"/>
                  </a:cubicBezTo>
                  <a:lnTo>
                    <a:pt x="2568" y="730"/>
                  </a:lnTo>
                  <a:cubicBezTo>
                    <a:pt x="2768" y="616"/>
                    <a:pt x="2868" y="416"/>
                    <a:pt x="2896" y="202"/>
                  </a:cubicBezTo>
                  <a:cubicBezTo>
                    <a:pt x="2896" y="74"/>
                    <a:pt x="2828" y="0"/>
                    <a:pt x="27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4018800" y="2037300"/>
              <a:ext cx="190100" cy="119725"/>
            </a:xfrm>
            <a:custGeom>
              <a:avLst/>
              <a:gdLst/>
              <a:ahLst/>
              <a:cxnLst/>
              <a:rect l="l" t="t" r="r" b="b"/>
              <a:pathLst>
                <a:path w="7604" h="4789" extrusionOk="0">
                  <a:moveTo>
                    <a:pt x="7439" y="0"/>
                  </a:moveTo>
                  <a:cubicBezTo>
                    <a:pt x="7391" y="0"/>
                    <a:pt x="7336" y="18"/>
                    <a:pt x="7276" y="55"/>
                  </a:cubicBezTo>
                  <a:lnTo>
                    <a:pt x="328" y="4063"/>
                  </a:lnTo>
                  <a:cubicBezTo>
                    <a:pt x="143" y="4192"/>
                    <a:pt x="43" y="4391"/>
                    <a:pt x="0" y="4577"/>
                  </a:cubicBezTo>
                  <a:cubicBezTo>
                    <a:pt x="0" y="4712"/>
                    <a:pt x="66" y="4788"/>
                    <a:pt x="165" y="4788"/>
                  </a:cubicBezTo>
                  <a:cubicBezTo>
                    <a:pt x="213" y="4788"/>
                    <a:pt x="268" y="4771"/>
                    <a:pt x="328" y="4734"/>
                  </a:cubicBezTo>
                  <a:lnTo>
                    <a:pt x="7276" y="725"/>
                  </a:lnTo>
                  <a:cubicBezTo>
                    <a:pt x="7475" y="625"/>
                    <a:pt x="7575" y="426"/>
                    <a:pt x="7604" y="212"/>
                  </a:cubicBezTo>
                  <a:cubicBezTo>
                    <a:pt x="7604" y="77"/>
                    <a:pt x="7539" y="0"/>
                    <a:pt x="74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4218150" y="1978100"/>
              <a:ext cx="94550" cy="64450"/>
            </a:xfrm>
            <a:custGeom>
              <a:avLst/>
              <a:gdLst/>
              <a:ahLst/>
              <a:cxnLst/>
              <a:rect l="l" t="t" r="r" b="b"/>
              <a:pathLst>
                <a:path w="3782" h="2578" extrusionOk="0">
                  <a:moveTo>
                    <a:pt x="3621" y="0"/>
                  </a:moveTo>
                  <a:cubicBezTo>
                    <a:pt x="3575" y="0"/>
                    <a:pt x="3523" y="18"/>
                    <a:pt x="3467" y="55"/>
                  </a:cubicBezTo>
                  <a:lnTo>
                    <a:pt x="329" y="1852"/>
                  </a:lnTo>
                  <a:cubicBezTo>
                    <a:pt x="143" y="1952"/>
                    <a:pt x="15" y="2152"/>
                    <a:pt x="1" y="2366"/>
                  </a:cubicBezTo>
                  <a:cubicBezTo>
                    <a:pt x="1" y="2501"/>
                    <a:pt x="66" y="2577"/>
                    <a:pt x="166" y="2577"/>
                  </a:cubicBezTo>
                  <a:cubicBezTo>
                    <a:pt x="213" y="2577"/>
                    <a:pt x="269" y="2560"/>
                    <a:pt x="329" y="2523"/>
                  </a:cubicBezTo>
                  <a:lnTo>
                    <a:pt x="3467" y="725"/>
                  </a:lnTo>
                  <a:cubicBezTo>
                    <a:pt x="3653" y="625"/>
                    <a:pt x="3767" y="426"/>
                    <a:pt x="3781" y="212"/>
                  </a:cubicBezTo>
                  <a:cubicBezTo>
                    <a:pt x="3781" y="77"/>
                    <a:pt x="3716" y="0"/>
                    <a:pt x="3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4595475" y="2019050"/>
              <a:ext cx="50300" cy="49225"/>
            </a:xfrm>
            <a:custGeom>
              <a:avLst/>
              <a:gdLst/>
              <a:ahLst/>
              <a:cxnLst/>
              <a:rect l="l" t="t" r="r" b="b"/>
              <a:pathLst>
                <a:path w="2012" h="1969" extrusionOk="0">
                  <a:moveTo>
                    <a:pt x="1784" y="0"/>
                  </a:moveTo>
                  <a:lnTo>
                    <a:pt x="1" y="999"/>
                  </a:lnTo>
                  <a:lnTo>
                    <a:pt x="1655" y="1940"/>
                  </a:lnTo>
                  <a:cubicBezTo>
                    <a:pt x="1712" y="1969"/>
                    <a:pt x="1741" y="1969"/>
                    <a:pt x="1798" y="1969"/>
                  </a:cubicBezTo>
                  <a:cubicBezTo>
                    <a:pt x="1926" y="1954"/>
                    <a:pt x="2012" y="1855"/>
                    <a:pt x="1998" y="1726"/>
                  </a:cubicBezTo>
                  <a:lnTo>
                    <a:pt x="1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4021650" y="2271675"/>
              <a:ext cx="45325" cy="66575"/>
            </a:xfrm>
            <a:custGeom>
              <a:avLst/>
              <a:gdLst/>
              <a:ahLst/>
              <a:cxnLst/>
              <a:rect l="l" t="t" r="r" b="b"/>
              <a:pathLst>
                <a:path w="1813" h="2663" extrusionOk="0">
                  <a:moveTo>
                    <a:pt x="1583" y="1"/>
                  </a:moveTo>
                  <a:cubicBezTo>
                    <a:pt x="1505" y="1"/>
                    <a:pt x="1426" y="51"/>
                    <a:pt x="1384" y="123"/>
                  </a:cubicBezTo>
                  <a:lnTo>
                    <a:pt x="571" y="2078"/>
                  </a:lnTo>
                  <a:lnTo>
                    <a:pt x="371" y="1878"/>
                  </a:lnTo>
                  <a:cubicBezTo>
                    <a:pt x="332" y="1845"/>
                    <a:pt x="281" y="1828"/>
                    <a:pt x="230" y="1828"/>
                  </a:cubicBezTo>
                  <a:cubicBezTo>
                    <a:pt x="170" y="1828"/>
                    <a:pt x="110" y="1852"/>
                    <a:pt x="72" y="1907"/>
                  </a:cubicBezTo>
                  <a:cubicBezTo>
                    <a:pt x="1" y="2006"/>
                    <a:pt x="1" y="2106"/>
                    <a:pt x="72" y="2192"/>
                  </a:cubicBezTo>
                  <a:lnTo>
                    <a:pt x="500" y="2606"/>
                  </a:lnTo>
                  <a:cubicBezTo>
                    <a:pt x="528" y="2648"/>
                    <a:pt x="585" y="2663"/>
                    <a:pt x="642" y="2663"/>
                  </a:cubicBezTo>
                  <a:lnTo>
                    <a:pt x="671" y="2663"/>
                  </a:lnTo>
                  <a:cubicBezTo>
                    <a:pt x="742" y="2648"/>
                    <a:pt x="799" y="2606"/>
                    <a:pt x="828" y="2534"/>
                  </a:cubicBezTo>
                  <a:lnTo>
                    <a:pt x="1784" y="295"/>
                  </a:lnTo>
                  <a:cubicBezTo>
                    <a:pt x="1812" y="209"/>
                    <a:pt x="1784" y="81"/>
                    <a:pt x="1670" y="24"/>
                  </a:cubicBezTo>
                  <a:cubicBezTo>
                    <a:pt x="1642" y="8"/>
                    <a:pt x="1613" y="1"/>
                    <a:pt x="158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4066950" y="2245300"/>
              <a:ext cx="46375" cy="66325"/>
            </a:xfrm>
            <a:custGeom>
              <a:avLst/>
              <a:gdLst/>
              <a:ahLst/>
              <a:cxnLst/>
              <a:rect l="l" t="t" r="r" b="b"/>
              <a:pathLst>
                <a:path w="1855" h="2653" extrusionOk="0">
                  <a:moveTo>
                    <a:pt x="1613" y="1"/>
                  </a:moveTo>
                  <a:cubicBezTo>
                    <a:pt x="1534" y="1"/>
                    <a:pt x="1454" y="53"/>
                    <a:pt x="1412" y="137"/>
                  </a:cubicBezTo>
                  <a:lnTo>
                    <a:pt x="599" y="2077"/>
                  </a:lnTo>
                  <a:lnTo>
                    <a:pt x="400" y="1877"/>
                  </a:lnTo>
                  <a:cubicBezTo>
                    <a:pt x="347" y="1833"/>
                    <a:pt x="291" y="1811"/>
                    <a:pt x="235" y="1811"/>
                  </a:cubicBezTo>
                  <a:cubicBezTo>
                    <a:pt x="184" y="1811"/>
                    <a:pt x="133" y="1829"/>
                    <a:pt x="86" y="1863"/>
                  </a:cubicBezTo>
                  <a:cubicBezTo>
                    <a:pt x="0" y="1949"/>
                    <a:pt x="0" y="2077"/>
                    <a:pt x="72" y="2163"/>
                  </a:cubicBezTo>
                  <a:lnTo>
                    <a:pt x="86" y="2177"/>
                  </a:lnTo>
                  <a:lnTo>
                    <a:pt x="514" y="2591"/>
                  </a:lnTo>
                  <a:cubicBezTo>
                    <a:pt x="557" y="2634"/>
                    <a:pt x="609" y="2653"/>
                    <a:pt x="663" y="2653"/>
                  </a:cubicBezTo>
                  <a:cubicBezTo>
                    <a:pt x="680" y="2653"/>
                    <a:pt x="697" y="2651"/>
                    <a:pt x="713" y="2648"/>
                  </a:cubicBezTo>
                  <a:cubicBezTo>
                    <a:pt x="785" y="2619"/>
                    <a:pt x="842" y="2576"/>
                    <a:pt x="870" y="2519"/>
                  </a:cubicBezTo>
                  <a:lnTo>
                    <a:pt x="1812" y="308"/>
                  </a:lnTo>
                  <a:cubicBezTo>
                    <a:pt x="1855" y="194"/>
                    <a:pt x="1812" y="66"/>
                    <a:pt x="1698" y="23"/>
                  </a:cubicBezTo>
                  <a:cubicBezTo>
                    <a:pt x="1671" y="8"/>
                    <a:pt x="1642" y="1"/>
                    <a:pt x="161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4357600" y="1762025"/>
              <a:ext cx="263925" cy="340850"/>
            </a:xfrm>
            <a:custGeom>
              <a:avLst/>
              <a:gdLst/>
              <a:ahLst/>
              <a:cxnLst/>
              <a:rect l="l" t="t" r="r" b="b"/>
              <a:pathLst>
                <a:path w="10557" h="13634" extrusionOk="0">
                  <a:moveTo>
                    <a:pt x="7637" y="1"/>
                  </a:moveTo>
                  <a:cubicBezTo>
                    <a:pt x="6927" y="1"/>
                    <a:pt x="6126" y="233"/>
                    <a:pt x="5279" y="723"/>
                  </a:cubicBezTo>
                  <a:cubicBezTo>
                    <a:pt x="2354" y="2421"/>
                    <a:pt x="1" y="6501"/>
                    <a:pt x="1" y="9867"/>
                  </a:cubicBezTo>
                  <a:cubicBezTo>
                    <a:pt x="1" y="12258"/>
                    <a:pt x="1201" y="13634"/>
                    <a:pt x="2934" y="13634"/>
                  </a:cubicBezTo>
                  <a:cubicBezTo>
                    <a:pt x="3642" y="13634"/>
                    <a:pt x="4439" y="13404"/>
                    <a:pt x="5279" y="12920"/>
                  </a:cubicBezTo>
                  <a:cubicBezTo>
                    <a:pt x="8189" y="11237"/>
                    <a:pt x="10557" y="7143"/>
                    <a:pt x="10557" y="3776"/>
                  </a:cubicBezTo>
                  <a:cubicBezTo>
                    <a:pt x="10557" y="1379"/>
                    <a:pt x="9367" y="1"/>
                    <a:pt x="7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4188200" y="1867900"/>
              <a:ext cx="247875" cy="204500"/>
            </a:xfrm>
            <a:custGeom>
              <a:avLst/>
              <a:gdLst/>
              <a:ahLst/>
              <a:cxnLst/>
              <a:rect l="l" t="t" r="r" b="b"/>
              <a:pathLst>
                <a:path w="9915" h="8180" extrusionOk="0">
                  <a:moveTo>
                    <a:pt x="980" y="1"/>
                  </a:moveTo>
                  <a:cubicBezTo>
                    <a:pt x="882" y="1"/>
                    <a:pt x="773" y="39"/>
                    <a:pt x="685" y="83"/>
                  </a:cubicBezTo>
                  <a:cubicBezTo>
                    <a:pt x="600" y="126"/>
                    <a:pt x="528" y="169"/>
                    <a:pt x="457" y="226"/>
                  </a:cubicBezTo>
                  <a:cubicBezTo>
                    <a:pt x="243" y="426"/>
                    <a:pt x="115" y="668"/>
                    <a:pt x="58" y="953"/>
                  </a:cubicBezTo>
                  <a:cubicBezTo>
                    <a:pt x="0" y="1281"/>
                    <a:pt x="29" y="1624"/>
                    <a:pt x="129" y="1923"/>
                  </a:cubicBezTo>
                  <a:cubicBezTo>
                    <a:pt x="257" y="2366"/>
                    <a:pt x="471" y="2779"/>
                    <a:pt x="742" y="3136"/>
                  </a:cubicBezTo>
                  <a:cubicBezTo>
                    <a:pt x="913" y="3436"/>
                    <a:pt x="1142" y="3707"/>
                    <a:pt x="1327" y="4006"/>
                  </a:cubicBezTo>
                  <a:cubicBezTo>
                    <a:pt x="1955" y="5105"/>
                    <a:pt x="2625" y="6175"/>
                    <a:pt x="3381" y="7187"/>
                  </a:cubicBezTo>
                  <a:cubicBezTo>
                    <a:pt x="3553" y="7430"/>
                    <a:pt x="4066" y="8100"/>
                    <a:pt x="4337" y="8157"/>
                  </a:cubicBezTo>
                  <a:cubicBezTo>
                    <a:pt x="4389" y="8172"/>
                    <a:pt x="4439" y="8179"/>
                    <a:pt x="4487" y="8179"/>
                  </a:cubicBezTo>
                  <a:cubicBezTo>
                    <a:pt x="4763" y="8179"/>
                    <a:pt x="4991" y="7967"/>
                    <a:pt x="5136" y="7858"/>
                  </a:cubicBezTo>
                  <a:cubicBezTo>
                    <a:pt x="5749" y="7430"/>
                    <a:pt x="8945" y="4277"/>
                    <a:pt x="8945" y="4277"/>
                  </a:cubicBezTo>
                  <a:cubicBezTo>
                    <a:pt x="9915" y="2908"/>
                    <a:pt x="9672" y="2009"/>
                    <a:pt x="9544" y="2009"/>
                  </a:cubicBezTo>
                  <a:cubicBezTo>
                    <a:pt x="9495" y="2009"/>
                    <a:pt x="9316" y="1971"/>
                    <a:pt x="9065" y="1971"/>
                  </a:cubicBezTo>
                  <a:cubicBezTo>
                    <a:pt x="8661" y="1971"/>
                    <a:pt x="8070" y="2069"/>
                    <a:pt x="7533" y="2580"/>
                  </a:cubicBezTo>
                  <a:cubicBezTo>
                    <a:pt x="6862" y="3222"/>
                    <a:pt x="4622" y="5547"/>
                    <a:pt x="4622" y="5547"/>
                  </a:cubicBezTo>
                  <a:cubicBezTo>
                    <a:pt x="4095" y="4919"/>
                    <a:pt x="3752" y="4620"/>
                    <a:pt x="3210" y="3992"/>
                  </a:cubicBezTo>
                  <a:cubicBezTo>
                    <a:pt x="2968" y="3692"/>
                    <a:pt x="2568" y="3364"/>
                    <a:pt x="2554" y="2936"/>
                  </a:cubicBezTo>
                  <a:cubicBezTo>
                    <a:pt x="2554" y="2751"/>
                    <a:pt x="2568" y="2565"/>
                    <a:pt x="2611" y="2366"/>
                  </a:cubicBezTo>
                  <a:cubicBezTo>
                    <a:pt x="2640" y="1938"/>
                    <a:pt x="2611" y="1495"/>
                    <a:pt x="2525" y="1068"/>
                  </a:cubicBezTo>
                  <a:cubicBezTo>
                    <a:pt x="2525" y="1053"/>
                    <a:pt x="2525" y="1039"/>
                    <a:pt x="2497" y="1010"/>
                  </a:cubicBezTo>
                  <a:lnTo>
                    <a:pt x="2454" y="953"/>
                  </a:lnTo>
                  <a:cubicBezTo>
                    <a:pt x="2434" y="948"/>
                    <a:pt x="2414" y="946"/>
                    <a:pt x="2394" y="946"/>
                  </a:cubicBezTo>
                  <a:cubicBezTo>
                    <a:pt x="2302" y="946"/>
                    <a:pt x="2218" y="997"/>
                    <a:pt x="2183" y="1068"/>
                  </a:cubicBezTo>
                  <a:cubicBezTo>
                    <a:pt x="2126" y="1153"/>
                    <a:pt x="2112" y="1267"/>
                    <a:pt x="2112" y="1353"/>
                  </a:cubicBezTo>
                  <a:cubicBezTo>
                    <a:pt x="2112" y="1453"/>
                    <a:pt x="2097" y="1553"/>
                    <a:pt x="2040" y="1638"/>
                  </a:cubicBezTo>
                  <a:cubicBezTo>
                    <a:pt x="2040" y="1652"/>
                    <a:pt x="2026" y="1667"/>
                    <a:pt x="1998" y="1695"/>
                  </a:cubicBezTo>
                  <a:cubicBezTo>
                    <a:pt x="1983" y="1709"/>
                    <a:pt x="1969" y="1709"/>
                    <a:pt x="1955" y="1709"/>
                  </a:cubicBezTo>
                  <a:cubicBezTo>
                    <a:pt x="1826" y="1709"/>
                    <a:pt x="1769" y="1581"/>
                    <a:pt x="1712" y="1481"/>
                  </a:cubicBezTo>
                  <a:cubicBezTo>
                    <a:pt x="1612" y="1239"/>
                    <a:pt x="1527" y="1010"/>
                    <a:pt x="1470" y="782"/>
                  </a:cubicBezTo>
                  <a:cubicBezTo>
                    <a:pt x="1427" y="625"/>
                    <a:pt x="1341" y="454"/>
                    <a:pt x="1284" y="297"/>
                  </a:cubicBezTo>
                  <a:cubicBezTo>
                    <a:pt x="1270" y="212"/>
                    <a:pt x="1213" y="126"/>
                    <a:pt x="1142" y="55"/>
                  </a:cubicBezTo>
                  <a:cubicBezTo>
                    <a:pt x="1098" y="16"/>
                    <a:pt x="1041" y="1"/>
                    <a:pt x="980"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4254900" y="1914925"/>
              <a:ext cx="181900" cy="159525"/>
            </a:xfrm>
            <a:custGeom>
              <a:avLst/>
              <a:gdLst/>
              <a:ahLst/>
              <a:cxnLst/>
              <a:rect l="l" t="t" r="r" b="b"/>
              <a:pathLst>
                <a:path w="7276" h="6381" extrusionOk="0">
                  <a:moveTo>
                    <a:pt x="6373" y="1"/>
                  </a:moveTo>
                  <a:cubicBezTo>
                    <a:pt x="6040" y="1"/>
                    <a:pt x="5638" y="71"/>
                    <a:pt x="5250" y="313"/>
                  </a:cubicBezTo>
                  <a:cubicBezTo>
                    <a:pt x="4365" y="884"/>
                    <a:pt x="1940" y="3666"/>
                    <a:pt x="1940" y="3666"/>
                  </a:cubicBezTo>
                  <a:lnTo>
                    <a:pt x="1327" y="2981"/>
                  </a:lnTo>
                  <a:cubicBezTo>
                    <a:pt x="1327" y="2981"/>
                    <a:pt x="1013" y="4179"/>
                    <a:pt x="0" y="4294"/>
                  </a:cubicBezTo>
                  <a:cubicBezTo>
                    <a:pt x="0" y="4294"/>
                    <a:pt x="785" y="5592"/>
                    <a:pt x="1227" y="6048"/>
                  </a:cubicBezTo>
                  <a:cubicBezTo>
                    <a:pt x="1437" y="6279"/>
                    <a:pt x="1628" y="6381"/>
                    <a:pt x="1825" y="6381"/>
                  </a:cubicBezTo>
                  <a:cubicBezTo>
                    <a:pt x="2041" y="6381"/>
                    <a:pt x="2263" y="6257"/>
                    <a:pt x="2525" y="6048"/>
                  </a:cubicBezTo>
                  <a:cubicBezTo>
                    <a:pt x="3024" y="5663"/>
                    <a:pt x="5507" y="3381"/>
                    <a:pt x="5507" y="3381"/>
                  </a:cubicBezTo>
                  <a:cubicBezTo>
                    <a:pt x="6648" y="2724"/>
                    <a:pt x="7275" y="1440"/>
                    <a:pt x="7147" y="128"/>
                  </a:cubicBezTo>
                  <a:cubicBezTo>
                    <a:pt x="7147" y="128"/>
                    <a:pt x="6822" y="1"/>
                    <a:pt x="637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4254900" y="1914925"/>
              <a:ext cx="181900" cy="159525"/>
            </a:xfrm>
            <a:custGeom>
              <a:avLst/>
              <a:gdLst/>
              <a:ahLst/>
              <a:cxnLst/>
              <a:rect l="l" t="t" r="r" b="b"/>
              <a:pathLst>
                <a:path w="7276" h="6381" extrusionOk="0">
                  <a:moveTo>
                    <a:pt x="6373" y="1"/>
                  </a:moveTo>
                  <a:cubicBezTo>
                    <a:pt x="6040" y="1"/>
                    <a:pt x="5638" y="71"/>
                    <a:pt x="5250" y="313"/>
                  </a:cubicBezTo>
                  <a:cubicBezTo>
                    <a:pt x="4365" y="884"/>
                    <a:pt x="1940" y="3666"/>
                    <a:pt x="1940" y="3666"/>
                  </a:cubicBezTo>
                  <a:lnTo>
                    <a:pt x="1327" y="2981"/>
                  </a:lnTo>
                  <a:cubicBezTo>
                    <a:pt x="1327" y="2981"/>
                    <a:pt x="1013" y="4179"/>
                    <a:pt x="0" y="4294"/>
                  </a:cubicBezTo>
                  <a:cubicBezTo>
                    <a:pt x="0" y="4294"/>
                    <a:pt x="785" y="5592"/>
                    <a:pt x="1227" y="6048"/>
                  </a:cubicBezTo>
                  <a:cubicBezTo>
                    <a:pt x="1437" y="6279"/>
                    <a:pt x="1628" y="6381"/>
                    <a:pt x="1825" y="6381"/>
                  </a:cubicBezTo>
                  <a:cubicBezTo>
                    <a:pt x="2041" y="6381"/>
                    <a:pt x="2263" y="6257"/>
                    <a:pt x="2525" y="6048"/>
                  </a:cubicBezTo>
                  <a:cubicBezTo>
                    <a:pt x="3024" y="5663"/>
                    <a:pt x="5507" y="3381"/>
                    <a:pt x="5507" y="3381"/>
                  </a:cubicBezTo>
                  <a:cubicBezTo>
                    <a:pt x="6648" y="2724"/>
                    <a:pt x="7275" y="1440"/>
                    <a:pt x="7147" y="128"/>
                  </a:cubicBezTo>
                  <a:cubicBezTo>
                    <a:pt x="7147" y="128"/>
                    <a:pt x="6822" y="1"/>
                    <a:pt x="637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4386125" y="1918275"/>
              <a:ext cx="173000" cy="184700"/>
            </a:xfrm>
            <a:custGeom>
              <a:avLst/>
              <a:gdLst/>
              <a:ahLst/>
              <a:cxnLst/>
              <a:rect l="l" t="t" r="r" b="b"/>
              <a:pathLst>
                <a:path w="6920" h="7388" extrusionOk="0">
                  <a:moveTo>
                    <a:pt x="1871" y="0"/>
                  </a:moveTo>
                  <a:cubicBezTo>
                    <a:pt x="1715" y="0"/>
                    <a:pt x="1599" y="7"/>
                    <a:pt x="1541" y="23"/>
                  </a:cubicBezTo>
                  <a:cubicBezTo>
                    <a:pt x="757" y="179"/>
                    <a:pt x="243" y="964"/>
                    <a:pt x="101" y="2519"/>
                  </a:cubicBezTo>
                  <a:cubicBezTo>
                    <a:pt x="1" y="3346"/>
                    <a:pt x="1" y="5244"/>
                    <a:pt x="29" y="6756"/>
                  </a:cubicBezTo>
                  <a:cubicBezTo>
                    <a:pt x="500" y="7170"/>
                    <a:pt x="1101" y="7387"/>
                    <a:pt x="1788" y="7387"/>
                  </a:cubicBezTo>
                  <a:cubicBezTo>
                    <a:pt x="2497" y="7387"/>
                    <a:pt x="3297" y="7156"/>
                    <a:pt x="4138" y="6670"/>
                  </a:cubicBezTo>
                  <a:cubicBezTo>
                    <a:pt x="5051" y="6128"/>
                    <a:pt x="5850" y="5443"/>
                    <a:pt x="6534" y="4630"/>
                  </a:cubicBezTo>
                  <a:cubicBezTo>
                    <a:pt x="6663" y="4516"/>
                    <a:pt x="6763" y="4373"/>
                    <a:pt x="6877" y="4231"/>
                  </a:cubicBezTo>
                  <a:lnTo>
                    <a:pt x="6905" y="2975"/>
                  </a:lnTo>
                  <a:cubicBezTo>
                    <a:pt x="6905" y="2448"/>
                    <a:pt x="6919" y="1706"/>
                    <a:pt x="6834" y="1449"/>
                  </a:cubicBezTo>
                  <a:cubicBezTo>
                    <a:pt x="6705" y="1050"/>
                    <a:pt x="6591" y="779"/>
                    <a:pt x="6349" y="636"/>
                  </a:cubicBezTo>
                  <a:cubicBezTo>
                    <a:pt x="6335" y="622"/>
                    <a:pt x="6306" y="607"/>
                    <a:pt x="6263" y="593"/>
                  </a:cubicBezTo>
                  <a:lnTo>
                    <a:pt x="4708" y="194"/>
                  </a:lnTo>
                  <a:cubicBezTo>
                    <a:pt x="4708" y="194"/>
                    <a:pt x="2715" y="0"/>
                    <a:pt x="1871"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6"/>
            <p:cNvSpPr/>
            <p:nvPr/>
          </p:nvSpPr>
          <p:spPr>
            <a:xfrm>
              <a:off x="4402900" y="1757100"/>
              <a:ext cx="98450" cy="94875"/>
            </a:xfrm>
            <a:custGeom>
              <a:avLst/>
              <a:gdLst/>
              <a:ahLst/>
              <a:cxnLst/>
              <a:rect l="l" t="t" r="r" b="b"/>
              <a:pathLst>
                <a:path w="3938" h="3795" extrusionOk="0">
                  <a:moveTo>
                    <a:pt x="1956" y="1"/>
                  </a:moveTo>
                  <a:cubicBezTo>
                    <a:pt x="981" y="1"/>
                    <a:pt x="154" y="759"/>
                    <a:pt x="86" y="1762"/>
                  </a:cubicBezTo>
                  <a:cubicBezTo>
                    <a:pt x="0" y="2803"/>
                    <a:pt x="785" y="3702"/>
                    <a:pt x="1826" y="3788"/>
                  </a:cubicBezTo>
                  <a:cubicBezTo>
                    <a:pt x="1879" y="3792"/>
                    <a:pt x="1932" y="3794"/>
                    <a:pt x="1984" y="3794"/>
                  </a:cubicBezTo>
                  <a:cubicBezTo>
                    <a:pt x="2971" y="3794"/>
                    <a:pt x="3798" y="3037"/>
                    <a:pt x="3866" y="2047"/>
                  </a:cubicBezTo>
                  <a:cubicBezTo>
                    <a:pt x="3937" y="1006"/>
                    <a:pt x="3167" y="93"/>
                    <a:pt x="2140" y="7"/>
                  </a:cubicBezTo>
                  <a:lnTo>
                    <a:pt x="2111" y="7"/>
                  </a:lnTo>
                  <a:cubicBezTo>
                    <a:pt x="2059" y="3"/>
                    <a:pt x="2008" y="1"/>
                    <a:pt x="1956"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6"/>
            <p:cNvSpPr/>
            <p:nvPr/>
          </p:nvSpPr>
          <p:spPr>
            <a:xfrm>
              <a:off x="4508100" y="1844300"/>
              <a:ext cx="23575" cy="47800"/>
            </a:xfrm>
            <a:custGeom>
              <a:avLst/>
              <a:gdLst/>
              <a:ahLst/>
              <a:cxnLst/>
              <a:rect l="l" t="t" r="r" b="b"/>
              <a:pathLst>
                <a:path w="943" h="1912" extrusionOk="0">
                  <a:moveTo>
                    <a:pt x="942" y="0"/>
                  </a:moveTo>
                  <a:lnTo>
                    <a:pt x="100" y="885"/>
                  </a:lnTo>
                  <a:lnTo>
                    <a:pt x="1" y="1912"/>
                  </a:lnTo>
                  <a:cubicBezTo>
                    <a:pt x="157" y="1869"/>
                    <a:pt x="300" y="1783"/>
                    <a:pt x="386" y="1641"/>
                  </a:cubicBezTo>
                  <a:cubicBezTo>
                    <a:pt x="528" y="1412"/>
                    <a:pt x="942" y="0"/>
                    <a:pt x="942"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6"/>
            <p:cNvSpPr/>
            <p:nvPr/>
          </p:nvSpPr>
          <p:spPr>
            <a:xfrm>
              <a:off x="4516300" y="1786875"/>
              <a:ext cx="33900" cy="58150"/>
            </a:xfrm>
            <a:custGeom>
              <a:avLst/>
              <a:gdLst/>
              <a:ahLst/>
              <a:cxnLst/>
              <a:rect l="l" t="t" r="r" b="b"/>
              <a:pathLst>
                <a:path w="1356" h="2326" extrusionOk="0">
                  <a:moveTo>
                    <a:pt x="742" y="0"/>
                  </a:moveTo>
                  <a:cubicBezTo>
                    <a:pt x="685" y="0"/>
                    <a:pt x="614" y="0"/>
                    <a:pt x="557" y="15"/>
                  </a:cubicBezTo>
                  <a:cubicBezTo>
                    <a:pt x="471" y="43"/>
                    <a:pt x="400" y="114"/>
                    <a:pt x="357" y="214"/>
                  </a:cubicBezTo>
                  <a:cubicBezTo>
                    <a:pt x="329" y="328"/>
                    <a:pt x="314" y="471"/>
                    <a:pt x="286" y="614"/>
                  </a:cubicBezTo>
                  <a:cubicBezTo>
                    <a:pt x="272" y="714"/>
                    <a:pt x="257" y="813"/>
                    <a:pt x="243" y="899"/>
                  </a:cubicBezTo>
                  <a:lnTo>
                    <a:pt x="129" y="1541"/>
                  </a:lnTo>
                  <a:cubicBezTo>
                    <a:pt x="100" y="1798"/>
                    <a:pt x="43" y="2069"/>
                    <a:pt x="1" y="2326"/>
                  </a:cubicBezTo>
                  <a:cubicBezTo>
                    <a:pt x="91" y="2316"/>
                    <a:pt x="189" y="2305"/>
                    <a:pt x="284" y="2305"/>
                  </a:cubicBezTo>
                  <a:cubicBezTo>
                    <a:pt x="324" y="2305"/>
                    <a:pt x="362" y="2307"/>
                    <a:pt x="400" y="2311"/>
                  </a:cubicBezTo>
                  <a:cubicBezTo>
                    <a:pt x="571" y="2311"/>
                    <a:pt x="771" y="2226"/>
                    <a:pt x="899" y="2083"/>
                  </a:cubicBezTo>
                  <a:cubicBezTo>
                    <a:pt x="1042" y="1926"/>
                    <a:pt x="1128" y="1741"/>
                    <a:pt x="1199" y="1541"/>
                  </a:cubicBezTo>
                  <a:cubicBezTo>
                    <a:pt x="1313" y="1299"/>
                    <a:pt x="1356" y="1027"/>
                    <a:pt x="1356" y="756"/>
                  </a:cubicBezTo>
                  <a:cubicBezTo>
                    <a:pt x="1342" y="386"/>
                    <a:pt x="1128" y="43"/>
                    <a:pt x="742"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p:nvPr/>
          </p:nvSpPr>
          <p:spPr>
            <a:xfrm>
              <a:off x="4407175" y="1764650"/>
              <a:ext cx="142325" cy="178375"/>
            </a:xfrm>
            <a:custGeom>
              <a:avLst/>
              <a:gdLst/>
              <a:ahLst/>
              <a:cxnLst/>
              <a:rect l="l" t="t" r="r" b="b"/>
              <a:pathLst>
                <a:path w="5693" h="7135" extrusionOk="0">
                  <a:moveTo>
                    <a:pt x="2039" y="0"/>
                  </a:moveTo>
                  <a:cubicBezTo>
                    <a:pt x="1241" y="0"/>
                    <a:pt x="495" y="377"/>
                    <a:pt x="300" y="1360"/>
                  </a:cubicBezTo>
                  <a:cubicBezTo>
                    <a:pt x="0" y="2958"/>
                    <a:pt x="43" y="3614"/>
                    <a:pt x="200" y="4427"/>
                  </a:cubicBezTo>
                  <a:cubicBezTo>
                    <a:pt x="286" y="4955"/>
                    <a:pt x="557" y="5340"/>
                    <a:pt x="1013" y="5454"/>
                  </a:cubicBezTo>
                  <a:cubicBezTo>
                    <a:pt x="1180" y="5471"/>
                    <a:pt x="1348" y="5478"/>
                    <a:pt x="1515" y="5478"/>
                  </a:cubicBezTo>
                  <a:cubicBezTo>
                    <a:pt x="1633" y="5478"/>
                    <a:pt x="1751" y="5474"/>
                    <a:pt x="1869" y="5469"/>
                  </a:cubicBezTo>
                  <a:lnTo>
                    <a:pt x="1869" y="5469"/>
                  </a:lnTo>
                  <a:lnTo>
                    <a:pt x="1798" y="6382"/>
                  </a:lnTo>
                  <a:cubicBezTo>
                    <a:pt x="1284" y="6881"/>
                    <a:pt x="1617" y="7135"/>
                    <a:pt x="2180" y="7135"/>
                  </a:cubicBezTo>
                  <a:cubicBezTo>
                    <a:pt x="2710" y="7135"/>
                    <a:pt x="3444" y="6910"/>
                    <a:pt x="3866" y="6453"/>
                  </a:cubicBezTo>
                  <a:lnTo>
                    <a:pt x="4109" y="4099"/>
                  </a:lnTo>
                  <a:cubicBezTo>
                    <a:pt x="4109" y="4099"/>
                    <a:pt x="4160" y="4387"/>
                    <a:pt x="4568" y="4387"/>
                  </a:cubicBezTo>
                  <a:cubicBezTo>
                    <a:pt x="4641" y="4387"/>
                    <a:pt x="4725" y="4377"/>
                    <a:pt x="4822" y="4356"/>
                  </a:cubicBezTo>
                  <a:cubicBezTo>
                    <a:pt x="5207" y="4270"/>
                    <a:pt x="5692" y="3628"/>
                    <a:pt x="5493" y="3129"/>
                  </a:cubicBezTo>
                  <a:cubicBezTo>
                    <a:pt x="5389" y="2871"/>
                    <a:pt x="5214" y="2788"/>
                    <a:pt x="5044" y="2788"/>
                  </a:cubicBezTo>
                  <a:cubicBezTo>
                    <a:pt x="4886" y="2788"/>
                    <a:pt x="4734" y="2860"/>
                    <a:pt x="4651" y="2929"/>
                  </a:cubicBezTo>
                  <a:cubicBezTo>
                    <a:pt x="4517" y="3051"/>
                    <a:pt x="4372" y="3215"/>
                    <a:pt x="4261" y="3215"/>
                  </a:cubicBezTo>
                  <a:cubicBezTo>
                    <a:pt x="4243" y="3215"/>
                    <a:pt x="4225" y="3211"/>
                    <a:pt x="4209" y="3200"/>
                  </a:cubicBezTo>
                  <a:cubicBezTo>
                    <a:pt x="4209" y="3200"/>
                    <a:pt x="4779" y="1317"/>
                    <a:pt x="3724" y="547"/>
                  </a:cubicBezTo>
                  <a:cubicBezTo>
                    <a:pt x="3275" y="215"/>
                    <a:pt x="2642" y="0"/>
                    <a:pt x="2039"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a:off x="4403600" y="1734125"/>
              <a:ext cx="134850" cy="114775"/>
            </a:xfrm>
            <a:custGeom>
              <a:avLst/>
              <a:gdLst/>
              <a:ahLst/>
              <a:cxnLst/>
              <a:rect l="l" t="t" r="r" b="b"/>
              <a:pathLst>
                <a:path w="5394" h="4591" extrusionOk="0">
                  <a:moveTo>
                    <a:pt x="1561" y="1"/>
                  </a:moveTo>
                  <a:cubicBezTo>
                    <a:pt x="1482" y="1"/>
                    <a:pt x="1403" y="19"/>
                    <a:pt x="1327" y="56"/>
                  </a:cubicBezTo>
                  <a:cubicBezTo>
                    <a:pt x="1199" y="127"/>
                    <a:pt x="1128" y="256"/>
                    <a:pt x="1085" y="399"/>
                  </a:cubicBezTo>
                  <a:cubicBezTo>
                    <a:pt x="1071" y="541"/>
                    <a:pt x="1071" y="684"/>
                    <a:pt x="1071" y="826"/>
                  </a:cubicBezTo>
                  <a:cubicBezTo>
                    <a:pt x="942" y="826"/>
                    <a:pt x="828" y="727"/>
                    <a:pt x="685" y="712"/>
                  </a:cubicBezTo>
                  <a:cubicBezTo>
                    <a:pt x="653" y="709"/>
                    <a:pt x="621" y="707"/>
                    <a:pt x="589" y="707"/>
                  </a:cubicBezTo>
                  <a:cubicBezTo>
                    <a:pt x="479" y="707"/>
                    <a:pt x="368" y="728"/>
                    <a:pt x="258" y="784"/>
                  </a:cubicBezTo>
                  <a:cubicBezTo>
                    <a:pt x="158" y="826"/>
                    <a:pt x="86" y="898"/>
                    <a:pt x="44" y="983"/>
                  </a:cubicBezTo>
                  <a:cubicBezTo>
                    <a:pt x="1" y="1055"/>
                    <a:pt x="1" y="1126"/>
                    <a:pt x="1" y="1197"/>
                  </a:cubicBezTo>
                  <a:cubicBezTo>
                    <a:pt x="15" y="1682"/>
                    <a:pt x="272" y="2110"/>
                    <a:pt x="657" y="2367"/>
                  </a:cubicBezTo>
                  <a:cubicBezTo>
                    <a:pt x="800" y="2467"/>
                    <a:pt x="942" y="2538"/>
                    <a:pt x="1085" y="2581"/>
                  </a:cubicBezTo>
                  <a:cubicBezTo>
                    <a:pt x="1342" y="2695"/>
                    <a:pt x="1627" y="2752"/>
                    <a:pt x="1898" y="2752"/>
                  </a:cubicBezTo>
                  <a:cubicBezTo>
                    <a:pt x="2183" y="2752"/>
                    <a:pt x="2440" y="2638"/>
                    <a:pt x="2640" y="2467"/>
                  </a:cubicBezTo>
                  <a:cubicBezTo>
                    <a:pt x="2768" y="2710"/>
                    <a:pt x="2968" y="2923"/>
                    <a:pt x="3210" y="3052"/>
                  </a:cubicBezTo>
                  <a:cubicBezTo>
                    <a:pt x="3342" y="3114"/>
                    <a:pt x="3481" y="3146"/>
                    <a:pt x="3618" y="3146"/>
                  </a:cubicBezTo>
                  <a:cubicBezTo>
                    <a:pt x="3763" y="3146"/>
                    <a:pt x="3906" y="3111"/>
                    <a:pt x="4038" y="3038"/>
                  </a:cubicBezTo>
                  <a:cubicBezTo>
                    <a:pt x="4052" y="3423"/>
                    <a:pt x="4081" y="3794"/>
                    <a:pt x="4123" y="4193"/>
                  </a:cubicBezTo>
                  <a:cubicBezTo>
                    <a:pt x="4123" y="4322"/>
                    <a:pt x="4152" y="4436"/>
                    <a:pt x="4223" y="4535"/>
                  </a:cubicBezTo>
                  <a:cubicBezTo>
                    <a:pt x="4267" y="4574"/>
                    <a:pt x="4309" y="4591"/>
                    <a:pt x="4349" y="4591"/>
                  </a:cubicBezTo>
                  <a:cubicBezTo>
                    <a:pt x="4527" y="4591"/>
                    <a:pt x="4663" y="4261"/>
                    <a:pt x="4780" y="4179"/>
                  </a:cubicBezTo>
                  <a:cubicBezTo>
                    <a:pt x="4851" y="4122"/>
                    <a:pt x="4865" y="3965"/>
                    <a:pt x="4865" y="3865"/>
                  </a:cubicBezTo>
                  <a:cubicBezTo>
                    <a:pt x="4894" y="3779"/>
                    <a:pt x="4894" y="3694"/>
                    <a:pt x="4894" y="3580"/>
                  </a:cubicBezTo>
                  <a:cubicBezTo>
                    <a:pt x="4865" y="3537"/>
                    <a:pt x="4865" y="3466"/>
                    <a:pt x="4865" y="3409"/>
                  </a:cubicBezTo>
                  <a:cubicBezTo>
                    <a:pt x="4937" y="3252"/>
                    <a:pt x="5036" y="3123"/>
                    <a:pt x="5065" y="2981"/>
                  </a:cubicBezTo>
                  <a:cubicBezTo>
                    <a:pt x="5122" y="2824"/>
                    <a:pt x="5022" y="2638"/>
                    <a:pt x="5065" y="2481"/>
                  </a:cubicBezTo>
                  <a:cubicBezTo>
                    <a:pt x="5108" y="2324"/>
                    <a:pt x="5208" y="2253"/>
                    <a:pt x="5279" y="2110"/>
                  </a:cubicBezTo>
                  <a:cubicBezTo>
                    <a:pt x="5393" y="1839"/>
                    <a:pt x="5250" y="1640"/>
                    <a:pt x="5051" y="1468"/>
                  </a:cubicBezTo>
                  <a:cubicBezTo>
                    <a:pt x="4252" y="798"/>
                    <a:pt x="3082" y="755"/>
                    <a:pt x="2183" y="256"/>
                  </a:cubicBezTo>
                  <a:cubicBezTo>
                    <a:pt x="2055" y="156"/>
                    <a:pt x="1912" y="85"/>
                    <a:pt x="1770" y="42"/>
                  </a:cubicBezTo>
                  <a:cubicBezTo>
                    <a:pt x="1702" y="15"/>
                    <a:pt x="1632" y="1"/>
                    <a:pt x="1561"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a:off x="4533075" y="1776525"/>
              <a:ext cx="20350" cy="14300"/>
            </a:xfrm>
            <a:custGeom>
              <a:avLst/>
              <a:gdLst/>
              <a:ahLst/>
              <a:cxnLst/>
              <a:rect l="l" t="t" r="r" b="b"/>
              <a:pathLst>
                <a:path w="814" h="572" extrusionOk="0">
                  <a:moveTo>
                    <a:pt x="455" y="0"/>
                  </a:moveTo>
                  <a:cubicBezTo>
                    <a:pt x="408" y="0"/>
                    <a:pt x="360" y="9"/>
                    <a:pt x="314" y="29"/>
                  </a:cubicBezTo>
                  <a:lnTo>
                    <a:pt x="300" y="29"/>
                  </a:lnTo>
                  <a:cubicBezTo>
                    <a:pt x="86" y="129"/>
                    <a:pt x="0" y="357"/>
                    <a:pt x="86" y="571"/>
                  </a:cubicBezTo>
                  <a:lnTo>
                    <a:pt x="813" y="243"/>
                  </a:lnTo>
                  <a:cubicBezTo>
                    <a:pt x="758" y="101"/>
                    <a:pt x="611" y="0"/>
                    <a:pt x="455"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a:off x="4453525" y="1882450"/>
              <a:ext cx="49975" cy="26050"/>
            </a:xfrm>
            <a:custGeom>
              <a:avLst/>
              <a:gdLst/>
              <a:ahLst/>
              <a:cxnLst/>
              <a:rect l="l" t="t" r="r" b="b"/>
              <a:pathLst>
                <a:path w="1999" h="1042" extrusionOk="0">
                  <a:moveTo>
                    <a:pt x="1998" y="0"/>
                  </a:moveTo>
                  <a:cubicBezTo>
                    <a:pt x="1870" y="214"/>
                    <a:pt x="1684" y="386"/>
                    <a:pt x="1470" y="471"/>
                  </a:cubicBezTo>
                  <a:cubicBezTo>
                    <a:pt x="1085" y="628"/>
                    <a:pt x="44" y="757"/>
                    <a:pt x="44" y="757"/>
                  </a:cubicBezTo>
                  <a:lnTo>
                    <a:pt x="1" y="1042"/>
                  </a:lnTo>
                  <a:cubicBezTo>
                    <a:pt x="1" y="1042"/>
                    <a:pt x="1370" y="899"/>
                    <a:pt x="1656" y="571"/>
                  </a:cubicBezTo>
                  <a:cubicBezTo>
                    <a:pt x="1827" y="400"/>
                    <a:pt x="1927" y="214"/>
                    <a:pt x="1998" y="0"/>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6"/>
            <p:cNvSpPr/>
            <p:nvPr/>
          </p:nvSpPr>
          <p:spPr>
            <a:xfrm>
              <a:off x="4460675" y="1829550"/>
              <a:ext cx="10350" cy="10125"/>
            </a:xfrm>
            <a:custGeom>
              <a:avLst/>
              <a:gdLst/>
              <a:ahLst/>
              <a:cxnLst/>
              <a:rect l="l" t="t" r="r" b="b"/>
              <a:pathLst>
                <a:path w="414" h="405" extrusionOk="0">
                  <a:moveTo>
                    <a:pt x="179" y="0"/>
                  </a:moveTo>
                  <a:cubicBezTo>
                    <a:pt x="92" y="0"/>
                    <a:pt x="13" y="90"/>
                    <a:pt x="0" y="191"/>
                  </a:cubicBezTo>
                  <a:cubicBezTo>
                    <a:pt x="0" y="305"/>
                    <a:pt x="86" y="405"/>
                    <a:pt x="200" y="405"/>
                  </a:cubicBezTo>
                  <a:cubicBezTo>
                    <a:pt x="300" y="405"/>
                    <a:pt x="414" y="319"/>
                    <a:pt x="414" y="219"/>
                  </a:cubicBezTo>
                  <a:cubicBezTo>
                    <a:pt x="414" y="105"/>
                    <a:pt x="328" y="5"/>
                    <a:pt x="214" y="5"/>
                  </a:cubicBezTo>
                  <a:cubicBezTo>
                    <a:pt x="202" y="2"/>
                    <a:pt x="191" y="0"/>
                    <a:pt x="179"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6"/>
            <p:cNvSpPr/>
            <p:nvPr/>
          </p:nvSpPr>
          <p:spPr>
            <a:xfrm>
              <a:off x="4467800" y="1812250"/>
              <a:ext cx="12500" cy="10300"/>
            </a:xfrm>
            <a:custGeom>
              <a:avLst/>
              <a:gdLst/>
              <a:ahLst/>
              <a:cxnLst/>
              <a:rect l="l" t="t" r="r" b="b"/>
              <a:pathLst>
                <a:path w="500" h="412" extrusionOk="0">
                  <a:moveTo>
                    <a:pt x="209" y="0"/>
                  </a:moveTo>
                  <a:cubicBezTo>
                    <a:pt x="129" y="0"/>
                    <a:pt x="54" y="47"/>
                    <a:pt x="1" y="127"/>
                  </a:cubicBezTo>
                  <a:lnTo>
                    <a:pt x="428" y="412"/>
                  </a:lnTo>
                  <a:cubicBezTo>
                    <a:pt x="500" y="284"/>
                    <a:pt x="471" y="127"/>
                    <a:pt x="357" y="55"/>
                  </a:cubicBezTo>
                  <a:cubicBezTo>
                    <a:pt x="309" y="17"/>
                    <a:pt x="258" y="0"/>
                    <a:pt x="209"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a:off x="4446400" y="1868175"/>
              <a:ext cx="16075" cy="10600"/>
            </a:xfrm>
            <a:custGeom>
              <a:avLst/>
              <a:gdLst/>
              <a:ahLst/>
              <a:cxnLst/>
              <a:rect l="l" t="t" r="r" b="b"/>
              <a:pathLst>
                <a:path w="643" h="424" extrusionOk="0">
                  <a:moveTo>
                    <a:pt x="585" y="1"/>
                  </a:moveTo>
                  <a:lnTo>
                    <a:pt x="1" y="186"/>
                  </a:lnTo>
                  <a:cubicBezTo>
                    <a:pt x="37" y="321"/>
                    <a:pt x="168" y="424"/>
                    <a:pt x="303" y="424"/>
                  </a:cubicBezTo>
                  <a:cubicBezTo>
                    <a:pt x="326" y="424"/>
                    <a:pt x="349" y="421"/>
                    <a:pt x="371" y="415"/>
                  </a:cubicBezTo>
                  <a:cubicBezTo>
                    <a:pt x="543" y="343"/>
                    <a:pt x="643" y="172"/>
                    <a:pt x="585"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6"/>
            <p:cNvSpPr/>
            <p:nvPr/>
          </p:nvSpPr>
          <p:spPr>
            <a:xfrm>
              <a:off x="4415375" y="1804925"/>
              <a:ext cx="12500" cy="10500"/>
            </a:xfrm>
            <a:custGeom>
              <a:avLst/>
              <a:gdLst/>
              <a:ahLst/>
              <a:cxnLst/>
              <a:rect l="l" t="t" r="r" b="b"/>
              <a:pathLst>
                <a:path w="500" h="420" extrusionOk="0">
                  <a:moveTo>
                    <a:pt x="278" y="0"/>
                  </a:moveTo>
                  <a:cubicBezTo>
                    <a:pt x="236" y="0"/>
                    <a:pt x="195" y="11"/>
                    <a:pt x="157" y="34"/>
                  </a:cubicBezTo>
                  <a:lnTo>
                    <a:pt x="143" y="34"/>
                  </a:lnTo>
                  <a:cubicBezTo>
                    <a:pt x="29" y="149"/>
                    <a:pt x="1" y="291"/>
                    <a:pt x="72" y="420"/>
                  </a:cubicBezTo>
                  <a:lnTo>
                    <a:pt x="500" y="134"/>
                  </a:lnTo>
                  <a:cubicBezTo>
                    <a:pt x="452" y="48"/>
                    <a:pt x="365" y="0"/>
                    <a:pt x="278"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6"/>
            <p:cNvSpPr/>
            <p:nvPr/>
          </p:nvSpPr>
          <p:spPr>
            <a:xfrm>
              <a:off x="4419300" y="1824675"/>
              <a:ext cx="10375" cy="10375"/>
            </a:xfrm>
            <a:custGeom>
              <a:avLst/>
              <a:gdLst/>
              <a:ahLst/>
              <a:cxnLst/>
              <a:rect l="l" t="t" r="r" b="b"/>
              <a:pathLst>
                <a:path w="415" h="415" extrusionOk="0">
                  <a:moveTo>
                    <a:pt x="214" y="0"/>
                  </a:moveTo>
                  <a:cubicBezTo>
                    <a:pt x="100" y="0"/>
                    <a:pt x="0" y="86"/>
                    <a:pt x="0" y="200"/>
                  </a:cubicBezTo>
                  <a:cubicBezTo>
                    <a:pt x="0" y="300"/>
                    <a:pt x="86" y="414"/>
                    <a:pt x="200" y="414"/>
                  </a:cubicBezTo>
                  <a:cubicBezTo>
                    <a:pt x="300" y="414"/>
                    <a:pt x="414" y="314"/>
                    <a:pt x="414" y="214"/>
                  </a:cubicBezTo>
                  <a:cubicBezTo>
                    <a:pt x="414" y="100"/>
                    <a:pt x="314" y="0"/>
                    <a:pt x="214"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6"/>
            <p:cNvSpPr/>
            <p:nvPr/>
          </p:nvSpPr>
          <p:spPr>
            <a:xfrm>
              <a:off x="4423575" y="1826825"/>
              <a:ext cx="20350" cy="31400"/>
            </a:xfrm>
            <a:custGeom>
              <a:avLst/>
              <a:gdLst/>
              <a:ahLst/>
              <a:cxnLst/>
              <a:rect l="l" t="t" r="r" b="b"/>
              <a:pathLst>
                <a:path w="814" h="1256" extrusionOk="0">
                  <a:moveTo>
                    <a:pt x="814" y="0"/>
                  </a:moveTo>
                  <a:lnTo>
                    <a:pt x="1" y="970"/>
                  </a:lnTo>
                  <a:lnTo>
                    <a:pt x="643" y="1255"/>
                  </a:lnTo>
                  <a:lnTo>
                    <a:pt x="814"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6"/>
            <p:cNvSpPr/>
            <p:nvPr/>
          </p:nvSpPr>
          <p:spPr>
            <a:xfrm>
              <a:off x="4526300" y="1931300"/>
              <a:ext cx="67775" cy="102750"/>
            </a:xfrm>
            <a:custGeom>
              <a:avLst/>
              <a:gdLst/>
              <a:ahLst/>
              <a:cxnLst/>
              <a:rect l="l" t="t" r="r" b="b"/>
              <a:pathLst>
                <a:path w="2711" h="4110" extrusionOk="0">
                  <a:moveTo>
                    <a:pt x="385" y="1"/>
                  </a:moveTo>
                  <a:lnTo>
                    <a:pt x="385" y="1"/>
                  </a:lnTo>
                  <a:cubicBezTo>
                    <a:pt x="0" y="643"/>
                    <a:pt x="171" y="2811"/>
                    <a:pt x="913" y="4109"/>
                  </a:cubicBezTo>
                  <a:cubicBezTo>
                    <a:pt x="1027" y="3995"/>
                    <a:pt x="1141" y="3852"/>
                    <a:pt x="1241" y="3710"/>
                  </a:cubicBezTo>
                  <a:cubicBezTo>
                    <a:pt x="1812" y="2968"/>
                    <a:pt x="2297" y="2183"/>
                    <a:pt x="2710" y="1356"/>
                  </a:cubicBezTo>
                  <a:cubicBezTo>
                    <a:pt x="2311" y="643"/>
                    <a:pt x="1626" y="158"/>
                    <a:pt x="799" y="44"/>
                  </a:cubicBezTo>
                  <a:lnTo>
                    <a:pt x="38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6"/>
            <p:cNvSpPr/>
            <p:nvPr/>
          </p:nvSpPr>
          <p:spPr>
            <a:xfrm>
              <a:off x="4526300" y="1931300"/>
              <a:ext cx="67775" cy="102750"/>
            </a:xfrm>
            <a:custGeom>
              <a:avLst/>
              <a:gdLst/>
              <a:ahLst/>
              <a:cxnLst/>
              <a:rect l="l" t="t" r="r" b="b"/>
              <a:pathLst>
                <a:path w="2711" h="4110" extrusionOk="0">
                  <a:moveTo>
                    <a:pt x="385" y="1"/>
                  </a:moveTo>
                  <a:lnTo>
                    <a:pt x="385" y="1"/>
                  </a:lnTo>
                  <a:cubicBezTo>
                    <a:pt x="0" y="643"/>
                    <a:pt x="171" y="2811"/>
                    <a:pt x="913" y="4109"/>
                  </a:cubicBezTo>
                  <a:cubicBezTo>
                    <a:pt x="1027" y="3995"/>
                    <a:pt x="1141" y="3852"/>
                    <a:pt x="1241" y="3710"/>
                  </a:cubicBezTo>
                  <a:cubicBezTo>
                    <a:pt x="1812" y="2968"/>
                    <a:pt x="2297" y="2183"/>
                    <a:pt x="2710" y="1356"/>
                  </a:cubicBezTo>
                  <a:cubicBezTo>
                    <a:pt x="2311" y="643"/>
                    <a:pt x="1626" y="158"/>
                    <a:pt x="799" y="44"/>
                  </a:cubicBezTo>
                  <a:lnTo>
                    <a:pt x="38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1639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35"/>
          <p:cNvSpPr txBox="1">
            <a:spLocks noGrp="1"/>
          </p:cNvSpPr>
          <p:nvPr>
            <p:ph type="ctrTitle" idx="8"/>
          </p:nvPr>
        </p:nvSpPr>
        <p:spPr>
          <a:xfrm>
            <a:off x="230588" y="2027950"/>
            <a:ext cx="3236340" cy="16200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2000" b="1" dirty="0">
                <a:solidFill>
                  <a:srgbClr val="FF52A8"/>
                </a:solidFill>
                <a:latin typeface="Times New Roman" panose="02020603050405020304" pitchFamily="18" charset="0"/>
                <a:cs typeface="Times New Roman" panose="02020603050405020304" pitchFamily="18" charset="0"/>
              </a:rPr>
              <a:t>KHỞI ĐỘNG</a:t>
            </a:r>
            <a:br>
              <a:rPr lang="en" sz="2000" b="1" dirty="0">
                <a:solidFill>
                  <a:srgbClr val="FF52A8"/>
                </a:solidFill>
                <a:latin typeface="Times New Roman" panose="02020603050405020304" pitchFamily="18" charset="0"/>
                <a:cs typeface="Times New Roman" panose="02020603050405020304" pitchFamily="18" charset="0"/>
              </a:rPr>
            </a:br>
            <a:r>
              <a:rPr lang="en-US" sz="2000" b="1" dirty="0">
                <a:solidFill>
                  <a:srgbClr val="FF52A8"/>
                </a:solidFill>
                <a:latin typeface="Times New Roman" panose="02020603050405020304" pitchFamily="18" charset="0"/>
                <a:cs typeface="Times New Roman" panose="02020603050405020304" pitchFamily="18" charset="0"/>
              </a:rPr>
              <a:t>HS </a:t>
            </a:r>
            <a:r>
              <a:rPr lang="en-US" sz="2000" b="1" dirty="0" err="1">
                <a:solidFill>
                  <a:srgbClr val="FF52A8"/>
                </a:solidFill>
                <a:latin typeface="Times New Roman" panose="02020603050405020304" pitchFamily="18" charset="0"/>
                <a:cs typeface="Times New Roman" panose="02020603050405020304" pitchFamily="18" charset="0"/>
              </a:rPr>
              <a:t>theo</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dõi</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a:solidFill>
                  <a:srgbClr val="FF52A8"/>
                </a:solidFill>
                <a:latin typeface="Times New Roman" panose="02020603050405020304" pitchFamily="18" charset="0"/>
                <a:cs typeface="Times New Roman" panose="02020603050405020304" pitchFamily="18" charset="0"/>
                <a:hlinkClick r:id="rId3"/>
              </a:rPr>
              <a:t>clip</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sau</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và</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ghi</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lại</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nhanh</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vào</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giấy</a:t>
            </a:r>
            <a:r>
              <a:rPr lang="en-US" sz="2000" b="1" dirty="0">
                <a:solidFill>
                  <a:srgbClr val="FF52A8"/>
                </a:solidFill>
                <a:latin typeface="Times New Roman" panose="02020603050405020304" pitchFamily="18" charset="0"/>
                <a:cs typeface="Times New Roman" panose="02020603050405020304" pitchFamily="18" charset="0"/>
              </a:rPr>
              <a:t> note 5 </a:t>
            </a:r>
            <a:r>
              <a:rPr lang="en-US" sz="2000" b="1" dirty="0" err="1">
                <a:solidFill>
                  <a:srgbClr val="FF52A8"/>
                </a:solidFill>
                <a:latin typeface="Times New Roman" panose="02020603050405020304" pitchFamily="18" charset="0"/>
                <a:cs typeface="Times New Roman" panose="02020603050405020304" pitchFamily="18" charset="0"/>
              </a:rPr>
              <a:t>yếu</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tố</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ngôn</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ngữ</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của</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giới</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trẻ</a:t>
            </a:r>
            <a:endParaRPr sz="2000" b="1" dirty="0">
              <a:solidFill>
                <a:srgbClr val="FF52A8"/>
              </a:solidFill>
              <a:latin typeface="Times New Roman" panose="02020603050405020304" pitchFamily="18" charset="0"/>
              <a:cs typeface="Times New Roman" panose="02020603050405020304" pitchFamily="18" charset="0"/>
            </a:endParaRPr>
          </a:p>
        </p:txBody>
      </p:sp>
      <p:sp>
        <p:nvSpPr>
          <p:cNvPr id="340" name="Google Shape;340;p35"/>
          <p:cNvSpPr txBox="1">
            <a:spLocks noGrp="1"/>
          </p:cNvSpPr>
          <p:nvPr>
            <p:ph type="title" idx="9"/>
          </p:nvPr>
        </p:nvSpPr>
        <p:spPr>
          <a:xfrm>
            <a:off x="3426275" y="1078620"/>
            <a:ext cx="536700" cy="1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1</a:t>
            </a:r>
            <a:endParaRPr>
              <a:solidFill>
                <a:schemeClr val="lt1"/>
              </a:solidFill>
            </a:endParaRPr>
          </a:p>
        </p:txBody>
      </p:sp>
      <p:sp>
        <p:nvSpPr>
          <p:cNvPr id="342" name="Google Shape;342;p35"/>
          <p:cNvSpPr txBox="1">
            <a:spLocks noGrp="1"/>
          </p:cNvSpPr>
          <p:nvPr>
            <p:ph type="title" idx="14"/>
          </p:nvPr>
        </p:nvSpPr>
        <p:spPr>
          <a:xfrm>
            <a:off x="3426275" y="2913753"/>
            <a:ext cx="536700" cy="1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3</a:t>
            </a:r>
            <a:endParaRPr>
              <a:solidFill>
                <a:schemeClr val="lt1"/>
              </a:solidFill>
            </a:endParaRPr>
          </a:p>
        </p:txBody>
      </p:sp>
      <p:sp>
        <p:nvSpPr>
          <p:cNvPr id="3" name="Title 2">
            <a:extLst>
              <a:ext uri="{FF2B5EF4-FFF2-40B4-BE49-F238E27FC236}">
                <a16:creationId xmlns:a16="http://schemas.microsoft.com/office/drawing/2014/main" id="{89DE5198-D2F5-44FF-2E5B-B571052ED9D1}"/>
              </a:ext>
            </a:extLst>
          </p:cNvPr>
          <p:cNvSpPr>
            <a:spLocks noGrp="1"/>
          </p:cNvSpPr>
          <p:nvPr>
            <p:ph type="ctrTitle"/>
          </p:nvPr>
        </p:nvSpPr>
        <p:spPr>
          <a:xfrm>
            <a:off x="4155477" y="2295737"/>
            <a:ext cx="2051100" cy="2097153"/>
          </a:xfrm>
        </p:spPr>
        <p:txBody>
          <a:bodyPr/>
          <a:lstStyle/>
          <a:p>
            <a:pPr>
              <a:lnSpc>
                <a:spcPct val="150000"/>
              </a:lnSpc>
            </a:pPr>
            <a:r>
              <a:rPr lang="en-US" dirty="0">
                <a:latin typeface="Times New Roman" panose="02020603050405020304" pitchFamily="18" charset="0"/>
                <a:cs typeface="Times New Roman" panose="02020603050405020304" pitchFamily="18" charset="0"/>
              </a:rPr>
              <a:t>Hello</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Review</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Caramen</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Slogen</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Real/Fake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82A3616F-C091-486C-3550-B903DA988205}"/>
              </a:ext>
            </a:extLst>
          </p:cNvPr>
          <p:cNvSpPr>
            <a:spLocks noGrp="1"/>
          </p:cNvSpPr>
          <p:nvPr>
            <p:ph type="ctrTitle" idx="2"/>
          </p:nvPr>
        </p:nvSpPr>
        <p:spPr>
          <a:xfrm>
            <a:off x="6133112" y="2359945"/>
            <a:ext cx="2051100" cy="1968736"/>
          </a:xfrm>
        </p:spPr>
        <p:txBody>
          <a:bodyPr/>
          <a:lstStyle/>
          <a:p>
            <a:pPr>
              <a:lnSpc>
                <a:spcPct val="150000"/>
              </a:lnSpc>
            </a:pPr>
            <a:r>
              <a:rPr lang="en-US" dirty="0">
                <a:latin typeface="Times New Roman" panose="02020603050405020304" pitchFamily="18" charset="0"/>
                <a:cs typeface="Times New Roman" panose="02020603050405020304" pitchFamily="18" charset="0"/>
              </a:rPr>
              <a:t>Toilet</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troai</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Gu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Snack</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Box game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500"/>
                                        <p:tgtEl>
                                          <p:spTgt spid="3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p:bldP spid="3"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1"/>
          <p:cNvSpPr txBox="1">
            <a:spLocks noGrp="1"/>
          </p:cNvSpPr>
          <p:nvPr>
            <p:ph type="title"/>
          </p:nvPr>
        </p:nvSpPr>
        <p:spPr>
          <a:xfrm>
            <a:off x="719592" y="381663"/>
            <a:ext cx="7704815" cy="3747019"/>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vi-VN" sz="1800" dirty="0">
                <a:latin typeface="Times New Roman" panose="02020603050405020304" pitchFamily="18" charset="0"/>
                <a:cs typeface="Times New Roman" panose="02020603050405020304" pitchFamily="18" charset="0"/>
              </a:rPr>
              <a:t>- Tạo lập 3 nhóm Zalo các thành viên </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 Chụp lại ảnh màn hình thảo luận về ý tưởng trình bày nội dung thảo luận của nhóm, chỉ ra những biểu hiện của ngôn ngữ Gen Z, Y/ yếu tố mới trong đoạn chat </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 Trình bày nội dung thảo luận </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 Nhóm 1. Từ mới </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 Nhóm 2. Cách diễn đạt mới </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 Nhóm 3: Ngôn ngữ tuổi “teen”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8"/>
          <p:cNvSpPr/>
          <p:nvPr/>
        </p:nvSpPr>
        <p:spPr>
          <a:xfrm rot="-2132261">
            <a:off x="676472" y="529624"/>
            <a:ext cx="722595" cy="623622"/>
          </a:xfrm>
          <a:prstGeom prst="ellipse">
            <a:avLst/>
          </a:pr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8"/>
          <p:cNvSpPr txBox="1">
            <a:spLocks noGrp="1"/>
          </p:cNvSpPr>
          <p:nvPr>
            <p:ph type="title"/>
          </p:nvPr>
        </p:nvSpPr>
        <p:spPr>
          <a:xfrm>
            <a:off x="1641893" y="539100"/>
            <a:ext cx="4853239" cy="604671"/>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just" rtl="0">
              <a:spcBef>
                <a:spcPts val="0"/>
              </a:spcBef>
              <a:spcAft>
                <a:spcPts val="0"/>
              </a:spcAft>
              <a:buNone/>
            </a:pP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yếu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ngôn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đại</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3"/>
          </p:nvPr>
        </p:nvSpPr>
        <p:spPr>
          <a:xfrm>
            <a:off x="691420" y="586971"/>
            <a:ext cx="692700" cy="55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1</a:t>
            </a:r>
            <a:endParaRPr dirty="0">
              <a:solidFill>
                <a:schemeClr val="lt1"/>
              </a:solidFill>
            </a:endParaRPr>
          </a:p>
        </p:txBody>
      </p:sp>
      <p:grpSp>
        <p:nvGrpSpPr>
          <p:cNvPr id="402" name="Google Shape;402;p38"/>
          <p:cNvGrpSpPr/>
          <p:nvPr/>
        </p:nvGrpSpPr>
        <p:grpSpPr>
          <a:xfrm flipH="1">
            <a:off x="6615285" y="1908911"/>
            <a:ext cx="2528715" cy="2080173"/>
            <a:chOff x="5552600" y="1045825"/>
            <a:chExt cx="1199125" cy="986425"/>
          </a:xfrm>
        </p:grpSpPr>
        <p:sp>
          <p:nvSpPr>
            <p:cNvPr id="403" name="Google Shape;403;p38"/>
            <p:cNvSpPr/>
            <p:nvPr/>
          </p:nvSpPr>
          <p:spPr>
            <a:xfrm>
              <a:off x="6356175" y="1446800"/>
              <a:ext cx="315300" cy="357925"/>
            </a:xfrm>
            <a:custGeom>
              <a:avLst/>
              <a:gdLst/>
              <a:ahLst/>
              <a:cxnLst/>
              <a:rect l="l" t="t" r="r" b="b"/>
              <a:pathLst>
                <a:path w="12612" h="14317" extrusionOk="0">
                  <a:moveTo>
                    <a:pt x="1521" y="0"/>
                  </a:moveTo>
                  <a:cubicBezTo>
                    <a:pt x="1060" y="0"/>
                    <a:pt x="554" y="75"/>
                    <a:pt x="1" y="237"/>
                  </a:cubicBezTo>
                  <a:lnTo>
                    <a:pt x="2840" y="9866"/>
                  </a:lnTo>
                  <a:cubicBezTo>
                    <a:pt x="3039" y="10708"/>
                    <a:pt x="3653" y="11364"/>
                    <a:pt x="4480" y="11635"/>
                  </a:cubicBezTo>
                  <a:lnTo>
                    <a:pt x="6349" y="12220"/>
                  </a:lnTo>
                  <a:lnTo>
                    <a:pt x="12041" y="14317"/>
                  </a:lnTo>
                  <a:lnTo>
                    <a:pt x="12611" y="12533"/>
                  </a:lnTo>
                  <a:cubicBezTo>
                    <a:pt x="11827" y="12063"/>
                    <a:pt x="6335" y="8896"/>
                    <a:pt x="6335" y="8896"/>
                  </a:cubicBezTo>
                  <a:cubicBezTo>
                    <a:pt x="6335" y="8896"/>
                    <a:pt x="5850" y="6228"/>
                    <a:pt x="5179" y="3389"/>
                  </a:cubicBezTo>
                  <a:cubicBezTo>
                    <a:pt x="4714" y="1449"/>
                    <a:pt x="3549" y="0"/>
                    <a:pt x="1521"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a:off x="6341925" y="1445275"/>
              <a:ext cx="168700" cy="223350"/>
            </a:xfrm>
            <a:custGeom>
              <a:avLst/>
              <a:gdLst/>
              <a:ahLst/>
              <a:cxnLst/>
              <a:rect l="l" t="t" r="r" b="b"/>
              <a:pathLst>
                <a:path w="6748" h="8934" extrusionOk="0">
                  <a:moveTo>
                    <a:pt x="2183" y="0"/>
                  </a:moveTo>
                  <a:cubicBezTo>
                    <a:pt x="1218" y="0"/>
                    <a:pt x="0" y="298"/>
                    <a:pt x="0" y="298"/>
                  </a:cubicBezTo>
                  <a:lnTo>
                    <a:pt x="2982" y="8900"/>
                  </a:lnTo>
                  <a:cubicBezTo>
                    <a:pt x="3213" y="8923"/>
                    <a:pt x="3431" y="8933"/>
                    <a:pt x="3637" y="8933"/>
                  </a:cubicBezTo>
                  <a:cubicBezTo>
                    <a:pt x="5988" y="8933"/>
                    <a:pt x="6748" y="7559"/>
                    <a:pt x="6748" y="7559"/>
                  </a:cubicBezTo>
                  <a:cubicBezTo>
                    <a:pt x="6748" y="7559"/>
                    <a:pt x="6277" y="4806"/>
                    <a:pt x="5635" y="2737"/>
                  </a:cubicBezTo>
                  <a:cubicBezTo>
                    <a:pt x="4979" y="683"/>
                    <a:pt x="3780" y="326"/>
                    <a:pt x="2853" y="69"/>
                  </a:cubicBezTo>
                  <a:cubicBezTo>
                    <a:pt x="2663" y="20"/>
                    <a:pt x="2431" y="0"/>
                    <a:pt x="2183" y="0"/>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38"/>
            <p:cNvSpPr/>
            <p:nvPr/>
          </p:nvSpPr>
          <p:spPr>
            <a:xfrm>
              <a:off x="6262750" y="1744800"/>
              <a:ext cx="488975" cy="282100"/>
            </a:xfrm>
            <a:custGeom>
              <a:avLst/>
              <a:gdLst/>
              <a:ahLst/>
              <a:cxnLst/>
              <a:rect l="l" t="t" r="r" b="b"/>
              <a:pathLst>
                <a:path w="19559" h="11284" extrusionOk="0">
                  <a:moveTo>
                    <a:pt x="11926" y="0"/>
                  </a:moveTo>
                  <a:lnTo>
                    <a:pt x="0" y="6904"/>
                  </a:lnTo>
                  <a:lnTo>
                    <a:pt x="7632" y="11284"/>
                  </a:lnTo>
                  <a:lnTo>
                    <a:pt x="19558" y="4408"/>
                  </a:lnTo>
                  <a:lnTo>
                    <a:pt x="1192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6262750" y="1744800"/>
              <a:ext cx="488975" cy="282100"/>
            </a:xfrm>
            <a:custGeom>
              <a:avLst/>
              <a:gdLst/>
              <a:ahLst/>
              <a:cxnLst/>
              <a:rect l="l" t="t" r="r" b="b"/>
              <a:pathLst>
                <a:path w="19559" h="11284" extrusionOk="0">
                  <a:moveTo>
                    <a:pt x="11926" y="0"/>
                  </a:moveTo>
                  <a:lnTo>
                    <a:pt x="0" y="6904"/>
                  </a:lnTo>
                  <a:lnTo>
                    <a:pt x="7632" y="11284"/>
                  </a:lnTo>
                  <a:lnTo>
                    <a:pt x="19558" y="4408"/>
                  </a:lnTo>
                  <a:lnTo>
                    <a:pt x="11926" y="0"/>
                  </a:lnTo>
                  <a:close/>
                </a:path>
              </a:pathLst>
            </a:custGeom>
            <a:solidFill>
              <a:srgbClr val="000000">
                <a:alpha val="9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6598325" y="1831450"/>
              <a:ext cx="144825" cy="107375"/>
            </a:xfrm>
            <a:custGeom>
              <a:avLst/>
              <a:gdLst/>
              <a:ahLst/>
              <a:cxnLst/>
              <a:rect l="l" t="t" r="r" b="b"/>
              <a:pathLst>
                <a:path w="5793" h="4295" extrusionOk="0">
                  <a:moveTo>
                    <a:pt x="5793" y="1"/>
                  </a:moveTo>
                  <a:lnTo>
                    <a:pt x="1057" y="2725"/>
                  </a:lnTo>
                  <a:cubicBezTo>
                    <a:pt x="457" y="3068"/>
                    <a:pt x="1" y="3809"/>
                    <a:pt x="1" y="4080"/>
                  </a:cubicBezTo>
                  <a:lnTo>
                    <a:pt x="1" y="4294"/>
                  </a:lnTo>
                  <a:lnTo>
                    <a:pt x="5793" y="956"/>
                  </a:lnTo>
                  <a:lnTo>
                    <a:pt x="5793"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6416100" y="1726600"/>
              <a:ext cx="327050" cy="212575"/>
            </a:xfrm>
            <a:custGeom>
              <a:avLst/>
              <a:gdLst/>
              <a:ahLst/>
              <a:cxnLst/>
              <a:rect l="l" t="t" r="r" b="b"/>
              <a:pathLst>
                <a:path w="13082" h="8503" extrusionOk="0">
                  <a:moveTo>
                    <a:pt x="5792" y="1"/>
                  </a:moveTo>
                  <a:lnTo>
                    <a:pt x="1042" y="2725"/>
                  </a:lnTo>
                  <a:cubicBezTo>
                    <a:pt x="457" y="3068"/>
                    <a:pt x="0" y="3809"/>
                    <a:pt x="0" y="4080"/>
                  </a:cubicBezTo>
                  <a:lnTo>
                    <a:pt x="0" y="4294"/>
                  </a:lnTo>
                  <a:lnTo>
                    <a:pt x="7290" y="8503"/>
                  </a:lnTo>
                  <a:lnTo>
                    <a:pt x="7290" y="8289"/>
                  </a:lnTo>
                  <a:cubicBezTo>
                    <a:pt x="7290" y="8018"/>
                    <a:pt x="7746" y="7276"/>
                    <a:pt x="8346" y="6933"/>
                  </a:cubicBezTo>
                  <a:lnTo>
                    <a:pt x="13082" y="4195"/>
                  </a:lnTo>
                  <a:lnTo>
                    <a:pt x="579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6416100" y="1726250"/>
              <a:ext cx="327050" cy="212925"/>
            </a:xfrm>
            <a:custGeom>
              <a:avLst/>
              <a:gdLst/>
              <a:ahLst/>
              <a:cxnLst/>
              <a:rect l="l" t="t" r="r" b="b"/>
              <a:pathLst>
                <a:path w="13082" h="8517" extrusionOk="0">
                  <a:moveTo>
                    <a:pt x="5792" y="0"/>
                  </a:moveTo>
                  <a:lnTo>
                    <a:pt x="1042" y="2739"/>
                  </a:lnTo>
                  <a:cubicBezTo>
                    <a:pt x="457" y="3082"/>
                    <a:pt x="0" y="3823"/>
                    <a:pt x="0" y="4094"/>
                  </a:cubicBezTo>
                  <a:lnTo>
                    <a:pt x="0" y="4308"/>
                  </a:lnTo>
                  <a:lnTo>
                    <a:pt x="7290" y="8517"/>
                  </a:lnTo>
                  <a:lnTo>
                    <a:pt x="7290" y="8303"/>
                  </a:lnTo>
                  <a:cubicBezTo>
                    <a:pt x="7290" y="8032"/>
                    <a:pt x="7746" y="7290"/>
                    <a:pt x="8346" y="6947"/>
                  </a:cubicBezTo>
                  <a:lnTo>
                    <a:pt x="13082" y="4209"/>
                  </a:lnTo>
                  <a:lnTo>
                    <a:pt x="579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571600" y="1918250"/>
              <a:ext cx="26750" cy="15575"/>
            </a:xfrm>
            <a:custGeom>
              <a:avLst/>
              <a:gdLst/>
              <a:ahLst/>
              <a:cxnLst/>
              <a:rect l="l" t="t" r="r" b="b"/>
              <a:pathLst>
                <a:path w="1070" h="623" extrusionOk="0">
                  <a:moveTo>
                    <a:pt x="204" y="1"/>
                  </a:moveTo>
                  <a:cubicBezTo>
                    <a:pt x="135" y="1"/>
                    <a:pt x="66" y="8"/>
                    <a:pt x="0" y="24"/>
                  </a:cubicBezTo>
                  <a:lnTo>
                    <a:pt x="599" y="352"/>
                  </a:lnTo>
                  <a:lnTo>
                    <a:pt x="1070" y="623"/>
                  </a:lnTo>
                  <a:cubicBezTo>
                    <a:pt x="1070" y="409"/>
                    <a:pt x="942" y="209"/>
                    <a:pt x="728" y="123"/>
                  </a:cubicBezTo>
                  <a:cubicBezTo>
                    <a:pt x="572" y="51"/>
                    <a:pt x="386" y="1"/>
                    <a:pt x="204"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6571600" y="1918250"/>
              <a:ext cx="26750" cy="15575"/>
            </a:xfrm>
            <a:custGeom>
              <a:avLst/>
              <a:gdLst/>
              <a:ahLst/>
              <a:cxnLst/>
              <a:rect l="l" t="t" r="r" b="b"/>
              <a:pathLst>
                <a:path w="1070" h="623" extrusionOk="0">
                  <a:moveTo>
                    <a:pt x="204" y="1"/>
                  </a:moveTo>
                  <a:cubicBezTo>
                    <a:pt x="135" y="1"/>
                    <a:pt x="66" y="8"/>
                    <a:pt x="0" y="24"/>
                  </a:cubicBezTo>
                  <a:lnTo>
                    <a:pt x="599" y="352"/>
                  </a:lnTo>
                  <a:lnTo>
                    <a:pt x="1070" y="623"/>
                  </a:lnTo>
                  <a:cubicBezTo>
                    <a:pt x="1070" y="409"/>
                    <a:pt x="942" y="209"/>
                    <a:pt x="728" y="123"/>
                  </a:cubicBezTo>
                  <a:cubicBezTo>
                    <a:pt x="572" y="51"/>
                    <a:pt x="386" y="1"/>
                    <a:pt x="204"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262750" y="1917400"/>
              <a:ext cx="190825" cy="114850"/>
            </a:xfrm>
            <a:custGeom>
              <a:avLst/>
              <a:gdLst/>
              <a:ahLst/>
              <a:cxnLst/>
              <a:rect l="l" t="t" r="r" b="b"/>
              <a:pathLst>
                <a:path w="7633" h="4594" extrusionOk="0">
                  <a:moveTo>
                    <a:pt x="0" y="0"/>
                  </a:moveTo>
                  <a:lnTo>
                    <a:pt x="0" y="200"/>
                  </a:lnTo>
                  <a:lnTo>
                    <a:pt x="7632" y="4594"/>
                  </a:lnTo>
                  <a:lnTo>
                    <a:pt x="7632" y="4380"/>
                  </a:lnTo>
                  <a:lnTo>
                    <a:pt x="0"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6262750" y="1917400"/>
              <a:ext cx="190825" cy="114850"/>
            </a:xfrm>
            <a:custGeom>
              <a:avLst/>
              <a:gdLst/>
              <a:ahLst/>
              <a:cxnLst/>
              <a:rect l="l" t="t" r="r" b="b"/>
              <a:pathLst>
                <a:path w="7633" h="4594" extrusionOk="0">
                  <a:moveTo>
                    <a:pt x="0" y="0"/>
                  </a:moveTo>
                  <a:lnTo>
                    <a:pt x="0" y="200"/>
                  </a:lnTo>
                  <a:lnTo>
                    <a:pt x="7632" y="4594"/>
                  </a:lnTo>
                  <a:lnTo>
                    <a:pt x="7632" y="4380"/>
                  </a:lnTo>
                  <a:lnTo>
                    <a:pt x="0" y="0"/>
                  </a:lnTo>
                  <a:close/>
                </a:path>
              </a:pathLst>
            </a:custGeom>
            <a:solidFill>
              <a:srgbClr val="000000">
                <a:alpha val="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8"/>
            <p:cNvSpPr/>
            <p:nvPr/>
          </p:nvSpPr>
          <p:spPr>
            <a:xfrm>
              <a:off x="6453550" y="1855000"/>
              <a:ext cx="298175" cy="177250"/>
            </a:xfrm>
            <a:custGeom>
              <a:avLst/>
              <a:gdLst/>
              <a:ahLst/>
              <a:cxnLst/>
              <a:rect l="l" t="t" r="r" b="b"/>
              <a:pathLst>
                <a:path w="11927" h="7090" extrusionOk="0">
                  <a:moveTo>
                    <a:pt x="11926" y="0"/>
                  </a:moveTo>
                  <a:lnTo>
                    <a:pt x="0" y="6876"/>
                  </a:lnTo>
                  <a:lnTo>
                    <a:pt x="0" y="7090"/>
                  </a:lnTo>
                  <a:lnTo>
                    <a:pt x="11926" y="200"/>
                  </a:lnTo>
                  <a:lnTo>
                    <a:pt x="1192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8"/>
            <p:cNvSpPr/>
            <p:nvPr/>
          </p:nvSpPr>
          <p:spPr>
            <a:xfrm>
              <a:off x="6452825" y="1925825"/>
              <a:ext cx="145775" cy="96800"/>
            </a:xfrm>
            <a:custGeom>
              <a:avLst/>
              <a:gdLst/>
              <a:ahLst/>
              <a:cxnLst/>
              <a:rect l="l" t="t" r="r" b="b"/>
              <a:pathLst>
                <a:path w="5831" h="3872" extrusionOk="0">
                  <a:moveTo>
                    <a:pt x="5338" y="0"/>
                  </a:moveTo>
                  <a:cubicBezTo>
                    <a:pt x="5169" y="0"/>
                    <a:pt x="4967" y="51"/>
                    <a:pt x="4751" y="177"/>
                  </a:cubicBezTo>
                  <a:lnTo>
                    <a:pt x="1" y="2887"/>
                  </a:lnTo>
                  <a:lnTo>
                    <a:pt x="1" y="3872"/>
                  </a:lnTo>
                  <a:lnTo>
                    <a:pt x="5821" y="519"/>
                  </a:lnTo>
                  <a:cubicBezTo>
                    <a:pt x="5821" y="519"/>
                    <a:pt x="5823" y="528"/>
                    <a:pt x="5824" y="528"/>
                  </a:cubicBezTo>
                  <a:cubicBezTo>
                    <a:pt x="5827" y="528"/>
                    <a:pt x="5830" y="497"/>
                    <a:pt x="5821" y="320"/>
                  </a:cubicBezTo>
                  <a:cubicBezTo>
                    <a:pt x="5821" y="149"/>
                    <a:pt x="5628" y="0"/>
                    <a:pt x="5338"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8"/>
            <p:cNvSpPr/>
            <p:nvPr/>
          </p:nvSpPr>
          <p:spPr>
            <a:xfrm>
              <a:off x="6270600" y="1892800"/>
              <a:ext cx="182975" cy="129825"/>
            </a:xfrm>
            <a:custGeom>
              <a:avLst/>
              <a:gdLst/>
              <a:ahLst/>
              <a:cxnLst/>
              <a:rect l="l" t="t" r="r" b="b"/>
              <a:pathLst>
                <a:path w="7319" h="5193" extrusionOk="0">
                  <a:moveTo>
                    <a:pt x="0" y="0"/>
                  </a:moveTo>
                  <a:lnTo>
                    <a:pt x="0" y="984"/>
                  </a:lnTo>
                  <a:lnTo>
                    <a:pt x="7318" y="5193"/>
                  </a:lnTo>
                  <a:lnTo>
                    <a:pt x="7318" y="4208"/>
                  </a:lnTo>
                  <a:lnTo>
                    <a:pt x="0"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6270600" y="1820025"/>
              <a:ext cx="324550" cy="178350"/>
            </a:xfrm>
            <a:custGeom>
              <a:avLst/>
              <a:gdLst/>
              <a:ahLst/>
              <a:cxnLst/>
              <a:rect l="l" t="t" r="r" b="b"/>
              <a:pathLst>
                <a:path w="12982" h="7134" extrusionOk="0">
                  <a:moveTo>
                    <a:pt x="12978" y="4336"/>
                  </a:moveTo>
                  <a:lnTo>
                    <a:pt x="12982" y="4338"/>
                  </a:lnTo>
                  <a:cubicBezTo>
                    <a:pt x="12981" y="4337"/>
                    <a:pt x="12980" y="4337"/>
                    <a:pt x="12978" y="4336"/>
                  </a:cubicBezTo>
                  <a:close/>
                  <a:moveTo>
                    <a:pt x="5322" y="0"/>
                  </a:moveTo>
                  <a:cubicBezTo>
                    <a:pt x="5180" y="0"/>
                    <a:pt x="4996" y="54"/>
                    <a:pt x="4750" y="201"/>
                  </a:cubicBezTo>
                  <a:lnTo>
                    <a:pt x="0" y="2911"/>
                  </a:lnTo>
                  <a:lnTo>
                    <a:pt x="856" y="3410"/>
                  </a:lnTo>
                  <a:lnTo>
                    <a:pt x="7290" y="7134"/>
                  </a:lnTo>
                  <a:lnTo>
                    <a:pt x="11826" y="4537"/>
                  </a:lnTo>
                  <a:lnTo>
                    <a:pt x="12040" y="4409"/>
                  </a:lnTo>
                  <a:cubicBezTo>
                    <a:pt x="12251" y="4295"/>
                    <a:pt x="12440" y="4237"/>
                    <a:pt x="12613" y="4237"/>
                  </a:cubicBezTo>
                  <a:cubicBezTo>
                    <a:pt x="12742" y="4237"/>
                    <a:pt x="12863" y="4270"/>
                    <a:pt x="12978" y="4336"/>
                  </a:cubicBezTo>
                  <a:lnTo>
                    <a:pt x="12978" y="4336"/>
                  </a:lnTo>
                  <a:lnTo>
                    <a:pt x="5578" y="72"/>
                  </a:lnTo>
                  <a:cubicBezTo>
                    <a:pt x="5511" y="30"/>
                    <a:pt x="5428" y="0"/>
                    <a:pt x="532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6444975" y="1918125"/>
              <a:ext cx="110225" cy="63850"/>
            </a:xfrm>
            <a:custGeom>
              <a:avLst/>
              <a:gdLst/>
              <a:ahLst/>
              <a:cxnLst/>
              <a:rect l="l" t="t" r="r" b="b"/>
              <a:pathLst>
                <a:path w="4409" h="2554" extrusionOk="0">
                  <a:moveTo>
                    <a:pt x="4238" y="0"/>
                  </a:moveTo>
                  <a:lnTo>
                    <a:pt x="4024" y="128"/>
                  </a:lnTo>
                  <a:lnTo>
                    <a:pt x="1" y="2468"/>
                  </a:lnTo>
                  <a:lnTo>
                    <a:pt x="158" y="2554"/>
                  </a:lnTo>
                  <a:lnTo>
                    <a:pt x="4195" y="214"/>
                  </a:lnTo>
                  <a:lnTo>
                    <a:pt x="4409" y="100"/>
                  </a:lnTo>
                  <a:lnTo>
                    <a:pt x="42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6435700" y="1912775"/>
              <a:ext cx="109875" cy="63850"/>
            </a:xfrm>
            <a:custGeom>
              <a:avLst/>
              <a:gdLst/>
              <a:ahLst/>
              <a:cxnLst/>
              <a:rect l="l" t="t" r="r" b="b"/>
              <a:pathLst>
                <a:path w="4395" h="2554" extrusionOk="0">
                  <a:moveTo>
                    <a:pt x="4238" y="0"/>
                  </a:moveTo>
                  <a:lnTo>
                    <a:pt x="4024" y="128"/>
                  </a:lnTo>
                  <a:lnTo>
                    <a:pt x="1" y="2468"/>
                  </a:lnTo>
                  <a:lnTo>
                    <a:pt x="158" y="2554"/>
                  </a:lnTo>
                  <a:lnTo>
                    <a:pt x="4181" y="214"/>
                  </a:lnTo>
                  <a:lnTo>
                    <a:pt x="4395" y="100"/>
                  </a:lnTo>
                  <a:lnTo>
                    <a:pt x="42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6426075" y="1907425"/>
              <a:ext cx="110225" cy="63500"/>
            </a:xfrm>
            <a:custGeom>
              <a:avLst/>
              <a:gdLst/>
              <a:ahLst/>
              <a:cxnLst/>
              <a:rect l="l" t="t" r="r" b="b"/>
              <a:pathLst>
                <a:path w="4409" h="2540" extrusionOk="0">
                  <a:moveTo>
                    <a:pt x="4252" y="0"/>
                  </a:moveTo>
                  <a:lnTo>
                    <a:pt x="4052" y="128"/>
                  </a:lnTo>
                  <a:lnTo>
                    <a:pt x="1" y="2454"/>
                  </a:lnTo>
                  <a:lnTo>
                    <a:pt x="172" y="2539"/>
                  </a:lnTo>
                  <a:lnTo>
                    <a:pt x="4195" y="214"/>
                  </a:lnTo>
                  <a:lnTo>
                    <a:pt x="4409" y="100"/>
                  </a:lnTo>
                  <a:lnTo>
                    <a:pt x="425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6416800" y="1902075"/>
              <a:ext cx="110225" cy="63500"/>
            </a:xfrm>
            <a:custGeom>
              <a:avLst/>
              <a:gdLst/>
              <a:ahLst/>
              <a:cxnLst/>
              <a:rect l="l" t="t" r="r" b="b"/>
              <a:pathLst>
                <a:path w="4409" h="2540" extrusionOk="0">
                  <a:moveTo>
                    <a:pt x="4266" y="0"/>
                  </a:moveTo>
                  <a:lnTo>
                    <a:pt x="4052" y="128"/>
                  </a:lnTo>
                  <a:lnTo>
                    <a:pt x="1" y="2454"/>
                  </a:lnTo>
                  <a:lnTo>
                    <a:pt x="158" y="2539"/>
                  </a:lnTo>
                  <a:lnTo>
                    <a:pt x="4195" y="214"/>
                  </a:lnTo>
                  <a:lnTo>
                    <a:pt x="4409"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6407525" y="1896725"/>
              <a:ext cx="110225" cy="63500"/>
            </a:xfrm>
            <a:custGeom>
              <a:avLst/>
              <a:gdLst/>
              <a:ahLst/>
              <a:cxnLst/>
              <a:rect l="l" t="t" r="r" b="b"/>
              <a:pathLst>
                <a:path w="4409" h="2540" extrusionOk="0">
                  <a:moveTo>
                    <a:pt x="4266" y="0"/>
                  </a:moveTo>
                  <a:lnTo>
                    <a:pt x="4052" y="128"/>
                  </a:lnTo>
                  <a:lnTo>
                    <a:pt x="1" y="2454"/>
                  </a:lnTo>
                  <a:lnTo>
                    <a:pt x="158" y="2539"/>
                  </a:lnTo>
                  <a:lnTo>
                    <a:pt x="4195" y="214"/>
                  </a:lnTo>
                  <a:lnTo>
                    <a:pt x="4409"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6398275" y="1891375"/>
              <a:ext cx="109850" cy="63500"/>
            </a:xfrm>
            <a:custGeom>
              <a:avLst/>
              <a:gdLst/>
              <a:ahLst/>
              <a:cxnLst/>
              <a:rect l="l" t="t" r="r" b="b"/>
              <a:pathLst>
                <a:path w="4394" h="2540" extrusionOk="0">
                  <a:moveTo>
                    <a:pt x="4251" y="0"/>
                  </a:moveTo>
                  <a:lnTo>
                    <a:pt x="4037" y="129"/>
                  </a:lnTo>
                  <a:lnTo>
                    <a:pt x="0" y="2454"/>
                  </a:lnTo>
                  <a:lnTo>
                    <a:pt x="157" y="2539"/>
                  </a:lnTo>
                  <a:lnTo>
                    <a:pt x="4208" y="214"/>
                  </a:lnTo>
                  <a:lnTo>
                    <a:pt x="4394"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6388625" y="1886025"/>
              <a:ext cx="110600" cy="63500"/>
            </a:xfrm>
            <a:custGeom>
              <a:avLst/>
              <a:gdLst/>
              <a:ahLst/>
              <a:cxnLst/>
              <a:rect l="l" t="t" r="r" b="b"/>
              <a:pathLst>
                <a:path w="4424" h="2540" extrusionOk="0">
                  <a:moveTo>
                    <a:pt x="4266" y="0"/>
                  </a:moveTo>
                  <a:lnTo>
                    <a:pt x="4052" y="129"/>
                  </a:lnTo>
                  <a:lnTo>
                    <a:pt x="1" y="2454"/>
                  </a:lnTo>
                  <a:lnTo>
                    <a:pt x="172" y="2539"/>
                  </a:lnTo>
                  <a:lnTo>
                    <a:pt x="4209" y="214"/>
                  </a:lnTo>
                  <a:lnTo>
                    <a:pt x="4423"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6379725" y="1880675"/>
              <a:ext cx="110225" cy="63500"/>
            </a:xfrm>
            <a:custGeom>
              <a:avLst/>
              <a:gdLst/>
              <a:ahLst/>
              <a:cxnLst/>
              <a:rect l="l" t="t" r="r" b="b"/>
              <a:pathLst>
                <a:path w="4409" h="2540" extrusionOk="0">
                  <a:moveTo>
                    <a:pt x="4251" y="0"/>
                  </a:moveTo>
                  <a:lnTo>
                    <a:pt x="4037" y="114"/>
                  </a:lnTo>
                  <a:lnTo>
                    <a:pt x="0" y="2454"/>
                  </a:lnTo>
                  <a:lnTo>
                    <a:pt x="143" y="2539"/>
                  </a:lnTo>
                  <a:lnTo>
                    <a:pt x="4194" y="200"/>
                  </a:lnTo>
                  <a:lnTo>
                    <a:pt x="4408"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a:off x="6370450" y="1875325"/>
              <a:ext cx="110225" cy="63500"/>
            </a:xfrm>
            <a:custGeom>
              <a:avLst/>
              <a:gdLst/>
              <a:ahLst/>
              <a:cxnLst/>
              <a:rect l="l" t="t" r="r" b="b"/>
              <a:pathLst>
                <a:path w="4409" h="2540" extrusionOk="0">
                  <a:moveTo>
                    <a:pt x="4251" y="0"/>
                  </a:moveTo>
                  <a:lnTo>
                    <a:pt x="4037" y="114"/>
                  </a:lnTo>
                  <a:lnTo>
                    <a:pt x="0" y="2454"/>
                  </a:lnTo>
                  <a:lnTo>
                    <a:pt x="143" y="2539"/>
                  </a:lnTo>
                  <a:lnTo>
                    <a:pt x="4194" y="200"/>
                  </a:lnTo>
                  <a:lnTo>
                    <a:pt x="4408"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a:off x="6361175" y="1869600"/>
              <a:ext cx="110225" cy="63875"/>
            </a:xfrm>
            <a:custGeom>
              <a:avLst/>
              <a:gdLst/>
              <a:ahLst/>
              <a:cxnLst/>
              <a:rect l="l" t="t" r="r" b="b"/>
              <a:pathLst>
                <a:path w="4409" h="2555" extrusionOk="0">
                  <a:moveTo>
                    <a:pt x="4237" y="1"/>
                  </a:moveTo>
                  <a:lnTo>
                    <a:pt x="4023" y="129"/>
                  </a:lnTo>
                  <a:lnTo>
                    <a:pt x="0" y="2469"/>
                  </a:lnTo>
                  <a:lnTo>
                    <a:pt x="143" y="2554"/>
                  </a:lnTo>
                  <a:lnTo>
                    <a:pt x="4194" y="215"/>
                  </a:lnTo>
                  <a:lnTo>
                    <a:pt x="4408" y="87"/>
                  </a:lnTo>
                  <a:lnTo>
                    <a:pt x="42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6351900" y="1864250"/>
              <a:ext cx="109875" cy="63875"/>
            </a:xfrm>
            <a:custGeom>
              <a:avLst/>
              <a:gdLst/>
              <a:ahLst/>
              <a:cxnLst/>
              <a:rect l="l" t="t" r="r" b="b"/>
              <a:pathLst>
                <a:path w="4395" h="2555" extrusionOk="0">
                  <a:moveTo>
                    <a:pt x="4237" y="1"/>
                  </a:moveTo>
                  <a:lnTo>
                    <a:pt x="4023" y="129"/>
                  </a:lnTo>
                  <a:lnTo>
                    <a:pt x="1" y="2469"/>
                  </a:lnTo>
                  <a:lnTo>
                    <a:pt x="157" y="2554"/>
                  </a:lnTo>
                  <a:lnTo>
                    <a:pt x="4180" y="215"/>
                  </a:lnTo>
                  <a:lnTo>
                    <a:pt x="4394" y="87"/>
                  </a:lnTo>
                  <a:lnTo>
                    <a:pt x="42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8"/>
            <p:cNvSpPr/>
            <p:nvPr/>
          </p:nvSpPr>
          <p:spPr>
            <a:xfrm>
              <a:off x="6342275" y="1858900"/>
              <a:ext cx="110225" cy="63875"/>
            </a:xfrm>
            <a:custGeom>
              <a:avLst/>
              <a:gdLst/>
              <a:ahLst/>
              <a:cxnLst/>
              <a:rect l="l" t="t" r="r" b="b"/>
              <a:pathLst>
                <a:path w="4409" h="2555" extrusionOk="0">
                  <a:moveTo>
                    <a:pt x="4251" y="1"/>
                  </a:moveTo>
                  <a:lnTo>
                    <a:pt x="4038" y="129"/>
                  </a:lnTo>
                  <a:lnTo>
                    <a:pt x="0" y="2469"/>
                  </a:lnTo>
                  <a:lnTo>
                    <a:pt x="172" y="2554"/>
                  </a:lnTo>
                  <a:lnTo>
                    <a:pt x="4194" y="215"/>
                  </a:lnTo>
                  <a:lnTo>
                    <a:pt x="4408" y="87"/>
                  </a:lnTo>
                  <a:lnTo>
                    <a:pt x="4251"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8"/>
            <p:cNvSpPr/>
            <p:nvPr/>
          </p:nvSpPr>
          <p:spPr>
            <a:xfrm>
              <a:off x="6333000" y="1853550"/>
              <a:ext cx="110225" cy="63875"/>
            </a:xfrm>
            <a:custGeom>
              <a:avLst/>
              <a:gdLst/>
              <a:ahLst/>
              <a:cxnLst/>
              <a:rect l="l" t="t" r="r" b="b"/>
              <a:pathLst>
                <a:path w="4409" h="2555" extrusionOk="0">
                  <a:moveTo>
                    <a:pt x="4252" y="1"/>
                  </a:moveTo>
                  <a:lnTo>
                    <a:pt x="4038" y="129"/>
                  </a:lnTo>
                  <a:lnTo>
                    <a:pt x="0" y="2469"/>
                  </a:lnTo>
                  <a:lnTo>
                    <a:pt x="157" y="2554"/>
                  </a:lnTo>
                  <a:lnTo>
                    <a:pt x="4195" y="215"/>
                  </a:lnTo>
                  <a:lnTo>
                    <a:pt x="4409" y="87"/>
                  </a:lnTo>
                  <a:lnTo>
                    <a:pt x="425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8"/>
            <p:cNvSpPr/>
            <p:nvPr/>
          </p:nvSpPr>
          <p:spPr>
            <a:xfrm>
              <a:off x="6323725" y="1848225"/>
              <a:ext cx="110225" cy="63850"/>
            </a:xfrm>
            <a:custGeom>
              <a:avLst/>
              <a:gdLst/>
              <a:ahLst/>
              <a:cxnLst/>
              <a:rect l="l" t="t" r="r" b="b"/>
              <a:pathLst>
                <a:path w="4409" h="2554" extrusionOk="0">
                  <a:moveTo>
                    <a:pt x="4237" y="0"/>
                  </a:moveTo>
                  <a:lnTo>
                    <a:pt x="4052" y="128"/>
                  </a:lnTo>
                  <a:lnTo>
                    <a:pt x="1" y="2468"/>
                  </a:lnTo>
                  <a:lnTo>
                    <a:pt x="158" y="2554"/>
                  </a:lnTo>
                  <a:lnTo>
                    <a:pt x="4195" y="214"/>
                  </a:lnTo>
                  <a:lnTo>
                    <a:pt x="4409" y="86"/>
                  </a:lnTo>
                  <a:lnTo>
                    <a:pt x="42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8"/>
            <p:cNvSpPr/>
            <p:nvPr/>
          </p:nvSpPr>
          <p:spPr>
            <a:xfrm>
              <a:off x="6314450" y="1842875"/>
              <a:ext cx="109875" cy="63850"/>
            </a:xfrm>
            <a:custGeom>
              <a:avLst/>
              <a:gdLst/>
              <a:ahLst/>
              <a:cxnLst/>
              <a:rect l="l" t="t" r="r" b="b"/>
              <a:pathLst>
                <a:path w="4395" h="2554" extrusionOk="0">
                  <a:moveTo>
                    <a:pt x="4252" y="0"/>
                  </a:moveTo>
                  <a:lnTo>
                    <a:pt x="4038" y="128"/>
                  </a:lnTo>
                  <a:lnTo>
                    <a:pt x="1" y="2468"/>
                  </a:lnTo>
                  <a:lnTo>
                    <a:pt x="158" y="2554"/>
                  </a:lnTo>
                  <a:lnTo>
                    <a:pt x="4180" y="214"/>
                  </a:lnTo>
                  <a:lnTo>
                    <a:pt x="4394" y="86"/>
                  </a:lnTo>
                  <a:lnTo>
                    <a:pt x="425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a:off x="6304825" y="1837525"/>
              <a:ext cx="110225" cy="63850"/>
            </a:xfrm>
            <a:custGeom>
              <a:avLst/>
              <a:gdLst/>
              <a:ahLst/>
              <a:cxnLst/>
              <a:rect l="l" t="t" r="r" b="b"/>
              <a:pathLst>
                <a:path w="4409" h="2554" extrusionOk="0">
                  <a:moveTo>
                    <a:pt x="4266" y="0"/>
                  </a:moveTo>
                  <a:lnTo>
                    <a:pt x="4052" y="128"/>
                  </a:lnTo>
                  <a:lnTo>
                    <a:pt x="1" y="2468"/>
                  </a:lnTo>
                  <a:lnTo>
                    <a:pt x="172" y="2554"/>
                  </a:lnTo>
                  <a:lnTo>
                    <a:pt x="4195" y="214"/>
                  </a:lnTo>
                  <a:lnTo>
                    <a:pt x="4409" y="86"/>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p:nvPr/>
          </p:nvSpPr>
          <p:spPr>
            <a:xfrm>
              <a:off x="6295550" y="1832175"/>
              <a:ext cx="110225" cy="63500"/>
            </a:xfrm>
            <a:custGeom>
              <a:avLst/>
              <a:gdLst/>
              <a:ahLst/>
              <a:cxnLst/>
              <a:rect l="l" t="t" r="r" b="b"/>
              <a:pathLst>
                <a:path w="4409" h="2540" extrusionOk="0">
                  <a:moveTo>
                    <a:pt x="4266" y="0"/>
                  </a:moveTo>
                  <a:lnTo>
                    <a:pt x="4052" y="128"/>
                  </a:lnTo>
                  <a:lnTo>
                    <a:pt x="1" y="2439"/>
                  </a:lnTo>
                  <a:lnTo>
                    <a:pt x="158" y="2539"/>
                  </a:lnTo>
                  <a:lnTo>
                    <a:pt x="4209" y="214"/>
                  </a:lnTo>
                  <a:lnTo>
                    <a:pt x="4409" y="86"/>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6301250" y="1819675"/>
              <a:ext cx="293900" cy="151250"/>
            </a:xfrm>
            <a:custGeom>
              <a:avLst/>
              <a:gdLst/>
              <a:ahLst/>
              <a:cxnLst/>
              <a:rect l="l" t="t" r="r" b="b"/>
              <a:pathLst>
                <a:path w="11756" h="6050" extrusionOk="0">
                  <a:moveTo>
                    <a:pt x="3967" y="1"/>
                  </a:moveTo>
                  <a:cubicBezTo>
                    <a:pt x="3824" y="29"/>
                    <a:pt x="3681" y="86"/>
                    <a:pt x="3539" y="186"/>
                  </a:cubicBezTo>
                  <a:lnTo>
                    <a:pt x="1" y="2198"/>
                  </a:lnTo>
                  <a:lnTo>
                    <a:pt x="6677" y="6049"/>
                  </a:lnTo>
                  <a:cubicBezTo>
                    <a:pt x="6677" y="6049"/>
                    <a:pt x="7590" y="5536"/>
                    <a:pt x="8560" y="5051"/>
                  </a:cubicBezTo>
                  <a:cubicBezTo>
                    <a:pt x="9302" y="4694"/>
                    <a:pt x="10058" y="4337"/>
                    <a:pt x="10486" y="4252"/>
                  </a:cubicBezTo>
                  <a:cubicBezTo>
                    <a:pt x="10600" y="4223"/>
                    <a:pt x="10771" y="4181"/>
                    <a:pt x="10871" y="4152"/>
                  </a:cubicBezTo>
                  <a:cubicBezTo>
                    <a:pt x="10931" y="4143"/>
                    <a:pt x="10992" y="4139"/>
                    <a:pt x="11052" y="4139"/>
                  </a:cubicBezTo>
                  <a:cubicBezTo>
                    <a:pt x="11295" y="4139"/>
                    <a:pt x="11539" y="4203"/>
                    <a:pt x="11756" y="4295"/>
                  </a:cubicBezTo>
                  <a:lnTo>
                    <a:pt x="4380" y="29"/>
                  </a:lnTo>
                  <a:lnTo>
                    <a:pt x="4323" y="15"/>
                  </a:lnTo>
                  <a:lnTo>
                    <a:pt x="4266" y="101"/>
                  </a:lnTo>
                  <a:cubicBezTo>
                    <a:pt x="4181" y="58"/>
                    <a:pt x="4067" y="15"/>
                    <a:pt x="3967" y="1"/>
                  </a:cubicBezTo>
                  <a:close/>
                </a:path>
              </a:pathLst>
            </a:custGeom>
            <a:solidFill>
              <a:srgbClr val="002D4F">
                <a:alpha val="72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8"/>
            <p:cNvSpPr/>
            <p:nvPr/>
          </p:nvSpPr>
          <p:spPr>
            <a:xfrm>
              <a:off x="6435000" y="1994425"/>
              <a:ext cx="36400" cy="10725"/>
            </a:xfrm>
            <a:custGeom>
              <a:avLst/>
              <a:gdLst/>
              <a:ahLst/>
              <a:cxnLst/>
              <a:rect l="l" t="t" r="r" b="b"/>
              <a:pathLst>
                <a:path w="1456" h="429" extrusionOk="0">
                  <a:moveTo>
                    <a:pt x="1455" y="1"/>
                  </a:moveTo>
                  <a:lnTo>
                    <a:pt x="714" y="357"/>
                  </a:lnTo>
                  <a:lnTo>
                    <a:pt x="0" y="15"/>
                  </a:lnTo>
                  <a:lnTo>
                    <a:pt x="742" y="429"/>
                  </a:lnTo>
                  <a:lnTo>
                    <a:pt x="145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8"/>
            <p:cNvSpPr/>
            <p:nvPr/>
          </p:nvSpPr>
          <p:spPr>
            <a:xfrm>
              <a:off x="6416100" y="1994075"/>
              <a:ext cx="70275" cy="21775"/>
            </a:xfrm>
            <a:custGeom>
              <a:avLst/>
              <a:gdLst/>
              <a:ahLst/>
              <a:cxnLst/>
              <a:rect l="l" t="t" r="r" b="b"/>
              <a:pathLst>
                <a:path w="2811" h="871" extrusionOk="0">
                  <a:moveTo>
                    <a:pt x="0" y="1"/>
                  </a:moveTo>
                  <a:lnTo>
                    <a:pt x="1498" y="871"/>
                  </a:lnTo>
                  <a:lnTo>
                    <a:pt x="2811" y="100"/>
                  </a:lnTo>
                  <a:lnTo>
                    <a:pt x="1498" y="814"/>
                  </a:lnTo>
                  <a:lnTo>
                    <a:pt x="0"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8"/>
            <p:cNvSpPr/>
            <p:nvPr/>
          </p:nvSpPr>
          <p:spPr>
            <a:xfrm>
              <a:off x="6270600" y="1898150"/>
              <a:ext cx="28200" cy="17125"/>
            </a:xfrm>
            <a:custGeom>
              <a:avLst/>
              <a:gdLst/>
              <a:ahLst/>
              <a:cxnLst/>
              <a:rect l="l" t="t" r="r" b="b"/>
              <a:pathLst>
                <a:path w="1128" h="685" extrusionOk="0">
                  <a:moveTo>
                    <a:pt x="0" y="0"/>
                  </a:moveTo>
                  <a:lnTo>
                    <a:pt x="0" y="114"/>
                  </a:lnTo>
                  <a:lnTo>
                    <a:pt x="1127" y="685"/>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8"/>
            <p:cNvSpPr/>
            <p:nvPr/>
          </p:nvSpPr>
          <p:spPr>
            <a:xfrm>
              <a:off x="6270600" y="1908125"/>
              <a:ext cx="41375" cy="25000"/>
            </a:xfrm>
            <a:custGeom>
              <a:avLst/>
              <a:gdLst/>
              <a:ahLst/>
              <a:cxnLst/>
              <a:rect l="l" t="t" r="r" b="b"/>
              <a:pathLst>
                <a:path w="1655" h="1000" extrusionOk="0">
                  <a:moveTo>
                    <a:pt x="0" y="1"/>
                  </a:moveTo>
                  <a:lnTo>
                    <a:pt x="0" y="86"/>
                  </a:lnTo>
                  <a:lnTo>
                    <a:pt x="1655" y="999"/>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8"/>
            <p:cNvSpPr/>
            <p:nvPr/>
          </p:nvSpPr>
          <p:spPr>
            <a:xfrm>
              <a:off x="6287000" y="1813950"/>
              <a:ext cx="303150" cy="151625"/>
            </a:xfrm>
            <a:custGeom>
              <a:avLst/>
              <a:gdLst/>
              <a:ahLst/>
              <a:cxnLst/>
              <a:rect l="l" t="t" r="r" b="b"/>
              <a:pathLst>
                <a:path w="12126" h="6065" extrusionOk="0">
                  <a:moveTo>
                    <a:pt x="12034" y="4257"/>
                  </a:moveTo>
                  <a:lnTo>
                    <a:pt x="12126" y="4310"/>
                  </a:lnTo>
                  <a:cubicBezTo>
                    <a:pt x="12096" y="4290"/>
                    <a:pt x="12065" y="4272"/>
                    <a:pt x="12034" y="4257"/>
                  </a:cubicBezTo>
                  <a:close/>
                  <a:moveTo>
                    <a:pt x="4353" y="1"/>
                  </a:moveTo>
                  <a:cubicBezTo>
                    <a:pt x="4220" y="1"/>
                    <a:pt x="4064" y="18"/>
                    <a:pt x="3880" y="59"/>
                  </a:cubicBezTo>
                  <a:cubicBezTo>
                    <a:pt x="2782" y="244"/>
                    <a:pt x="0" y="1856"/>
                    <a:pt x="0" y="1856"/>
                  </a:cubicBezTo>
                  <a:lnTo>
                    <a:pt x="7304" y="6064"/>
                  </a:lnTo>
                  <a:cubicBezTo>
                    <a:pt x="7304" y="6064"/>
                    <a:pt x="8203" y="5522"/>
                    <a:pt x="9187" y="5051"/>
                  </a:cubicBezTo>
                  <a:cubicBezTo>
                    <a:pt x="9915" y="4695"/>
                    <a:pt x="10685" y="4352"/>
                    <a:pt x="11113" y="4238"/>
                  </a:cubicBezTo>
                  <a:cubicBezTo>
                    <a:pt x="11199" y="4210"/>
                    <a:pt x="11313" y="4210"/>
                    <a:pt x="11398" y="4196"/>
                  </a:cubicBezTo>
                  <a:cubicBezTo>
                    <a:pt x="11480" y="4177"/>
                    <a:pt x="11561" y="4168"/>
                    <a:pt x="11641" y="4168"/>
                  </a:cubicBezTo>
                  <a:cubicBezTo>
                    <a:pt x="11778" y="4168"/>
                    <a:pt x="11912" y="4196"/>
                    <a:pt x="12034" y="4257"/>
                  </a:cubicBezTo>
                  <a:lnTo>
                    <a:pt x="12034" y="4257"/>
                  </a:lnTo>
                  <a:lnTo>
                    <a:pt x="4893" y="130"/>
                  </a:lnTo>
                  <a:cubicBezTo>
                    <a:pt x="4765" y="57"/>
                    <a:pt x="4595" y="1"/>
                    <a:pt x="435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8"/>
            <p:cNvSpPr/>
            <p:nvPr/>
          </p:nvSpPr>
          <p:spPr>
            <a:xfrm>
              <a:off x="6458175" y="1906125"/>
              <a:ext cx="115575" cy="44825"/>
            </a:xfrm>
            <a:custGeom>
              <a:avLst/>
              <a:gdLst/>
              <a:ahLst/>
              <a:cxnLst/>
              <a:rect l="l" t="t" r="r" b="b"/>
              <a:pathLst>
                <a:path w="4623" h="1793" extrusionOk="0">
                  <a:moveTo>
                    <a:pt x="3939" y="1"/>
                  </a:moveTo>
                  <a:cubicBezTo>
                    <a:pt x="3872" y="1"/>
                    <a:pt x="3804" y="8"/>
                    <a:pt x="3738" y="24"/>
                  </a:cubicBezTo>
                  <a:cubicBezTo>
                    <a:pt x="3638" y="38"/>
                    <a:pt x="3538" y="52"/>
                    <a:pt x="3453" y="81"/>
                  </a:cubicBezTo>
                  <a:cubicBezTo>
                    <a:pt x="3039" y="195"/>
                    <a:pt x="2640" y="337"/>
                    <a:pt x="2255" y="537"/>
                  </a:cubicBezTo>
                  <a:cubicBezTo>
                    <a:pt x="2026" y="651"/>
                    <a:pt x="1770" y="765"/>
                    <a:pt x="1527" y="894"/>
                  </a:cubicBezTo>
                  <a:cubicBezTo>
                    <a:pt x="928" y="1179"/>
                    <a:pt x="357" y="1507"/>
                    <a:pt x="1" y="1693"/>
                  </a:cubicBezTo>
                  <a:lnTo>
                    <a:pt x="172" y="1792"/>
                  </a:lnTo>
                  <a:cubicBezTo>
                    <a:pt x="528" y="1593"/>
                    <a:pt x="1099" y="1293"/>
                    <a:pt x="1684" y="979"/>
                  </a:cubicBezTo>
                  <a:cubicBezTo>
                    <a:pt x="1926" y="865"/>
                    <a:pt x="2183" y="737"/>
                    <a:pt x="2412" y="623"/>
                  </a:cubicBezTo>
                  <a:cubicBezTo>
                    <a:pt x="2782" y="437"/>
                    <a:pt x="3196" y="295"/>
                    <a:pt x="3610" y="166"/>
                  </a:cubicBezTo>
                  <a:cubicBezTo>
                    <a:pt x="3695" y="152"/>
                    <a:pt x="3810" y="123"/>
                    <a:pt x="3895" y="109"/>
                  </a:cubicBezTo>
                  <a:cubicBezTo>
                    <a:pt x="3952" y="102"/>
                    <a:pt x="4010" y="99"/>
                    <a:pt x="4069" y="99"/>
                  </a:cubicBezTo>
                  <a:cubicBezTo>
                    <a:pt x="4257" y="99"/>
                    <a:pt x="4448" y="136"/>
                    <a:pt x="4623" y="223"/>
                  </a:cubicBezTo>
                  <a:lnTo>
                    <a:pt x="4466" y="123"/>
                  </a:lnTo>
                  <a:cubicBezTo>
                    <a:pt x="4300" y="51"/>
                    <a:pt x="4119" y="1"/>
                    <a:pt x="3939"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8"/>
            <p:cNvSpPr/>
            <p:nvPr/>
          </p:nvSpPr>
          <p:spPr>
            <a:xfrm>
              <a:off x="6448900" y="1900950"/>
              <a:ext cx="115575" cy="44650"/>
            </a:xfrm>
            <a:custGeom>
              <a:avLst/>
              <a:gdLst/>
              <a:ahLst/>
              <a:cxnLst/>
              <a:rect l="l" t="t" r="r" b="b"/>
              <a:pathLst>
                <a:path w="4623" h="1786" extrusionOk="0">
                  <a:moveTo>
                    <a:pt x="3923" y="0"/>
                  </a:moveTo>
                  <a:cubicBezTo>
                    <a:pt x="3857" y="0"/>
                    <a:pt x="3791" y="5"/>
                    <a:pt x="3724" y="17"/>
                  </a:cubicBezTo>
                  <a:cubicBezTo>
                    <a:pt x="3638" y="31"/>
                    <a:pt x="3539" y="31"/>
                    <a:pt x="3439" y="74"/>
                  </a:cubicBezTo>
                  <a:cubicBezTo>
                    <a:pt x="3039" y="188"/>
                    <a:pt x="2640" y="330"/>
                    <a:pt x="2255" y="530"/>
                  </a:cubicBezTo>
                  <a:cubicBezTo>
                    <a:pt x="2012" y="644"/>
                    <a:pt x="1770" y="758"/>
                    <a:pt x="1513" y="887"/>
                  </a:cubicBezTo>
                  <a:cubicBezTo>
                    <a:pt x="928" y="1186"/>
                    <a:pt x="357" y="1500"/>
                    <a:pt x="1" y="1686"/>
                  </a:cubicBezTo>
                  <a:lnTo>
                    <a:pt x="158" y="1785"/>
                  </a:lnTo>
                  <a:cubicBezTo>
                    <a:pt x="514" y="1586"/>
                    <a:pt x="1085" y="1286"/>
                    <a:pt x="1684" y="972"/>
                  </a:cubicBezTo>
                  <a:cubicBezTo>
                    <a:pt x="1927" y="858"/>
                    <a:pt x="2183" y="730"/>
                    <a:pt x="2412" y="616"/>
                  </a:cubicBezTo>
                  <a:cubicBezTo>
                    <a:pt x="2783" y="430"/>
                    <a:pt x="3196" y="288"/>
                    <a:pt x="3610" y="159"/>
                  </a:cubicBezTo>
                  <a:cubicBezTo>
                    <a:pt x="3695" y="145"/>
                    <a:pt x="3795" y="116"/>
                    <a:pt x="3895" y="102"/>
                  </a:cubicBezTo>
                  <a:cubicBezTo>
                    <a:pt x="3952" y="95"/>
                    <a:pt x="4011" y="92"/>
                    <a:pt x="4071" y="92"/>
                  </a:cubicBezTo>
                  <a:cubicBezTo>
                    <a:pt x="4263" y="92"/>
                    <a:pt x="4459" y="129"/>
                    <a:pt x="4623" y="216"/>
                  </a:cubicBezTo>
                  <a:lnTo>
                    <a:pt x="4466" y="116"/>
                  </a:lnTo>
                  <a:cubicBezTo>
                    <a:pt x="4287" y="43"/>
                    <a:pt x="4108" y="0"/>
                    <a:pt x="3923"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8"/>
            <p:cNvSpPr/>
            <p:nvPr/>
          </p:nvSpPr>
          <p:spPr>
            <a:xfrm>
              <a:off x="6440000" y="1895425"/>
              <a:ext cx="115575" cy="44100"/>
            </a:xfrm>
            <a:custGeom>
              <a:avLst/>
              <a:gdLst/>
              <a:ahLst/>
              <a:cxnLst/>
              <a:rect l="l" t="t" r="r" b="b"/>
              <a:pathLst>
                <a:path w="4623" h="1764" extrusionOk="0">
                  <a:moveTo>
                    <a:pt x="4471" y="137"/>
                  </a:moveTo>
                  <a:lnTo>
                    <a:pt x="4622" y="195"/>
                  </a:lnTo>
                  <a:cubicBezTo>
                    <a:pt x="4574" y="172"/>
                    <a:pt x="4524" y="153"/>
                    <a:pt x="4471" y="137"/>
                  </a:cubicBezTo>
                  <a:close/>
                  <a:moveTo>
                    <a:pt x="3916" y="1"/>
                  </a:moveTo>
                  <a:cubicBezTo>
                    <a:pt x="3848" y="1"/>
                    <a:pt x="3779" y="8"/>
                    <a:pt x="3709" y="24"/>
                  </a:cubicBezTo>
                  <a:cubicBezTo>
                    <a:pt x="3624" y="38"/>
                    <a:pt x="3509" y="52"/>
                    <a:pt x="3424" y="81"/>
                  </a:cubicBezTo>
                  <a:cubicBezTo>
                    <a:pt x="3010" y="195"/>
                    <a:pt x="2625" y="337"/>
                    <a:pt x="2226" y="537"/>
                  </a:cubicBezTo>
                  <a:cubicBezTo>
                    <a:pt x="1997" y="651"/>
                    <a:pt x="1755" y="765"/>
                    <a:pt x="1498" y="894"/>
                  </a:cubicBezTo>
                  <a:cubicBezTo>
                    <a:pt x="913" y="1179"/>
                    <a:pt x="342" y="1479"/>
                    <a:pt x="0" y="1678"/>
                  </a:cubicBezTo>
                  <a:lnTo>
                    <a:pt x="157" y="1764"/>
                  </a:lnTo>
                  <a:cubicBezTo>
                    <a:pt x="514" y="1578"/>
                    <a:pt x="1084" y="1265"/>
                    <a:pt x="1683" y="965"/>
                  </a:cubicBezTo>
                  <a:cubicBezTo>
                    <a:pt x="1926" y="837"/>
                    <a:pt x="2183" y="723"/>
                    <a:pt x="2411" y="608"/>
                  </a:cubicBezTo>
                  <a:cubicBezTo>
                    <a:pt x="2782" y="409"/>
                    <a:pt x="3196" y="266"/>
                    <a:pt x="3609" y="152"/>
                  </a:cubicBezTo>
                  <a:cubicBezTo>
                    <a:pt x="3695" y="123"/>
                    <a:pt x="3795" y="109"/>
                    <a:pt x="3895" y="95"/>
                  </a:cubicBezTo>
                  <a:cubicBezTo>
                    <a:pt x="3958" y="84"/>
                    <a:pt x="4023" y="78"/>
                    <a:pt x="4089" y="78"/>
                  </a:cubicBezTo>
                  <a:cubicBezTo>
                    <a:pt x="4219" y="78"/>
                    <a:pt x="4350" y="99"/>
                    <a:pt x="4471" y="137"/>
                  </a:cubicBezTo>
                  <a:lnTo>
                    <a:pt x="4471" y="137"/>
                  </a:lnTo>
                  <a:lnTo>
                    <a:pt x="4437" y="123"/>
                  </a:lnTo>
                  <a:cubicBezTo>
                    <a:pt x="4271" y="51"/>
                    <a:pt x="4097" y="1"/>
                    <a:pt x="3916"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8"/>
            <p:cNvSpPr/>
            <p:nvPr/>
          </p:nvSpPr>
          <p:spPr>
            <a:xfrm>
              <a:off x="6430350" y="1890075"/>
              <a:ext cx="115225" cy="44825"/>
            </a:xfrm>
            <a:custGeom>
              <a:avLst/>
              <a:gdLst/>
              <a:ahLst/>
              <a:cxnLst/>
              <a:rect l="l" t="t" r="r" b="b"/>
              <a:pathLst>
                <a:path w="4609" h="1793" extrusionOk="0">
                  <a:moveTo>
                    <a:pt x="3925" y="1"/>
                  </a:moveTo>
                  <a:cubicBezTo>
                    <a:pt x="3858" y="1"/>
                    <a:pt x="3791" y="8"/>
                    <a:pt x="3724" y="24"/>
                  </a:cubicBezTo>
                  <a:cubicBezTo>
                    <a:pt x="3639" y="38"/>
                    <a:pt x="3525" y="52"/>
                    <a:pt x="3439" y="81"/>
                  </a:cubicBezTo>
                  <a:cubicBezTo>
                    <a:pt x="3025" y="195"/>
                    <a:pt x="2640" y="337"/>
                    <a:pt x="2241" y="537"/>
                  </a:cubicBezTo>
                  <a:cubicBezTo>
                    <a:pt x="2012" y="651"/>
                    <a:pt x="1756" y="765"/>
                    <a:pt x="1513" y="894"/>
                  </a:cubicBezTo>
                  <a:cubicBezTo>
                    <a:pt x="928" y="1179"/>
                    <a:pt x="358" y="1507"/>
                    <a:pt x="1" y="1693"/>
                  </a:cubicBezTo>
                  <a:lnTo>
                    <a:pt x="158" y="1792"/>
                  </a:lnTo>
                  <a:cubicBezTo>
                    <a:pt x="515" y="1593"/>
                    <a:pt x="1085" y="1293"/>
                    <a:pt x="1670" y="979"/>
                  </a:cubicBezTo>
                  <a:cubicBezTo>
                    <a:pt x="1927" y="865"/>
                    <a:pt x="2169" y="751"/>
                    <a:pt x="2398" y="623"/>
                  </a:cubicBezTo>
                  <a:cubicBezTo>
                    <a:pt x="2783" y="437"/>
                    <a:pt x="3182" y="295"/>
                    <a:pt x="3596" y="166"/>
                  </a:cubicBezTo>
                  <a:cubicBezTo>
                    <a:pt x="3681" y="152"/>
                    <a:pt x="3796" y="123"/>
                    <a:pt x="3881" y="109"/>
                  </a:cubicBezTo>
                  <a:cubicBezTo>
                    <a:pt x="3950" y="94"/>
                    <a:pt x="4019" y="87"/>
                    <a:pt x="4087" y="87"/>
                  </a:cubicBezTo>
                  <a:cubicBezTo>
                    <a:pt x="4272" y="87"/>
                    <a:pt x="4452" y="140"/>
                    <a:pt x="4609" y="223"/>
                  </a:cubicBezTo>
                  <a:lnTo>
                    <a:pt x="4452" y="123"/>
                  </a:lnTo>
                  <a:cubicBezTo>
                    <a:pt x="4286" y="51"/>
                    <a:pt x="4105" y="1"/>
                    <a:pt x="3925"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8"/>
            <p:cNvSpPr/>
            <p:nvPr/>
          </p:nvSpPr>
          <p:spPr>
            <a:xfrm>
              <a:off x="6420725" y="1884725"/>
              <a:ext cx="115575" cy="44825"/>
            </a:xfrm>
            <a:custGeom>
              <a:avLst/>
              <a:gdLst/>
              <a:ahLst/>
              <a:cxnLst/>
              <a:rect l="l" t="t" r="r" b="b"/>
              <a:pathLst>
                <a:path w="4623" h="1793" extrusionOk="0">
                  <a:moveTo>
                    <a:pt x="3940" y="1"/>
                  </a:moveTo>
                  <a:cubicBezTo>
                    <a:pt x="3872" y="1"/>
                    <a:pt x="3805" y="8"/>
                    <a:pt x="3738" y="24"/>
                  </a:cubicBezTo>
                  <a:cubicBezTo>
                    <a:pt x="3638" y="38"/>
                    <a:pt x="3539" y="52"/>
                    <a:pt x="3453" y="81"/>
                  </a:cubicBezTo>
                  <a:cubicBezTo>
                    <a:pt x="3039" y="195"/>
                    <a:pt x="2640" y="337"/>
                    <a:pt x="2255" y="537"/>
                  </a:cubicBezTo>
                  <a:cubicBezTo>
                    <a:pt x="2026" y="651"/>
                    <a:pt x="1770" y="765"/>
                    <a:pt x="1527" y="894"/>
                  </a:cubicBezTo>
                  <a:cubicBezTo>
                    <a:pt x="928" y="1193"/>
                    <a:pt x="357" y="1507"/>
                    <a:pt x="1" y="1693"/>
                  </a:cubicBezTo>
                  <a:lnTo>
                    <a:pt x="172" y="1793"/>
                  </a:lnTo>
                  <a:cubicBezTo>
                    <a:pt x="529" y="1593"/>
                    <a:pt x="1099" y="1293"/>
                    <a:pt x="1684" y="979"/>
                  </a:cubicBezTo>
                  <a:cubicBezTo>
                    <a:pt x="1927" y="865"/>
                    <a:pt x="2183" y="737"/>
                    <a:pt x="2412" y="623"/>
                  </a:cubicBezTo>
                  <a:cubicBezTo>
                    <a:pt x="2783" y="437"/>
                    <a:pt x="3196" y="295"/>
                    <a:pt x="3610" y="166"/>
                  </a:cubicBezTo>
                  <a:cubicBezTo>
                    <a:pt x="3696" y="152"/>
                    <a:pt x="3810" y="123"/>
                    <a:pt x="3895" y="109"/>
                  </a:cubicBezTo>
                  <a:cubicBezTo>
                    <a:pt x="3952" y="102"/>
                    <a:pt x="4011" y="99"/>
                    <a:pt x="4071" y="99"/>
                  </a:cubicBezTo>
                  <a:cubicBezTo>
                    <a:pt x="4263" y="99"/>
                    <a:pt x="4459" y="136"/>
                    <a:pt x="4623" y="223"/>
                  </a:cubicBezTo>
                  <a:lnTo>
                    <a:pt x="4466" y="123"/>
                  </a:lnTo>
                  <a:cubicBezTo>
                    <a:pt x="4300" y="51"/>
                    <a:pt x="4119" y="1"/>
                    <a:pt x="3940"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8"/>
            <p:cNvSpPr/>
            <p:nvPr/>
          </p:nvSpPr>
          <p:spPr>
            <a:xfrm>
              <a:off x="6411450" y="1879175"/>
              <a:ext cx="115575" cy="44300"/>
            </a:xfrm>
            <a:custGeom>
              <a:avLst/>
              <a:gdLst/>
              <a:ahLst/>
              <a:cxnLst/>
              <a:rect l="l" t="t" r="r" b="b"/>
              <a:pathLst>
                <a:path w="4623" h="1772" extrusionOk="0">
                  <a:moveTo>
                    <a:pt x="3923" y="1"/>
                  </a:moveTo>
                  <a:cubicBezTo>
                    <a:pt x="3857" y="1"/>
                    <a:pt x="3791" y="6"/>
                    <a:pt x="3724" y="17"/>
                  </a:cubicBezTo>
                  <a:cubicBezTo>
                    <a:pt x="3639" y="32"/>
                    <a:pt x="3539" y="32"/>
                    <a:pt x="3439" y="60"/>
                  </a:cubicBezTo>
                  <a:cubicBezTo>
                    <a:pt x="3039" y="189"/>
                    <a:pt x="2640" y="331"/>
                    <a:pt x="2255" y="531"/>
                  </a:cubicBezTo>
                  <a:cubicBezTo>
                    <a:pt x="2012" y="631"/>
                    <a:pt x="1770" y="759"/>
                    <a:pt x="1513" y="888"/>
                  </a:cubicBezTo>
                  <a:cubicBezTo>
                    <a:pt x="928" y="1187"/>
                    <a:pt x="358" y="1487"/>
                    <a:pt x="1" y="1686"/>
                  </a:cubicBezTo>
                  <a:lnTo>
                    <a:pt x="158" y="1772"/>
                  </a:lnTo>
                  <a:cubicBezTo>
                    <a:pt x="514" y="1587"/>
                    <a:pt x="1085" y="1273"/>
                    <a:pt x="1684" y="973"/>
                  </a:cubicBezTo>
                  <a:cubicBezTo>
                    <a:pt x="1927" y="845"/>
                    <a:pt x="2183" y="731"/>
                    <a:pt x="2412" y="617"/>
                  </a:cubicBezTo>
                  <a:cubicBezTo>
                    <a:pt x="2783" y="417"/>
                    <a:pt x="3196" y="274"/>
                    <a:pt x="3610" y="160"/>
                  </a:cubicBezTo>
                  <a:cubicBezTo>
                    <a:pt x="3710" y="131"/>
                    <a:pt x="3795" y="117"/>
                    <a:pt x="3895" y="103"/>
                  </a:cubicBezTo>
                  <a:cubicBezTo>
                    <a:pt x="3959" y="92"/>
                    <a:pt x="4024" y="86"/>
                    <a:pt x="4090" y="86"/>
                  </a:cubicBezTo>
                  <a:cubicBezTo>
                    <a:pt x="4276" y="86"/>
                    <a:pt x="4465" y="129"/>
                    <a:pt x="4623" y="203"/>
                  </a:cubicBezTo>
                  <a:lnTo>
                    <a:pt x="4466" y="117"/>
                  </a:lnTo>
                  <a:cubicBezTo>
                    <a:pt x="4287" y="43"/>
                    <a:pt x="4108" y="1"/>
                    <a:pt x="3923"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p:cNvSpPr/>
            <p:nvPr/>
          </p:nvSpPr>
          <p:spPr>
            <a:xfrm>
              <a:off x="6402550" y="1873675"/>
              <a:ext cx="115575" cy="44475"/>
            </a:xfrm>
            <a:custGeom>
              <a:avLst/>
              <a:gdLst/>
              <a:ahLst/>
              <a:cxnLst/>
              <a:rect l="l" t="t" r="r" b="b"/>
              <a:pathLst>
                <a:path w="4623" h="1779" extrusionOk="0">
                  <a:moveTo>
                    <a:pt x="3931" y="1"/>
                  </a:moveTo>
                  <a:cubicBezTo>
                    <a:pt x="3863" y="1"/>
                    <a:pt x="3794" y="8"/>
                    <a:pt x="3724" y="23"/>
                  </a:cubicBezTo>
                  <a:cubicBezTo>
                    <a:pt x="3638" y="38"/>
                    <a:pt x="3538" y="52"/>
                    <a:pt x="3438" y="66"/>
                  </a:cubicBezTo>
                  <a:cubicBezTo>
                    <a:pt x="3039" y="195"/>
                    <a:pt x="2639" y="337"/>
                    <a:pt x="2254" y="537"/>
                  </a:cubicBezTo>
                  <a:cubicBezTo>
                    <a:pt x="2012" y="637"/>
                    <a:pt x="1769" y="765"/>
                    <a:pt x="1512" y="894"/>
                  </a:cubicBezTo>
                  <a:cubicBezTo>
                    <a:pt x="928" y="1179"/>
                    <a:pt x="357" y="1493"/>
                    <a:pt x="0" y="1692"/>
                  </a:cubicBezTo>
                  <a:lnTo>
                    <a:pt x="157" y="1778"/>
                  </a:lnTo>
                  <a:cubicBezTo>
                    <a:pt x="514" y="1593"/>
                    <a:pt x="1084" y="1279"/>
                    <a:pt x="1684" y="979"/>
                  </a:cubicBezTo>
                  <a:cubicBezTo>
                    <a:pt x="1926" y="851"/>
                    <a:pt x="2183" y="737"/>
                    <a:pt x="2411" y="623"/>
                  </a:cubicBezTo>
                  <a:cubicBezTo>
                    <a:pt x="2782" y="423"/>
                    <a:pt x="3196" y="280"/>
                    <a:pt x="3609" y="166"/>
                  </a:cubicBezTo>
                  <a:cubicBezTo>
                    <a:pt x="3695" y="138"/>
                    <a:pt x="3795" y="123"/>
                    <a:pt x="3895" y="109"/>
                  </a:cubicBezTo>
                  <a:cubicBezTo>
                    <a:pt x="3958" y="98"/>
                    <a:pt x="4023" y="92"/>
                    <a:pt x="4089" y="92"/>
                  </a:cubicBezTo>
                  <a:cubicBezTo>
                    <a:pt x="4275" y="92"/>
                    <a:pt x="4464" y="135"/>
                    <a:pt x="4622" y="209"/>
                  </a:cubicBezTo>
                  <a:lnTo>
                    <a:pt x="4465" y="123"/>
                  </a:lnTo>
                  <a:cubicBezTo>
                    <a:pt x="4289" y="51"/>
                    <a:pt x="4113"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8"/>
            <p:cNvSpPr/>
            <p:nvPr/>
          </p:nvSpPr>
          <p:spPr>
            <a:xfrm>
              <a:off x="6393275" y="1868325"/>
              <a:ext cx="115575" cy="44475"/>
            </a:xfrm>
            <a:custGeom>
              <a:avLst/>
              <a:gdLst/>
              <a:ahLst/>
              <a:cxnLst/>
              <a:rect l="l" t="t" r="r" b="b"/>
              <a:pathLst>
                <a:path w="4623" h="1779" extrusionOk="0">
                  <a:moveTo>
                    <a:pt x="3931" y="1"/>
                  </a:moveTo>
                  <a:cubicBezTo>
                    <a:pt x="3863" y="1"/>
                    <a:pt x="3794" y="8"/>
                    <a:pt x="3724" y="23"/>
                  </a:cubicBezTo>
                  <a:cubicBezTo>
                    <a:pt x="3638" y="38"/>
                    <a:pt x="3524" y="52"/>
                    <a:pt x="3438" y="66"/>
                  </a:cubicBezTo>
                  <a:cubicBezTo>
                    <a:pt x="3025" y="195"/>
                    <a:pt x="2639" y="337"/>
                    <a:pt x="2240" y="537"/>
                  </a:cubicBezTo>
                  <a:cubicBezTo>
                    <a:pt x="2012" y="637"/>
                    <a:pt x="1769" y="765"/>
                    <a:pt x="1512" y="894"/>
                  </a:cubicBezTo>
                  <a:cubicBezTo>
                    <a:pt x="928" y="1179"/>
                    <a:pt x="357" y="1493"/>
                    <a:pt x="0" y="1692"/>
                  </a:cubicBezTo>
                  <a:lnTo>
                    <a:pt x="157" y="1778"/>
                  </a:lnTo>
                  <a:cubicBezTo>
                    <a:pt x="514" y="1593"/>
                    <a:pt x="1085" y="1279"/>
                    <a:pt x="1669" y="979"/>
                  </a:cubicBezTo>
                  <a:cubicBezTo>
                    <a:pt x="1926" y="851"/>
                    <a:pt x="2169" y="737"/>
                    <a:pt x="2411" y="623"/>
                  </a:cubicBezTo>
                  <a:cubicBezTo>
                    <a:pt x="2782" y="423"/>
                    <a:pt x="3196" y="280"/>
                    <a:pt x="3595" y="166"/>
                  </a:cubicBezTo>
                  <a:cubicBezTo>
                    <a:pt x="3695" y="138"/>
                    <a:pt x="3795" y="123"/>
                    <a:pt x="3881" y="109"/>
                  </a:cubicBezTo>
                  <a:cubicBezTo>
                    <a:pt x="3948" y="98"/>
                    <a:pt x="4014" y="92"/>
                    <a:pt x="4079" y="92"/>
                  </a:cubicBezTo>
                  <a:cubicBezTo>
                    <a:pt x="4264" y="92"/>
                    <a:pt x="4443" y="135"/>
                    <a:pt x="4622" y="209"/>
                  </a:cubicBezTo>
                  <a:lnTo>
                    <a:pt x="4451" y="123"/>
                  </a:lnTo>
                  <a:cubicBezTo>
                    <a:pt x="4285" y="51"/>
                    <a:pt x="4112"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8"/>
            <p:cNvSpPr/>
            <p:nvPr/>
          </p:nvSpPr>
          <p:spPr>
            <a:xfrm>
              <a:off x="6384000" y="1863350"/>
              <a:ext cx="115225" cy="44100"/>
            </a:xfrm>
            <a:custGeom>
              <a:avLst/>
              <a:gdLst/>
              <a:ahLst/>
              <a:cxnLst/>
              <a:rect l="l" t="t" r="r" b="b"/>
              <a:pathLst>
                <a:path w="4609" h="1764" extrusionOk="0">
                  <a:moveTo>
                    <a:pt x="3925" y="0"/>
                  </a:moveTo>
                  <a:cubicBezTo>
                    <a:pt x="3857" y="0"/>
                    <a:pt x="3790" y="7"/>
                    <a:pt x="3724" y="23"/>
                  </a:cubicBezTo>
                  <a:cubicBezTo>
                    <a:pt x="3638" y="37"/>
                    <a:pt x="3524" y="51"/>
                    <a:pt x="3438" y="80"/>
                  </a:cubicBezTo>
                  <a:cubicBezTo>
                    <a:pt x="3010" y="165"/>
                    <a:pt x="2240" y="522"/>
                    <a:pt x="1513" y="879"/>
                  </a:cubicBezTo>
                  <a:cubicBezTo>
                    <a:pt x="928" y="1178"/>
                    <a:pt x="357" y="1478"/>
                    <a:pt x="0" y="1677"/>
                  </a:cubicBezTo>
                  <a:lnTo>
                    <a:pt x="157" y="1763"/>
                  </a:lnTo>
                  <a:cubicBezTo>
                    <a:pt x="514" y="1578"/>
                    <a:pt x="1085" y="1250"/>
                    <a:pt x="1670" y="964"/>
                  </a:cubicBezTo>
                  <a:cubicBezTo>
                    <a:pt x="2397" y="608"/>
                    <a:pt x="3167" y="251"/>
                    <a:pt x="3595" y="165"/>
                  </a:cubicBezTo>
                  <a:cubicBezTo>
                    <a:pt x="3681" y="137"/>
                    <a:pt x="3795" y="123"/>
                    <a:pt x="3881" y="108"/>
                  </a:cubicBezTo>
                  <a:cubicBezTo>
                    <a:pt x="3956" y="92"/>
                    <a:pt x="4029" y="83"/>
                    <a:pt x="4102" y="83"/>
                  </a:cubicBezTo>
                  <a:cubicBezTo>
                    <a:pt x="4278" y="83"/>
                    <a:pt x="4447" y="131"/>
                    <a:pt x="4608" y="222"/>
                  </a:cubicBezTo>
                  <a:lnTo>
                    <a:pt x="4451" y="123"/>
                  </a:lnTo>
                  <a:cubicBezTo>
                    <a:pt x="4285" y="50"/>
                    <a:pt x="4104" y="0"/>
                    <a:pt x="3925"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8"/>
            <p:cNvSpPr/>
            <p:nvPr/>
          </p:nvSpPr>
          <p:spPr>
            <a:xfrm>
              <a:off x="6374375" y="1857775"/>
              <a:ext cx="115575" cy="43950"/>
            </a:xfrm>
            <a:custGeom>
              <a:avLst/>
              <a:gdLst/>
              <a:ahLst/>
              <a:cxnLst/>
              <a:rect l="l" t="t" r="r" b="b"/>
              <a:pathLst>
                <a:path w="4623" h="1758" extrusionOk="0">
                  <a:moveTo>
                    <a:pt x="3932" y="1"/>
                  </a:moveTo>
                  <a:cubicBezTo>
                    <a:pt x="3867" y="1"/>
                    <a:pt x="3801" y="6"/>
                    <a:pt x="3738" y="17"/>
                  </a:cubicBezTo>
                  <a:cubicBezTo>
                    <a:pt x="3638" y="32"/>
                    <a:pt x="3538" y="46"/>
                    <a:pt x="3453" y="60"/>
                  </a:cubicBezTo>
                  <a:cubicBezTo>
                    <a:pt x="3025" y="160"/>
                    <a:pt x="2254" y="517"/>
                    <a:pt x="1527" y="873"/>
                  </a:cubicBezTo>
                  <a:cubicBezTo>
                    <a:pt x="928" y="1173"/>
                    <a:pt x="357" y="1473"/>
                    <a:pt x="0" y="1672"/>
                  </a:cubicBezTo>
                  <a:lnTo>
                    <a:pt x="171" y="1758"/>
                  </a:lnTo>
                  <a:cubicBezTo>
                    <a:pt x="528" y="1558"/>
                    <a:pt x="1099" y="1244"/>
                    <a:pt x="1684" y="959"/>
                  </a:cubicBezTo>
                  <a:cubicBezTo>
                    <a:pt x="2411" y="602"/>
                    <a:pt x="3181" y="246"/>
                    <a:pt x="3609" y="160"/>
                  </a:cubicBezTo>
                  <a:cubicBezTo>
                    <a:pt x="3709" y="117"/>
                    <a:pt x="3809" y="117"/>
                    <a:pt x="3895" y="103"/>
                  </a:cubicBezTo>
                  <a:cubicBezTo>
                    <a:pt x="3958" y="92"/>
                    <a:pt x="4022" y="87"/>
                    <a:pt x="4087" y="87"/>
                  </a:cubicBezTo>
                  <a:cubicBezTo>
                    <a:pt x="4270" y="87"/>
                    <a:pt x="4454" y="129"/>
                    <a:pt x="4622" y="203"/>
                  </a:cubicBezTo>
                  <a:lnTo>
                    <a:pt x="4465" y="117"/>
                  </a:lnTo>
                  <a:cubicBezTo>
                    <a:pt x="4307" y="44"/>
                    <a:pt x="4118" y="1"/>
                    <a:pt x="3932"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8"/>
            <p:cNvSpPr/>
            <p:nvPr/>
          </p:nvSpPr>
          <p:spPr>
            <a:xfrm>
              <a:off x="6365100" y="1852425"/>
              <a:ext cx="115575" cy="43950"/>
            </a:xfrm>
            <a:custGeom>
              <a:avLst/>
              <a:gdLst/>
              <a:ahLst/>
              <a:cxnLst/>
              <a:rect l="l" t="t" r="r" b="b"/>
              <a:pathLst>
                <a:path w="4623" h="1758" extrusionOk="0">
                  <a:moveTo>
                    <a:pt x="3927" y="1"/>
                  </a:moveTo>
                  <a:cubicBezTo>
                    <a:pt x="3859" y="1"/>
                    <a:pt x="3791" y="6"/>
                    <a:pt x="3724" y="17"/>
                  </a:cubicBezTo>
                  <a:cubicBezTo>
                    <a:pt x="3638" y="32"/>
                    <a:pt x="3538" y="46"/>
                    <a:pt x="3438" y="60"/>
                  </a:cubicBezTo>
                  <a:cubicBezTo>
                    <a:pt x="2996" y="160"/>
                    <a:pt x="2254" y="517"/>
                    <a:pt x="1513" y="873"/>
                  </a:cubicBezTo>
                  <a:cubicBezTo>
                    <a:pt x="928" y="1173"/>
                    <a:pt x="357" y="1473"/>
                    <a:pt x="0" y="1672"/>
                  </a:cubicBezTo>
                  <a:lnTo>
                    <a:pt x="157" y="1758"/>
                  </a:lnTo>
                  <a:cubicBezTo>
                    <a:pt x="514" y="1558"/>
                    <a:pt x="1085" y="1259"/>
                    <a:pt x="1684" y="959"/>
                  </a:cubicBezTo>
                  <a:cubicBezTo>
                    <a:pt x="2411" y="602"/>
                    <a:pt x="3182" y="260"/>
                    <a:pt x="3610" y="160"/>
                  </a:cubicBezTo>
                  <a:cubicBezTo>
                    <a:pt x="3695" y="117"/>
                    <a:pt x="3795" y="117"/>
                    <a:pt x="3895" y="103"/>
                  </a:cubicBezTo>
                  <a:cubicBezTo>
                    <a:pt x="3958" y="92"/>
                    <a:pt x="4023" y="87"/>
                    <a:pt x="4087" y="87"/>
                  </a:cubicBezTo>
                  <a:cubicBezTo>
                    <a:pt x="4270" y="87"/>
                    <a:pt x="4454" y="129"/>
                    <a:pt x="4622" y="203"/>
                  </a:cubicBezTo>
                  <a:lnTo>
                    <a:pt x="4465" y="117"/>
                  </a:lnTo>
                  <a:cubicBezTo>
                    <a:pt x="4307" y="44"/>
                    <a:pt x="4118" y="1"/>
                    <a:pt x="3927"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8"/>
            <p:cNvSpPr/>
            <p:nvPr/>
          </p:nvSpPr>
          <p:spPr>
            <a:xfrm>
              <a:off x="6355825" y="1847075"/>
              <a:ext cx="115225" cy="43950"/>
            </a:xfrm>
            <a:custGeom>
              <a:avLst/>
              <a:gdLst/>
              <a:ahLst/>
              <a:cxnLst/>
              <a:rect l="l" t="t" r="r" b="b"/>
              <a:pathLst>
                <a:path w="4609" h="1758" extrusionOk="0">
                  <a:moveTo>
                    <a:pt x="3924" y="1"/>
                  </a:moveTo>
                  <a:cubicBezTo>
                    <a:pt x="3858" y="1"/>
                    <a:pt x="3791" y="6"/>
                    <a:pt x="3724" y="17"/>
                  </a:cubicBezTo>
                  <a:cubicBezTo>
                    <a:pt x="3638" y="32"/>
                    <a:pt x="3524" y="46"/>
                    <a:pt x="3438" y="60"/>
                  </a:cubicBezTo>
                  <a:cubicBezTo>
                    <a:pt x="2996" y="160"/>
                    <a:pt x="2240" y="517"/>
                    <a:pt x="1513" y="873"/>
                  </a:cubicBezTo>
                  <a:cubicBezTo>
                    <a:pt x="928" y="1173"/>
                    <a:pt x="357" y="1473"/>
                    <a:pt x="0" y="1672"/>
                  </a:cubicBezTo>
                  <a:lnTo>
                    <a:pt x="157" y="1758"/>
                  </a:lnTo>
                  <a:cubicBezTo>
                    <a:pt x="514" y="1558"/>
                    <a:pt x="1085" y="1244"/>
                    <a:pt x="1670" y="959"/>
                  </a:cubicBezTo>
                  <a:cubicBezTo>
                    <a:pt x="2411" y="602"/>
                    <a:pt x="3167" y="246"/>
                    <a:pt x="3595" y="160"/>
                  </a:cubicBezTo>
                  <a:cubicBezTo>
                    <a:pt x="3695" y="132"/>
                    <a:pt x="3795" y="117"/>
                    <a:pt x="3881" y="103"/>
                  </a:cubicBezTo>
                  <a:cubicBezTo>
                    <a:pt x="3948" y="92"/>
                    <a:pt x="4014" y="87"/>
                    <a:pt x="4079" y="87"/>
                  </a:cubicBezTo>
                  <a:cubicBezTo>
                    <a:pt x="4263" y="87"/>
                    <a:pt x="4440" y="129"/>
                    <a:pt x="4608" y="203"/>
                  </a:cubicBezTo>
                  <a:lnTo>
                    <a:pt x="4451" y="117"/>
                  </a:lnTo>
                  <a:cubicBezTo>
                    <a:pt x="4293" y="44"/>
                    <a:pt x="4112" y="1"/>
                    <a:pt x="3924"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8"/>
            <p:cNvSpPr/>
            <p:nvPr/>
          </p:nvSpPr>
          <p:spPr>
            <a:xfrm>
              <a:off x="6346550" y="1841725"/>
              <a:ext cx="115225" cy="43950"/>
            </a:xfrm>
            <a:custGeom>
              <a:avLst/>
              <a:gdLst/>
              <a:ahLst/>
              <a:cxnLst/>
              <a:rect l="l" t="t" r="r" b="b"/>
              <a:pathLst>
                <a:path w="4609" h="1758" extrusionOk="0">
                  <a:moveTo>
                    <a:pt x="3918" y="1"/>
                  </a:moveTo>
                  <a:cubicBezTo>
                    <a:pt x="3853" y="1"/>
                    <a:pt x="3787" y="6"/>
                    <a:pt x="3724" y="18"/>
                  </a:cubicBezTo>
                  <a:cubicBezTo>
                    <a:pt x="3638" y="32"/>
                    <a:pt x="3524" y="46"/>
                    <a:pt x="3439" y="60"/>
                  </a:cubicBezTo>
                  <a:cubicBezTo>
                    <a:pt x="3011" y="160"/>
                    <a:pt x="2240" y="488"/>
                    <a:pt x="1513" y="873"/>
                  </a:cubicBezTo>
                  <a:cubicBezTo>
                    <a:pt x="928" y="1173"/>
                    <a:pt x="357" y="1473"/>
                    <a:pt x="1" y="1672"/>
                  </a:cubicBezTo>
                  <a:lnTo>
                    <a:pt x="158" y="1758"/>
                  </a:lnTo>
                  <a:cubicBezTo>
                    <a:pt x="528" y="1558"/>
                    <a:pt x="1085" y="1244"/>
                    <a:pt x="1670" y="959"/>
                  </a:cubicBezTo>
                  <a:cubicBezTo>
                    <a:pt x="2397" y="602"/>
                    <a:pt x="3168" y="246"/>
                    <a:pt x="3595" y="160"/>
                  </a:cubicBezTo>
                  <a:cubicBezTo>
                    <a:pt x="3710" y="117"/>
                    <a:pt x="3795" y="117"/>
                    <a:pt x="3881" y="103"/>
                  </a:cubicBezTo>
                  <a:cubicBezTo>
                    <a:pt x="3948" y="92"/>
                    <a:pt x="4014" y="87"/>
                    <a:pt x="4079" y="87"/>
                  </a:cubicBezTo>
                  <a:cubicBezTo>
                    <a:pt x="4263" y="87"/>
                    <a:pt x="4440" y="129"/>
                    <a:pt x="4608" y="203"/>
                  </a:cubicBezTo>
                  <a:lnTo>
                    <a:pt x="4451" y="117"/>
                  </a:lnTo>
                  <a:cubicBezTo>
                    <a:pt x="4293" y="44"/>
                    <a:pt x="4104" y="1"/>
                    <a:pt x="3918"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8"/>
            <p:cNvSpPr/>
            <p:nvPr/>
          </p:nvSpPr>
          <p:spPr>
            <a:xfrm>
              <a:off x="6336925" y="1836375"/>
              <a:ext cx="115575" cy="43950"/>
            </a:xfrm>
            <a:custGeom>
              <a:avLst/>
              <a:gdLst/>
              <a:ahLst/>
              <a:cxnLst/>
              <a:rect l="l" t="t" r="r" b="b"/>
              <a:pathLst>
                <a:path w="4623" h="1758" extrusionOk="0">
                  <a:moveTo>
                    <a:pt x="3932" y="1"/>
                  </a:moveTo>
                  <a:cubicBezTo>
                    <a:pt x="3867" y="1"/>
                    <a:pt x="3801" y="6"/>
                    <a:pt x="3738" y="18"/>
                  </a:cubicBezTo>
                  <a:cubicBezTo>
                    <a:pt x="3638" y="32"/>
                    <a:pt x="3538" y="46"/>
                    <a:pt x="3453" y="60"/>
                  </a:cubicBezTo>
                  <a:cubicBezTo>
                    <a:pt x="2996" y="160"/>
                    <a:pt x="2254" y="517"/>
                    <a:pt x="1527" y="873"/>
                  </a:cubicBezTo>
                  <a:cubicBezTo>
                    <a:pt x="928" y="1173"/>
                    <a:pt x="357" y="1473"/>
                    <a:pt x="0" y="1672"/>
                  </a:cubicBezTo>
                  <a:lnTo>
                    <a:pt x="172" y="1758"/>
                  </a:lnTo>
                  <a:cubicBezTo>
                    <a:pt x="528" y="1558"/>
                    <a:pt x="1099" y="1259"/>
                    <a:pt x="1684" y="959"/>
                  </a:cubicBezTo>
                  <a:cubicBezTo>
                    <a:pt x="2411" y="602"/>
                    <a:pt x="3182" y="260"/>
                    <a:pt x="3610" y="160"/>
                  </a:cubicBezTo>
                  <a:cubicBezTo>
                    <a:pt x="3695" y="132"/>
                    <a:pt x="3809" y="117"/>
                    <a:pt x="3895" y="103"/>
                  </a:cubicBezTo>
                  <a:cubicBezTo>
                    <a:pt x="3958" y="92"/>
                    <a:pt x="4023" y="87"/>
                    <a:pt x="4087" y="87"/>
                  </a:cubicBezTo>
                  <a:cubicBezTo>
                    <a:pt x="4270" y="87"/>
                    <a:pt x="4454" y="129"/>
                    <a:pt x="4622" y="203"/>
                  </a:cubicBezTo>
                  <a:lnTo>
                    <a:pt x="4465" y="117"/>
                  </a:lnTo>
                  <a:cubicBezTo>
                    <a:pt x="4307" y="44"/>
                    <a:pt x="4118" y="1"/>
                    <a:pt x="3932"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8"/>
            <p:cNvSpPr/>
            <p:nvPr/>
          </p:nvSpPr>
          <p:spPr>
            <a:xfrm>
              <a:off x="6327650" y="1831050"/>
              <a:ext cx="115575" cy="43925"/>
            </a:xfrm>
            <a:custGeom>
              <a:avLst/>
              <a:gdLst/>
              <a:ahLst/>
              <a:cxnLst/>
              <a:rect l="l" t="t" r="r" b="b"/>
              <a:pathLst>
                <a:path w="4623" h="1757" extrusionOk="0">
                  <a:moveTo>
                    <a:pt x="3927" y="0"/>
                  </a:moveTo>
                  <a:cubicBezTo>
                    <a:pt x="3859" y="0"/>
                    <a:pt x="3791" y="5"/>
                    <a:pt x="3724" y="17"/>
                  </a:cubicBezTo>
                  <a:cubicBezTo>
                    <a:pt x="3638" y="31"/>
                    <a:pt x="3538" y="45"/>
                    <a:pt x="3438" y="59"/>
                  </a:cubicBezTo>
                  <a:cubicBezTo>
                    <a:pt x="2996" y="159"/>
                    <a:pt x="2254" y="516"/>
                    <a:pt x="1513" y="872"/>
                  </a:cubicBezTo>
                  <a:cubicBezTo>
                    <a:pt x="928" y="1172"/>
                    <a:pt x="357" y="1472"/>
                    <a:pt x="1" y="1671"/>
                  </a:cubicBezTo>
                  <a:lnTo>
                    <a:pt x="157" y="1757"/>
                  </a:lnTo>
                  <a:cubicBezTo>
                    <a:pt x="514" y="1557"/>
                    <a:pt x="1085" y="1243"/>
                    <a:pt x="1684" y="958"/>
                  </a:cubicBezTo>
                  <a:cubicBezTo>
                    <a:pt x="2411" y="601"/>
                    <a:pt x="3182" y="245"/>
                    <a:pt x="3610" y="159"/>
                  </a:cubicBezTo>
                  <a:cubicBezTo>
                    <a:pt x="3695" y="116"/>
                    <a:pt x="3795" y="116"/>
                    <a:pt x="3895" y="102"/>
                  </a:cubicBezTo>
                  <a:cubicBezTo>
                    <a:pt x="3958" y="91"/>
                    <a:pt x="4023" y="86"/>
                    <a:pt x="4087" y="86"/>
                  </a:cubicBezTo>
                  <a:cubicBezTo>
                    <a:pt x="4270" y="86"/>
                    <a:pt x="4454" y="128"/>
                    <a:pt x="4623" y="202"/>
                  </a:cubicBezTo>
                  <a:lnTo>
                    <a:pt x="4451" y="116"/>
                  </a:lnTo>
                  <a:cubicBezTo>
                    <a:pt x="4304" y="43"/>
                    <a:pt x="4117" y="0"/>
                    <a:pt x="3927"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8"/>
            <p:cNvSpPr/>
            <p:nvPr/>
          </p:nvSpPr>
          <p:spPr>
            <a:xfrm>
              <a:off x="6318375" y="1825525"/>
              <a:ext cx="115575" cy="44100"/>
            </a:xfrm>
            <a:custGeom>
              <a:avLst/>
              <a:gdLst/>
              <a:ahLst/>
              <a:cxnLst/>
              <a:rect l="l" t="t" r="r" b="b"/>
              <a:pathLst>
                <a:path w="4623" h="1764" extrusionOk="0">
                  <a:moveTo>
                    <a:pt x="3931" y="1"/>
                  </a:moveTo>
                  <a:cubicBezTo>
                    <a:pt x="3863" y="1"/>
                    <a:pt x="3794" y="8"/>
                    <a:pt x="3724" y="24"/>
                  </a:cubicBezTo>
                  <a:cubicBezTo>
                    <a:pt x="3638" y="38"/>
                    <a:pt x="3524" y="52"/>
                    <a:pt x="3439" y="66"/>
                  </a:cubicBezTo>
                  <a:cubicBezTo>
                    <a:pt x="3011" y="166"/>
                    <a:pt x="2240" y="523"/>
                    <a:pt x="1513" y="879"/>
                  </a:cubicBezTo>
                  <a:cubicBezTo>
                    <a:pt x="928" y="1179"/>
                    <a:pt x="357" y="1479"/>
                    <a:pt x="1" y="1678"/>
                  </a:cubicBezTo>
                  <a:lnTo>
                    <a:pt x="158" y="1764"/>
                  </a:lnTo>
                  <a:cubicBezTo>
                    <a:pt x="514" y="1564"/>
                    <a:pt x="1085" y="1250"/>
                    <a:pt x="1670" y="965"/>
                  </a:cubicBezTo>
                  <a:cubicBezTo>
                    <a:pt x="2411" y="608"/>
                    <a:pt x="3168" y="252"/>
                    <a:pt x="3595" y="166"/>
                  </a:cubicBezTo>
                  <a:cubicBezTo>
                    <a:pt x="3695" y="138"/>
                    <a:pt x="3795" y="123"/>
                    <a:pt x="3881" y="109"/>
                  </a:cubicBezTo>
                  <a:cubicBezTo>
                    <a:pt x="3951" y="94"/>
                    <a:pt x="4022" y="86"/>
                    <a:pt x="4093" y="86"/>
                  </a:cubicBezTo>
                  <a:cubicBezTo>
                    <a:pt x="4281" y="86"/>
                    <a:pt x="4467" y="136"/>
                    <a:pt x="4623" y="209"/>
                  </a:cubicBezTo>
                  <a:lnTo>
                    <a:pt x="4451" y="123"/>
                  </a:lnTo>
                  <a:cubicBezTo>
                    <a:pt x="4286" y="51"/>
                    <a:pt x="4112"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8"/>
            <p:cNvSpPr/>
            <p:nvPr/>
          </p:nvSpPr>
          <p:spPr>
            <a:xfrm>
              <a:off x="6309100" y="1820350"/>
              <a:ext cx="115225" cy="43925"/>
            </a:xfrm>
            <a:custGeom>
              <a:avLst/>
              <a:gdLst/>
              <a:ahLst/>
              <a:cxnLst/>
              <a:rect l="l" t="t" r="r" b="b"/>
              <a:pathLst>
                <a:path w="4609" h="1757" extrusionOk="0">
                  <a:moveTo>
                    <a:pt x="3918" y="0"/>
                  </a:moveTo>
                  <a:cubicBezTo>
                    <a:pt x="3853" y="0"/>
                    <a:pt x="3787" y="5"/>
                    <a:pt x="3724" y="17"/>
                  </a:cubicBezTo>
                  <a:cubicBezTo>
                    <a:pt x="3624" y="31"/>
                    <a:pt x="3524" y="45"/>
                    <a:pt x="3439" y="59"/>
                  </a:cubicBezTo>
                  <a:cubicBezTo>
                    <a:pt x="3011" y="159"/>
                    <a:pt x="2240" y="516"/>
                    <a:pt x="1513" y="873"/>
                  </a:cubicBezTo>
                  <a:cubicBezTo>
                    <a:pt x="928" y="1172"/>
                    <a:pt x="357" y="1472"/>
                    <a:pt x="1" y="1671"/>
                  </a:cubicBezTo>
                  <a:lnTo>
                    <a:pt x="158" y="1757"/>
                  </a:lnTo>
                  <a:cubicBezTo>
                    <a:pt x="514" y="1557"/>
                    <a:pt x="1085" y="1243"/>
                    <a:pt x="1670" y="958"/>
                  </a:cubicBezTo>
                  <a:cubicBezTo>
                    <a:pt x="2397" y="601"/>
                    <a:pt x="3168" y="245"/>
                    <a:pt x="3596" y="159"/>
                  </a:cubicBezTo>
                  <a:cubicBezTo>
                    <a:pt x="3710" y="116"/>
                    <a:pt x="3795" y="116"/>
                    <a:pt x="3881" y="102"/>
                  </a:cubicBezTo>
                  <a:cubicBezTo>
                    <a:pt x="3958" y="85"/>
                    <a:pt x="4034" y="77"/>
                    <a:pt x="4110" y="77"/>
                  </a:cubicBezTo>
                  <a:cubicBezTo>
                    <a:pt x="4287" y="77"/>
                    <a:pt x="4458" y="122"/>
                    <a:pt x="4608" y="202"/>
                  </a:cubicBezTo>
                  <a:lnTo>
                    <a:pt x="4452" y="116"/>
                  </a:lnTo>
                  <a:cubicBezTo>
                    <a:pt x="4293" y="43"/>
                    <a:pt x="4104" y="0"/>
                    <a:pt x="3918"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8"/>
            <p:cNvSpPr/>
            <p:nvPr/>
          </p:nvSpPr>
          <p:spPr>
            <a:xfrm>
              <a:off x="6589075" y="1826450"/>
              <a:ext cx="124825" cy="76350"/>
            </a:xfrm>
            <a:custGeom>
              <a:avLst/>
              <a:gdLst/>
              <a:ahLst/>
              <a:cxnLst/>
              <a:rect l="l" t="t" r="r" b="b"/>
              <a:pathLst>
                <a:path w="4993" h="3054" extrusionOk="0">
                  <a:moveTo>
                    <a:pt x="4822" y="1"/>
                  </a:moveTo>
                  <a:lnTo>
                    <a:pt x="585" y="2454"/>
                  </a:lnTo>
                  <a:cubicBezTo>
                    <a:pt x="371" y="2583"/>
                    <a:pt x="157" y="2768"/>
                    <a:pt x="0" y="2954"/>
                  </a:cubicBezTo>
                  <a:lnTo>
                    <a:pt x="157" y="3054"/>
                  </a:lnTo>
                  <a:cubicBezTo>
                    <a:pt x="314" y="2854"/>
                    <a:pt x="514" y="2697"/>
                    <a:pt x="742" y="2554"/>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8"/>
            <p:cNvSpPr/>
            <p:nvPr/>
          </p:nvSpPr>
          <p:spPr>
            <a:xfrm>
              <a:off x="6579425" y="1820750"/>
              <a:ext cx="124850" cy="76000"/>
            </a:xfrm>
            <a:custGeom>
              <a:avLst/>
              <a:gdLst/>
              <a:ahLst/>
              <a:cxnLst/>
              <a:rect l="l" t="t" r="r" b="b"/>
              <a:pathLst>
                <a:path w="4994" h="3040" extrusionOk="0">
                  <a:moveTo>
                    <a:pt x="4837" y="1"/>
                  </a:moveTo>
                  <a:lnTo>
                    <a:pt x="600" y="2454"/>
                  </a:lnTo>
                  <a:cubicBezTo>
                    <a:pt x="386" y="2583"/>
                    <a:pt x="172" y="2754"/>
                    <a:pt x="1" y="2954"/>
                  </a:cubicBezTo>
                  <a:lnTo>
                    <a:pt x="172" y="3039"/>
                  </a:lnTo>
                  <a:cubicBezTo>
                    <a:pt x="329" y="2854"/>
                    <a:pt x="529" y="2682"/>
                    <a:pt x="757" y="2540"/>
                  </a:cubicBezTo>
                  <a:lnTo>
                    <a:pt x="4994" y="86"/>
                  </a:lnTo>
                  <a:lnTo>
                    <a:pt x="48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8"/>
            <p:cNvSpPr/>
            <p:nvPr/>
          </p:nvSpPr>
          <p:spPr>
            <a:xfrm>
              <a:off x="6570150" y="1815400"/>
              <a:ext cx="124850" cy="76000"/>
            </a:xfrm>
            <a:custGeom>
              <a:avLst/>
              <a:gdLst/>
              <a:ahLst/>
              <a:cxnLst/>
              <a:rect l="l" t="t" r="r" b="b"/>
              <a:pathLst>
                <a:path w="4994" h="3040" extrusionOk="0">
                  <a:moveTo>
                    <a:pt x="4837" y="1"/>
                  </a:moveTo>
                  <a:lnTo>
                    <a:pt x="586" y="2454"/>
                  </a:lnTo>
                  <a:cubicBezTo>
                    <a:pt x="372" y="2583"/>
                    <a:pt x="158" y="2754"/>
                    <a:pt x="1" y="2954"/>
                  </a:cubicBezTo>
                  <a:lnTo>
                    <a:pt x="158" y="3039"/>
                  </a:lnTo>
                  <a:cubicBezTo>
                    <a:pt x="315" y="2854"/>
                    <a:pt x="515" y="2682"/>
                    <a:pt x="757" y="2540"/>
                  </a:cubicBezTo>
                  <a:lnTo>
                    <a:pt x="4994" y="86"/>
                  </a:lnTo>
                  <a:lnTo>
                    <a:pt x="48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8"/>
            <p:cNvSpPr/>
            <p:nvPr/>
          </p:nvSpPr>
          <p:spPr>
            <a:xfrm>
              <a:off x="6560900" y="1810050"/>
              <a:ext cx="124825" cy="76000"/>
            </a:xfrm>
            <a:custGeom>
              <a:avLst/>
              <a:gdLst/>
              <a:ahLst/>
              <a:cxnLst/>
              <a:rect l="l" t="t" r="r" b="b"/>
              <a:pathLst>
                <a:path w="4993" h="3040" extrusionOk="0">
                  <a:moveTo>
                    <a:pt x="4836" y="1"/>
                  </a:moveTo>
                  <a:lnTo>
                    <a:pt x="585" y="2454"/>
                  </a:lnTo>
                  <a:cubicBezTo>
                    <a:pt x="371" y="2583"/>
                    <a:pt x="157" y="2754"/>
                    <a:pt x="0" y="2954"/>
                  </a:cubicBezTo>
                  <a:lnTo>
                    <a:pt x="157" y="3039"/>
                  </a:lnTo>
                  <a:cubicBezTo>
                    <a:pt x="314" y="2854"/>
                    <a:pt x="514" y="2683"/>
                    <a:pt x="742"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8"/>
            <p:cNvSpPr/>
            <p:nvPr/>
          </p:nvSpPr>
          <p:spPr>
            <a:xfrm>
              <a:off x="6551625" y="1804350"/>
              <a:ext cx="124850" cy="76350"/>
            </a:xfrm>
            <a:custGeom>
              <a:avLst/>
              <a:gdLst/>
              <a:ahLst/>
              <a:cxnLst/>
              <a:rect l="l" t="t" r="r" b="b"/>
              <a:pathLst>
                <a:path w="4994" h="3054" extrusionOk="0">
                  <a:moveTo>
                    <a:pt x="4822" y="0"/>
                  </a:moveTo>
                  <a:lnTo>
                    <a:pt x="585" y="2468"/>
                  </a:lnTo>
                  <a:cubicBezTo>
                    <a:pt x="371" y="2597"/>
                    <a:pt x="157" y="2768"/>
                    <a:pt x="0" y="2968"/>
                  </a:cubicBezTo>
                  <a:lnTo>
                    <a:pt x="157" y="3053"/>
                  </a:lnTo>
                  <a:cubicBezTo>
                    <a:pt x="314" y="2853"/>
                    <a:pt x="514" y="2697"/>
                    <a:pt x="742" y="2554"/>
                  </a:cubicBezTo>
                  <a:lnTo>
                    <a:pt x="4993" y="100"/>
                  </a:lnTo>
                  <a:lnTo>
                    <a:pt x="482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p:nvPr/>
          </p:nvSpPr>
          <p:spPr>
            <a:xfrm>
              <a:off x="6542700" y="1799350"/>
              <a:ext cx="124850" cy="76000"/>
            </a:xfrm>
            <a:custGeom>
              <a:avLst/>
              <a:gdLst/>
              <a:ahLst/>
              <a:cxnLst/>
              <a:rect l="l" t="t" r="r" b="b"/>
              <a:pathLst>
                <a:path w="4994" h="3040" extrusionOk="0">
                  <a:moveTo>
                    <a:pt x="4822" y="1"/>
                  </a:moveTo>
                  <a:lnTo>
                    <a:pt x="585" y="2454"/>
                  </a:lnTo>
                  <a:cubicBezTo>
                    <a:pt x="371" y="2583"/>
                    <a:pt x="157" y="2754"/>
                    <a:pt x="1" y="2954"/>
                  </a:cubicBezTo>
                  <a:lnTo>
                    <a:pt x="157" y="3039"/>
                  </a:lnTo>
                  <a:cubicBezTo>
                    <a:pt x="314" y="2854"/>
                    <a:pt x="514" y="2683"/>
                    <a:pt x="742" y="2540"/>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8"/>
            <p:cNvSpPr/>
            <p:nvPr/>
          </p:nvSpPr>
          <p:spPr>
            <a:xfrm>
              <a:off x="6533075" y="1794000"/>
              <a:ext cx="124850" cy="76000"/>
            </a:xfrm>
            <a:custGeom>
              <a:avLst/>
              <a:gdLst/>
              <a:ahLst/>
              <a:cxnLst/>
              <a:rect l="l" t="t" r="r" b="b"/>
              <a:pathLst>
                <a:path w="4994" h="3040" extrusionOk="0">
                  <a:moveTo>
                    <a:pt x="4836" y="1"/>
                  </a:moveTo>
                  <a:lnTo>
                    <a:pt x="600" y="2454"/>
                  </a:lnTo>
                  <a:cubicBezTo>
                    <a:pt x="371" y="2583"/>
                    <a:pt x="172" y="2754"/>
                    <a:pt x="0" y="2954"/>
                  </a:cubicBezTo>
                  <a:lnTo>
                    <a:pt x="172" y="3039"/>
                  </a:lnTo>
                  <a:cubicBezTo>
                    <a:pt x="328" y="2854"/>
                    <a:pt x="528" y="2683"/>
                    <a:pt x="756"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8"/>
            <p:cNvSpPr/>
            <p:nvPr/>
          </p:nvSpPr>
          <p:spPr>
            <a:xfrm>
              <a:off x="6523800" y="1788650"/>
              <a:ext cx="124850" cy="76000"/>
            </a:xfrm>
            <a:custGeom>
              <a:avLst/>
              <a:gdLst/>
              <a:ahLst/>
              <a:cxnLst/>
              <a:rect l="l" t="t" r="r" b="b"/>
              <a:pathLst>
                <a:path w="4994" h="3040" extrusionOk="0">
                  <a:moveTo>
                    <a:pt x="4836" y="1"/>
                  </a:moveTo>
                  <a:lnTo>
                    <a:pt x="585" y="2454"/>
                  </a:lnTo>
                  <a:cubicBezTo>
                    <a:pt x="371" y="2583"/>
                    <a:pt x="157" y="2754"/>
                    <a:pt x="0" y="2954"/>
                  </a:cubicBezTo>
                  <a:lnTo>
                    <a:pt x="157" y="3039"/>
                  </a:lnTo>
                  <a:cubicBezTo>
                    <a:pt x="329" y="2854"/>
                    <a:pt x="514" y="2683"/>
                    <a:pt x="757"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8"/>
            <p:cNvSpPr/>
            <p:nvPr/>
          </p:nvSpPr>
          <p:spPr>
            <a:xfrm>
              <a:off x="6514525" y="1783300"/>
              <a:ext cx="124850" cy="76000"/>
            </a:xfrm>
            <a:custGeom>
              <a:avLst/>
              <a:gdLst/>
              <a:ahLst/>
              <a:cxnLst/>
              <a:rect l="l" t="t" r="r" b="b"/>
              <a:pathLst>
                <a:path w="4994" h="3040" extrusionOk="0">
                  <a:moveTo>
                    <a:pt x="4822" y="1"/>
                  </a:moveTo>
                  <a:lnTo>
                    <a:pt x="585" y="2454"/>
                  </a:lnTo>
                  <a:cubicBezTo>
                    <a:pt x="371" y="2583"/>
                    <a:pt x="158" y="2754"/>
                    <a:pt x="1" y="2954"/>
                  </a:cubicBezTo>
                  <a:lnTo>
                    <a:pt x="158" y="3039"/>
                  </a:lnTo>
                  <a:cubicBezTo>
                    <a:pt x="314" y="2854"/>
                    <a:pt x="514" y="2683"/>
                    <a:pt x="742" y="2540"/>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8"/>
            <p:cNvSpPr/>
            <p:nvPr/>
          </p:nvSpPr>
          <p:spPr>
            <a:xfrm>
              <a:off x="6505250" y="1777600"/>
              <a:ext cx="124850" cy="76350"/>
            </a:xfrm>
            <a:custGeom>
              <a:avLst/>
              <a:gdLst/>
              <a:ahLst/>
              <a:cxnLst/>
              <a:rect l="l" t="t" r="r" b="b"/>
              <a:pathLst>
                <a:path w="4994" h="3054" extrusionOk="0">
                  <a:moveTo>
                    <a:pt x="4822" y="0"/>
                  </a:moveTo>
                  <a:lnTo>
                    <a:pt x="586" y="2468"/>
                  </a:lnTo>
                  <a:cubicBezTo>
                    <a:pt x="372" y="2597"/>
                    <a:pt x="158" y="2768"/>
                    <a:pt x="1" y="2968"/>
                  </a:cubicBezTo>
                  <a:lnTo>
                    <a:pt x="158" y="3053"/>
                  </a:lnTo>
                  <a:cubicBezTo>
                    <a:pt x="315" y="2854"/>
                    <a:pt x="514" y="2697"/>
                    <a:pt x="742" y="2554"/>
                  </a:cubicBezTo>
                  <a:lnTo>
                    <a:pt x="4994" y="100"/>
                  </a:lnTo>
                  <a:lnTo>
                    <a:pt x="482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p:nvPr/>
          </p:nvSpPr>
          <p:spPr>
            <a:xfrm>
              <a:off x="6495625" y="1771900"/>
              <a:ext cx="124850" cy="76350"/>
            </a:xfrm>
            <a:custGeom>
              <a:avLst/>
              <a:gdLst/>
              <a:ahLst/>
              <a:cxnLst/>
              <a:rect l="l" t="t" r="r" b="b"/>
              <a:pathLst>
                <a:path w="4994" h="3054" extrusionOk="0">
                  <a:moveTo>
                    <a:pt x="4836" y="0"/>
                  </a:moveTo>
                  <a:lnTo>
                    <a:pt x="600" y="2468"/>
                  </a:lnTo>
                  <a:cubicBezTo>
                    <a:pt x="386" y="2597"/>
                    <a:pt x="172" y="2768"/>
                    <a:pt x="1" y="2967"/>
                  </a:cubicBezTo>
                  <a:lnTo>
                    <a:pt x="172" y="3053"/>
                  </a:lnTo>
                  <a:cubicBezTo>
                    <a:pt x="329" y="2853"/>
                    <a:pt x="528" y="2696"/>
                    <a:pt x="757" y="2554"/>
                  </a:cubicBezTo>
                  <a:lnTo>
                    <a:pt x="4993" y="100"/>
                  </a:lnTo>
                  <a:lnTo>
                    <a:pt x="483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8"/>
            <p:cNvSpPr/>
            <p:nvPr/>
          </p:nvSpPr>
          <p:spPr>
            <a:xfrm>
              <a:off x="6486350" y="1766550"/>
              <a:ext cx="124850" cy="76350"/>
            </a:xfrm>
            <a:custGeom>
              <a:avLst/>
              <a:gdLst/>
              <a:ahLst/>
              <a:cxnLst/>
              <a:rect l="l" t="t" r="r" b="b"/>
              <a:pathLst>
                <a:path w="4994" h="3054" extrusionOk="0">
                  <a:moveTo>
                    <a:pt x="4837" y="0"/>
                  </a:moveTo>
                  <a:lnTo>
                    <a:pt x="585" y="2468"/>
                  </a:lnTo>
                  <a:cubicBezTo>
                    <a:pt x="372" y="2597"/>
                    <a:pt x="158" y="2768"/>
                    <a:pt x="1" y="2967"/>
                  </a:cubicBezTo>
                  <a:lnTo>
                    <a:pt x="158" y="3053"/>
                  </a:lnTo>
                  <a:cubicBezTo>
                    <a:pt x="329" y="2853"/>
                    <a:pt x="514" y="2696"/>
                    <a:pt x="757" y="2554"/>
                  </a:cubicBezTo>
                  <a:lnTo>
                    <a:pt x="4994" y="86"/>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p:nvPr/>
          </p:nvSpPr>
          <p:spPr>
            <a:xfrm>
              <a:off x="6477075" y="1761200"/>
              <a:ext cx="124850" cy="76350"/>
            </a:xfrm>
            <a:custGeom>
              <a:avLst/>
              <a:gdLst/>
              <a:ahLst/>
              <a:cxnLst/>
              <a:rect l="l" t="t" r="r" b="b"/>
              <a:pathLst>
                <a:path w="4994" h="3054" extrusionOk="0">
                  <a:moveTo>
                    <a:pt x="4837" y="0"/>
                  </a:moveTo>
                  <a:lnTo>
                    <a:pt x="586" y="2468"/>
                  </a:lnTo>
                  <a:cubicBezTo>
                    <a:pt x="372" y="2597"/>
                    <a:pt x="158" y="2768"/>
                    <a:pt x="1" y="2967"/>
                  </a:cubicBezTo>
                  <a:lnTo>
                    <a:pt x="158" y="3053"/>
                  </a:lnTo>
                  <a:cubicBezTo>
                    <a:pt x="315" y="2853"/>
                    <a:pt x="514" y="2696"/>
                    <a:pt x="743"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p:nvPr/>
          </p:nvSpPr>
          <p:spPr>
            <a:xfrm>
              <a:off x="6467800" y="1755850"/>
              <a:ext cx="124850" cy="76350"/>
            </a:xfrm>
            <a:custGeom>
              <a:avLst/>
              <a:gdLst/>
              <a:ahLst/>
              <a:cxnLst/>
              <a:rect l="l" t="t" r="r" b="b"/>
              <a:pathLst>
                <a:path w="4994" h="3054" extrusionOk="0">
                  <a:moveTo>
                    <a:pt x="4823" y="0"/>
                  </a:moveTo>
                  <a:lnTo>
                    <a:pt x="586" y="2468"/>
                  </a:lnTo>
                  <a:cubicBezTo>
                    <a:pt x="372" y="2597"/>
                    <a:pt x="158" y="2768"/>
                    <a:pt x="1" y="2967"/>
                  </a:cubicBezTo>
                  <a:lnTo>
                    <a:pt x="158" y="3053"/>
                  </a:lnTo>
                  <a:cubicBezTo>
                    <a:pt x="315" y="2853"/>
                    <a:pt x="514" y="2696"/>
                    <a:pt x="743" y="2554"/>
                  </a:cubicBezTo>
                  <a:lnTo>
                    <a:pt x="4994" y="100"/>
                  </a:lnTo>
                  <a:lnTo>
                    <a:pt x="4823"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8"/>
            <p:cNvSpPr/>
            <p:nvPr/>
          </p:nvSpPr>
          <p:spPr>
            <a:xfrm>
              <a:off x="6458175" y="1750500"/>
              <a:ext cx="124850" cy="76350"/>
            </a:xfrm>
            <a:custGeom>
              <a:avLst/>
              <a:gdLst/>
              <a:ahLst/>
              <a:cxnLst/>
              <a:rect l="l" t="t" r="r" b="b"/>
              <a:pathLst>
                <a:path w="4994" h="3054" extrusionOk="0">
                  <a:moveTo>
                    <a:pt x="4837" y="0"/>
                  </a:moveTo>
                  <a:lnTo>
                    <a:pt x="600" y="2468"/>
                  </a:lnTo>
                  <a:cubicBezTo>
                    <a:pt x="386" y="2597"/>
                    <a:pt x="172" y="2768"/>
                    <a:pt x="1" y="2967"/>
                  </a:cubicBezTo>
                  <a:lnTo>
                    <a:pt x="172" y="3053"/>
                  </a:lnTo>
                  <a:cubicBezTo>
                    <a:pt x="329" y="2853"/>
                    <a:pt x="528" y="2696"/>
                    <a:pt x="757"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8"/>
            <p:cNvSpPr/>
            <p:nvPr/>
          </p:nvSpPr>
          <p:spPr>
            <a:xfrm>
              <a:off x="6448900" y="1745150"/>
              <a:ext cx="124850" cy="76350"/>
            </a:xfrm>
            <a:custGeom>
              <a:avLst/>
              <a:gdLst/>
              <a:ahLst/>
              <a:cxnLst/>
              <a:rect l="l" t="t" r="r" b="b"/>
              <a:pathLst>
                <a:path w="4994" h="3054" extrusionOk="0">
                  <a:moveTo>
                    <a:pt x="4837" y="0"/>
                  </a:moveTo>
                  <a:lnTo>
                    <a:pt x="586" y="2468"/>
                  </a:lnTo>
                  <a:cubicBezTo>
                    <a:pt x="372" y="2597"/>
                    <a:pt x="158" y="2768"/>
                    <a:pt x="1" y="2968"/>
                  </a:cubicBezTo>
                  <a:lnTo>
                    <a:pt x="158" y="3053"/>
                  </a:lnTo>
                  <a:cubicBezTo>
                    <a:pt x="329" y="2853"/>
                    <a:pt x="514" y="2696"/>
                    <a:pt x="757"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8"/>
            <p:cNvSpPr/>
            <p:nvPr/>
          </p:nvSpPr>
          <p:spPr>
            <a:xfrm>
              <a:off x="6439625" y="1739800"/>
              <a:ext cx="124850" cy="76350"/>
            </a:xfrm>
            <a:custGeom>
              <a:avLst/>
              <a:gdLst/>
              <a:ahLst/>
              <a:cxnLst/>
              <a:rect l="l" t="t" r="r" b="b"/>
              <a:pathLst>
                <a:path w="4994" h="3054" extrusionOk="0">
                  <a:moveTo>
                    <a:pt x="4823" y="0"/>
                  </a:moveTo>
                  <a:lnTo>
                    <a:pt x="586" y="2468"/>
                  </a:lnTo>
                  <a:cubicBezTo>
                    <a:pt x="372" y="2597"/>
                    <a:pt x="158" y="2768"/>
                    <a:pt x="1" y="2968"/>
                  </a:cubicBezTo>
                  <a:lnTo>
                    <a:pt x="158" y="3053"/>
                  </a:lnTo>
                  <a:cubicBezTo>
                    <a:pt x="315" y="2853"/>
                    <a:pt x="514" y="2696"/>
                    <a:pt x="743" y="2554"/>
                  </a:cubicBezTo>
                  <a:lnTo>
                    <a:pt x="4994" y="86"/>
                  </a:lnTo>
                  <a:lnTo>
                    <a:pt x="4823"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8"/>
            <p:cNvSpPr/>
            <p:nvPr/>
          </p:nvSpPr>
          <p:spPr>
            <a:xfrm>
              <a:off x="6718525" y="1837150"/>
              <a:ext cx="24625" cy="15000"/>
            </a:xfrm>
            <a:custGeom>
              <a:avLst/>
              <a:gdLst/>
              <a:ahLst/>
              <a:cxnLst/>
              <a:rect l="l" t="t" r="r" b="b"/>
              <a:pathLst>
                <a:path w="985" h="600" extrusionOk="0">
                  <a:moveTo>
                    <a:pt x="985" y="1"/>
                  </a:moveTo>
                  <a:lnTo>
                    <a:pt x="0" y="600"/>
                  </a:lnTo>
                  <a:lnTo>
                    <a:pt x="985" y="72"/>
                  </a:lnTo>
                  <a:lnTo>
                    <a:pt x="98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8"/>
            <p:cNvSpPr/>
            <p:nvPr/>
          </p:nvSpPr>
          <p:spPr>
            <a:xfrm>
              <a:off x="6701750" y="1844650"/>
              <a:ext cx="41400" cy="24975"/>
            </a:xfrm>
            <a:custGeom>
              <a:avLst/>
              <a:gdLst/>
              <a:ahLst/>
              <a:cxnLst/>
              <a:rect l="l" t="t" r="r" b="b"/>
              <a:pathLst>
                <a:path w="1656" h="999" extrusionOk="0">
                  <a:moveTo>
                    <a:pt x="1656" y="0"/>
                  </a:moveTo>
                  <a:lnTo>
                    <a:pt x="1" y="999"/>
                  </a:lnTo>
                  <a:lnTo>
                    <a:pt x="1656" y="72"/>
                  </a:lnTo>
                  <a:lnTo>
                    <a:pt x="165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6315525" y="1813125"/>
              <a:ext cx="274625" cy="107875"/>
            </a:xfrm>
            <a:custGeom>
              <a:avLst/>
              <a:gdLst/>
              <a:ahLst/>
              <a:cxnLst/>
              <a:rect l="l" t="t" r="r" b="b"/>
              <a:pathLst>
                <a:path w="10985" h="4315" extrusionOk="0">
                  <a:moveTo>
                    <a:pt x="3193" y="1"/>
                  </a:moveTo>
                  <a:cubicBezTo>
                    <a:pt x="3064" y="1"/>
                    <a:pt x="2914" y="15"/>
                    <a:pt x="2739" y="49"/>
                  </a:cubicBezTo>
                  <a:cubicBezTo>
                    <a:pt x="2112" y="177"/>
                    <a:pt x="899" y="762"/>
                    <a:pt x="0" y="1247"/>
                  </a:cubicBezTo>
                  <a:cubicBezTo>
                    <a:pt x="708" y="1042"/>
                    <a:pt x="1439" y="939"/>
                    <a:pt x="2168" y="939"/>
                  </a:cubicBezTo>
                  <a:cubicBezTo>
                    <a:pt x="2909" y="939"/>
                    <a:pt x="3647" y="1046"/>
                    <a:pt x="4351" y="1261"/>
                  </a:cubicBezTo>
                  <a:cubicBezTo>
                    <a:pt x="6677" y="2017"/>
                    <a:pt x="10257" y="4200"/>
                    <a:pt x="10257" y="4200"/>
                  </a:cubicBezTo>
                  <a:cubicBezTo>
                    <a:pt x="10315" y="4193"/>
                    <a:pt x="10373" y="4190"/>
                    <a:pt x="10431" y="4190"/>
                  </a:cubicBezTo>
                  <a:cubicBezTo>
                    <a:pt x="10619" y="4190"/>
                    <a:pt x="10810" y="4227"/>
                    <a:pt x="10985" y="4314"/>
                  </a:cubicBezTo>
                  <a:lnTo>
                    <a:pt x="3752" y="120"/>
                  </a:lnTo>
                  <a:cubicBezTo>
                    <a:pt x="3620" y="54"/>
                    <a:pt x="3445" y="1"/>
                    <a:pt x="3193" y="1"/>
                  </a:cubicBezTo>
                  <a:close/>
                </a:path>
              </a:pathLst>
            </a:custGeom>
            <a:solidFill>
              <a:srgbClr val="000000">
                <a:alpha val="26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5760250" y="1155925"/>
              <a:ext cx="146950" cy="111050"/>
            </a:xfrm>
            <a:custGeom>
              <a:avLst/>
              <a:gdLst/>
              <a:ahLst/>
              <a:cxnLst/>
              <a:rect l="l" t="t" r="r" b="b"/>
              <a:pathLst>
                <a:path w="5878" h="4442" extrusionOk="0">
                  <a:moveTo>
                    <a:pt x="3351" y="0"/>
                  </a:moveTo>
                  <a:cubicBezTo>
                    <a:pt x="3304" y="0"/>
                    <a:pt x="3257" y="1"/>
                    <a:pt x="3210" y="3"/>
                  </a:cubicBezTo>
                  <a:cubicBezTo>
                    <a:pt x="2811" y="31"/>
                    <a:pt x="2440" y="117"/>
                    <a:pt x="2055" y="160"/>
                  </a:cubicBezTo>
                  <a:cubicBezTo>
                    <a:pt x="1641" y="203"/>
                    <a:pt x="1099" y="374"/>
                    <a:pt x="699" y="388"/>
                  </a:cubicBezTo>
                  <a:cubicBezTo>
                    <a:pt x="571" y="388"/>
                    <a:pt x="443" y="417"/>
                    <a:pt x="343" y="459"/>
                  </a:cubicBezTo>
                  <a:cubicBezTo>
                    <a:pt x="143" y="588"/>
                    <a:pt x="29" y="802"/>
                    <a:pt x="15" y="1016"/>
                  </a:cubicBezTo>
                  <a:cubicBezTo>
                    <a:pt x="0" y="1330"/>
                    <a:pt x="15" y="1643"/>
                    <a:pt x="86" y="1943"/>
                  </a:cubicBezTo>
                  <a:cubicBezTo>
                    <a:pt x="143" y="2171"/>
                    <a:pt x="171" y="2385"/>
                    <a:pt x="214" y="2599"/>
                  </a:cubicBezTo>
                  <a:cubicBezTo>
                    <a:pt x="214" y="2713"/>
                    <a:pt x="243" y="2813"/>
                    <a:pt x="300" y="2927"/>
                  </a:cubicBezTo>
                  <a:cubicBezTo>
                    <a:pt x="443" y="3198"/>
                    <a:pt x="870" y="3384"/>
                    <a:pt x="1142" y="3512"/>
                  </a:cubicBezTo>
                  <a:cubicBezTo>
                    <a:pt x="1341" y="3584"/>
                    <a:pt x="1527" y="3669"/>
                    <a:pt x="1726" y="3726"/>
                  </a:cubicBezTo>
                  <a:lnTo>
                    <a:pt x="1783" y="3526"/>
                  </a:lnTo>
                  <a:cubicBezTo>
                    <a:pt x="1783" y="3526"/>
                    <a:pt x="1923" y="3400"/>
                    <a:pt x="2354" y="3400"/>
                  </a:cubicBezTo>
                  <a:cubicBezTo>
                    <a:pt x="2570" y="3400"/>
                    <a:pt x="2858" y="3431"/>
                    <a:pt x="3239" y="3526"/>
                  </a:cubicBezTo>
                  <a:cubicBezTo>
                    <a:pt x="4408" y="3812"/>
                    <a:pt x="4423" y="4168"/>
                    <a:pt x="4423" y="4168"/>
                  </a:cubicBezTo>
                  <a:cubicBezTo>
                    <a:pt x="4408" y="4268"/>
                    <a:pt x="4365" y="4354"/>
                    <a:pt x="4351" y="4439"/>
                  </a:cubicBezTo>
                  <a:cubicBezTo>
                    <a:pt x="4365" y="4441"/>
                    <a:pt x="4379" y="4442"/>
                    <a:pt x="4392" y="4442"/>
                  </a:cubicBezTo>
                  <a:cubicBezTo>
                    <a:pt x="4737" y="4442"/>
                    <a:pt x="4928" y="3928"/>
                    <a:pt x="5079" y="3626"/>
                  </a:cubicBezTo>
                  <a:cubicBezTo>
                    <a:pt x="5321" y="3084"/>
                    <a:pt x="5521" y="2528"/>
                    <a:pt x="5664" y="1957"/>
                  </a:cubicBezTo>
                  <a:cubicBezTo>
                    <a:pt x="5878" y="1158"/>
                    <a:pt x="5164" y="431"/>
                    <a:pt x="4380" y="160"/>
                  </a:cubicBezTo>
                  <a:cubicBezTo>
                    <a:pt x="4041" y="47"/>
                    <a:pt x="3692" y="0"/>
                    <a:pt x="335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5739550" y="1167050"/>
              <a:ext cx="51025" cy="90600"/>
            </a:xfrm>
            <a:custGeom>
              <a:avLst/>
              <a:gdLst/>
              <a:ahLst/>
              <a:cxnLst/>
              <a:rect l="l" t="t" r="r" b="b"/>
              <a:pathLst>
                <a:path w="2041" h="3624" extrusionOk="0">
                  <a:moveTo>
                    <a:pt x="2041" y="0"/>
                  </a:moveTo>
                  <a:lnTo>
                    <a:pt x="1970" y="14"/>
                  </a:lnTo>
                  <a:cubicBezTo>
                    <a:pt x="1556" y="86"/>
                    <a:pt x="1042" y="300"/>
                    <a:pt x="629" y="357"/>
                  </a:cubicBezTo>
                  <a:cubicBezTo>
                    <a:pt x="500" y="357"/>
                    <a:pt x="400" y="400"/>
                    <a:pt x="286" y="442"/>
                  </a:cubicBezTo>
                  <a:cubicBezTo>
                    <a:pt x="115" y="585"/>
                    <a:pt x="1" y="785"/>
                    <a:pt x="15" y="1013"/>
                  </a:cubicBezTo>
                  <a:cubicBezTo>
                    <a:pt x="15" y="1327"/>
                    <a:pt x="58" y="1641"/>
                    <a:pt x="144" y="1940"/>
                  </a:cubicBezTo>
                  <a:lnTo>
                    <a:pt x="315" y="2582"/>
                  </a:lnTo>
                  <a:cubicBezTo>
                    <a:pt x="329" y="2696"/>
                    <a:pt x="358" y="2796"/>
                    <a:pt x="429" y="2910"/>
                  </a:cubicBezTo>
                  <a:cubicBezTo>
                    <a:pt x="600" y="3181"/>
                    <a:pt x="1042" y="3338"/>
                    <a:pt x="1328" y="3438"/>
                  </a:cubicBezTo>
                  <a:cubicBezTo>
                    <a:pt x="1513" y="3509"/>
                    <a:pt x="1713" y="3567"/>
                    <a:pt x="1927" y="3624"/>
                  </a:cubicBezTo>
                  <a:lnTo>
                    <a:pt x="1970" y="3424"/>
                  </a:lnTo>
                  <a:cubicBezTo>
                    <a:pt x="1898" y="2925"/>
                    <a:pt x="1898" y="2440"/>
                    <a:pt x="1955" y="1969"/>
                  </a:cubicBezTo>
                  <a:cubicBezTo>
                    <a:pt x="2027" y="1184"/>
                    <a:pt x="2041" y="0"/>
                    <a:pt x="204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5710675" y="1210200"/>
              <a:ext cx="90975" cy="73450"/>
            </a:xfrm>
            <a:custGeom>
              <a:avLst/>
              <a:gdLst/>
              <a:ahLst/>
              <a:cxnLst/>
              <a:rect l="l" t="t" r="r" b="b"/>
              <a:pathLst>
                <a:path w="3639" h="2938" extrusionOk="0">
                  <a:moveTo>
                    <a:pt x="2996" y="0"/>
                  </a:moveTo>
                  <a:lnTo>
                    <a:pt x="0" y="72"/>
                  </a:lnTo>
                  <a:lnTo>
                    <a:pt x="514" y="1997"/>
                  </a:lnTo>
                  <a:lnTo>
                    <a:pt x="728" y="2582"/>
                  </a:lnTo>
                  <a:cubicBezTo>
                    <a:pt x="799" y="2654"/>
                    <a:pt x="871" y="2711"/>
                    <a:pt x="956" y="2753"/>
                  </a:cubicBezTo>
                  <a:cubicBezTo>
                    <a:pt x="1214" y="2878"/>
                    <a:pt x="1490" y="2938"/>
                    <a:pt x="1763" y="2938"/>
                  </a:cubicBezTo>
                  <a:cubicBezTo>
                    <a:pt x="2306" y="2938"/>
                    <a:pt x="2840" y="2700"/>
                    <a:pt x="3210" y="2254"/>
                  </a:cubicBezTo>
                  <a:cubicBezTo>
                    <a:pt x="3367" y="2069"/>
                    <a:pt x="3638" y="1783"/>
                    <a:pt x="3638" y="1783"/>
                  </a:cubicBezTo>
                  <a:lnTo>
                    <a:pt x="2996" y="0"/>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5567650" y="1068600"/>
              <a:ext cx="229700" cy="168750"/>
            </a:xfrm>
            <a:custGeom>
              <a:avLst/>
              <a:gdLst/>
              <a:ahLst/>
              <a:cxnLst/>
              <a:rect l="l" t="t" r="r" b="b"/>
              <a:pathLst>
                <a:path w="9188" h="6750" extrusionOk="0">
                  <a:moveTo>
                    <a:pt x="72" y="1"/>
                  </a:moveTo>
                  <a:lnTo>
                    <a:pt x="72" y="1"/>
                  </a:lnTo>
                  <a:cubicBezTo>
                    <a:pt x="1" y="586"/>
                    <a:pt x="87" y="1813"/>
                    <a:pt x="857" y="2526"/>
                  </a:cubicBezTo>
                  <a:cubicBezTo>
                    <a:pt x="1627" y="3239"/>
                    <a:pt x="3425" y="4209"/>
                    <a:pt x="4166" y="4637"/>
                  </a:cubicBezTo>
                  <a:cubicBezTo>
                    <a:pt x="5137" y="5179"/>
                    <a:pt x="5778" y="6363"/>
                    <a:pt x="5778" y="6363"/>
                  </a:cubicBezTo>
                  <a:cubicBezTo>
                    <a:pt x="5778" y="6363"/>
                    <a:pt x="6104" y="6750"/>
                    <a:pt x="6996" y="6750"/>
                  </a:cubicBezTo>
                  <a:cubicBezTo>
                    <a:pt x="7160" y="6750"/>
                    <a:pt x="7343" y="6737"/>
                    <a:pt x="7547" y="6706"/>
                  </a:cubicBezTo>
                  <a:cubicBezTo>
                    <a:pt x="8475" y="6563"/>
                    <a:pt x="8874" y="6206"/>
                    <a:pt x="9002" y="5935"/>
                  </a:cubicBezTo>
                  <a:cubicBezTo>
                    <a:pt x="9002" y="5935"/>
                    <a:pt x="9045" y="5507"/>
                    <a:pt x="9074" y="5279"/>
                  </a:cubicBezTo>
                  <a:cubicBezTo>
                    <a:pt x="9188" y="4566"/>
                    <a:pt x="9188" y="3853"/>
                    <a:pt x="9088" y="3139"/>
                  </a:cubicBezTo>
                  <a:lnTo>
                    <a:pt x="72"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5552600" y="1045825"/>
              <a:ext cx="267225" cy="131225"/>
            </a:xfrm>
            <a:custGeom>
              <a:avLst/>
              <a:gdLst/>
              <a:ahLst/>
              <a:cxnLst/>
              <a:rect l="l" t="t" r="r" b="b"/>
              <a:pathLst>
                <a:path w="10689" h="5249" extrusionOk="0">
                  <a:moveTo>
                    <a:pt x="2408" y="1"/>
                  </a:moveTo>
                  <a:cubicBezTo>
                    <a:pt x="1" y="1"/>
                    <a:pt x="539" y="1536"/>
                    <a:pt x="1530" y="2296"/>
                  </a:cubicBezTo>
                  <a:cubicBezTo>
                    <a:pt x="2301" y="2881"/>
                    <a:pt x="4255" y="3779"/>
                    <a:pt x="5739" y="4635"/>
                  </a:cubicBezTo>
                  <a:cubicBezTo>
                    <a:pt x="6473" y="5067"/>
                    <a:pt x="7165" y="5249"/>
                    <a:pt x="7766" y="5249"/>
                  </a:cubicBezTo>
                  <a:cubicBezTo>
                    <a:pt x="8356" y="5249"/>
                    <a:pt x="8859" y="5075"/>
                    <a:pt x="9234" y="4792"/>
                  </a:cubicBezTo>
                  <a:cubicBezTo>
                    <a:pt x="10689" y="3708"/>
                    <a:pt x="8164" y="2538"/>
                    <a:pt x="7122" y="2124"/>
                  </a:cubicBezTo>
                  <a:cubicBezTo>
                    <a:pt x="6081" y="1711"/>
                    <a:pt x="4911" y="142"/>
                    <a:pt x="2800" y="13"/>
                  </a:cubicBezTo>
                  <a:cubicBezTo>
                    <a:pt x="2661" y="5"/>
                    <a:pt x="2530" y="1"/>
                    <a:pt x="2408"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5721025" y="1236225"/>
              <a:ext cx="497875" cy="501450"/>
            </a:xfrm>
            <a:custGeom>
              <a:avLst/>
              <a:gdLst/>
              <a:ahLst/>
              <a:cxnLst/>
              <a:rect l="l" t="t" r="r" b="b"/>
              <a:pathLst>
                <a:path w="19915" h="20058" extrusionOk="0">
                  <a:moveTo>
                    <a:pt x="2982" y="1"/>
                  </a:moveTo>
                  <a:cubicBezTo>
                    <a:pt x="2888" y="427"/>
                    <a:pt x="1579" y="854"/>
                    <a:pt x="706" y="854"/>
                  </a:cubicBezTo>
                  <a:cubicBezTo>
                    <a:pt x="383" y="854"/>
                    <a:pt x="120" y="796"/>
                    <a:pt x="0" y="657"/>
                  </a:cubicBezTo>
                  <a:lnTo>
                    <a:pt x="0" y="657"/>
                  </a:lnTo>
                  <a:cubicBezTo>
                    <a:pt x="927" y="5265"/>
                    <a:pt x="1783" y="11256"/>
                    <a:pt x="2511" y="12497"/>
                  </a:cubicBezTo>
                  <a:cubicBezTo>
                    <a:pt x="2939" y="13210"/>
                    <a:pt x="3367" y="13510"/>
                    <a:pt x="5064" y="14295"/>
                  </a:cubicBezTo>
                  <a:cubicBezTo>
                    <a:pt x="6733" y="15079"/>
                    <a:pt x="13552" y="18260"/>
                    <a:pt x="16705" y="20058"/>
                  </a:cubicBezTo>
                  <a:lnTo>
                    <a:pt x="19915" y="16820"/>
                  </a:lnTo>
                  <a:cubicBezTo>
                    <a:pt x="18916" y="15079"/>
                    <a:pt x="17818" y="13011"/>
                    <a:pt x="13196" y="11998"/>
                  </a:cubicBezTo>
                  <a:cubicBezTo>
                    <a:pt x="12268" y="11784"/>
                    <a:pt x="9372" y="11356"/>
                    <a:pt x="7475" y="11071"/>
                  </a:cubicBezTo>
                  <a:cubicBezTo>
                    <a:pt x="6905" y="8160"/>
                    <a:pt x="2982" y="1"/>
                    <a:pt x="2982" y="1"/>
                  </a:cubicBez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5795900" y="1241625"/>
              <a:ext cx="74575" cy="59175"/>
            </a:xfrm>
            <a:custGeom>
              <a:avLst/>
              <a:gdLst/>
              <a:ahLst/>
              <a:cxnLst/>
              <a:rect l="l" t="t" r="r" b="b"/>
              <a:pathLst>
                <a:path w="2983" h="2367" extrusionOk="0">
                  <a:moveTo>
                    <a:pt x="922" y="0"/>
                  </a:moveTo>
                  <a:cubicBezTo>
                    <a:pt x="491" y="0"/>
                    <a:pt x="357" y="127"/>
                    <a:pt x="357" y="127"/>
                  </a:cubicBezTo>
                  <a:lnTo>
                    <a:pt x="300" y="312"/>
                  </a:lnTo>
                  <a:lnTo>
                    <a:pt x="1" y="1496"/>
                  </a:lnTo>
                  <a:lnTo>
                    <a:pt x="2583" y="2367"/>
                  </a:lnTo>
                  <a:cubicBezTo>
                    <a:pt x="2583" y="2310"/>
                    <a:pt x="2740" y="1639"/>
                    <a:pt x="2911" y="1026"/>
                  </a:cubicBezTo>
                  <a:cubicBezTo>
                    <a:pt x="2939" y="940"/>
                    <a:pt x="2954" y="855"/>
                    <a:pt x="2982" y="769"/>
                  </a:cubicBezTo>
                  <a:cubicBezTo>
                    <a:pt x="2982" y="769"/>
                    <a:pt x="2939" y="412"/>
                    <a:pt x="1813" y="127"/>
                  </a:cubicBezTo>
                  <a:cubicBezTo>
                    <a:pt x="1427" y="32"/>
                    <a:pt x="1137" y="0"/>
                    <a:pt x="922"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5681425" y="1272825"/>
              <a:ext cx="423350" cy="525850"/>
            </a:xfrm>
            <a:custGeom>
              <a:avLst/>
              <a:gdLst/>
              <a:ahLst/>
              <a:cxnLst/>
              <a:rect l="l" t="t" r="r" b="b"/>
              <a:pathLst>
                <a:path w="16934" h="21034" extrusionOk="0">
                  <a:moveTo>
                    <a:pt x="4899" y="1"/>
                  </a:moveTo>
                  <a:cubicBezTo>
                    <a:pt x="4672" y="1"/>
                    <a:pt x="4498" y="34"/>
                    <a:pt x="4423" y="106"/>
                  </a:cubicBezTo>
                  <a:cubicBezTo>
                    <a:pt x="4423" y="106"/>
                    <a:pt x="1" y="13016"/>
                    <a:pt x="1156" y="14571"/>
                  </a:cubicBezTo>
                  <a:cubicBezTo>
                    <a:pt x="2326" y="16112"/>
                    <a:pt x="8360" y="19236"/>
                    <a:pt x="13596" y="21033"/>
                  </a:cubicBezTo>
                  <a:lnTo>
                    <a:pt x="16934" y="13187"/>
                  </a:lnTo>
                  <a:cubicBezTo>
                    <a:pt x="16934" y="13187"/>
                    <a:pt x="15537" y="12344"/>
                    <a:pt x="13630" y="12344"/>
                  </a:cubicBezTo>
                  <a:cubicBezTo>
                    <a:pt x="13032" y="12344"/>
                    <a:pt x="12384" y="12427"/>
                    <a:pt x="11713" y="12645"/>
                  </a:cubicBezTo>
                  <a:cubicBezTo>
                    <a:pt x="9887" y="12146"/>
                    <a:pt x="8032" y="11789"/>
                    <a:pt x="6163" y="11575"/>
                  </a:cubicBezTo>
                  <a:cubicBezTo>
                    <a:pt x="7247" y="9435"/>
                    <a:pt x="7033" y="4656"/>
                    <a:pt x="7290" y="1033"/>
                  </a:cubicBezTo>
                  <a:cubicBezTo>
                    <a:pt x="7335" y="459"/>
                    <a:pt x="5747" y="1"/>
                    <a:pt x="4899"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5681425" y="1272825"/>
              <a:ext cx="423350" cy="525850"/>
            </a:xfrm>
            <a:custGeom>
              <a:avLst/>
              <a:gdLst/>
              <a:ahLst/>
              <a:cxnLst/>
              <a:rect l="l" t="t" r="r" b="b"/>
              <a:pathLst>
                <a:path w="16934" h="21034" extrusionOk="0">
                  <a:moveTo>
                    <a:pt x="4899" y="1"/>
                  </a:moveTo>
                  <a:cubicBezTo>
                    <a:pt x="4672" y="1"/>
                    <a:pt x="4498" y="34"/>
                    <a:pt x="4423" y="106"/>
                  </a:cubicBezTo>
                  <a:cubicBezTo>
                    <a:pt x="4423" y="106"/>
                    <a:pt x="1" y="13016"/>
                    <a:pt x="1156" y="14571"/>
                  </a:cubicBezTo>
                  <a:cubicBezTo>
                    <a:pt x="2326" y="16112"/>
                    <a:pt x="8360" y="19236"/>
                    <a:pt x="13596" y="21033"/>
                  </a:cubicBezTo>
                  <a:lnTo>
                    <a:pt x="16934" y="13187"/>
                  </a:lnTo>
                  <a:cubicBezTo>
                    <a:pt x="16934" y="13187"/>
                    <a:pt x="15537" y="12344"/>
                    <a:pt x="13630" y="12344"/>
                  </a:cubicBezTo>
                  <a:cubicBezTo>
                    <a:pt x="13032" y="12344"/>
                    <a:pt x="12384" y="12427"/>
                    <a:pt x="11713" y="12645"/>
                  </a:cubicBezTo>
                  <a:cubicBezTo>
                    <a:pt x="9887" y="12146"/>
                    <a:pt x="8032" y="11789"/>
                    <a:pt x="6163" y="11575"/>
                  </a:cubicBezTo>
                  <a:cubicBezTo>
                    <a:pt x="7247" y="9435"/>
                    <a:pt x="7033" y="4656"/>
                    <a:pt x="7290" y="1033"/>
                  </a:cubicBezTo>
                  <a:cubicBezTo>
                    <a:pt x="7335" y="459"/>
                    <a:pt x="5747" y="1"/>
                    <a:pt x="4899"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5992050" y="1438700"/>
              <a:ext cx="471350" cy="393075"/>
            </a:xfrm>
            <a:custGeom>
              <a:avLst/>
              <a:gdLst/>
              <a:ahLst/>
              <a:cxnLst/>
              <a:rect l="l" t="t" r="r" b="b"/>
              <a:pathLst>
                <a:path w="18854" h="15723" extrusionOk="0">
                  <a:moveTo>
                    <a:pt x="15006" y="0"/>
                  </a:moveTo>
                  <a:cubicBezTo>
                    <a:pt x="14277" y="0"/>
                    <a:pt x="13424" y="181"/>
                    <a:pt x="12440" y="589"/>
                  </a:cubicBezTo>
                  <a:cubicBezTo>
                    <a:pt x="10643" y="1317"/>
                    <a:pt x="9915" y="1531"/>
                    <a:pt x="9045" y="1959"/>
                  </a:cubicBezTo>
                  <a:cubicBezTo>
                    <a:pt x="8075" y="2458"/>
                    <a:pt x="7790" y="3128"/>
                    <a:pt x="7133" y="4070"/>
                  </a:cubicBezTo>
                  <a:cubicBezTo>
                    <a:pt x="6578" y="4663"/>
                    <a:pt x="6011" y="4955"/>
                    <a:pt x="5631" y="4955"/>
                  </a:cubicBezTo>
                  <a:cubicBezTo>
                    <a:pt x="5582" y="4955"/>
                    <a:pt x="5536" y="4950"/>
                    <a:pt x="5493" y="4940"/>
                  </a:cubicBezTo>
                  <a:cubicBezTo>
                    <a:pt x="5476" y="4939"/>
                    <a:pt x="5457" y="4938"/>
                    <a:pt x="5438" y="4938"/>
                  </a:cubicBezTo>
                  <a:cubicBezTo>
                    <a:pt x="4735" y="4938"/>
                    <a:pt x="2422" y="5931"/>
                    <a:pt x="1270" y="8193"/>
                  </a:cubicBezTo>
                  <a:cubicBezTo>
                    <a:pt x="1" y="10675"/>
                    <a:pt x="243" y="13171"/>
                    <a:pt x="1071" y="14569"/>
                  </a:cubicBezTo>
                  <a:cubicBezTo>
                    <a:pt x="2715" y="15072"/>
                    <a:pt x="4612" y="15723"/>
                    <a:pt x="7542" y="15723"/>
                  </a:cubicBezTo>
                  <a:cubicBezTo>
                    <a:pt x="8019" y="15723"/>
                    <a:pt x="8524" y="15706"/>
                    <a:pt x="9059" y="15668"/>
                  </a:cubicBezTo>
                  <a:cubicBezTo>
                    <a:pt x="10800" y="15539"/>
                    <a:pt x="13367" y="13913"/>
                    <a:pt x="14437" y="12872"/>
                  </a:cubicBezTo>
                  <a:cubicBezTo>
                    <a:pt x="16834" y="10518"/>
                    <a:pt x="17676" y="8606"/>
                    <a:pt x="18260" y="5739"/>
                  </a:cubicBezTo>
                  <a:cubicBezTo>
                    <a:pt x="18854" y="2897"/>
                    <a:pt x="17923" y="0"/>
                    <a:pt x="15006" y="0"/>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6362950" y="1247650"/>
              <a:ext cx="177275" cy="177625"/>
            </a:xfrm>
            <a:custGeom>
              <a:avLst/>
              <a:gdLst/>
              <a:ahLst/>
              <a:cxnLst/>
              <a:rect l="l" t="t" r="r" b="b"/>
              <a:pathLst>
                <a:path w="7091" h="7105" extrusionOk="0">
                  <a:moveTo>
                    <a:pt x="3553" y="0"/>
                  </a:moveTo>
                  <a:cubicBezTo>
                    <a:pt x="1584" y="0"/>
                    <a:pt x="1" y="1598"/>
                    <a:pt x="1" y="3552"/>
                  </a:cubicBezTo>
                  <a:cubicBezTo>
                    <a:pt x="1" y="5507"/>
                    <a:pt x="1584" y="7104"/>
                    <a:pt x="3553" y="7104"/>
                  </a:cubicBezTo>
                  <a:cubicBezTo>
                    <a:pt x="5507" y="7104"/>
                    <a:pt x="7091" y="5507"/>
                    <a:pt x="7091" y="3552"/>
                  </a:cubicBezTo>
                  <a:cubicBezTo>
                    <a:pt x="7091" y="1598"/>
                    <a:pt x="5507" y="0"/>
                    <a:pt x="3553"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6301975" y="1420250"/>
              <a:ext cx="105225" cy="111725"/>
            </a:xfrm>
            <a:custGeom>
              <a:avLst/>
              <a:gdLst/>
              <a:ahLst/>
              <a:cxnLst/>
              <a:rect l="l" t="t" r="r" b="b"/>
              <a:pathLst>
                <a:path w="4209" h="4469" extrusionOk="0">
                  <a:moveTo>
                    <a:pt x="1042" y="1"/>
                  </a:moveTo>
                  <a:lnTo>
                    <a:pt x="229" y="1998"/>
                  </a:lnTo>
                  <a:cubicBezTo>
                    <a:pt x="0" y="2597"/>
                    <a:pt x="172" y="3767"/>
                    <a:pt x="1669" y="4337"/>
                  </a:cubicBezTo>
                  <a:cubicBezTo>
                    <a:pt x="1883" y="4425"/>
                    <a:pt x="2106" y="4468"/>
                    <a:pt x="2326" y="4468"/>
                  </a:cubicBezTo>
                  <a:cubicBezTo>
                    <a:pt x="2679" y="4468"/>
                    <a:pt x="3026" y="4357"/>
                    <a:pt x="3324" y="4138"/>
                  </a:cubicBezTo>
                  <a:lnTo>
                    <a:pt x="4209" y="2868"/>
                  </a:lnTo>
                  <a:lnTo>
                    <a:pt x="1042"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6303050" y="1380675"/>
              <a:ext cx="38900" cy="53875"/>
            </a:xfrm>
            <a:custGeom>
              <a:avLst/>
              <a:gdLst/>
              <a:ahLst/>
              <a:cxnLst/>
              <a:rect l="l" t="t" r="r" b="b"/>
              <a:pathLst>
                <a:path w="1556" h="2155" extrusionOk="0">
                  <a:moveTo>
                    <a:pt x="0" y="0"/>
                  </a:moveTo>
                  <a:cubicBezTo>
                    <a:pt x="0" y="0"/>
                    <a:pt x="186" y="956"/>
                    <a:pt x="385" y="1384"/>
                  </a:cubicBezTo>
                  <a:cubicBezTo>
                    <a:pt x="599" y="1798"/>
                    <a:pt x="985" y="2083"/>
                    <a:pt x="1427" y="2154"/>
                  </a:cubicBezTo>
                  <a:lnTo>
                    <a:pt x="1555" y="813"/>
                  </a:lnTo>
                  <a:lnTo>
                    <a:pt x="0" y="0"/>
                  </a:ln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6287000" y="1289175"/>
              <a:ext cx="41750" cy="95450"/>
            </a:xfrm>
            <a:custGeom>
              <a:avLst/>
              <a:gdLst/>
              <a:ahLst/>
              <a:cxnLst/>
              <a:rect l="l" t="t" r="r" b="b"/>
              <a:pathLst>
                <a:path w="1670" h="3818" extrusionOk="0">
                  <a:moveTo>
                    <a:pt x="1314" y="0"/>
                  </a:moveTo>
                  <a:cubicBezTo>
                    <a:pt x="1009" y="0"/>
                    <a:pt x="711" y="107"/>
                    <a:pt x="485" y="322"/>
                  </a:cubicBezTo>
                  <a:cubicBezTo>
                    <a:pt x="0" y="750"/>
                    <a:pt x="171" y="2191"/>
                    <a:pt x="642" y="3646"/>
                  </a:cubicBezTo>
                  <a:lnTo>
                    <a:pt x="1669" y="3817"/>
                  </a:lnTo>
                  <a:lnTo>
                    <a:pt x="1555" y="22"/>
                  </a:lnTo>
                  <a:cubicBezTo>
                    <a:pt x="1475" y="8"/>
                    <a:pt x="1394" y="0"/>
                    <a:pt x="1314"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6276300" y="1256950"/>
              <a:ext cx="245750" cy="246500"/>
            </a:xfrm>
            <a:custGeom>
              <a:avLst/>
              <a:gdLst/>
              <a:ahLst/>
              <a:cxnLst/>
              <a:rect l="l" t="t" r="r" b="b"/>
              <a:pathLst>
                <a:path w="9830" h="9860" extrusionOk="0">
                  <a:moveTo>
                    <a:pt x="6289" y="1"/>
                  </a:moveTo>
                  <a:cubicBezTo>
                    <a:pt x="5434" y="1"/>
                    <a:pt x="4565" y="219"/>
                    <a:pt x="3880" y="598"/>
                  </a:cubicBezTo>
                  <a:cubicBezTo>
                    <a:pt x="1855" y="1697"/>
                    <a:pt x="2540" y="4321"/>
                    <a:pt x="2540" y="4321"/>
                  </a:cubicBezTo>
                  <a:cubicBezTo>
                    <a:pt x="2411" y="3908"/>
                    <a:pt x="2326" y="3622"/>
                    <a:pt x="2069" y="3337"/>
                  </a:cubicBezTo>
                  <a:cubicBezTo>
                    <a:pt x="1960" y="3209"/>
                    <a:pt x="1708" y="3103"/>
                    <a:pt x="1422" y="3103"/>
                  </a:cubicBezTo>
                  <a:cubicBezTo>
                    <a:pt x="1073" y="3103"/>
                    <a:pt x="673" y="3260"/>
                    <a:pt x="414" y="3722"/>
                  </a:cubicBezTo>
                  <a:cubicBezTo>
                    <a:pt x="0" y="4507"/>
                    <a:pt x="542" y="5577"/>
                    <a:pt x="1113" y="5948"/>
                  </a:cubicBezTo>
                  <a:cubicBezTo>
                    <a:pt x="1170" y="5976"/>
                    <a:pt x="1241" y="6019"/>
                    <a:pt x="1313" y="6048"/>
                  </a:cubicBezTo>
                  <a:cubicBezTo>
                    <a:pt x="1500" y="6135"/>
                    <a:pt x="1687" y="6179"/>
                    <a:pt x="1884" y="6179"/>
                  </a:cubicBezTo>
                  <a:cubicBezTo>
                    <a:pt x="1912" y="6179"/>
                    <a:pt x="1940" y="6178"/>
                    <a:pt x="1969" y="6176"/>
                  </a:cubicBezTo>
                  <a:cubicBezTo>
                    <a:pt x="1981" y="6177"/>
                    <a:pt x="1993" y="6177"/>
                    <a:pt x="2005" y="6177"/>
                  </a:cubicBezTo>
                  <a:cubicBezTo>
                    <a:pt x="2277" y="6177"/>
                    <a:pt x="2529" y="6022"/>
                    <a:pt x="2625" y="5762"/>
                  </a:cubicBezTo>
                  <a:lnTo>
                    <a:pt x="2625" y="5762"/>
                  </a:lnTo>
                  <a:lnTo>
                    <a:pt x="2525" y="6861"/>
                  </a:lnTo>
                  <a:lnTo>
                    <a:pt x="2268" y="9728"/>
                  </a:lnTo>
                  <a:cubicBezTo>
                    <a:pt x="2411" y="9728"/>
                    <a:pt x="2554" y="9714"/>
                    <a:pt x="2682" y="9685"/>
                  </a:cubicBezTo>
                  <a:cubicBezTo>
                    <a:pt x="3096" y="9614"/>
                    <a:pt x="3481" y="9528"/>
                    <a:pt x="3880" y="9400"/>
                  </a:cubicBezTo>
                  <a:cubicBezTo>
                    <a:pt x="4237" y="9300"/>
                    <a:pt x="4480" y="9186"/>
                    <a:pt x="4480" y="9186"/>
                  </a:cubicBezTo>
                  <a:cubicBezTo>
                    <a:pt x="4950" y="9386"/>
                    <a:pt x="5421" y="9543"/>
                    <a:pt x="5920" y="9671"/>
                  </a:cubicBezTo>
                  <a:cubicBezTo>
                    <a:pt x="5920" y="9671"/>
                    <a:pt x="6798" y="9859"/>
                    <a:pt x="7319" y="9859"/>
                  </a:cubicBezTo>
                  <a:cubicBezTo>
                    <a:pt x="7354" y="9859"/>
                    <a:pt x="7387" y="9858"/>
                    <a:pt x="7418" y="9856"/>
                  </a:cubicBezTo>
                  <a:cubicBezTo>
                    <a:pt x="8260" y="9785"/>
                    <a:pt x="8816" y="9157"/>
                    <a:pt x="9116" y="8287"/>
                  </a:cubicBezTo>
                  <a:cubicBezTo>
                    <a:pt x="9615" y="6875"/>
                    <a:pt x="9829" y="5734"/>
                    <a:pt x="9672" y="2881"/>
                  </a:cubicBezTo>
                  <a:cubicBezTo>
                    <a:pt x="9550" y="820"/>
                    <a:pt x="7945" y="1"/>
                    <a:pt x="6289"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6316950" y="1208600"/>
              <a:ext cx="236475" cy="179475"/>
            </a:xfrm>
            <a:custGeom>
              <a:avLst/>
              <a:gdLst/>
              <a:ahLst/>
              <a:cxnLst/>
              <a:rect l="l" t="t" r="r" b="b"/>
              <a:pathLst>
                <a:path w="9459" h="7179" extrusionOk="0">
                  <a:moveTo>
                    <a:pt x="5547" y="0"/>
                  </a:moveTo>
                  <a:cubicBezTo>
                    <a:pt x="5316" y="0"/>
                    <a:pt x="5087" y="61"/>
                    <a:pt x="4865" y="121"/>
                  </a:cubicBezTo>
                  <a:cubicBezTo>
                    <a:pt x="4409" y="264"/>
                    <a:pt x="3938" y="407"/>
                    <a:pt x="3481" y="535"/>
                  </a:cubicBezTo>
                  <a:cubicBezTo>
                    <a:pt x="2654" y="749"/>
                    <a:pt x="1784" y="835"/>
                    <a:pt x="1013" y="1205"/>
                  </a:cubicBezTo>
                  <a:cubicBezTo>
                    <a:pt x="842" y="1305"/>
                    <a:pt x="685" y="1419"/>
                    <a:pt x="543" y="1562"/>
                  </a:cubicBezTo>
                  <a:cubicBezTo>
                    <a:pt x="357" y="1805"/>
                    <a:pt x="272" y="2061"/>
                    <a:pt x="272" y="2347"/>
                  </a:cubicBezTo>
                  <a:cubicBezTo>
                    <a:pt x="257" y="2703"/>
                    <a:pt x="400" y="3031"/>
                    <a:pt x="329" y="3374"/>
                  </a:cubicBezTo>
                  <a:cubicBezTo>
                    <a:pt x="272" y="3631"/>
                    <a:pt x="215" y="3887"/>
                    <a:pt x="157" y="4173"/>
                  </a:cubicBezTo>
                  <a:cubicBezTo>
                    <a:pt x="100" y="4458"/>
                    <a:pt x="58" y="4743"/>
                    <a:pt x="1" y="5043"/>
                  </a:cubicBezTo>
                  <a:cubicBezTo>
                    <a:pt x="343" y="5128"/>
                    <a:pt x="628" y="5328"/>
                    <a:pt x="928" y="6241"/>
                  </a:cubicBezTo>
                  <a:cubicBezTo>
                    <a:pt x="971" y="6441"/>
                    <a:pt x="985" y="6626"/>
                    <a:pt x="999" y="6826"/>
                  </a:cubicBezTo>
                  <a:cubicBezTo>
                    <a:pt x="999" y="6969"/>
                    <a:pt x="999" y="7083"/>
                    <a:pt x="1128" y="7154"/>
                  </a:cubicBezTo>
                  <a:cubicBezTo>
                    <a:pt x="1159" y="7171"/>
                    <a:pt x="1193" y="7179"/>
                    <a:pt x="1229" y="7179"/>
                  </a:cubicBezTo>
                  <a:cubicBezTo>
                    <a:pt x="1342" y="7179"/>
                    <a:pt x="1469" y="7108"/>
                    <a:pt x="1555" y="7054"/>
                  </a:cubicBezTo>
                  <a:cubicBezTo>
                    <a:pt x="1655" y="7012"/>
                    <a:pt x="1769" y="6940"/>
                    <a:pt x="1855" y="6840"/>
                  </a:cubicBezTo>
                  <a:cubicBezTo>
                    <a:pt x="2540" y="6270"/>
                    <a:pt x="2982" y="5485"/>
                    <a:pt x="3125" y="4615"/>
                  </a:cubicBezTo>
                  <a:cubicBezTo>
                    <a:pt x="3139" y="4601"/>
                    <a:pt x="3139" y="4558"/>
                    <a:pt x="3139" y="4544"/>
                  </a:cubicBezTo>
                  <a:cubicBezTo>
                    <a:pt x="3182" y="4444"/>
                    <a:pt x="3196" y="4330"/>
                    <a:pt x="3196" y="4201"/>
                  </a:cubicBezTo>
                  <a:cubicBezTo>
                    <a:pt x="3813" y="4407"/>
                    <a:pt x="4471" y="4522"/>
                    <a:pt x="5133" y="4522"/>
                  </a:cubicBezTo>
                  <a:cubicBezTo>
                    <a:pt x="5343" y="4522"/>
                    <a:pt x="5554" y="4511"/>
                    <a:pt x="5764" y="4487"/>
                  </a:cubicBezTo>
                  <a:cubicBezTo>
                    <a:pt x="6391" y="4444"/>
                    <a:pt x="7005" y="4315"/>
                    <a:pt x="7604" y="4087"/>
                  </a:cubicBezTo>
                  <a:cubicBezTo>
                    <a:pt x="8118" y="3873"/>
                    <a:pt x="8674" y="3631"/>
                    <a:pt x="9073" y="3245"/>
                  </a:cubicBezTo>
                  <a:cubicBezTo>
                    <a:pt x="9216" y="3117"/>
                    <a:pt x="9344" y="2946"/>
                    <a:pt x="9401" y="2746"/>
                  </a:cubicBezTo>
                  <a:cubicBezTo>
                    <a:pt x="9459" y="2447"/>
                    <a:pt x="9316" y="2133"/>
                    <a:pt x="9045" y="1976"/>
                  </a:cubicBezTo>
                  <a:cubicBezTo>
                    <a:pt x="8844" y="1864"/>
                    <a:pt x="8617" y="1805"/>
                    <a:pt x="8384" y="1805"/>
                  </a:cubicBezTo>
                  <a:cubicBezTo>
                    <a:pt x="8319" y="1805"/>
                    <a:pt x="8254" y="1810"/>
                    <a:pt x="8189" y="1819"/>
                  </a:cubicBezTo>
                  <a:cubicBezTo>
                    <a:pt x="8260" y="1377"/>
                    <a:pt x="8046" y="920"/>
                    <a:pt x="7633" y="706"/>
                  </a:cubicBezTo>
                  <a:cubicBezTo>
                    <a:pt x="7432" y="596"/>
                    <a:pt x="7232" y="542"/>
                    <a:pt x="7031" y="542"/>
                  </a:cubicBezTo>
                  <a:cubicBezTo>
                    <a:pt x="6787" y="542"/>
                    <a:pt x="6541" y="621"/>
                    <a:pt x="6292" y="778"/>
                  </a:cubicBezTo>
                  <a:cubicBezTo>
                    <a:pt x="6406" y="464"/>
                    <a:pt x="6149" y="121"/>
                    <a:pt x="5835" y="36"/>
                  </a:cubicBezTo>
                  <a:cubicBezTo>
                    <a:pt x="5739" y="11"/>
                    <a:pt x="5643" y="0"/>
                    <a:pt x="5547"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6295550" y="1267900"/>
              <a:ext cx="34975" cy="27550"/>
            </a:xfrm>
            <a:custGeom>
              <a:avLst/>
              <a:gdLst/>
              <a:ahLst/>
              <a:cxnLst/>
              <a:rect l="l" t="t" r="r" b="b"/>
              <a:pathLst>
                <a:path w="1399" h="1102" extrusionOk="0">
                  <a:moveTo>
                    <a:pt x="601" y="1"/>
                  </a:moveTo>
                  <a:cubicBezTo>
                    <a:pt x="364" y="1"/>
                    <a:pt x="126" y="128"/>
                    <a:pt x="1" y="360"/>
                  </a:cubicBezTo>
                  <a:lnTo>
                    <a:pt x="1199" y="1102"/>
                  </a:lnTo>
                  <a:cubicBezTo>
                    <a:pt x="1399" y="759"/>
                    <a:pt x="1285" y="317"/>
                    <a:pt x="971" y="103"/>
                  </a:cubicBezTo>
                  <a:cubicBezTo>
                    <a:pt x="942" y="103"/>
                    <a:pt x="942" y="89"/>
                    <a:pt x="928" y="89"/>
                  </a:cubicBezTo>
                  <a:cubicBezTo>
                    <a:pt x="827" y="29"/>
                    <a:pt x="714" y="1"/>
                    <a:pt x="601"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6343350" y="1442000"/>
              <a:ext cx="62775" cy="62450"/>
            </a:xfrm>
            <a:custGeom>
              <a:avLst/>
              <a:gdLst/>
              <a:ahLst/>
              <a:cxnLst/>
              <a:rect l="l" t="t" r="r" b="b"/>
              <a:pathLst>
                <a:path w="2511" h="2498" extrusionOk="0">
                  <a:moveTo>
                    <a:pt x="0" y="1"/>
                  </a:moveTo>
                  <a:cubicBezTo>
                    <a:pt x="0" y="1"/>
                    <a:pt x="157" y="985"/>
                    <a:pt x="514" y="1499"/>
                  </a:cubicBezTo>
                  <a:cubicBezTo>
                    <a:pt x="642" y="1684"/>
                    <a:pt x="1198" y="2198"/>
                    <a:pt x="2211" y="2497"/>
                  </a:cubicBezTo>
                  <a:lnTo>
                    <a:pt x="2511" y="2055"/>
                  </a:lnTo>
                  <a:lnTo>
                    <a:pt x="1798" y="1784"/>
                  </a:lnTo>
                  <a:cubicBezTo>
                    <a:pt x="1512" y="1684"/>
                    <a:pt x="1227" y="1527"/>
                    <a:pt x="985" y="1342"/>
                  </a:cubicBezTo>
                  <a:cubicBezTo>
                    <a:pt x="585" y="1042"/>
                    <a:pt x="86" y="258"/>
                    <a:pt x="0"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6423575" y="1389225"/>
              <a:ext cx="19650" cy="18600"/>
            </a:xfrm>
            <a:custGeom>
              <a:avLst/>
              <a:gdLst/>
              <a:ahLst/>
              <a:cxnLst/>
              <a:rect l="l" t="t" r="r" b="b"/>
              <a:pathLst>
                <a:path w="786" h="744" extrusionOk="0">
                  <a:moveTo>
                    <a:pt x="415" y="0"/>
                  </a:moveTo>
                  <a:cubicBezTo>
                    <a:pt x="215" y="0"/>
                    <a:pt x="29" y="143"/>
                    <a:pt x="15" y="329"/>
                  </a:cubicBezTo>
                  <a:cubicBezTo>
                    <a:pt x="1" y="543"/>
                    <a:pt x="158" y="728"/>
                    <a:pt x="358" y="742"/>
                  </a:cubicBezTo>
                  <a:cubicBezTo>
                    <a:pt x="367" y="743"/>
                    <a:pt x="376" y="743"/>
                    <a:pt x="384" y="743"/>
                  </a:cubicBezTo>
                  <a:cubicBezTo>
                    <a:pt x="586" y="743"/>
                    <a:pt x="744" y="591"/>
                    <a:pt x="771" y="400"/>
                  </a:cubicBezTo>
                  <a:cubicBezTo>
                    <a:pt x="786" y="186"/>
                    <a:pt x="629" y="15"/>
                    <a:pt x="415"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6411825" y="1356225"/>
              <a:ext cx="23200" cy="14125"/>
            </a:xfrm>
            <a:custGeom>
              <a:avLst/>
              <a:gdLst/>
              <a:ahLst/>
              <a:cxnLst/>
              <a:rect l="l" t="t" r="r" b="b"/>
              <a:pathLst>
                <a:path w="928" h="565" extrusionOk="0">
                  <a:moveTo>
                    <a:pt x="482" y="1"/>
                  </a:moveTo>
                  <a:cubicBezTo>
                    <a:pt x="454" y="1"/>
                    <a:pt x="427" y="3"/>
                    <a:pt x="400" y="8"/>
                  </a:cubicBezTo>
                  <a:cubicBezTo>
                    <a:pt x="143" y="65"/>
                    <a:pt x="0" y="322"/>
                    <a:pt x="57" y="564"/>
                  </a:cubicBezTo>
                  <a:lnTo>
                    <a:pt x="927" y="350"/>
                  </a:lnTo>
                  <a:lnTo>
                    <a:pt x="927" y="336"/>
                  </a:lnTo>
                  <a:cubicBezTo>
                    <a:pt x="890" y="135"/>
                    <a:pt x="686" y="1"/>
                    <a:pt x="482"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6425375" y="1455200"/>
              <a:ext cx="23200" cy="16275"/>
            </a:xfrm>
            <a:custGeom>
              <a:avLst/>
              <a:gdLst/>
              <a:ahLst/>
              <a:cxnLst/>
              <a:rect l="l" t="t" r="r" b="b"/>
              <a:pathLst>
                <a:path w="928" h="651" extrusionOk="0">
                  <a:moveTo>
                    <a:pt x="100" y="1"/>
                  </a:moveTo>
                  <a:cubicBezTo>
                    <a:pt x="0" y="229"/>
                    <a:pt x="100" y="500"/>
                    <a:pt x="343" y="614"/>
                  </a:cubicBezTo>
                  <a:lnTo>
                    <a:pt x="357" y="614"/>
                  </a:lnTo>
                  <a:cubicBezTo>
                    <a:pt x="413" y="639"/>
                    <a:pt x="472" y="650"/>
                    <a:pt x="529" y="650"/>
                  </a:cubicBezTo>
                  <a:cubicBezTo>
                    <a:pt x="702" y="650"/>
                    <a:pt x="863" y="543"/>
                    <a:pt x="927" y="371"/>
                  </a:cubicBezTo>
                  <a:lnTo>
                    <a:pt x="100" y="1"/>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6495625" y="1351375"/>
              <a:ext cx="22850" cy="16475"/>
            </a:xfrm>
            <a:custGeom>
              <a:avLst/>
              <a:gdLst/>
              <a:ahLst/>
              <a:cxnLst/>
              <a:rect l="l" t="t" r="r" b="b"/>
              <a:pathLst>
                <a:path w="914" h="659" extrusionOk="0">
                  <a:moveTo>
                    <a:pt x="411" y="0"/>
                  </a:moveTo>
                  <a:cubicBezTo>
                    <a:pt x="242" y="0"/>
                    <a:pt x="76" y="97"/>
                    <a:pt x="1" y="259"/>
                  </a:cubicBezTo>
                  <a:lnTo>
                    <a:pt x="828" y="659"/>
                  </a:lnTo>
                  <a:cubicBezTo>
                    <a:pt x="914" y="416"/>
                    <a:pt x="828" y="159"/>
                    <a:pt x="600" y="31"/>
                  </a:cubicBezTo>
                  <a:lnTo>
                    <a:pt x="571" y="31"/>
                  </a:lnTo>
                  <a:cubicBezTo>
                    <a:pt x="519" y="10"/>
                    <a:pt x="465" y="0"/>
                    <a:pt x="41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6487425" y="1385650"/>
              <a:ext cx="19625" cy="18750"/>
            </a:xfrm>
            <a:custGeom>
              <a:avLst/>
              <a:gdLst/>
              <a:ahLst/>
              <a:cxnLst/>
              <a:rect l="l" t="t" r="r" b="b"/>
              <a:pathLst>
                <a:path w="785" h="750" extrusionOk="0">
                  <a:moveTo>
                    <a:pt x="428" y="1"/>
                  </a:moveTo>
                  <a:cubicBezTo>
                    <a:pt x="229" y="1"/>
                    <a:pt x="43" y="143"/>
                    <a:pt x="29" y="329"/>
                  </a:cubicBezTo>
                  <a:cubicBezTo>
                    <a:pt x="0" y="543"/>
                    <a:pt x="157" y="728"/>
                    <a:pt x="357" y="743"/>
                  </a:cubicBezTo>
                  <a:cubicBezTo>
                    <a:pt x="380" y="747"/>
                    <a:pt x="402" y="749"/>
                    <a:pt x="423" y="749"/>
                  </a:cubicBezTo>
                  <a:cubicBezTo>
                    <a:pt x="605" y="749"/>
                    <a:pt x="744" y="595"/>
                    <a:pt x="756" y="429"/>
                  </a:cubicBezTo>
                  <a:cubicBezTo>
                    <a:pt x="785" y="229"/>
                    <a:pt x="642" y="29"/>
                    <a:pt x="428"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6457825" y="1389225"/>
              <a:ext cx="33900" cy="55300"/>
            </a:xfrm>
            <a:custGeom>
              <a:avLst/>
              <a:gdLst/>
              <a:ahLst/>
              <a:cxnLst/>
              <a:rect l="l" t="t" r="r" b="b"/>
              <a:pathLst>
                <a:path w="1356" h="2212" extrusionOk="0">
                  <a:moveTo>
                    <a:pt x="357" y="0"/>
                  </a:moveTo>
                  <a:lnTo>
                    <a:pt x="0" y="2212"/>
                  </a:lnTo>
                  <a:lnTo>
                    <a:pt x="1356" y="2155"/>
                  </a:lnTo>
                  <a:lnTo>
                    <a:pt x="357"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6662875" y="1760125"/>
              <a:ext cx="43675" cy="68950"/>
            </a:xfrm>
            <a:custGeom>
              <a:avLst/>
              <a:gdLst/>
              <a:ahLst/>
              <a:cxnLst/>
              <a:rect l="l" t="t" r="r" b="b"/>
              <a:pathLst>
                <a:path w="1747" h="2758" extrusionOk="0">
                  <a:moveTo>
                    <a:pt x="343" y="0"/>
                  </a:moveTo>
                  <a:lnTo>
                    <a:pt x="1" y="971"/>
                  </a:lnTo>
                  <a:lnTo>
                    <a:pt x="415" y="1213"/>
                  </a:lnTo>
                  <a:cubicBezTo>
                    <a:pt x="572" y="1441"/>
                    <a:pt x="629" y="1855"/>
                    <a:pt x="843" y="2240"/>
                  </a:cubicBezTo>
                  <a:cubicBezTo>
                    <a:pt x="1035" y="2610"/>
                    <a:pt x="1323" y="2758"/>
                    <a:pt x="1513" y="2758"/>
                  </a:cubicBezTo>
                  <a:cubicBezTo>
                    <a:pt x="1659" y="2758"/>
                    <a:pt x="1747" y="2669"/>
                    <a:pt x="1684" y="2525"/>
                  </a:cubicBezTo>
                  <a:cubicBezTo>
                    <a:pt x="1513" y="2155"/>
                    <a:pt x="1570" y="1541"/>
                    <a:pt x="1342" y="999"/>
                  </a:cubicBezTo>
                  <a:cubicBezTo>
                    <a:pt x="1171" y="614"/>
                    <a:pt x="843" y="329"/>
                    <a:pt x="343"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6078375" y="1489800"/>
              <a:ext cx="358075" cy="535200"/>
            </a:xfrm>
            <a:custGeom>
              <a:avLst/>
              <a:gdLst/>
              <a:ahLst/>
              <a:cxnLst/>
              <a:rect l="l" t="t" r="r" b="b"/>
              <a:pathLst>
                <a:path w="14323" h="21408" extrusionOk="0">
                  <a:moveTo>
                    <a:pt x="5906" y="0"/>
                  </a:moveTo>
                  <a:cubicBezTo>
                    <a:pt x="3481" y="585"/>
                    <a:pt x="2996" y="1698"/>
                    <a:pt x="1997" y="5207"/>
                  </a:cubicBezTo>
                  <a:cubicBezTo>
                    <a:pt x="1355" y="7490"/>
                    <a:pt x="271" y="12597"/>
                    <a:pt x="171" y="13609"/>
                  </a:cubicBezTo>
                  <a:cubicBezTo>
                    <a:pt x="0" y="14965"/>
                    <a:pt x="29" y="15065"/>
                    <a:pt x="1384" y="15978"/>
                  </a:cubicBezTo>
                  <a:cubicBezTo>
                    <a:pt x="2625" y="16833"/>
                    <a:pt x="9401" y="20600"/>
                    <a:pt x="10942" y="21113"/>
                  </a:cubicBezTo>
                  <a:cubicBezTo>
                    <a:pt x="11628" y="21344"/>
                    <a:pt x="12382" y="21408"/>
                    <a:pt x="13003" y="21408"/>
                  </a:cubicBezTo>
                  <a:cubicBezTo>
                    <a:pt x="13761" y="21408"/>
                    <a:pt x="14322" y="21313"/>
                    <a:pt x="14322" y="21313"/>
                  </a:cubicBezTo>
                  <a:lnTo>
                    <a:pt x="11555" y="19701"/>
                  </a:lnTo>
                  <a:cubicBezTo>
                    <a:pt x="11555" y="19701"/>
                    <a:pt x="11783" y="19615"/>
                    <a:pt x="12482" y="19415"/>
                  </a:cubicBezTo>
                  <a:cubicBezTo>
                    <a:pt x="13181" y="19202"/>
                    <a:pt x="13538" y="19102"/>
                    <a:pt x="13795" y="18845"/>
                  </a:cubicBezTo>
                  <a:cubicBezTo>
                    <a:pt x="14011" y="18628"/>
                    <a:pt x="13875" y="18377"/>
                    <a:pt x="13263" y="18377"/>
                  </a:cubicBezTo>
                  <a:cubicBezTo>
                    <a:pt x="13190" y="18377"/>
                    <a:pt x="13111" y="18381"/>
                    <a:pt x="13024" y="18388"/>
                  </a:cubicBezTo>
                  <a:cubicBezTo>
                    <a:pt x="12969" y="18393"/>
                    <a:pt x="12912" y="18395"/>
                    <a:pt x="12855" y="18395"/>
                  </a:cubicBezTo>
                  <a:cubicBezTo>
                    <a:pt x="12168" y="18395"/>
                    <a:pt x="11366" y="18077"/>
                    <a:pt x="10516" y="18077"/>
                  </a:cubicBezTo>
                  <a:cubicBezTo>
                    <a:pt x="10383" y="18077"/>
                    <a:pt x="10249" y="18085"/>
                    <a:pt x="10114" y="18103"/>
                  </a:cubicBezTo>
                  <a:lnTo>
                    <a:pt x="4665" y="13609"/>
                  </a:lnTo>
                  <a:lnTo>
                    <a:pt x="6377" y="6177"/>
                  </a:lnTo>
                  <a:cubicBezTo>
                    <a:pt x="6377" y="6177"/>
                    <a:pt x="7832" y="1056"/>
                    <a:pt x="5906"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6099050" y="1478025"/>
              <a:ext cx="175475" cy="266750"/>
            </a:xfrm>
            <a:custGeom>
              <a:avLst/>
              <a:gdLst/>
              <a:ahLst/>
              <a:cxnLst/>
              <a:rect l="l" t="t" r="r" b="b"/>
              <a:pathLst>
                <a:path w="7019" h="10670" extrusionOk="0">
                  <a:moveTo>
                    <a:pt x="5564" y="1"/>
                  </a:moveTo>
                  <a:cubicBezTo>
                    <a:pt x="3082" y="671"/>
                    <a:pt x="2026" y="1484"/>
                    <a:pt x="1498" y="3039"/>
                  </a:cubicBezTo>
                  <a:cubicBezTo>
                    <a:pt x="956" y="4551"/>
                    <a:pt x="0" y="9302"/>
                    <a:pt x="0" y="9302"/>
                  </a:cubicBezTo>
                  <a:cubicBezTo>
                    <a:pt x="0" y="9302"/>
                    <a:pt x="771" y="10086"/>
                    <a:pt x="2269" y="10486"/>
                  </a:cubicBezTo>
                  <a:cubicBezTo>
                    <a:pt x="2768" y="10624"/>
                    <a:pt x="3209" y="10669"/>
                    <a:pt x="3574" y="10669"/>
                  </a:cubicBezTo>
                  <a:cubicBezTo>
                    <a:pt x="4305" y="10669"/>
                    <a:pt x="4737" y="10486"/>
                    <a:pt x="4737" y="10486"/>
                  </a:cubicBezTo>
                  <a:cubicBezTo>
                    <a:pt x="4737" y="10486"/>
                    <a:pt x="6077" y="5621"/>
                    <a:pt x="6334" y="4523"/>
                  </a:cubicBezTo>
                  <a:cubicBezTo>
                    <a:pt x="7019" y="1484"/>
                    <a:pt x="5564" y="1"/>
                    <a:pt x="5564" y="1"/>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724;p48">
            <a:extLst>
              <a:ext uri="{FF2B5EF4-FFF2-40B4-BE49-F238E27FC236}">
                <a16:creationId xmlns:a16="http://schemas.microsoft.com/office/drawing/2014/main" id="{96868E68-4269-48F2-4D3A-BACFE4FA36A7}"/>
              </a:ext>
            </a:extLst>
          </p:cNvPr>
          <p:cNvSpPr txBox="1">
            <a:spLocks/>
          </p:cNvSpPr>
          <p:nvPr/>
        </p:nvSpPr>
        <p:spPr>
          <a:xfrm>
            <a:off x="755212" y="1353038"/>
            <a:ext cx="5797702" cy="3447344"/>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1pPr>
            <a:lvl2pPr marL="914400" marR="0" lvl="1"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2pPr>
            <a:lvl3pPr marL="1371600" marR="0" lvl="2"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3pPr>
            <a:lvl4pPr marL="1828800" marR="0" lvl="3"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4pPr>
            <a:lvl5pPr marL="2286000" marR="0" lvl="4"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5pPr>
            <a:lvl6pPr marL="2743200" marR="0" lvl="5"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6pPr>
            <a:lvl7pPr marL="3200400" marR="0" lvl="6"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7pPr>
            <a:lvl8pPr marL="3657600" marR="0" lvl="7"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9pPr>
          </a:lstStyle>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1.1 Từ mới </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Phương thức tạo từ mới:</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a. Chuyển nghĩa từ có sẵn để tạo từ mới: bàn phím, chuột….</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b. Ghép những tiếng/từ có sẵn tạo từ mới: tham góp, động thái, ngữ văn….</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c. Láy âm: hào hển, thao thiết…</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d. Vay mượn tiếng nước ngoài: email, online, chatbox, casting….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9"/>
          <p:cNvSpPr txBox="1">
            <a:spLocks noGrp="1"/>
          </p:cNvSpPr>
          <p:nvPr>
            <p:ph type="ctrTitle" idx="2"/>
          </p:nvPr>
        </p:nvSpPr>
        <p:spPr>
          <a:xfrm>
            <a:off x="758985" y="41570"/>
            <a:ext cx="3169601" cy="1532618"/>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sz="2400" b="1" dirty="0">
                <a:solidFill>
                  <a:schemeClr val="lt2"/>
                </a:solidFill>
                <a:latin typeface="Times New Roman" panose="02020603050405020304" pitchFamily="18" charset="0"/>
                <a:cs typeface="Times New Roman" panose="02020603050405020304" pitchFamily="18" charset="0"/>
              </a:rPr>
              <a:t>1.2. Cách diễn đạt mới </a:t>
            </a:r>
            <a:r>
              <a:rPr lang="vi-VN" sz="2000" dirty="0">
                <a:solidFill>
                  <a:schemeClr val="lt2"/>
                </a:solidFill>
                <a:latin typeface="Times New Roman" panose="02020603050405020304" pitchFamily="18" charset="0"/>
                <a:cs typeface="Times New Roman" panose="02020603050405020304" pitchFamily="18" charset="0"/>
              </a:rPr>
              <a:t/>
            </a:r>
            <a:br>
              <a:rPr lang="vi-VN" sz="2000" dirty="0">
                <a:solidFill>
                  <a:schemeClr val="lt2"/>
                </a:solidFill>
                <a:latin typeface="Times New Roman" panose="02020603050405020304" pitchFamily="18" charset="0"/>
                <a:cs typeface="Times New Roman" panose="02020603050405020304" pitchFamily="18" charset="0"/>
              </a:rPr>
            </a:br>
            <a:r>
              <a:rPr lang="vi-VN" sz="2000" dirty="0">
                <a:solidFill>
                  <a:schemeClr val="lt2"/>
                </a:solidFill>
                <a:latin typeface="Times New Roman" panose="02020603050405020304" pitchFamily="18" charset="0"/>
                <a:cs typeface="Times New Roman" panose="02020603050405020304" pitchFamily="18" charset="0"/>
              </a:rPr>
              <a:t/>
            </a:r>
            <a:br>
              <a:rPr lang="vi-VN" sz="2000" dirty="0">
                <a:solidFill>
                  <a:schemeClr val="lt2"/>
                </a:solidFill>
                <a:latin typeface="Times New Roman" panose="02020603050405020304" pitchFamily="18" charset="0"/>
                <a:cs typeface="Times New Roman" panose="02020603050405020304" pitchFamily="18" charset="0"/>
              </a:rPr>
            </a:br>
            <a:endParaRPr lang="en-US" sz="2000" dirty="0">
              <a:solidFill>
                <a:schemeClr val="lt2"/>
              </a:solidFill>
              <a:latin typeface="Times New Roman" panose="02020603050405020304" pitchFamily="18" charset="0"/>
              <a:cs typeface="Times New Roman" panose="02020603050405020304" pitchFamily="18" charset="0"/>
            </a:endParaRPr>
          </a:p>
        </p:txBody>
      </p:sp>
      <p:sp>
        <p:nvSpPr>
          <p:cNvPr id="510" name="Google Shape;510;p39"/>
          <p:cNvSpPr/>
          <p:nvPr/>
        </p:nvSpPr>
        <p:spPr>
          <a:xfrm rot="-2132402">
            <a:off x="6298583" y="1549096"/>
            <a:ext cx="845388" cy="729431"/>
          </a:xfrm>
          <a:prstGeom prst="ellipse">
            <a:avLst/>
          </a:pr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9"/>
          <p:cNvSpPr txBox="1">
            <a:spLocks noGrp="1"/>
          </p:cNvSpPr>
          <p:nvPr>
            <p:ph type="subTitle" idx="1"/>
          </p:nvPr>
        </p:nvSpPr>
        <p:spPr>
          <a:xfrm>
            <a:off x="5095026" y="2060844"/>
            <a:ext cx="3435041" cy="243902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accent2">
                    <a:lumMod val="90000"/>
                    <a:lumOff val="10000"/>
                  </a:schemeClr>
                </a:solidFill>
                <a:latin typeface="Times New Roman" panose="02020603050405020304" pitchFamily="18" charset="0"/>
                <a:cs typeface="Times New Roman" panose="02020603050405020304" pitchFamily="18" charset="0"/>
              </a:rPr>
              <a:t>P</a:t>
            </a:r>
            <a:r>
              <a:rPr lang="vi-VN" dirty="0">
                <a:solidFill>
                  <a:schemeClr val="accent2">
                    <a:lumMod val="90000"/>
                    <a:lumOff val="10000"/>
                  </a:schemeClr>
                </a:solidFill>
                <a:latin typeface="Times New Roman" panose="02020603050405020304" pitchFamily="18" charset="0"/>
                <a:cs typeface="Times New Roman" panose="02020603050405020304" pitchFamily="18" charset="0"/>
              </a:rPr>
              <a:t>há bỏ ngữ pháp thông thường, thiết lập ngữ pháp thơ riêng tạo ra những biểu tượng, tính đa nghĩa</a:t>
            </a:r>
          </a:p>
          <a:p>
            <a:pPr marL="0" lvl="0" indent="0" algn="ctr" rtl="0">
              <a:spcBef>
                <a:spcPts val="0"/>
              </a:spcBef>
              <a:spcAft>
                <a:spcPts val="0"/>
              </a:spcAft>
              <a:buNone/>
            </a:pPr>
            <a:r>
              <a:rPr lang="vi-VN" i="1" dirty="0">
                <a:latin typeface="Times New Roman" panose="02020603050405020304" pitchFamily="18" charset="0"/>
                <a:cs typeface="Times New Roman" panose="02020603050405020304" pitchFamily="18" charset="0"/>
              </a:rPr>
              <a:t>Hè thon cong thân nắng cựa mình</a:t>
            </a:r>
          </a:p>
          <a:p>
            <a:pPr marL="0" lvl="0" indent="0" algn="ctr" rtl="0">
              <a:spcBef>
                <a:spcPts val="0"/>
              </a:spcBef>
              <a:spcAft>
                <a:spcPts val="0"/>
              </a:spcAft>
              <a:buNone/>
            </a:pPr>
            <a:r>
              <a:rPr lang="vi-VN" i="1" dirty="0">
                <a:latin typeface="Times New Roman" panose="02020603050405020304" pitchFamily="18" charset="0"/>
                <a:cs typeface="Times New Roman" panose="02020603050405020304" pitchFamily="18" charset="0"/>
              </a:rPr>
              <a:t>Gió ngỏ tình</a:t>
            </a:r>
          </a:p>
          <a:p>
            <a:pPr marL="0" lvl="0" indent="0" algn="ctr" rtl="0">
              <a:spcBef>
                <a:spcPts val="0"/>
              </a:spcBef>
              <a:spcAft>
                <a:spcPts val="0"/>
              </a:spcAft>
              <a:buNone/>
            </a:pPr>
            <a:r>
              <a:rPr lang="vi-VN" i="1" dirty="0">
                <a:latin typeface="Times New Roman" panose="02020603050405020304" pitchFamily="18" charset="0"/>
                <a:cs typeface="Times New Roman" panose="02020603050405020304" pitchFamily="18" charset="0"/>
              </a:rPr>
              <a:t>                        xanh nín lộc</a:t>
            </a:r>
          </a:p>
          <a:p>
            <a:pPr marL="0" lvl="0" indent="0" algn="ctr" rtl="0">
              <a:spcBef>
                <a:spcPts val="0"/>
              </a:spcBef>
              <a:spcAft>
                <a:spcPts val="0"/>
              </a:spcAft>
              <a:buNone/>
            </a:pPr>
            <a:r>
              <a:rPr lang="vi-VN" i="1" dirty="0">
                <a:latin typeface="Times New Roman" panose="02020603050405020304" pitchFamily="18" charset="0"/>
                <a:cs typeface="Times New Roman" panose="02020603050405020304" pitchFamily="18" charset="0"/>
              </a:rPr>
              <a:t>                                      giả làm thinh</a:t>
            </a:r>
          </a:p>
          <a:p>
            <a:pPr marL="0" lvl="0" indent="0" algn="ctr" rtl="0">
              <a:spcBef>
                <a:spcPts val="0"/>
              </a:spcBef>
              <a:spcAft>
                <a:spcPts val="0"/>
              </a:spcAft>
              <a:buNone/>
            </a:pPr>
            <a:r>
              <a:rPr lang="vi-VN" i="1" dirty="0">
                <a:latin typeface="Times New Roman" panose="02020603050405020304" pitchFamily="18" charset="0"/>
                <a:cs typeface="Times New Roman" panose="02020603050405020304" pitchFamily="18" charset="0"/>
              </a:rPr>
              <a:t>                                              (Nụ xuân)</a:t>
            </a:r>
          </a:p>
        </p:txBody>
      </p:sp>
      <p:sp>
        <p:nvSpPr>
          <p:cNvPr id="517" name="Google Shape;517;p39"/>
          <p:cNvSpPr/>
          <p:nvPr/>
        </p:nvSpPr>
        <p:spPr>
          <a:xfrm rot="-2132402">
            <a:off x="2271172" y="1553684"/>
            <a:ext cx="845388" cy="729431"/>
          </a:xfrm>
          <a:prstGeom prst="ellipse">
            <a:avLst/>
          </a:pr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9"/>
          <p:cNvSpPr/>
          <p:nvPr/>
        </p:nvSpPr>
        <p:spPr>
          <a:xfrm>
            <a:off x="2466067" y="1785679"/>
            <a:ext cx="455598" cy="433982"/>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19" name="Google Shape;519;p39"/>
          <p:cNvGrpSpPr/>
          <p:nvPr/>
        </p:nvGrpSpPr>
        <p:grpSpPr>
          <a:xfrm>
            <a:off x="6553095" y="1785679"/>
            <a:ext cx="461367" cy="339513"/>
            <a:chOff x="-41526450" y="3653375"/>
            <a:chExt cx="315875" cy="247350"/>
          </a:xfrm>
        </p:grpSpPr>
        <p:sp>
          <p:nvSpPr>
            <p:cNvPr id="520" name="Google Shape;520;p39"/>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9"/>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39"/>
          <p:cNvSpPr txBox="1">
            <a:spLocks noGrp="1"/>
          </p:cNvSpPr>
          <p:nvPr>
            <p:ph type="subTitle" idx="6"/>
          </p:nvPr>
        </p:nvSpPr>
        <p:spPr>
          <a:xfrm>
            <a:off x="1402333" y="2019298"/>
            <a:ext cx="2765898" cy="2852485"/>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dirty="0">
                <a:solidFill>
                  <a:schemeClr val="accent2">
                    <a:lumMod val="90000"/>
                    <a:lumOff val="10000"/>
                  </a:schemeClr>
                </a:solidFill>
                <a:latin typeface="Times New Roman" panose="02020603050405020304" pitchFamily="18" charset="0"/>
                <a:cs typeface="Times New Roman" panose="02020603050405020304" pitchFamily="18" charset="0"/>
              </a:rPr>
              <a:t>Ngữ pháp thơ Mới gần gũi với </a:t>
            </a:r>
            <a:r>
              <a:rPr lang="vi-VN" dirty="0">
                <a:latin typeface="Times New Roman" panose="02020603050405020304" pitchFamily="18" charset="0"/>
                <a:cs typeface="Times New Roman" panose="02020603050405020304" pitchFamily="18" charset="0"/>
              </a:rPr>
              <a:t>ngữ pháp văn xuôi</a:t>
            </a:r>
          </a:p>
          <a:p>
            <a:pPr marL="0" lvl="0" indent="0" algn="ctr" rtl="0">
              <a:lnSpc>
                <a:spcPct val="150000"/>
              </a:lnSpc>
              <a:spcBef>
                <a:spcPts val="0"/>
              </a:spcBef>
              <a:spcAft>
                <a:spcPts val="0"/>
              </a:spcAft>
              <a:buNone/>
            </a:pPr>
            <a:r>
              <a:rPr lang="vi-VN" i="1" dirty="0">
                <a:latin typeface="Times New Roman" panose="02020603050405020304" pitchFamily="18" charset="0"/>
                <a:cs typeface="Times New Roman" panose="02020603050405020304" pitchFamily="18" charset="0"/>
              </a:rPr>
              <a:t>Tôi muốn tắt nắng đi</a:t>
            </a:r>
          </a:p>
          <a:p>
            <a:pPr marL="0" lvl="0" indent="0" algn="ctr" rtl="0">
              <a:lnSpc>
                <a:spcPct val="150000"/>
              </a:lnSpc>
              <a:spcBef>
                <a:spcPts val="0"/>
              </a:spcBef>
              <a:spcAft>
                <a:spcPts val="0"/>
              </a:spcAft>
              <a:buNone/>
            </a:pPr>
            <a:r>
              <a:rPr lang="vi-VN" i="1" dirty="0">
                <a:latin typeface="Times New Roman" panose="02020603050405020304" pitchFamily="18" charset="0"/>
                <a:cs typeface="Times New Roman" panose="02020603050405020304" pitchFamily="18" charset="0"/>
              </a:rPr>
              <a:t>Cho mầu đừng nhạt mất</a:t>
            </a:r>
          </a:p>
          <a:p>
            <a:pPr marL="0" lvl="0" indent="0" algn="ctr" rtl="0">
              <a:lnSpc>
                <a:spcPct val="150000"/>
              </a:lnSpc>
              <a:spcBef>
                <a:spcPts val="0"/>
              </a:spcBef>
              <a:spcAft>
                <a:spcPts val="0"/>
              </a:spcAft>
              <a:buNone/>
            </a:pPr>
            <a:r>
              <a:rPr lang="vi-VN" i="1" dirty="0">
                <a:latin typeface="Times New Roman" panose="02020603050405020304" pitchFamily="18" charset="0"/>
                <a:cs typeface="Times New Roman" panose="02020603050405020304" pitchFamily="18" charset="0"/>
              </a:rPr>
              <a:t>Tôi muốn buộc gió lại</a:t>
            </a:r>
          </a:p>
          <a:p>
            <a:pPr marL="0" lvl="0" indent="0" algn="ctr" rtl="0">
              <a:lnSpc>
                <a:spcPct val="150000"/>
              </a:lnSpc>
              <a:spcBef>
                <a:spcPts val="0"/>
              </a:spcBef>
              <a:spcAft>
                <a:spcPts val="0"/>
              </a:spcAft>
              <a:buNone/>
            </a:pPr>
            <a:r>
              <a:rPr lang="vi-VN" i="1" dirty="0">
                <a:latin typeface="Times New Roman" panose="02020603050405020304" pitchFamily="18" charset="0"/>
                <a:cs typeface="Times New Roman" panose="02020603050405020304" pitchFamily="18" charset="0"/>
              </a:rPr>
              <a:t>Cho hương đừng bay đi</a:t>
            </a:r>
          </a:p>
          <a:p>
            <a:pPr marL="0" lvl="0" indent="0" algn="ctr" rtl="0">
              <a:lnSpc>
                <a:spcPct val="150000"/>
              </a:lnSpc>
              <a:spcBef>
                <a:spcPts val="0"/>
              </a:spcBef>
              <a:spcAft>
                <a:spcPts val="0"/>
              </a:spcAft>
              <a:buNone/>
            </a:pPr>
            <a:r>
              <a:rPr lang="vi-VN" i="1" dirty="0">
                <a:latin typeface="Times New Roman" panose="02020603050405020304" pitchFamily="18" charset="0"/>
                <a:cs typeface="Times New Roman" panose="02020603050405020304" pitchFamily="18" charset="0"/>
              </a:rPr>
              <a:t>(Vội vàng – Xuân Diệu)</a:t>
            </a:r>
          </a:p>
        </p:txBody>
      </p:sp>
      <p:sp>
        <p:nvSpPr>
          <p:cNvPr id="2" name="Google Shape;509;p39">
            <a:extLst>
              <a:ext uri="{FF2B5EF4-FFF2-40B4-BE49-F238E27FC236}">
                <a16:creationId xmlns:a16="http://schemas.microsoft.com/office/drawing/2014/main" id="{A47DB725-7DA6-1E10-5A9D-E49AEA77E0D6}"/>
              </a:ext>
            </a:extLst>
          </p:cNvPr>
          <p:cNvSpPr txBox="1">
            <a:spLocks/>
          </p:cNvSpPr>
          <p:nvPr/>
        </p:nvSpPr>
        <p:spPr>
          <a:xfrm>
            <a:off x="4234821" y="344693"/>
            <a:ext cx="4382358" cy="866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77D"/>
              </a:buClr>
              <a:buSzPts val="3500"/>
              <a:buFont typeface="Nunito Black"/>
              <a:buNone/>
              <a:defRPr sz="3500" b="0" i="0" u="none" strike="noStrike" cap="none">
                <a:solidFill>
                  <a:srgbClr val="00477D"/>
                </a:solidFill>
                <a:latin typeface="Nunito Black"/>
                <a:ea typeface="Nunito Black"/>
                <a:cs typeface="Nunito Black"/>
                <a:sym typeface="Nunito Black"/>
              </a:defRPr>
            </a:lvl1pPr>
            <a:lvl2pPr marR="0" lvl="1"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2pPr>
            <a:lvl3pPr marR="0" lvl="2"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3pPr>
            <a:lvl4pPr marR="0" lvl="3"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4pPr>
            <a:lvl5pPr marR="0" lvl="4"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5pPr>
            <a:lvl6pPr marR="0" lvl="5"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6pPr>
            <a:lvl7pPr marR="0" lvl="6"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7pPr>
            <a:lvl8pPr marR="0" lvl="7"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8pPr>
            <a:lvl9pPr marR="0" lvl="8"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9pPr>
          </a:lstStyle>
          <a:p>
            <a:pPr algn="just">
              <a:lnSpc>
                <a:spcPct val="150000"/>
              </a:lnSpc>
            </a:pPr>
            <a:r>
              <a:rPr lang="vi-VN" sz="2000" dirty="0">
                <a:solidFill>
                  <a:schemeClr val="lt2"/>
                </a:solidFill>
                <a:latin typeface="Times New Roman" panose="02020603050405020304" pitchFamily="18" charset="0"/>
                <a:cs typeface="Times New Roman" panose="02020603050405020304" pitchFamily="18" charset="0"/>
              </a:rPr>
              <a:t/>
            </a:r>
            <a:br>
              <a:rPr lang="vi-VN" sz="2000" dirty="0">
                <a:solidFill>
                  <a:schemeClr val="lt2"/>
                </a:solidFill>
                <a:latin typeface="Times New Roman" panose="02020603050405020304" pitchFamily="18" charset="0"/>
                <a:cs typeface="Times New Roman" panose="02020603050405020304" pitchFamily="18" charset="0"/>
              </a:rPr>
            </a:br>
            <a:r>
              <a:rPr lang="vi-VN" sz="2000" dirty="0">
                <a:solidFill>
                  <a:schemeClr val="accent2">
                    <a:lumMod val="90000"/>
                    <a:lumOff val="10000"/>
                  </a:schemeClr>
                </a:solidFill>
                <a:latin typeface="Times New Roman" panose="02020603050405020304" pitchFamily="18" charset="0"/>
                <a:cs typeface="Times New Roman" panose="02020603050405020304" pitchFamily="18" charset="0"/>
              </a:rPr>
              <a:t>- Là cách diễn đạt không giống với cách nói, viết thông thường trong tiếng Việt </a:t>
            </a:r>
            <a:br>
              <a:rPr lang="vi-VN" sz="2000" dirty="0">
                <a:solidFill>
                  <a:schemeClr val="accent2">
                    <a:lumMod val="90000"/>
                    <a:lumOff val="10000"/>
                  </a:schemeClr>
                </a:solidFill>
                <a:latin typeface="Times New Roman" panose="02020603050405020304" pitchFamily="18" charset="0"/>
                <a:cs typeface="Times New Roman" panose="02020603050405020304" pitchFamily="18" charset="0"/>
              </a:rPr>
            </a:br>
            <a:endParaRPr lang="en-US" sz="2000" dirty="0">
              <a:solidFill>
                <a:schemeClr val="accent2">
                  <a:lumMod val="90000"/>
                  <a:lumOff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9"/>
          <p:cNvSpPr txBox="1">
            <a:spLocks noGrp="1"/>
          </p:cNvSpPr>
          <p:nvPr>
            <p:ph type="ctrTitle" idx="2"/>
          </p:nvPr>
        </p:nvSpPr>
        <p:spPr>
          <a:xfrm>
            <a:off x="3320867" y="283361"/>
            <a:ext cx="3169601" cy="1532618"/>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sz="2400" b="1" dirty="0">
                <a:solidFill>
                  <a:schemeClr val="lt2"/>
                </a:solidFill>
                <a:latin typeface="Times New Roman" panose="02020603050405020304" pitchFamily="18" charset="0"/>
                <a:cs typeface="Times New Roman" panose="02020603050405020304" pitchFamily="18" charset="0"/>
              </a:rPr>
              <a:t>1.2. Cách diễn đạt mới </a:t>
            </a:r>
            <a:r>
              <a:rPr lang="vi-VN" sz="2000" dirty="0">
                <a:solidFill>
                  <a:schemeClr val="lt2"/>
                </a:solidFill>
                <a:latin typeface="Times New Roman" panose="02020603050405020304" pitchFamily="18" charset="0"/>
                <a:cs typeface="Times New Roman" panose="02020603050405020304" pitchFamily="18" charset="0"/>
              </a:rPr>
              <a:t/>
            </a:r>
            <a:br>
              <a:rPr lang="vi-VN" sz="2000" dirty="0">
                <a:solidFill>
                  <a:schemeClr val="lt2"/>
                </a:solidFill>
                <a:latin typeface="Times New Roman" panose="02020603050405020304" pitchFamily="18" charset="0"/>
                <a:cs typeface="Times New Roman" panose="02020603050405020304" pitchFamily="18" charset="0"/>
              </a:rPr>
            </a:br>
            <a:r>
              <a:rPr lang="vi-VN" sz="2000" dirty="0">
                <a:solidFill>
                  <a:schemeClr val="lt2"/>
                </a:solidFill>
                <a:latin typeface="Times New Roman" panose="02020603050405020304" pitchFamily="18" charset="0"/>
                <a:cs typeface="Times New Roman" panose="02020603050405020304" pitchFamily="18" charset="0"/>
              </a:rPr>
              <a:t/>
            </a:r>
            <a:br>
              <a:rPr lang="vi-VN" sz="2000" dirty="0">
                <a:solidFill>
                  <a:schemeClr val="lt2"/>
                </a:solidFill>
                <a:latin typeface="Times New Roman" panose="02020603050405020304" pitchFamily="18" charset="0"/>
                <a:cs typeface="Times New Roman" panose="02020603050405020304" pitchFamily="18" charset="0"/>
              </a:rPr>
            </a:br>
            <a:endParaRPr lang="en-US" sz="2000" dirty="0">
              <a:solidFill>
                <a:schemeClr val="lt2"/>
              </a:solidFill>
              <a:latin typeface="Times New Roman" panose="02020603050405020304" pitchFamily="18" charset="0"/>
              <a:cs typeface="Times New Roman" panose="02020603050405020304" pitchFamily="18" charset="0"/>
            </a:endParaRPr>
          </a:p>
        </p:txBody>
      </p:sp>
      <p:sp>
        <p:nvSpPr>
          <p:cNvPr id="510" name="Google Shape;510;p39"/>
          <p:cNvSpPr/>
          <p:nvPr/>
        </p:nvSpPr>
        <p:spPr>
          <a:xfrm rot="-2132402">
            <a:off x="6263619" y="1993737"/>
            <a:ext cx="845388" cy="729431"/>
          </a:xfrm>
          <a:prstGeom prst="ellipse">
            <a:avLst/>
          </a:pr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513;p39"/>
          <p:cNvSpPr txBox="1">
            <a:spLocks noGrp="1"/>
          </p:cNvSpPr>
          <p:nvPr>
            <p:ph type="subTitle" idx="1"/>
          </p:nvPr>
        </p:nvSpPr>
        <p:spPr>
          <a:xfrm>
            <a:off x="4968792" y="2900926"/>
            <a:ext cx="3435041" cy="1084947"/>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dirty="0">
                <a:solidFill>
                  <a:schemeClr val="accent2">
                    <a:lumMod val="90000"/>
                    <a:lumOff val="10000"/>
                  </a:schemeClr>
                </a:solidFill>
                <a:latin typeface="Times New Roman" panose="02020603050405020304" pitchFamily="18" charset="0"/>
                <a:cs typeface="Times New Roman" panose="02020603050405020304" pitchFamily="18" charset="0"/>
              </a:rPr>
              <a:t>+ Viết hoa tuỳ tiện: Đối với học sinh đi xe đưa đón Quý Phụ huynh vui lòng xác nhận tham gia qua tổ xe đưa đón. </a:t>
            </a:r>
            <a:endParaRPr lang="vi-VN" i="1" dirty="0">
              <a:latin typeface="Times New Roman" panose="02020603050405020304" pitchFamily="18" charset="0"/>
              <a:cs typeface="Times New Roman" panose="02020603050405020304" pitchFamily="18" charset="0"/>
            </a:endParaRPr>
          </a:p>
        </p:txBody>
      </p:sp>
      <p:sp>
        <p:nvSpPr>
          <p:cNvPr id="517" name="Google Shape;517;p39"/>
          <p:cNvSpPr/>
          <p:nvPr/>
        </p:nvSpPr>
        <p:spPr>
          <a:xfrm rot="-2132402">
            <a:off x="2034994" y="2079574"/>
            <a:ext cx="845388" cy="729431"/>
          </a:xfrm>
          <a:prstGeom prst="ellipse">
            <a:avLst/>
          </a:pr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9"/>
          <p:cNvSpPr/>
          <p:nvPr/>
        </p:nvSpPr>
        <p:spPr>
          <a:xfrm>
            <a:off x="2229889" y="2227299"/>
            <a:ext cx="455598" cy="433982"/>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19" name="Google Shape;519;p39"/>
          <p:cNvGrpSpPr/>
          <p:nvPr/>
        </p:nvGrpSpPr>
        <p:grpSpPr>
          <a:xfrm>
            <a:off x="6490468" y="2188695"/>
            <a:ext cx="461367" cy="339513"/>
            <a:chOff x="-41526450" y="3653375"/>
            <a:chExt cx="315875" cy="247350"/>
          </a:xfrm>
        </p:grpSpPr>
        <p:sp>
          <p:nvSpPr>
            <p:cNvPr id="520" name="Google Shape;520;p39"/>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9"/>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39"/>
          <p:cNvSpPr txBox="1">
            <a:spLocks noGrp="1"/>
          </p:cNvSpPr>
          <p:nvPr>
            <p:ph type="subTitle" idx="6"/>
          </p:nvPr>
        </p:nvSpPr>
        <p:spPr>
          <a:xfrm>
            <a:off x="1145918" y="2871018"/>
            <a:ext cx="2765898" cy="882456"/>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dirty="0">
                <a:solidFill>
                  <a:schemeClr val="accent2">
                    <a:lumMod val="90000"/>
                    <a:lumOff val="10000"/>
                  </a:schemeClr>
                </a:solidFill>
                <a:latin typeface="Times New Roman" panose="02020603050405020304" pitchFamily="18" charset="0"/>
                <a:cs typeface="Times New Roman" panose="02020603050405020304" pitchFamily="18" charset="0"/>
              </a:rPr>
              <a:t>+ Đặt dấu phẩy sau các từ: rằng, là, thấy, biết…</a:t>
            </a:r>
            <a:endParaRPr lang="vi-VN" i="1" dirty="0">
              <a:latin typeface="Times New Roman" panose="02020603050405020304" pitchFamily="18" charset="0"/>
              <a:cs typeface="Times New Roman" panose="02020603050405020304" pitchFamily="18" charset="0"/>
            </a:endParaRPr>
          </a:p>
        </p:txBody>
      </p:sp>
      <p:sp>
        <p:nvSpPr>
          <p:cNvPr id="2" name="Google Shape;509;p39">
            <a:extLst>
              <a:ext uri="{FF2B5EF4-FFF2-40B4-BE49-F238E27FC236}">
                <a16:creationId xmlns:a16="http://schemas.microsoft.com/office/drawing/2014/main" id="{A47DB725-7DA6-1E10-5A9D-E49AEA77E0D6}"/>
              </a:ext>
            </a:extLst>
          </p:cNvPr>
          <p:cNvSpPr txBox="1">
            <a:spLocks/>
          </p:cNvSpPr>
          <p:nvPr/>
        </p:nvSpPr>
        <p:spPr>
          <a:xfrm>
            <a:off x="1613939" y="563466"/>
            <a:ext cx="6465092" cy="12804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77D"/>
              </a:buClr>
              <a:buSzPts val="3500"/>
              <a:buFont typeface="Nunito Black"/>
              <a:buNone/>
              <a:defRPr sz="3500" b="0" i="0" u="none" strike="noStrike" cap="none">
                <a:solidFill>
                  <a:srgbClr val="00477D"/>
                </a:solidFill>
                <a:latin typeface="Nunito Black"/>
                <a:ea typeface="Nunito Black"/>
                <a:cs typeface="Nunito Black"/>
                <a:sym typeface="Nunito Black"/>
              </a:defRPr>
            </a:lvl1pPr>
            <a:lvl2pPr marR="0" lvl="1"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2pPr>
            <a:lvl3pPr marR="0" lvl="2"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3pPr>
            <a:lvl4pPr marR="0" lvl="3"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4pPr>
            <a:lvl5pPr marR="0" lvl="4"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5pPr>
            <a:lvl6pPr marR="0" lvl="5"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6pPr>
            <a:lvl7pPr marR="0" lvl="6"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7pPr>
            <a:lvl8pPr marR="0" lvl="7"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8pPr>
            <a:lvl9pPr marR="0" lvl="8"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9pPr>
          </a:lstStyle>
          <a:p>
            <a:pPr algn="just">
              <a:lnSpc>
                <a:spcPct val="150000"/>
              </a:lnSpc>
            </a:pPr>
            <a:r>
              <a:rPr lang="vi-VN" sz="2000" dirty="0">
                <a:solidFill>
                  <a:schemeClr val="lt2"/>
                </a:solidFill>
                <a:latin typeface="Times New Roman" panose="02020603050405020304" pitchFamily="18" charset="0"/>
                <a:cs typeface="Times New Roman" panose="02020603050405020304" pitchFamily="18" charset="0"/>
              </a:rPr>
              <a:t/>
            </a:r>
            <a:br>
              <a:rPr lang="vi-VN" sz="2000" dirty="0">
                <a:solidFill>
                  <a:schemeClr val="lt2"/>
                </a:solidFill>
                <a:latin typeface="Times New Roman" panose="02020603050405020304" pitchFamily="18" charset="0"/>
                <a:cs typeface="Times New Roman" panose="02020603050405020304" pitchFamily="18" charset="0"/>
              </a:rPr>
            </a:br>
            <a:r>
              <a:rPr lang="vi-VN" sz="2000" dirty="0">
                <a:solidFill>
                  <a:schemeClr val="accent2">
                    <a:lumMod val="90000"/>
                    <a:lumOff val="10000"/>
                  </a:schemeClr>
                </a:solidFill>
                <a:latin typeface="Times New Roman" panose="02020603050405020304" pitchFamily="18" charset="0"/>
                <a:cs typeface="Times New Roman" panose="02020603050405020304" pitchFamily="18" charset="0"/>
              </a:rPr>
              <a:t>- Một số cách diễn đạt mới phổ biến hiện nay có cách viết, cách nói, cách sử dụng câu sai ngữ pháp</a:t>
            </a:r>
            <a:endParaRPr lang="en-US" sz="2000" dirty="0">
              <a:solidFill>
                <a:schemeClr val="accent2">
                  <a:lumMod val="90000"/>
                  <a:lumOff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765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8"/>
          <p:cNvSpPr/>
          <p:nvPr/>
        </p:nvSpPr>
        <p:spPr>
          <a:xfrm rot="-2132261">
            <a:off x="2689056" y="222443"/>
            <a:ext cx="722595" cy="623622"/>
          </a:xfrm>
          <a:prstGeom prst="ellipse">
            <a:avLst/>
          </a:pr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8"/>
          <p:cNvSpPr txBox="1">
            <a:spLocks noGrp="1"/>
          </p:cNvSpPr>
          <p:nvPr>
            <p:ph type="ctrTitle"/>
          </p:nvPr>
        </p:nvSpPr>
        <p:spPr>
          <a:xfrm>
            <a:off x="3569197" y="252923"/>
            <a:ext cx="2895214" cy="540000"/>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just" rtl="0">
              <a:spcBef>
                <a:spcPts val="0"/>
              </a:spcBef>
              <a:spcAft>
                <a:spcPts val="0"/>
              </a:spcAft>
              <a:buNone/>
            </a:pPr>
            <a:r>
              <a:rPr lang="fi-FI" sz="2000" b="1" dirty="0">
                <a:latin typeface="Times New Roman" panose="02020603050405020304" pitchFamily="18" charset="0"/>
                <a:cs typeface="Times New Roman" panose="02020603050405020304" pitchFamily="18" charset="0"/>
              </a:rPr>
              <a:t>Ngôn ngữ tuổi “teen”</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4294967295"/>
          </p:nvPr>
        </p:nvSpPr>
        <p:spPr>
          <a:xfrm>
            <a:off x="2491920" y="256441"/>
            <a:ext cx="1033670" cy="5556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2">
                    <a:lumMod val="90000"/>
                    <a:lumOff val="10000"/>
                  </a:schemeClr>
                </a:solidFill>
                <a:latin typeface="Times New Roman" panose="02020603050405020304" pitchFamily="18" charset="0"/>
                <a:cs typeface="Times New Roman" panose="02020603050405020304" pitchFamily="18" charset="0"/>
              </a:rPr>
              <a:t>1.3</a:t>
            </a:r>
            <a:endParaRPr sz="2000" b="1" dirty="0">
              <a:solidFill>
                <a:schemeClr val="accent2">
                  <a:lumMod val="90000"/>
                  <a:lumOff val="10000"/>
                </a:schemeClr>
              </a:solidFill>
              <a:latin typeface="Times New Roman" panose="02020603050405020304" pitchFamily="18" charset="0"/>
              <a:cs typeface="Times New Roman" panose="02020603050405020304" pitchFamily="18" charset="0"/>
            </a:endParaRPr>
          </a:p>
        </p:txBody>
      </p:sp>
      <p:sp>
        <p:nvSpPr>
          <p:cNvPr id="2" name="Google Shape;724;p48">
            <a:extLst>
              <a:ext uri="{FF2B5EF4-FFF2-40B4-BE49-F238E27FC236}">
                <a16:creationId xmlns:a16="http://schemas.microsoft.com/office/drawing/2014/main" id="{96868E68-4269-48F2-4D3A-BACFE4FA36A7}"/>
              </a:ext>
            </a:extLst>
          </p:cNvPr>
          <p:cNvSpPr txBox="1">
            <a:spLocks/>
          </p:cNvSpPr>
          <p:nvPr/>
        </p:nvSpPr>
        <p:spPr>
          <a:xfrm>
            <a:off x="290222" y="948396"/>
            <a:ext cx="8563555" cy="3894823"/>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1pPr>
            <a:lvl2pPr marL="914400" marR="0" lvl="1"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2pPr>
            <a:lvl3pPr marL="1371600" marR="0" lvl="2"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3pPr>
            <a:lvl4pPr marL="1828800" marR="0" lvl="3"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4pPr>
            <a:lvl5pPr marL="2286000" marR="0" lvl="4"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5pPr>
            <a:lvl6pPr marL="2743200" marR="0" lvl="5"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6pPr>
            <a:lvl7pPr marL="3200400" marR="0" lvl="6"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7pPr>
            <a:lvl8pPr marL="3657600" marR="0" lvl="7"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9pPr>
          </a:lstStyle>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Giới trẻ sử dụng phổ biến một số từ ngữ và cách diễn đạt khác lạ, nghịch ngợm</a:t>
            </a:r>
          </a:p>
          <a:p>
            <a:pPr marL="0" indent="0" algn="just">
              <a:lnSpc>
                <a:spcPct val="150000"/>
              </a:lnSpc>
              <a:buNone/>
            </a:pPr>
            <a:r>
              <a:rPr lang="en-US" sz="1800"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Xuất hiện phổ biến trên Internet, các bình luận</a:t>
            </a:r>
            <a:endParaRPr lang="en-US" sz="18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50000"/>
              </a:lnSpc>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Biểu hiện: </a:t>
            </a:r>
          </a:p>
          <a:p>
            <a:pPr marL="0" indent="0" algn="just">
              <a:lnSpc>
                <a:spcPct val="150000"/>
              </a:lnSpc>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Viết/nói lệch chính tả: </a:t>
            </a: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bít – biết, lun – luôn, iu – yêu ....</a:t>
            </a:r>
          </a:p>
          <a:p>
            <a:pPr marL="0" indent="0" algn="just">
              <a:lnSpc>
                <a:spcPct val="150000"/>
              </a:lnSpc>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Kết hợp biến âm và nói lái: </a:t>
            </a: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chanh sả - sang chảnh</a:t>
            </a:r>
          </a:p>
          <a:p>
            <a:pPr marL="0" indent="0" algn="just">
              <a:lnSpc>
                <a:spcPct val="150000"/>
              </a:lnSpc>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Viết tắt: </a:t>
            </a: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ko – không, ae – anh em, gato – ghen ăn tức ở, ck – chồng, vk – vợ...</a:t>
            </a:r>
          </a:p>
          <a:p>
            <a:pPr marL="0" indent="0" algn="just">
              <a:lnSpc>
                <a:spcPct val="150000"/>
              </a:lnSpc>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Đan xen tiếng nước ngoài – số: </a:t>
            </a: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xin in4 – information, G9 – goodni</a:t>
            </a:r>
            <a:r>
              <a:rPr lang="en-US" sz="1800" i="1" dirty="0" err="1">
                <a:solidFill>
                  <a:schemeClr val="accent2">
                    <a:lumMod val="90000"/>
                    <a:lumOff val="10000"/>
                  </a:schemeClr>
                </a:solidFill>
                <a:latin typeface="Times New Roman" panose="02020603050405020304" pitchFamily="18" charset="0"/>
                <a:cs typeface="Times New Roman" panose="02020603050405020304" pitchFamily="18" charset="0"/>
              </a:rPr>
              <a:t>ght</a:t>
            </a:r>
            <a:endPar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50000"/>
              </a:lnSpc>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Tạo thành ngữ mới: </a:t>
            </a: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chán như con gián, buồn như con chuồn chuồn, được voi đòi Hai Bà Trưng, ác như con tê giác….</a:t>
            </a:r>
          </a:p>
          <a:p>
            <a:pPr marL="0" indent="0" algn="just">
              <a:lnSpc>
                <a:spcPct val="150000"/>
              </a:lnSpc>
              <a:buNone/>
            </a:pPr>
            <a:endParaRPr lang="vi-VN" sz="1800" dirty="0">
              <a:solidFill>
                <a:schemeClr val="accent2">
                  <a:lumMod val="90000"/>
                  <a:lumOff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813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8"/>
          <p:cNvSpPr/>
          <p:nvPr/>
        </p:nvSpPr>
        <p:spPr>
          <a:xfrm rot="-2132261">
            <a:off x="2689056" y="222443"/>
            <a:ext cx="722595" cy="623622"/>
          </a:xfrm>
          <a:prstGeom prst="ellipse">
            <a:avLst/>
          </a:pr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8"/>
          <p:cNvSpPr txBox="1">
            <a:spLocks noGrp="1"/>
          </p:cNvSpPr>
          <p:nvPr>
            <p:ph type="ctrTitle"/>
          </p:nvPr>
        </p:nvSpPr>
        <p:spPr>
          <a:xfrm>
            <a:off x="3569197" y="252923"/>
            <a:ext cx="2895214" cy="540000"/>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just" rtl="0">
              <a:spcBef>
                <a:spcPts val="0"/>
              </a:spcBef>
              <a:spcAft>
                <a:spcPts val="0"/>
              </a:spcAft>
              <a:buNone/>
            </a:pPr>
            <a:r>
              <a:rPr lang="fi-FI" sz="2000" b="1" dirty="0">
                <a:latin typeface="Times New Roman" panose="02020603050405020304" pitchFamily="18" charset="0"/>
                <a:cs typeface="Times New Roman" panose="02020603050405020304" pitchFamily="18" charset="0"/>
              </a:rPr>
              <a:t>Ngôn ngữ tuổi “teen”</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4294967295"/>
          </p:nvPr>
        </p:nvSpPr>
        <p:spPr>
          <a:xfrm>
            <a:off x="2491920" y="256441"/>
            <a:ext cx="1033670" cy="5556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2">
                    <a:lumMod val="90000"/>
                    <a:lumOff val="10000"/>
                  </a:schemeClr>
                </a:solidFill>
                <a:latin typeface="Times New Roman" panose="02020603050405020304" pitchFamily="18" charset="0"/>
                <a:cs typeface="Times New Roman" panose="02020603050405020304" pitchFamily="18" charset="0"/>
              </a:rPr>
              <a:t>1.3</a:t>
            </a:r>
            <a:endParaRPr sz="2000" b="1" dirty="0">
              <a:solidFill>
                <a:schemeClr val="accent2">
                  <a:lumMod val="90000"/>
                  <a:lumOff val="10000"/>
                </a:schemeClr>
              </a:solidFill>
              <a:latin typeface="Times New Roman" panose="02020603050405020304" pitchFamily="18" charset="0"/>
              <a:cs typeface="Times New Roman" panose="02020603050405020304" pitchFamily="18" charset="0"/>
            </a:endParaRPr>
          </a:p>
        </p:txBody>
      </p:sp>
      <p:sp>
        <p:nvSpPr>
          <p:cNvPr id="2" name="Google Shape;724;p48">
            <a:extLst>
              <a:ext uri="{FF2B5EF4-FFF2-40B4-BE49-F238E27FC236}">
                <a16:creationId xmlns:a16="http://schemas.microsoft.com/office/drawing/2014/main" id="{96868E68-4269-48F2-4D3A-BACFE4FA36A7}"/>
              </a:ext>
            </a:extLst>
          </p:cNvPr>
          <p:cNvSpPr txBox="1">
            <a:spLocks/>
          </p:cNvSpPr>
          <p:nvPr/>
        </p:nvSpPr>
        <p:spPr>
          <a:xfrm>
            <a:off x="290222" y="948396"/>
            <a:ext cx="8563555" cy="3894823"/>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1pPr>
            <a:lvl2pPr marL="914400" marR="0" lvl="1"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2pPr>
            <a:lvl3pPr marL="1371600" marR="0" lvl="2"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3pPr>
            <a:lvl4pPr marL="1828800" marR="0" lvl="3"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4pPr>
            <a:lvl5pPr marL="2286000" marR="0" lvl="4"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5pPr>
            <a:lvl6pPr marL="2743200" marR="0" lvl="5"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6pPr>
            <a:lvl7pPr marL="3200400" marR="0" lvl="6"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7pPr>
            <a:lvl8pPr marL="3657600" marR="0" lvl="7"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9pPr>
          </a:lstStyle>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Biệt ngữ khó hiểu: </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a:t>
            </a:r>
            <a:r>
              <a:rPr lang="en-US" sz="1800"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M có dj choj 0 </a:t>
            </a:r>
          </a:p>
          <a:p>
            <a:pPr marL="0" indent="0" algn="just">
              <a:lnSpc>
                <a:spcPct val="150000"/>
              </a:lnSpc>
              <a:buFont typeface="Nunito"/>
              <a:buNone/>
            </a:pP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 Mày có đi chơi không) </a:t>
            </a:r>
          </a:p>
          <a:p>
            <a:pPr marL="0" indent="0" algn="just">
              <a:lnSpc>
                <a:spcPct val="150000"/>
              </a:lnSpc>
              <a:buFont typeface="Nunito"/>
              <a:buNone/>
            </a:pP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a:t>
            </a:r>
            <a:r>
              <a:rPr lang="en-US" sz="1800" i="1"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T đag pùn, t mún ra ngoài choj cho zui”  </a:t>
            </a:r>
          </a:p>
          <a:p>
            <a:pPr marL="0" indent="0" algn="just">
              <a:lnSpc>
                <a:spcPct val="150000"/>
              </a:lnSpc>
              <a:buFont typeface="Nunito"/>
              <a:buNone/>
            </a:pP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 (Tao đang buồn, tao muốn ra ngoài chơi cho vui)</a:t>
            </a:r>
          </a:p>
          <a:p>
            <a:pPr marL="0" indent="0" algn="just">
              <a:lnSpc>
                <a:spcPct val="150000"/>
              </a:lnSpc>
              <a:buFont typeface="Nunito"/>
              <a:buNone/>
            </a:pP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a:t>
            </a:r>
            <a:r>
              <a:rPr lang="en-US" sz="1800" i="1"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Mjn h0ng bjs ns j hun. Chuk pan sjh nkat zuj ze nhen. Hep py bit day tu dju</a:t>
            </a:r>
          </a:p>
          <a:p>
            <a:pPr marL="0" indent="0" algn="just">
              <a:lnSpc>
                <a:spcPct val="150000"/>
              </a:lnSpc>
              <a:buFont typeface="Nunito"/>
              <a:buNone/>
            </a:pP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(Mình không biết nói gì hơn. Chúc bạn sinh nhật vui vẻ nhé. Chúc mừng sinh nhật bạn)</a:t>
            </a:r>
          </a:p>
          <a:p>
            <a:pPr marL="0" indent="0" algn="just">
              <a:lnSpc>
                <a:spcPct val="150000"/>
              </a:lnSpc>
              <a:buNone/>
            </a:pPr>
            <a:endParaRPr lang="vi-VN" sz="1800" dirty="0">
              <a:solidFill>
                <a:schemeClr val="accent2">
                  <a:lumMod val="90000"/>
                  <a:lumOff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242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p38"/>
          <p:cNvSpPr txBox="1">
            <a:spLocks noGrp="1"/>
          </p:cNvSpPr>
          <p:nvPr>
            <p:ph type="title"/>
          </p:nvPr>
        </p:nvSpPr>
        <p:spPr>
          <a:xfrm>
            <a:off x="2492683" y="539100"/>
            <a:ext cx="1435262" cy="604671"/>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err="1">
                <a:latin typeface="Times New Roman" panose="02020603050405020304" pitchFamily="18" charset="0"/>
                <a:cs typeface="Times New Roman" panose="02020603050405020304" pitchFamily="18" charset="0"/>
              </a:rPr>
              <a:t>Kết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luận</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3"/>
          </p:nvPr>
        </p:nvSpPr>
        <p:spPr>
          <a:xfrm>
            <a:off x="691420" y="586971"/>
            <a:ext cx="692700" cy="55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1</a:t>
            </a:r>
            <a:endParaRPr dirty="0">
              <a:solidFill>
                <a:schemeClr val="lt1"/>
              </a:solidFill>
            </a:endParaRPr>
          </a:p>
        </p:txBody>
      </p:sp>
      <p:grpSp>
        <p:nvGrpSpPr>
          <p:cNvPr id="402" name="Google Shape;402;p38"/>
          <p:cNvGrpSpPr/>
          <p:nvPr/>
        </p:nvGrpSpPr>
        <p:grpSpPr>
          <a:xfrm flipH="1">
            <a:off x="6615285" y="1908911"/>
            <a:ext cx="2528715" cy="2080173"/>
            <a:chOff x="5552600" y="1045825"/>
            <a:chExt cx="1199125" cy="986425"/>
          </a:xfrm>
        </p:grpSpPr>
        <p:sp>
          <p:nvSpPr>
            <p:cNvPr id="403" name="Google Shape;403;p38"/>
            <p:cNvSpPr/>
            <p:nvPr/>
          </p:nvSpPr>
          <p:spPr>
            <a:xfrm>
              <a:off x="6356175" y="1446800"/>
              <a:ext cx="315300" cy="357925"/>
            </a:xfrm>
            <a:custGeom>
              <a:avLst/>
              <a:gdLst/>
              <a:ahLst/>
              <a:cxnLst/>
              <a:rect l="l" t="t" r="r" b="b"/>
              <a:pathLst>
                <a:path w="12612" h="14317" extrusionOk="0">
                  <a:moveTo>
                    <a:pt x="1521" y="0"/>
                  </a:moveTo>
                  <a:cubicBezTo>
                    <a:pt x="1060" y="0"/>
                    <a:pt x="554" y="75"/>
                    <a:pt x="1" y="237"/>
                  </a:cubicBezTo>
                  <a:lnTo>
                    <a:pt x="2840" y="9866"/>
                  </a:lnTo>
                  <a:cubicBezTo>
                    <a:pt x="3039" y="10708"/>
                    <a:pt x="3653" y="11364"/>
                    <a:pt x="4480" y="11635"/>
                  </a:cubicBezTo>
                  <a:lnTo>
                    <a:pt x="6349" y="12220"/>
                  </a:lnTo>
                  <a:lnTo>
                    <a:pt x="12041" y="14317"/>
                  </a:lnTo>
                  <a:lnTo>
                    <a:pt x="12611" y="12533"/>
                  </a:lnTo>
                  <a:cubicBezTo>
                    <a:pt x="11827" y="12063"/>
                    <a:pt x="6335" y="8896"/>
                    <a:pt x="6335" y="8896"/>
                  </a:cubicBezTo>
                  <a:cubicBezTo>
                    <a:pt x="6335" y="8896"/>
                    <a:pt x="5850" y="6228"/>
                    <a:pt x="5179" y="3389"/>
                  </a:cubicBezTo>
                  <a:cubicBezTo>
                    <a:pt x="4714" y="1449"/>
                    <a:pt x="3549" y="0"/>
                    <a:pt x="1521"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a:off x="6341925" y="1445275"/>
              <a:ext cx="168700" cy="223350"/>
            </a:xfrm>
            <a:custGeom>
              <a:avLst/>
              <a:gdLst/>
              <a:ahLst/>
              <a:cxnLst/>
              <a:rect l="l" t="t" r="r" b="b"/>
              <a:pathLst>
                <a:path w="6748" h="8934" extrusionOk="0">
                  <a:moveTo>
                    <a:pt x="2183" y="0"/>
                  </a:moveTo>
                  <a:cubicBezTo>
                    <a:pt x="1218" y="0"/>
                    <a:pt x="0" y="298"/>
                    <a:pt x="0" y="298"/>
                  </a:cubicBezTo>
                  <a:lnTo>
                    <a:pt x="2982" y="8900"/>
                  </a:lnTo>
                  <a:cubicBezTo>
                    <a:pt x="3213" y="8923"/>
                    <a:pt x="3431" y="8933"/>
                    <a:pt x="3637" y="8933"/>
                  </a:cubicBezTo>
                  <a:cubicBezTo>
                    <a:pt x="5988" y="8933"/>
                    <a:pt x="6748" y="7559"/>
                    <a:pt x="6748" y="7559"/>
                  </a:cubicBezTo>
                  <a:cubicBezTo>
                    <a:pt x="6748" y="7559"/>
                    <a:pt x="6277" y="4806"/>
                    <a:pt x="5635" y="2737"/>
                  </a:cubicBezTo>
                  <a:cubicBezTo>
                    <a:pt x="4979" y="683"/>
                    <a:pt x="3780" y="326"/>
                    <a:pt x="2853" y="69"/>
                  </a:cubicBezTo>
                  <a:cubicBezTo>
                    <a:pt x="2663" y="20"/>
                    <a:pt x="2431" y="0"/>
                    <a:pt x="2183" y="0"/>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38"/>
            <p:cNvSpPr/>
            <p:nvPr/>
          </p:nvSpPr>
          <p:spPr>
            <a:xfrm>
              <a:off x="6262750" y="1744800"/>
              <a:ext cx="488975" cy="282100"/>
            </a:xfrm>
            <a:custGeom>
              <a:avLst/>
              <a:gdLst/>
              <a:ahLst/>
              <a:cxnLst/>
              <a:rect l="l" t="t" r="r" b="b"/>
              <a:pathLst>
                <a:path w="19559" h="11284" extrusionOk="0">
                  <a:moveTo>
                    <a:pt x="11926" y="0"/>
                  </a:moveTo>
                  <a:lnTo>
                    <a:pt x="0" y="6904"/>
                  </a:lnTo>
                  <a:lnTo>
                    <a:pt x="7632" y="11284"/>
                  </a:lnTo>
                  <a:lnTo>
                    <a:pt x="19558" y="4408"/>
                  </a:lnTo>
                  <a:lnTo>
                    <a:pt x="1192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6262750" y="1744800"/>
              <a:ext cx="488975" cy="282100"/>
            </a:xfrm>
            <a:custGeom>
              <a:avLst/>
              <a:gdLst/>
              <a:ahLst/>
              <a:cxnLst/>
              <a:rect l="l" t="t" r="r" b="b"/>
              <a:pathLst>
                <a:path w="19559" h="11284" extrusionOk="0">
                  <a:moveTo>
                    <a:pt x="11926" y="0"/>
                  </a:moveTo>
                  <a:lnTo>
                    <a:pt x="0" y="6904"/>
                  </a:lnTo>
                  <a:lnTo>
                    <a:pt x="7632" y="11284"/>
                  </a:lnTo>
                  <a:lnTo>
                    <a:pt x="19558" y="4408"/>
                  </a:lnTo>
                  <a:lnTo>
                    <a:pt x="11926" y="0"/>
                  </a:lnTo>
                  <a:close/>
                </a:path>
              </a:pathLst>
            </a:custGeom>
            <a:solidFill>
              <a:srgbClr val="000000">
                <a:alpha val="9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6598325" y="1831450"/>
              <a:ext cx="144825" cy="107375"/>
            </a:xfrm>
            <a:custGeom>
              <a:avLst/>
              <a:gdLst/>
              <a:ahLst/>
              <a:cxnLst/>
              <a:rect l="l" t="t" r="r" b="b"/>
              <a:pathLst>
                <a:path w="5793" h="4295" extrusionOk="0">
                  <a:moveTo>
                    <a:pt x="5793" y="1"/>
                  </a:moveTo>
                  <a:lnTo>
                    <a:pt x="1057" y="2725"/>
                  </a:lnTo>
                  <a:cubicBezTo>
                    <a:pt x="457" y="3068"/>
                    <a:pt x="1" y="3809"/>
                    <a:pt x="1" y="4080"/>
                  </a:cubicBezTo>
                  <a:lnTo>
                    <a:pt x="1" y="4294"/>
                  </a:lnTo>
                  <a:lnTo>
                    <a:pt x="5793" y="956"/>
                  </a:lnTo>
                  <a:lnTo>
                    <a:pt x="5793"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6416100" y="1726600"/>
              <a:ext cx="327050" cy="212575"/>
            </a:xfrm>
            <a:custGeom>
              <a:avLst/>
              <a:gdLst/>
              <a:ahLst/>
              <a:cxnLst/>
              <a:rect l="l" t="t" r="r" b="b"/>
              <a:pathLst>
                <a:path w="13082" h="8503" extrusionOk="0">
                  <a:moveTo>
                    <a:pt x="5792" y="1"/>
                  </a:moveTo>
                  <a:lnTo>
                    <a:pt x="1042" y="2725"/>
                  </a:lnTo>
                  <a:cubicBezTo>
                    <a:pt x="457" y="3068"/>
                    <a:pt x="0" y="3809"/>
                    <a:pt x="0" y="4080"/>
                  </a:cubicBezTo>
                  <a:lnTo>
                    <a:pt x="0" y="4294"/>
                  </a:lnTo>
                  <a:lnTo>
                    <a:pt x="7290" y="8503"/>
                  </a:lnTo>
                  <a:lnTo>
                    <a:pt x="7290" y="8289"/>
                  </a:lnTo>
                  <a:cubicBezTo>
                    <a:pt x="7290" y="8018"/>
                    <a:pt x="7746" y="7276"/>
                    <a:pt x="8346" y="6933"/>
                  </a:cubicBezTo>
                  <a:lnTo>
                    <a:pt x="13082" y="4195"/>
                  </a:lnTo>
                  <a:lnTo>
                    <a:pt x="579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6416100" y="1726250"/>
              <a:ext cx="327050" cy="212925"/>
            </a:xfrm>
            <a:custGeom>
              <a:avLst/>
              <a:gdLst/>
              <a:ahLst/>
              <a:cxnLst/>
              <a:rect l="l" t="t" r="r" b="b"/>
              <a:pathLst>
                <a:path w="13082" h="8517" extrusionOk="0">
                  <a:moveTo>
                    <a:pt x="5792" y="0"/>
                  </a:moveTo>
                  <a:lnTo>
                    <a:pt x="1042" y="2739"/>
                  </a:lnTo>
                  <a:cubicBezTo>
                    <a:pt x="457" y="3082"/>
                    <a:pt x="0" y="3823"/>
                    <a:pt x="0" y="4094"/>
                  </a:cubicBezTo>
                  <a:lnTo>
                    <a:pt x="0" y="4308"/>
                  </a:lnTo>
                  <a:lnTo>
                    <a:pt x="7290" y="8517"/>
                  </a:lnTo>
                  <a:lnTo>
                    <a:pt x="7290" y="8303"/>
                  </a:lnTo>
                  <a:cubicBezTo>
                    <a:pt x="7290" y="8032"/>
                    <a:pt x="7746" y="7290"/>
                    <a:pt x="8346" y="6947"/>
                  </a:cubicBezTo>
                  <a:lnTo>
                    <a:pt x="13082" y="4209"/>
                  </a:lnTo>
                  <a:lnTo>
                    <a:pt x="579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571600" y="1918250"/>
              <a:ext cx="26750" cy="15575"/>
            </a:xfrm>
            <a:custGeom>
              <a:avLst/>
              <a:gdLst/>
              <a:ahLst/>
              <a:cxnLst/>
              <a:rect l="l" t="t" r="r" b="b"/>
              <a:pathLst>
                <a:path w="1070" h="623" extrusionOk="0">
                  <a:moveTo>
                    <a:pt x="204" y="1"/>
                  </a:moveTo>
                  <a:cubicBezTo>
                    <a:pt x="135" y="1"/>
                    <a:pt x="66" y="8"/>
                    <a:pt x="0" y="24"/>
                  </a:cubicBezTo>
                  <a:lnTo>
                    <a:pt x="599" y="352"/>
                  </a:lnTo>
                  <a:lnTo>
                    <a:pt x="1070" y="623"/>
                  </a:lnTo>
                  <a:cubicBezTo>
                    <a:pt x="1070" y="409"/>
                    <a:pt x="942" y="209"/>
                    <a:pt x="728" y="123"/>
                  </a:cubicBezTo>
                  <a:cubicBezTo>
                    <a:pt x="572" y="51"/>
                    <a:pt x="386" y="1"/>
                    <a:pt x="204"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6571600" y="1918250"/>
              <a:ext cx="26750" cy="15575"/>
            </a:xfrm>
            <a:custGeom>
              <a:avLst/>
              <a:gdLst/>
              <a:ahLst/>
              <a:cxnLst/>
              <a:rect l="l" t="t" r="r" b="b"/>
              <a:pathLst>
                <a:path w="1070" h="623" extrusionOk="0">
                  <a:moveTo>
                    <a:pt x="204" y="1"/>
                  </a:moveTo>
                  <a:cubicBezTo>
                    <a:pt x="135" y="1"/>
                    <a:pt x="66" y="8"/>
                    <a:pt x="0" y="24"/>
                  </a:cubicBezTo>
                  <a:lnTo>
                    <a:pt x="599" y="352"/>
                  </a:lnTo>
                  <a:lnTo>
                    <a:pt x="1070" y="623"/>
                  </a:lnTo>
                  <a:cubicBezTo>
                    <a:pt x="1070" y="409"/>
                    <a:pt x="942" y="209"/>
                    <a:pt x="728" y="123"/>
                  </a:cubicBezTo>
                  <a:cubicBezTo>
                    <a:pt x="572" y="51"/>
                    <a:pt x="386" y="1"/>
                    <a:pt x="204"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262750" y="1917400"/>
              <a:ext cx="190825" cy="114850"/>
            </a:xfrm>
            <a:custGeom>
              <a:avLst/>
              <a:gdLst/>
              <a:ahLst/>
              <a:cxnLst/>
              <a:rect l="l" t="t" r="r" b="b"/>
              <a:pathLst>
                <a:path w="7633" h="4594" extrusionOk="0">
                  <a:moveTo>
                    <a:pt x="0" y="0"/>
                  </a:moveTo>
                  <a:lnTo>
                    <a:pt x="0" y="200"/>
                  </a:lnTo>
                  <a:lnTo>
                    <a:pt x="7632" y="4594"/>
                  </a:lnTo>
                  <a:lnTo>
                    <a:pt x="7632" y="4380"/>
                  </a:lnTo>
                  <a:lnTo>
                    <a:pt x="0"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6262750" y="1917400"/>
              <a:ext cx="190825" cy="114850"/>
            </a:xfrm>
            <a:custGeom>
              <a:avLst/>
              <a:gdLst/>
              <a:ahLst/>
              <a:cxnLst/>
              <a:rect l="l" t="t" r="r" b="b"/>
              <a:pathLst>
                <a:path w="7633" h="4594" extrusionOk="0">
                  <a:moveTo>
                    <a:pt x="0" y="0"/>
                  </a:moveTo>
                  <a:lnTo>
                    <a:pt x="0" y="200"/>
                  </a:lnTo>
                  <a:lnTo>
                    <a:pt x="7632" y="4594"/>
                  </a:lnTo>
                  <a:lnTo>
                    <a:pt x="7632" y="4380"/>
                  </a:lnTo>
                  <a:lnTo>
                    <a:pt x="0" y="0"/>
                  </a:lnTo>
                  <a:close/>
                </a:path>
              </a:pathLst>
            </a:custGeom>
            <a:solidFill>
              <a:srgbClr val="000000">
                <a:alpha val="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8"/>
            <p:cNvSpPr/>
            <p:nvPr/>
          </p:nvSpPr>
          <p:spPr>
            <a:xfrm>
              <a:off x="6453550" y="1855000"/>
              <a:ext cx="298175" cy="177250"/>
            </a:xfrm>
            <a:custGeom>
              <a:avLst/>
              <a:gdLst/>
              <a:ahLst/>
              <a:cxnLst/>
              <a:rect l="l" t="t" r="r" b="b"/>
              <a:pathLst>
                <a:path w="11927" h="7090" extrusionOk="0">
                  <a:moveTo>
                    <a:pt x="11926" y="0"/>
                  </a:moveTo>
                  <a:lnTo>
                    <a:pt x="0" y="6876"/>
                  </a:lnTo>
                  <a:lnTo>
                    <a:pt x="0" y="7090"/>
                  </a:lnTo>
                  <a:lnTo>
                    <a:pt x="11926" y="200"/>
                  </a:lnTo>
                  <a:lnTo>
                    <a:pt x="1192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8"/>
            <p:cNvSpPr/>
            <p:nvPr/>
          </p:nvSpPr>
          <p:spPr>
            <a:xfrm>
              <a:off x="6452825" y="1925825"/>
              <a:ext cx="145775" cy="96800"/>
            </a:xfrm>
            <a:custGeom>
              <a:avLst/>
              <a:gdLst/>
              <a:ahLst/>
              <a:cxnLst/>
              <a:rect l="l" t="t" r="r" b="b"/>
              <a:pathLst>
                <a:path w="5831" h="3872" extrusionOk="0">
                  <a:moveTo>
                    <a:pt x="5338" y="0"/>
                  </a:moveTo>
                  <a:cubicBezTo>
                    <a:pt x="5169" y="0"/>
                    <a:pt x="4967" y="51"/>
                    <a:pt x="4751" y="177"/>
                  </a:cubicBezTo>
                  <a:lnTo>
                    <a:pt x="1" y="2887"/>
                  </a:lnTo>
                  <a:lnTo>
                    <a:pt x="1" y="3872"/>
                  </a:lnTo>
                  <a:lnTo>
                    <a:pt x="5821" y="519"/>
                  </a:lnTo>
                  <a:cubicBezTo>
                    <a:pt x="5821" y="519"/>
                    <a:pt x="5823" y="528"/>
                    <a:pt x="5824" y="528"/>
                  </a:cubicBezTo>
                  <a:cubicBezTo>
                    <a:pt x="5827" y="528"/>
                    <a:pt x="5830" y="497"/>
                    <a:pt x="5821" y="320"/>
                  </a:cubicBezTo>
                  <a:cubicBezTo>
                    <a:pt x="5821" y="149"/>
                    <a:pt x="5628" y="0"/>
                    <a:pt x="5338"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8"/>
            <p:cNvSpPr/>
            <p:nvPr/>
          </p:nvSpPr>
          <p:spPr>
            <a:xfrm>
              <a:off x="6270600" y="1892800"/>
              <a:ext cx="182975" cy="129825"/>
            </a:xfrm>
            <a:custGeom>
              <a:avLst/>
              <a:gdLst/>
              <a:ahLst/>
              <a:cxnLst/>
              <a:rect l="l" t="t" r="r" b="b"/>
              <a:pathLst>
                <a:path w="7319" h="5193" extrusionOk="0">
                  <a:moveTo>
                    <a:pt x="0" y="0"/>
                  </a:moveTo>
                  <a:lnTo>
                    <a:pt x="0" y="984"/>
                  </a:lnTo>
                  <a:lnTo>
                    <a:pt x="7318" y="5193"/>
                  </a:lnTo>
                  <a:lnTo>
                    <a:pt x="7318" y="4208"/>
                  </a:lnTo>
                  <a:lnTo>
                    <a:pt x="0"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6270600" y="1820025"/>
              <a:ext cx="324550" cy="178350"/>
            </a:xfrm>
            <a:custGeom>
              <a:avLst/>
              <a:gdLst/>
              <a:ahLst/>
              <a:cxnLst/>
              <a:rect l="l" t="t" r="r" b="b"/>
              <a:pathLst>
                <a:path w="12982" h="7134" extrusionOk="0">
                  <a:moveTo>
                    <a:pt x="12978" y="4336"/>
                  </a:moveTo>
                  <a:lnTo>
                    <a:pt x="12982" y="4338"/>
                  </a:lnTo>
                  <a:cubicBezTo>
                    <a:pt x="12981" y="4337"/>
                    <a:pt x="12980" y="4337"/>
                    <a:pt x="12978" y="4336"/>
                  </a:cubicBezTo>
                  <a:close/>
                  <a:moveTo>
                    <a:pt x="5322" y="0"/>
                  </a:moveTo>
                  <a:cubicBezTo>
                    <a:pt x="5180" y="0"/>
                    <a:pt x="4996" y="54"/>
                    <a:pt x="4750" y="201"/>
                  </a:cubicBezTo>
                  <a:lnTo>
                    <a:pt x="0" y="2911"/>
                  </a:lnTo>
                  <a:lnTo>
                    <a:pt x="856" y="3410"/>
                  </a:lnTo>
                  <a:lnTo>
                    <a:pt x="7290" y="7134"/>
                  </a:lnTo>
                  <a:lnTo>
                    <a:pt x="11826" y="4537"/>
                  </a:lnTo>
                  <a:lnTo>
                    <a:pt x="12040" y="4409"/>
                  </a:lnTo>
                  <a:cubicBezTo>
                    <a:pt x="12251" y="4295"/>
                    <a:pt x="12440" y="4237"/>
                    <a:pt x="12613" y="4237"/>
                  </a:cubicBezTo>
                  <a:cubicBezTo>
                    <a:pt x="12742" y="4237"/>
                    <a:pt x="12863" y="4270"/>
                    <a:pt x="12978" y="4336"/>
                  </a:cubicBezTo>
                  <a:lnTo>
                    <a:pt x="12978" y="4336"/>
                  </a:lnTo>
                  <a:lnTo>
                    <a:pt x="5578" y="72"/>
                  </a:lnTo>
                  <a:cubicBezTo>
                    <a:pt x="5511" y="30"/>
                    <a:pt x="5428" y="0"/>
                    <a:pt x="532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6444975" y="1918125"/>
              <a:ext cx="110225" cy="63850"/>
            </a:xfrm>
            <a:custGeom>
              <a:avLst/>
              <a:gdLst/>
              <a:ahLst/>
              <a:cxnLst/>
              <a:rect l="l" t="t" r="r" b="b"/>
              <a:pathLst>
                <a:path w="4409" h="2554" extrusionOk="0">
                  <a:moveTo>
                    <a:pt x="4238" y="0"/>
                  </a:moveTo>
                  <a:lnTo>
                    <a:pt x="4024" y="128"/>
                  </a:lnTo>
                  <a:lnTo>
                    <a:pt x="1" y="2468"/>
                  </a:lnTo>
                  <a:lnTo>
                    <a:pt x="158" y="2554"/>
                  </a:lnTo>
                  <a:lnTo>
                    <a:pt x="4195" y="214"/>
                  </a:lnTo>
                  <a:lnTo>
                    <a:pt x="4409" y="100"/>
                  </a:lnTo>
                  <a:lnTo>
                    <a:pt x="42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6435700" y="1912775"/>
              <a:ext cx="109875" cy="63850"/>
            </a:xfrm>
            <a:custGeom>
              <a:avLst/>
              <a:gdLst/>
              <a:ahLst/>
              <a:cxnLst/>
              <a:rect l="l" t="t" r="r" b="b"/>
              <a:pathLst>
                <a:path w="4395" h="2554" extrusionOk="0">
                  <a:moveTo>
                    <a:pt x="4238" y="0"/>
                  </a:moveTo>
                  <a:lnTo>
                    <a:pt x="4024" y="128"/>
                  </a:lnTo>
                  <a:lnTo>
                    <a:pt x="1" y="2468"/>
                  </a:lnTo>
                  <a:lnTo>
                    <a:pt x="158" y="2554"/>
                  </a:lnTo>
                  <a:lnTo>
                    <a:pt x="4181" y="214"/>
                  </a:lnTo>
                  <a:lnTo>
                    <a:pt x="4395" y="100"/>
                  </a:lnTo>
                  <a:lnTo>
                    <a:pt x="42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6426075" y="1907425"/>
              <a:ext cx="110225" cy="63500"/>
            </a:xfrm>
            <a:custGeom>
              <a:avLst/>
              <a:gdLst/>
              <a:ahLst/>
              <a:cxnLst/>
              <a:rect l="l" t="t" r="r" b="b"/>
              <a:pathLst>
                <a:path w="4409" h="2540" extrusionOk="0">
                  <a:moveTo>
                    <a:pt x="4252" y="0"/>
                  </a:moveTo>
                  <a:lnTo>
                    <a:pt x="4052" y="128"/>
                  </a:lnTo>
                  <a:lnTo>
                    <a:pt x="1" y="2454"/>
                  </a:lnTo>
                  <a:lnTo>
                    <a:pt x="172" y="2539"/>
                  </a:lnTo>
                  <a:lnTo>
                    <a:pt x="4195" y="214"/>
                  </a:lnTo>
                  <a:lnTo>
                    <a:pt x="4409" y="100"/>
                  </a:lnTo>
                  <a:lnTo>
                    <a:pt x="425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6416800" y="1902075"/>
              <a:ext cx="110225" cy="63500"/>
            </a:xfrm>
            <a:custGeom>
              <a:avLst/>
              <a:gdLst/>
              <a:ahLst/>
              <a:cxnLst/>
              <a:rect l="l" t="t" r="r" b="b"/>
              <a:pathLst>
                <a:path w="4409" h="2540" extrusionOk="0">
                  <a:moveTo>
                    <a:pt x="4266" y="0"/>
                  </a:moveTo>
                  <a:lnTo>
                    <a:pt x="4052" y="128"/>
                  </a:lnTo>
                  <a:lnTo>
                    <a:pt x="1" y="2454"/>
                  </a:lnTo>
                  <a:lnTo>
                    <a:pt x="158" y="2539"/>
                  </a:lnTo>
                  <a:lnTo>
                    <a:pt x="4195" y="214"/>
                  </a:lnTo>
                  <a:lnTo>
                    <a:pt x="4409"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6407525" y="1896725"/>
              <a:ext cx="110225" cy="63500"/>
            </a:xfrm>
            <a:custGeom>
              <a:avLst/>
              <a:gdLst/>
              <a:ahLst/>
              <a:cxnLst/>
              <a:rect l="l" t="t" r="r" b="b"/>
              <a:pathLst>
                <a:path w="4409" h="2540" extrusionOk="0">
                  <a:moveTo>
                    <a:pt x="4266" y="0"/>
                  </a:moveTo>
                  <a:lnTo>
                    <a:pt x="4052" y="128"/>
                  </a:lnTo>
                  <a:lnTo>
                    <a:pt x="1" y="2454"/>
                  </a:lnTo>
                  <a:lnTo>
                    <a:pt x="158" y="2539"/>
                  </a:lnTo>
                  <a:lnTo>
                    <a:pt x="4195" y="214"/>
                  </a:lnTo>
                  <a:lnTo>
                    <a:pt x="4409"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6398275" y="1891375"/>
              <a:ext cx="109850" cy="63500"/>
            </a:xfrm>
            <a:custGeom>
              <a:avLst/>
              <a:gdLst/>
              <a:ahLst/>
              <a:cxnLst/>
              <a:rect l="l" t="t" r="r" b="b"/>
              <a:pathLst>
                <a:path w="4394" h="2540" extrusionOk="0">
                  <a:moveTo>
                    <a:pt x="4251" y="0"/>
                  </a:moveTo>
                  <a:lnTo>
                    <a:pt x="4037" y="129"/>
                  </a:lnTo>
                  <a:lnTo>
                    <a:pt x="0" y="2454"/>
                  </a:lnTo>
                  <a:lnTo>
                    <a:pt x="157" y="2539"/>
                  </a:lnTo>
                  <a:lnTo>
                    <a:pt x="4208" y="214"/>
                  </a:lnTo>
                  <a:lnTo>
                    <a:pt x="4394"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6388625" y="1886025"/>
              <a:ext cx="110600" cy="63500"/>
            </a:xfrm>
            <a:custGeom>
              <a:avLst/>
              <a:gdLst/>
              <a:ahLst/>
              <a:cxnLst/>
              <a:rect l="l" t="t" r="r" b="b"/>
              <a:pathLst>
                <a:path w="4424" h="2540" extrusionOk="0">
                  <a:moveTo>
                    <a:pt x="4266" y="0"/>
                  </a:moveTo>
                  <a:lnTo>
                    <a:pt x="4052" y="129"/>
                  </a:lnTo>
                  <a:lnTo>
                    <a:pt x="1" y="2454"/>
                  </a:lnTo>
                  <a:lnTo>
                    <a:pt x="172" y="2539"/>
                  </a:lnTo>
                  <a:lnTo>
                    <a:pt x="4209" y="214"/>
                  </a:lnTo>
                  <a:lnTo>
                    <a:pt x="4423"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6379725" y="1880675"/>
              <a:ext cx="110225" cy="63500"/>
            </a:xfrm>
            <a:custGeom>
              <a:avLst/>
              <a:gdLst/>
              <a:ahLst/>
              <a:cxnLst/>
              <a:rect l="l" t="t" r="r" b="b"/>
              <a:pathLst>
                <a:path w="4409" h="2540" extrusionOk="0">
                  <a:moveTo>
                    <a:pt x="4251" y="0"/>
                  </a:moveTo>
                  <a:lnTo>
                    <a:pt x="4037" y="114"/>
                  </a:lnTo>
                  <a:lnTo>
                    <a:pt x="0" y="2454"/>
                  </a:lnTo>
                  <a:lnTo>
                    <a:pt x="143" y="2539"/>
                  </a:lnTo>
                  <a:lnTo>
                    <a:pt x="4194" y="200"/>
                  </a:lnTo>
                  <a:lnTo>
                    <a:pt x="4408"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a:off x="6370450" y="1875325"/>
              <a:ext cx="110225" cy="63500"/>
            </a:xfrm>
            <a:custGeom>
              <a:avLst/>
              <a:gdLst/>
              <a:ahLst/>
              <a:cxnLst/>
              <a:rect l="l" t="t" r="r" b="b"/>
              <a:pathLst>
                <a:path w="4409" h="2540" extrusionOk="0">
                  <a:moveTo>
                    <a:pt x="4251" y="0"/>
                  </a:moveTo>
                  <a:lnTo>
                    <a:pt x="4037" y="114"/>
                  </a:lnTo>
                  <a:lnTo>
                    <a:pt x="0" y="2454"/>
                  </a:lnTo>
                  <a:lnTo>
                    <a:pt x="143" y="2539"/>
                  </a:lnTo>
                  <a:lnTo>
                    <a:pt x="4194" y="200"/>
                  </a:lnTo>
                  <a:lnTo>
                    <a:pt x="4408"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a:off x="6361175" y="1869600"/>
              <a:ext cx="110225" cy="63875"/>
            </a:xfrm>
            <a:custGeom>
              <a:avLst/>
              <a:gdLst/>
              <a:ahLst/>
              <a:cxnLst/>
              <a:rect l="l" t="t" r="r" b="b"/>
              <a:pathLst>
                <a:path w="4409" h="2555" extrusionOk="0">
                  <a:moveTo>
                    <a:pt x="4237" y="1"/>
                  </a:moveTo>
                  <a:lnTo>
                    <a:pt x="4023" y="129"/>
                  </a:lnTo>
                  <a:lnTo>
                    <a:pt x="0" y="2469"/>
                  </a:lnTo>
                  <a:lnTo>
                    <a:pt x="143" y="2554"/>
                  </a:lnTo>
                  <a:lnTo>
                    <a:pt x="4194" y="215"/>
                  </a:lnTo>
                  <a:lnTo>
                    <a:pt x="4408" y="87"/>
                  </a:lnTo>
                  <a:lnTo>
                    <a:pt x="42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6351900" y="1864250"/>
              <a:ext cx="109875" cy="63875"/>
            </a:xfrm>
            <a:custGeom>
              <a:avLst/>
              <a:gdLst/>
              <a:ahLst/>
              <a:cxnLst/>
              <a:rect l="l" t="t" r="r" b="b"/>
              <a:pathLst>
                <a:path w="4395" h="2555" extrusionOk="0">
                  <a:moveTo>
                    <a:pt x="4237" y="1"/>
                  </a:moveTo>
                  <a:lnTo>
                    <a:pt x="4023" y="129"/>
                  </a:lnTo>
                  <a:lnTo>
                    <a:pt x="1" y="2469"/>
                  </a:lnTo>
                  <a:lnTo>
                    <a:pt x="157" y="2554"/>
                  </a:lnTo>
                  <a:lnTo>
                    <a:pt x="4180" y="215"/>
                  </a:lnTo>
                  <a:lnTo>
                    <a:pt x="4394" y="87"/>
                  </a:lnTo>
                  <a:lnTo>
                    <a:pt x="42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8"/>
            <p:cNvSpPr/>
            <p:nvPr/>
          </p:nvSpPr>
          <p:spPr>
            <a:xfrm>
              <a:off x="6342275" y="1858900"/>
              <a:ext cx="110225" cy="63875"/>
            </a:xfrm>
            <a:custGeom>
              <a:avLst/>
              <a:gdLst/>
              <a:ahLst/>
              <a:cxnLst/>
              <a:rect l="l" t="t" r="r" b="b"/>
              <a:pathLst>
                <a:path w="4409" h="2555" extrusionOk="0">
                  <a:moveTo>
                    <a:pt x="4251" y="1"/>
                  </a:moveTo>
                  <a:lnTo>
                    <a:pt x="4038" y="129"/>
                  </a:lnTo>
                  <a:lnTo>
                    <a:pt x="0" y="2469"/>
                  </a:lnTo>
                  <a:lnTo>
                    <a:pt x="172" y="2554"/>
                  </a:lnTo>
                  <a:lnTo>
                    <a:pt x="4194" y="215"/>
                  </a:lnTo>
                  <a:lnTo>
                    <a:pt x="4408" y="87"/>
                  </a:lnTo>
                  <a:lnTo>
                    <a:pt x="4251"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8"/>
            <p:cNvSpPr/>
            <p:nvPr/>
          </p:nvSpPr>
          <p:spPr>
            <a:xfrm>
              <a:off x="6333000" y="1853550"/>
              <a:ext cx="110225" cy="63875"/>
            </a:xfrm>
            <a:custGeom>
              <a:avLst/>
              <a:gdLst/>
              <a:ahLst/>
              <a:cxnLst/>
              <a:rect l="l" t="t" r="r" b="b"/>
              <a:pathLst>
                <a:path w="4409" h="2555" extrusionOk="0">
                  <a:moveTo>
                    <a:pt x="4252" y="1"/>
                  </a:moveTo>
                  <a:lnTo>
                    <a:pt x="4038" y="129"/>
                  </a:lnTo>
                  <a:lnTo>
                    <a:pt x="0" y="2469"/>
                  </a:lnTo>
                  <a:lnTo>
                    <a:pt x="157" y="2554"/>
                  </a:lnTo>
                  <a:lnTo>
                    <a:pt x="4195" y="215"/>
                  </a:lnTo>
                  <a:lnTo>
                    <a:pt x="4409" y="87"/>
                  </a:lnTo>
                  <a:lnTo>
                    <a:pt x="425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8"/>
            <p:cNvSpPr/>
            <p:nvPr/>
          </p:nvSpPr>
          <p:spPr>
            <a:xfrm>
              <a:off x="6323725" y="1848225"/>
              <a:ext cx="110225" cy="63850"/>
            </a:xfrm>
            <a:custGeom>
              <a:avLst/>
              <a:gdLst/>
              <a:ahLst/>
              <a:cxnLst/>
              <a:rect l="l" t="t" r="r" b="b"/>
              <a:pathLst>
                <a:path w="4409" h="2554" extrusionOk="0">
                  <a:moveTo>
                    <a:pt x="4237" y="0"/>
                  </a:moveTo>
                  <a:lnTo>
                    <a:pt x="4052" y="128"/>
                  </a:lnTo>
                  <a:lnTo>
                    <a:pt x="1" y="2468"/>
                  </a:lnTo>
                  <a:lnTo>
                    <a:pt x="158" y="2554"/>
                  </a:lnTo>
                  <a:lnTo>
                    <a:pt x="4195" y="214"/>
                  </a:lnTo>
                  <a:lnTo>
                    <a:pt x="4409" y="86"/>
                  </a:lnTo>
                  <a:lnTo>
                    <a:pt x="42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8"/>
            <p:cNvSpPr/>
            <p:nvPr/>
          </p:nvSpPr>
          <p:spPr>
            <a:xfrm>
              <a:off x="6314450" y="1842875"/>
              <a:ext cx="109875" cy="63850"/>
            </a:xfrm>
            <a:custGeom>
              <a:avLst/>
              <a:gdLst/>
              <a:ahLst/>
              <a:cxnLst/>
              <a:rect l="l" t="t" r="r" b="b"/>
              <a:pathLst>
                <a:path w="4395" h="2554" extrusionOk="0">
                  <a:moveTo>
                    <a:pt x="4252" y="0"/>
                  </a:moveTo>
                  <a:lnTo>
                    <a:pt x="4038" y="128"/>
                  </a:lnTo>
                  <a:lnTo>
                    <a:pt x="1" y="2468"/>
                  </a:lnTo>
                  <a:lnTo>
                    <a:pt x="158" y="2554"/>
                  </a:lnTo>
                  <a:lnTo>
                    <a:pt x="4180" y="214"/>
                  </a:lnTo>
                  <a:lnTo>
                    <a:pt x="4394" y="86"/>
                  </a:lnTo>
                  <a:lnTo>
                    <a:pt x="425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a:off x="6304825" y="1837525"/>
              <a:ext cx="110225" cy="63850"/>
            </a:xfrm>
            <a:custGeom>
              <a:avLst/>
              <a:gdLst/>
              <a:ahLst/>
              <a:cxnLst/>
              <a:rect l="l" t="t" r="r" b="b"/>
              <a:pathLst>
                <a:path w="4409" h="2554" extrusionOk="0">
                  <a:moveTo>
                    <a:pt x="4266" y="0"/>
                  </a:moveTo>
                  <a:lnTo>
                    <a:pt x="4052" y="128"/>
                  </a:lnTo>
                  <a:lnTo>
                    <a:pt x="1" y="2468"/>
                  </a:lnTo>
                  <a:lnTo>
                    <a:pt x="172" y="2554"/>
                  </a:lnTo>
                  <a:lnTo>
                    <a:pt x="4195" y="214"/>
                  </a:lnTo>
                  <a:lnTo>
                    <a:pt x="4409" y="86"/>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p:nvPr/>
          </p:nvSpPr>
          <p:spPr>
            <a:xfrm>
              <a:off x="6295550" y="1832175"/>
              <a:ext cx="110225" cy="63500"/>
            </a:xfrm>
            <a:custGeom>
              <a:avLst/>
              <a:gdLst/>
              <a:ahLst/>
              <a:cxnLst/>
              <a:rect l="l" t="t" r="r" b="b"/>
              <a:pathLst>
                <a:path w="4409" h="2540" extrusionOk="0">
                  <a:moveTo>
                    <a:pt x="4266" y="0"/>
                  </a:moveTo>
                  <a:lnTo>
                    <a:pt x="4052" y="128"/>
                  </a:lnTo>
                  <a:lnTo>
                    <a:pt x="1" y="2439"/>
                  </a:lnTo>
                  <a:lnTo>
                    <a:pt x="158" y="2539"/>
                  </a:lnTo>
                  <a:lnTo>
                    <a:pt x="4209" y="214"/>
                  </a:lnTo>
                  <a:lnTo>
                    <a:pt x="4409" y="86"/>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6301250" y="1819675"/>
              <a:ext cx="293900" cy="151250"/>
            </a:xfrm>
            <a:custGeom>
              <a:avLst/>
              <a:gdLst/>
              <a:ahLst/>
              <a:cxnLst/>
              <a:rect l="l" t="t" r="r" b="b"/>
              <a:pathLst>
                <a:path w="11756" h="6050" extrusionOk="0">
                  <a:moveTo>
                    <a:pt x="3967" y="1"/>
                  </a:moveTo>
                  <a:cubicBezTo>
                    <a:pt x="3824" y="29"/>
                    <a:pt x="3681" y="86"/>
                    <a:pt x="3539" y="186"/>
                  </a:cubicBezTo>
                  <a:lnTo>
                    <a:pt x="1" y="2198"/>
                  </a:lnTo>
                  <a:lnTo>
                    <a:pt x="6677" y="6049"/>
                  </a:lnTo>
                  <a:cubicBezTo>
                    <a:pt x="6677" y="6049"/>
                    <a:pt x="7590" y="5536"/>
                    <a:pt x="8560" y="5051"/>
                  </a:cubicBezTo>
                  <a:cubicBezTo>
                    <a:pt x="9302" y="4694"/>
                    <a:pt x="10058" y="4337"/>
                    <a:pt x="10486" y="4252"/>
                  </a:cubicBezTo>
                  <a:cubicBezTo>
                    <a:pt x="10600" y="4223"/>
                    <a:pt x="10771" y="4181"/>
                    <a:pt x="10871" y="4152"/>
                  </a:cubicBezTo>
                  <a:cubicBezTo>
                    <a:pt x="10931" y="4143"/>
                    <a:pt x="10992" y="4139"/>
                    <a:pt x="11052" y="4139"/>
                  </a:cubicBezTo>
                  <a:cubicBezTo>
                    <a:pt x="11295" y="4139"/>
                    <a:pt x="11539" y="4203"/>
                    <a:pt x="11756" y="4295"/>
                  </a:cubicBezTo>
                  <a:lnTo>
                    <a:pt x="4380" y="29"/>
                  </a:lnTo>
                  <a:lnTo>
                    <a:pt x="4323" y="15"/>
                  </a:lnTo>
                  <a:lnTo>
                    <a:pt x="4266" y="101"/>
                  </a:lnTo>
                  <a:cubicBezTo>
                    <a:pt x="4181" y="58"/>
                    <a:pt x="4067" y="15"/>
                    <a:pt x="3967" y="1"/>
                  </a:cubicBezTo>
                  <a:close/>
                </a:path>
              </a:pathLst>
            </a:custGeom>
            <a:solidFill>
              <a:srgbClr val="002D4F">
                <a:alpha val="72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8"/>
            <p:cNvSpPr/>
            <p:nvPr/>
          </p:nvSpPr>
          <p:spPr>
            <a:xfrm>
              <a:off x="6435000" y="1994425"/>
              <a:ext cx="36400" cy="10725"/>
            </a:xfrm>
            <a:custGeom>
              <a:avLst/>
              <a:gdLst/>
              <a:ahLst/>
              <a:cxnLst/>
              <a:rect l="l" t="t" r="r" b="b"/>
              <a:pathLst>
                <a:path w="1456" h="429" extrusionOk="0">
                  <a:moveTo>
                    <a:pt x="1455" y="1"/>
                  </a:moveTo>
                  <a:lnTo>
                    <a:pt x="714" y="357"/>
                  </a:lnTo>
                  <a:lnTo>
                    <a:pt x="0" y="15"/>
                  </a:lnTo>
                  <a:lnTo>
                    <a:pt x="742" y="429"/>
                  </a:lnTo>
                  <a:lnTo>
                    <a:pt x="145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8"/>
            <p:cNvSpPr/>
            <p:nvPr/>
          </p:nvSpPr>
          <p:spPr>
            <a:xfrm>
              <a:off x="6416100" y="1994075"/>
              <a:ext cx="70275" cy="21775"/>
            </a:xfrm>
            <a:custGeom>
              <a:avLst/>
              <a:gdLst/>
              <a:ahLst/>
              <a:cxnLst/>
              <a:rect l="l" t="t" r="r" b="b"/>
              <a:pathLst>
                <a:path w="2811" h="871" extrusionOk="0">
                  <a:moveTo>
                    <a:pt x="0" y="1"/>
                  </a:moveTo>
                  <a:lnTo>
                    <a:pt x="1498" y="871"/>
                  </a:lnTo>
                  <a:lnTo>
                    <a:pt x="2811" y="100"/>
                  </a:lnTo>
                  <a:lnTo>
                    <a:pt x="1498" y="814"/>
                  </a:lnTo>
                  <a:lnTo>
                    <a:pt x="0"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8"/>
            <p:cNvSpPr/>
            <p:nvPr/>
          </p:nvSpPr>
          <p:spPr>
            <a:xfrm>
              <a:off x="6270600" y="1898150"/>
              <a:ext cx="28200" cy="17125"/>
            </a:xfrm>
            <a:custGeom>
              <a:avLst/>
              <a:gdLst/>
              <a:ahLst/>
              <a:cxnLst/>
              <a:rect l="l" t="t" r="r" b="b"/>
              <a:pathLst>
                <a:path w="1128" h="685" extrusionOk="0">
                  <a:moveTo>
                    <a:pt x="0" y="0"/>
                  </a:moveTo>
                  <a:lnTo>
                    <a:pt x="0" y="114"/>
                  </a:lnTo>
                  <a:lnTo>
                    <a:pt x="1127" y="685"/>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8"/>
            <p:cNvSpPr/>
            <p:nvPr/>
          </p:nvSpPr>
          <p:spPr>
            <a:xfrm>
              <a:off x="6270600" y="1908125"/>
              <a:ext cx="41375" cy="25000"/>
            </a:xfrm>
            <a:custGeom>
              <a:avLst/>
              <a:gdLst/>
              <a:ahLst/>
              <a:cxnLst/>
              <a:rect l="l" t="t" r="r" b="b"/>
              <a:pathLst>
                <a:path w="1655" h="1000" extrusionOk="0">
                  <a:moveTo>
                    <a:pt x="0" y="1"/>
                  </a:moveTo>
                  <a:lnTo>
                    <a:pt x="0" y="86"/>
                  </a:lnTo>
                  <a:lnTo>
                    <a:pt x="1655" y="999"/>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8"/>
            <p:cNvSpPr/>
            <p:nvPr/>
          </p:nvSpPr>
          <p:spPr>
            <a:xfrm>
              <a:off x="6287000" y="1813950"/>
              <a:ext cx="303150" cy="151625"/>
            </a:xfrm>
            <a:custGeom>
              <a:avLst/>
              <a:gdLst/>
              <a:ahLst/>
              <a:cxnLst/>
              <a:rect l="l" t="t" r="r" b="b"/>
              <a:pathLst>
                <a:path w="12126" h="6065" extrusionOk="0">
                  <a:moveTo>
                    <a:pt x="12034" y="4257"/>
                  </a:moveTo>
                  <a:lnTo>
                    <a:pt x="12126" y="4310"/>
                  </a:lnTo>
                  <a:cubicBezTo>
                    <a:pt x="12096" y="4290"/>
                    <a:pt x="12065" y="4272"/>
                    <a:pt x="12034" y="4257"/>
                  </a:cubicBezTo>
                  <a:close/>
                  <a:moveTo>
                    <a:pt x="4353" y="1"/>
                  </a:moveTo>
                  <a:cubicBezTo>
                    <a:pt x="4220" y="1"/>
                    <a:pt x="4064" y="18"/>
                    <a:pt x="3880" y="59"/>
                  </a:cubicBezTo>
                  <a:cubicBezTo>
                    <a:pt x="2782" y="244"/>
                    <a:pt x="0" y="1856"/>
                    <a:pt x="0" y="1856"/>
                  </a:cubicBezTo>
                  <a:lnTo>
                    <a:pt x="7304" y="6064"/>
                  </a:lnTo>
                  <a:cubicBezTo>
                    <a:pt x="7304" y="6064"/>
                    <a:pt x="8203" y="5522"/>
                    <a:pt x="9187" y="5051"/>
                  </a:cubicBezTo>
                  <a:cubicBezTo>
                    <a:pt x="9915" y="4695"/>
                    <a:pt x="10685" y="4352"/>
                    <a:pt x="11113" y="4238"/>
                  </a:cubicBezTo>
                  <a:cubicBezTo>
                    <a:pt x="11199" y="4210"/>
                    <a:pt x="11313" y="4210"/>
                    <a:pt x="11398" y="4196"/>
                  </a:cubicBezTo>
                  <a:cubicBezTo>
                    <a:pt x="11480" y="4177"/>
                    <a:pt x="11561" y="4168"/>
                    <a:pt x="11641" y="4168"/>
                  </a:cubicBezTo>
                  <a:cubicBezTo>
                    <a:pt x="11778" y="4168"/>
                    <a:pt x="11912" y="4196"/>
                    <a:pt x="12034" y="4257"/>
                  </a:cubicBezTo>
                  <a:lnTo>
                    <a:pt x="12034" y="4257"/>
                  </a:lnTo>
                  <a:lnTo>
                    <a:pt x="4893" y="130"/>
                  </a:lnTo>
                  <a:cubicBezTo>
                    <a:pt x="4765" y="57"/>
                    <a:pt x="4595" y="1"/>
                    <a:pt x="435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8"/>
            <p:cNvSpPr/>
            <p:nvPr/>
          </p:nvSpPr>
          <p:spPr>
            <a:xfrm>
              <a:off x="6458175" y="1906125"/>
              <a:ext cx="115575" cy="44825"/>
            </a:xfrm>
            <a:custGeom>
              <a:avLst/>
              <a:gdLst/>
              <a:ahLst/>
              <a:cxnLst/>
              <a:rect l="l" t="t" r="r" b="b"/>
              <a:pathLst>
                <a:path w="4623" h="1793" extrusionOk="0">
                  <a:moveTo>
                    <a:pt x="3939" y="1"/>
                  </a:moveTo>
                  <a:cubicBezTo>
                    <a:pt x="3872" y="1"/>
                    <a:pt x="3804" y="8"/>
                    <a:pt x="3738" y="24"/>
                  </a:cubicBezTo>
                  <a:cubicBezTo>
                    <a:pt x="3638" y="38"/>
                    <a:pt x="3538" y="52"/>
                    <a:pt x="3453" y="81"/>
                  </a:cubicBezTo>
                  <a:cubicBezTo>
                    <a:pt x="3039" y="195"/>
                    <a:pt x="2640" y="337"/>
                    <a:pt x="2255" y="537"/>
                  </a:cubicBezTo>
                  <a:cubicBezTo>
                    <a:pt x="2026" y="651"/>
                    <a:pt x="1770" y="765"/>
                    <a:pt x="1527" y="894"/>
                  </a:cubicBezTo>
                  <a:cubicBezTo>
                    <a:pt x="928" y="1179"/>
                    <a:pt x="357" y="1507"/>
                    <a:pt x="1" y="1693"/>
                  </a:cubicBezTo>
                  <a:lnTo>
                    <a:pt x="172" y="1792"/>
                  </a:lnTo>
                  <a:cubicBezTo>
                    <a:pt x="528" y="1593"/>
                    <a:pt x="1099" y="1293"/>
                    <a:pt x="1684" y="979"/>
                  </a:cubicBezTo>
                  <a:cubicBezTo>
                    <a:pt x="1926" y="865"/>
                    <a:pt x="2183" y="737"/>
                    <a:pt x="2412" y="623"/>
                  </a:cubicBezTo>
                  <a:cubicBezTo>
                    <a:pt x="2782" y="437"/>
                    <a:pt x="3196" y="295"/>
                    <a:pt x="3610" y="166"/>
                  </a:cubicBezTo>
                  <a:cubicBezTo>
                    <a:pt x="3695" y="152"/>
                    <a:pt x="3810" y="123"/>
                    <a:pt x="3895" y="109"/>
                  </a:cubicBezTo>
                  <a:cubicBezTo>
                    <a:pt x="3952" y="102"/>
                    <a:pt x="4010" y="99"/>
                    <a:pt x="4069" y="99"/>
                  </a:cubicBezTo>
                  <a:cubicBezTo>
                    <a:pt x="4257" y="99"/>
                    <a:pt x="4448" y="136"/>
                    <a:pt x="4623" y="223"/>
                  </a:cubicBezTo>
                  <a:lnTo>
                    <a:pt x="4466" y="123"/>
                  </a:lnTo>
                  <a:cubicBezTo>
                    <a:pt x="4300" y="51"/>
                    <a:pt x="4119" y="1"/>
                    <a:pt x="3939"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8"/>
            <p:cNvSpPr/>
            <p:nvPr/>
          </p:nvSpPr>
          <p:spPr>
            <a:xfrm>
              <a:off x="6448900" y="1900950"/>
              <a:ext cx="115575" cy="44650"/>
            </a:xfrm>
            <a:custGeom>
              <a:avLst/>
              <a:gdLst/>
              <a:ahLst/>
              <a:cxnLst/>
              <a:rect l="l" t="t" r="r" b="b"/>
              <a:pathLst>
                <a:path w="4623" h="1786" extrusionOk="0">
                  <a:moveTo>
                    <a:pt x="3923" y="0"/>
                  </a:moveTo>
                  <a:cubicBezTo>
                    <a:pt x="3857" y="0"/>
                    <a:pt x="3791" y="5"/>
                    <a:pt x="3724" y="17"/>
                  </a:cubicBezTo>
                  <a:cubicBezTo>
                    <a:pt x="3638" y="31"/>
                    <a:pt x="3539" y="31"/>
                    <a:pt x="3439" y="74"/>
                  </a:cubicBezTo>
                  <a:cubicBezTo>
                    <a:pt x="3039" y="188"/>
                    <a:pt x="2640" y="330"/>
                    <a:pt x="2255" y="530"/>
                  </a:cubicBezTo>
                  <a:cubicBezTo>
                    <a:pt x="2012" y="644"/>
                    <a:pt x="1770" y="758"/>
                    <a:pt x="1513" y="887"/>
                  </a:cubicBezTo>
                  <a:cubicBezTo>
                    <a:pt x="928" y="1186"/>
                    <a:pt x="357" y="1500"/>
                    <a:pt x="1" y="1686"/>
                  </a:cubicBezTo>
                  <a:lnTo>
                    <a:pt x="158" y="1785"/>
                  </a:lnTo>
                  <a:cubicBezTo>
                    <a:pt x="514" y="1586"/>
                    <a:pt x="1085" y="1286"/>
                    <a:pt x="1684" y="972"/>
                  </a:cubicBezTo>
                  <a:cubicBezTo>
                    <a:pt x="1927" y="858"/>
                    <a:pt x="2183" y="730"/>
                    <a:pt x="2412" y="616"/>
                  </a:cubicBezTo>
                  <a:cubicBezTo>
                    <a:pt x="2783" y="430"/>
                    <a:pt x="3196" y="288"/>
                    <a:pt x="3610" y="159"/>
                  </a:cubicBezTo>
                  <a:cubicBezTo>
                    <a:pt x="3695" y="145"/>
                    <a:pt x="3795" y="116"/>
                    <a:pt x="3895" y="102"/>
                  </a:cubicBezTo>
                  <a:cubicBezTo>
                    <a:pt x="3952" y="95"/>
                    <a:pt x="4011" y="92"/>
                    <a:pt x="4071" y="92"/>
                  </a:cubicBezTo>
                  <a:cubicBezTo>
                    <a:pt x="4263" y="92"/>
                    <a:pt x="4459" y="129"/>
                    <a:pt x="4623" y="216"/>
                  </a:cubicBezTo>
                  <a:lnTo>
                    <a:pt x="4466" y="116"/>
                  </a:lnTo>
                  <a:cubicBezTo>
                    <a:pt x="4287" y="43"/>
                    <a:pt x="4108" y="0"/>
                    <a:pt x="3923"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8"/>
            <p:cNvSpPr/>
            <p:nvPr/>
          </p:nvSpPr>
          <p:spPr>
            <a:xfrm>
              <a:off x="6440000" y="1895425"/>
              <a:ext cx="115575" cy="44100"/>
            </a:xfrm>
            <a:custGeom>
              <a:avLst/>
              <a:gdLst/>
              <a:ahLst/>
              <a:cxnLst/>
              <a:rect l="l" t="t" r="r" b="b"/>
              <a:pathLst>
                <a:path w="4623" h="1764" extrusionOk="0">
                  <a:moveTo>
                    <a:pt x="4471" y="137"/>
                  </a:moveTo>
                  <a:lnTo>
                    <a:pt x="4622" y="195"/>
                  </a:lnTo>
                  <a:cubicBezTo>
                    <a:pt x="4574" y="172"/>
                    <a:pt x="4524" y="153"/>
                    <a:pt x="4471" y="137"/>
                  </a:cubicBezTo>
                  <a:close/>
                  <a:moveTo>
                    <a:pt x="3916" y="1"/>
                  </a:moveTo>
                  <a:cubicBezTo>
                    <a:pt x="3848" y="1"/>
                    <a:pt x="3779" y="8"/>
                    <a:pt x="3709" y="24"/>
                  </a:cubicBezTo>
                  <a:cubicBezTo>
                    <a:pt x="3624" y="38"/>
                    <a:pt x="3509" y="52"/>
                    <a:pt x="3424" y="81"/>
                  </a:cubicBezTo>
                  <a:cubicBezTo>
                    <a:pt x="3010" y="195"/>
                    <a:pt x="2625" y="337"/>
                    <a:pt x="2226" y="537"/>
                  </a:cubicBezTo>
                  <a:cubicBezTo>
                    <a:pt x="1997" y="651"/>
                    <a:pt x="1755" y="765"/>
                    <a:pt x="1498" y="894"/>
                  </a:cubicBezTo>
                  <a:cubicBezTo>
                    <a:pt x="913" y="1179"/>
                    <a:pt x="342" y="1479"/>
                    <a:pt x="0" y="1678"/>
                  </a:cubicBezTo>
                  <a:lnTo>
                    <a:pt x="157" y="1764"/>
                  </a:lnTo>
                  <a:cubicBezTo>
                    <a:pt x="514" y="1578"/>
                    <a:pt x="1084" y="1265"/>
                    <a:pt x="1683" y="965"/>
                  </a:cubicBezTo>
                  <a:cubicBezTo>
                    <a:pt x="1926" y="837"/>
                    <a:pt x="2183" y="723"/>
                    <a:pt x="2411" y="608"/>
                  </a:cubicBezTo>
                  <a:cubicBezTo>
                    <a:pt x="2782" y="409"/>
                    <a:pt x="3196" y="266"/>
                    <a:pt x="3609" y="152"/>
                  </a:cubicBezTo>
                  <a:cubicBezTo>
                    <a:pt x="3695" y="123"/>
                    <a:pt x="3795" y="109"/>
                    <a:pt x="3895" y="95"/>
                  </a:cubicBezTo>
                  <a:cubicBezTo>
                    <a:pt x="3958" y="84"/>
                    <a:pt x="4023" y="78"/>
                    <a:pt x="4089" y="78"/>
                  </a:cubicBezTo>
                  <a:cubicBezTo>
                    <a:pt x="4219" y="78"/>
                    <a:pt x="4350" y="99"/>
                    <a:pt x="4471" y="137"/>
                  </a:cubicBezTo>
                  <a:lnTo>
                    <a:pt x="4471" y="137"/>
                  </a:lnTo>
                  <a:lnTo>
                    <a:pt x="4437" y="123"/>
                  </a:lnTo>
                  <a:cubicBezTo>
                    <a:pt x="4271" y="51"/>
                    <a:pt x="4097" y="1"/>
                    <a:pt x="3916"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8"/>
            <p:cNvSpPr/>
            <p:nvPr/>
          </p:nvSpPr>
          <p:spPr>
            <a:xfrm>
              <a:off x="6430350" y="1890075"/>
              <a:ext cx="115225" cy="44825"/>
            </a:xfrm>
            <a:custGeom>
              <a:avLst/>
              <a:gdLst/>
              <a:ahLst/>
              <a:cxnLst/>
              <a:rect l="l" t="t" r="r" b="b"/>
              <a:pathLst>
                <a:path w="4609" h="1793" extrusionOk="0">
                  <a:moveTo>
                    <a:pt x="3925" y="1"/>
                  </a:moveTo>
                  <a:cubicBezTo>
                    <a:pt x="3858" y="1"/>
                    <a:pt x="3791" y="8"/>
                    <a:pt x="3724" y="24"/>
                  </a:cubicBezTo>
                  <a:cubicBezTo>
                    <a:pt x="3639" y="38"/>
                    <a:pt x="3525" y="52"/>
                    <a:pt x="3439" y="81"/>
                  </a:cubicBezTo>
                  <a:cubicBezTo>
                    <a:pt x="3025" y="195"/>
                    <a:pt x="2640" y="337"/>
                    <a:pt x="2241" y="537"/>
                  </a:cubicBezTo>
                  <a:cubicBezTo>
                    <a:pt x="2012" y="651"/>
                    <a:pt x="1756" y="765"/>
                    <a:pt x="1513" y="894"/>
                  </a:cubicBezTo>
                  <a:cubicBezTo>
                    <a:pt x="928" y="1179"/>
                    <a:pt x="358" y="1507"/>
                    <a:pt x="1" y="1693"/>
                  </a:cubicBezTo>
                  <a:lnTo>
                    <a:pt x="158" y="1792"/>
                  </a:lnTo>
                  <a:cubicBezTo>
                    <a:pt x="515" y="1593"/>
                    <a:pt x="1085" y="1293"/>
                    <a:pt x="1670" y="979"/>
                  </a:cubicBezTo>
                  <a:cubicBezTo>
                    <a:pt x="1927" y="865"/>
                    <a:pt x="2169" y="751"/>
                    <a:pt x="2398" y="623"/>
                  </a:cubicBezTo>
                  <a:cubicBezTo>
                    <a:pt x="2783" y="437"/>
                    <a:pt x="3182" y="295"/>
                    <a:pt x="3596" y="166"/>
                  </a:cubicBezTo>
                  <a:cubicBezTo>
                    <a:pt x="3681" y="152"/>
                    <a:pt x="3796" y="123"/>
                    <a:pt x="3881" y="109"/>
                  </a:cubicBezTo>
                  <a:cubicBezTo>
                    <a:pt x="3950" y="94"/>
                    <a:pt x="4019" y="87"/>
                    <a:pt x="4087" y="87"/>
                  </a:cubicBezTo>
                  <a:cubicBezTo>
                    <a:pt x="4272" y="87"/>
                    <a:pt x="4452" y="140"/>
                    <a:pt x="4609" y="223"/>
                  </a:cubicBezTo>
                  <a:lnTo>
                    <a:pt x="4452" y="123"/>
                  </a:lnTo>
                  <a:cubicBezTo>
                    <a:pt x="4286" y="51"/>
                    <a:pt x="4105" y="1"/>
                    <a:pt x="3925"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8"/>
            <p:cNvSpPr/>
            <p:nvPr/>
          </p:nvSpPr>
          <p:spPr>
            <a:xfrm>
              <a:off x="6420725" y="1884725"/>
              <a:ext cx="115575" cy="44825"/>
            </a:xfrm>
            <a:custGeom>
              <a:avLst/>
              <a:gdLst/>
              <a:ahLst/>
              <a:cxnLst/>
              <a:rect l="l" t="t" r="r" b="b"/>
              <a:pathLst>
                <a:path w="4623" h="1793" extrusionOk="0">
                  <a:moveTo>
                    <a:pt x="3940" y="1"/>
                  </a:moveTo>
                  <a:cubicBezTo>
                    <a:pt x="3872" y="1"/>
                    <a:pt x="3805" y="8"/>
                    <a:pt x="3738" y="24"/>
                  </a:cubicBezTo>
                  <a:cubicBezTo>
                    <a:pt x="3638" y="38"/>
                    <a:pt x="3539" y="52"/>
                    <a:pt x="3453" y="81"/>
                  </a:cubicBezTo>
                  <a:cubicBezTo>
                    <a:pt x="3039" y="195"/>
                    <a:pt x="2640" y="337"/>
                    <a:pt x="2255" y="537"/>
                  </a:cubicBezTo>
                  <a:cubicBezTo>
                    <a:pt x="2026" y="651"/>
                    <a:pt x="1770" y="765"/>
                    <a:pt x="1527" y="894"/>
                  </a:cubicBezTo>
                  <a:cubicBezTo>
                    <a:pt x="928" y="1193"/>
                    <a:pt x="357" y="1507"/>
                    <a:pt x="1" y="1693"/>
                  </a:cubicBezTo>
                  <a:lnTo>
                    <a:pt x="172" y="1793"/>
                  </a:lnTo>
                  <a:cubicBezTo>
                    <a:pt x="529" y="1593"/>
                    <a:pt x="1099" y="1293"/>
                    <a:pt x="1684" y="979"/>
                  </a:cubicBezTo>
                  <a:cubicBezTo>
                    <a:pt x="1927" y="865"/>
                    <a:pt x="2183" y="737"/>
                    <a:pt x="2412" y="623"/>
                  </a:cubicBezTo>
                  <a:cubicBezTo>
                    <a:pt x="2783" y="437"/>
                    <a:pt x="3196" y="295"/>
                    <a:pt x="3610" y="166"/>
                  </a:cubicBezTo>
                  <a:cubicBezTo>
                    <a:pt x="3696" y="152"/>
                    <a:pt x="3810" y="123"/>
                    <a:pt x="3895" y="109"/>
                  </a:cubicBezTo>
                  <a:cubicBezTo>
                    <a:pt x="3952" y="102"/>
                    <a:pt x="4011" y="99"/>
                    <a:pt x="4071" y="99"/>
                  </a:cubicBezTo>
                  <a:cubicBezTo>
                    <a:pt x="4263" y="99"/>
                    <a:pt x="4459" y="136"/>
                    <a:pt x="4623" y="223"/>
                  </a:cubicBezTo>
                  <a:lnTo>
                    <a:pt x="4466" y="123"/>
                  </a:lnTo>
                  <a:cubicBezTo>
                    <a:pt x="4300" y="51"/>
                    <a:pt x="4119" y="1"/>
                    <a:pt x="3940"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8"/>
            <p:cNvSpPr/>
            <p:nvPr/>
          </p:nvSpPr>
          <p:spPr>
            <a:xfrm>
              <a:off x="6411450" y="1879175"/>
              <a:ext cx="115575" cy="44300"/>
            </a:xfrm>
            <a:custGeom>
              <a:avLst/>
              <a:gdLst/>
              <a:ahLst/>
              <a:cxnLst/>
              <a:rect l="l" t="t" r="r" b="b"/>
              <a:pathLst>
                <a:path w="4623" h="1772" extrusionOk="0">
                  <a:moveTo>
                    <a:pt x="3923" y="1"/>
                  </a:moveTo>
                  <a:cubicBezTo>
                    <a:pt x="3857" y="1"/>
                    <a:pt x="3791" y="6"/>
                    <a:pt x="3724" y="17"/>
                  </a:cubicBezTo>
                  <a:cubicBezTo>
                    <a:pt x="3639" y="32"/>
                    <a:pt x="3539" y="32"/>
                    <a:pt x="3439" y="60"/>
                  </a:cubicBezTo>
                  <a:cubicBezTo>
                    <a:pt x="3039" y="189"/>
                    <a:pt x="2640" y="331"/>
                    <a:pt x="2255" y="531"/>
                  </a:cubicBezTo>
                  <a:cubicBezTo>
                    <a:pt x="2012" y="631"/>
                    <a:pt x="1770" y="759"/>
                    <a:pt x="1513" y="888"/>
                  </a:cubicBezTo>
                  <a:cubicBezTo>
                    <a:pt x="928" y="1187"/>
                    <a:pt x="358" y="1487"/>
                    <a:pt x="1" y="1686"/>
                  </a:cubicBezTo>
                  <a:lnTo>
                    <a:pt x="158" y="1772"/>
                  </a:lnTo>
                  <a:cubicBezTo>
                    <a:pt x="514" y="1587"/>
                    <a:pt x="1085" y="1273"/>
                    <a:pt x="1684" y="973"/>
                  </a:cubicBezTo>
                  <a:cubicBezTo>
                    <a:pt x="1927" y="845"/>
                    <a:pt x="2183" y="731"/>
                    <a:pt x="2412" y="617"/>
                  </a:cubicBezTo>
                  <a:cubicBezTo>
                    <a:pt x="2783" y="417"/>
                    <a:pt x="3196" y="274"/>
                    <a:pt x="3610" y="160"/>
                  </a:cubicBezTo>
                  <a:cubicBezTo>
                    <a:pt x="3710" y="131"/>
                    <a:pt x="3795" y="117"/>
                    <a:pt x="3895" y="103"/>
                  </a:cubicBezTo>
                  <a:cubicBezTo>
                    <a:pt x="3959" y="92"/>
                    <a:pt x="4024" y="86"/>
                    <a:pt x="4090" y="86"/>
                  </a:cubicBezTo>
                  <a:cubicBezTo>
                    <a:pt x="4276" y="86"/>
                    <a:pt x="4465" y="129"/>
                    <a:pt x="4623" y="203"/>
                  </a:cubicBezTo>
                  <a:lnTo>
                    <a:pt x="4466" y="117"/>
                  </a:lnTo>
                  <a:cubicBezTo>
                    <a:pt x="4287" y="43"/>
                    <a:pt x="4108" y="1"/>
                    <a:pt x="3923"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p:cNvSpPr/>
            <p:nvPr/>
          </p:nvSpPr>
          <p:spPr>
            <a:xfrm>
              <a:off x="6402550" y="1873675"/>
              <a:ext cx="115575" cy="44475"/>
            </a:xfrm>
            <a:custGeom>
              <a:avLst/>
              <a:gdLst/>
              <a:ahLst/>
              <a:cxnLst/>
              <a:rect l="l" t="t" r="r" b="b"/>
              <a:pathLst>
                <a:path w="4623" h="1779" extrusionOk="0">
                  <a:moveTo>
                    <a:pt x="3931" y="1"/>
                  </a:moveTo>
                  <a:cubicBezTo>
                    <a:pt x="3863" y="1"/>
                    <a:pt x="3794" y="8"/>
                    <a:pt x="3724" y="23"/>
                  </a:cubicBezTo>
                  <a:cubicBezTo>
                    <a:pt x="3638" y="38"/>
                    <a:pt x="3538" y="52"/>
                    <a:pt x="3438" y="66"/>
                  </a:cubicBezTo>
                  <a:cubicBezTo>
                    <a:pt x="3039" y="195"/>
                    <a:pt x="2639" y="337"/>
                    <a:pt x="2254" y="537"/>
                  </a:cubicBezTo>
                  <a:cubicBezTo>
                    <a:pt x="2012" y="637"/>
                    <a:pt x="1769" y="765"/>
                    <a:pt x="1512" y="894"/>
                  </a:cubicBezTo>
                  <a:cubicBezTo>
                    <a:pt x="928" y="1179"/>
                    <a:pt x="357" y="1493"/>
                    <a:pt x="0" y="1692"/>
                  </a:cubicBezTo>
                  <a:lnTo>
                    <a:pt x="157" y="1778"/>
                  </a:lnTo>
                  <a:cubicBezTo>
                    <a:pt x="514" y="1593"/>
                    <a:pt x="1084" y="1279"/>
                    <a:pt x="1684" y="979"/>
                  </a:cubicBezTo>
                  <a:cubicBezTo>
                    <a:pt x="1926" y="851"/>
                    <a:pt x="2183" y="737"/>
                    <a:pt x="2411" y="623"/>
                  </a:cubicBezTo>
                  <a:cubicBezTo>
                    <a:pt x="2782" y="423"/>
                    <a:pt x="3196" y="280"/>
                    <a:pt x="3609" y="166"/>
                  </a:cubicBezTo>
                  <a:cubicBezTo>
                    <a:pt x="3695" y="138"/>
                    <a:pt x="3795" y="123"/>
                    <a:pt x="3895" y="109"/>
                  </a:cubicBezTo>
                  <a:cubicBezTo>
                    <a:pt x="3958" y="98"/>
                    <a:pt x="4023" y="92"/>
                    <a:pt x="4089" y="92"/>
                  </a:cubicBezTo>
                  <a:cubicBezTo>
                    <a:pt x="4275" y="92"/>
                    <a:pt x="4464" y="135"/>
                    <a:pt x="4622" y="209"/>
                  </a:cubicBezTo>
                  <a:lnTo>
                    <a:pt x="4465" y="123"/>
                  </a:lnTo>
                  <a:cubicBezTo>
                    <a:pt x="4289" y="51"/>
                    <a:pt x="4113"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8"/>
            <p:cNvSpPr/>
            <p:nvPr/>
          </p:nvSpPr>
          <p:spPr>
            <a:xfrm>
              <a:off x="6393275" y="1868325"/>
              <a:ext cx="115575" cy="44475"/>
            </a:xfrm>
            <a:custGeom>
              <a:avLst/>
              <a:gdLst/>
              <a:ahLst/>
              <a:cxnLst/>
              <a:rect l="l" t="t" r="r" b="b"/>
              <a:pathLst>
                <a:path w="4623" h="1779" extrusionOk="0">
                  <a:moveTo>
                    <a:pt x="3931" y="1"/>
                  </a:moveTo>
                  <a:cubicBezTo>
                    <a:pt x="3863" y="1"/>
                    <a:pt x="3794" y="8"/>
                    <a:pt x="3724" y="23"/>
                  </a:cubicBezTo>
                  <a:cubicBezTo>
                    <a:pt x="3638" y="38"/>
                    <a:pt x="3524" y="52"/>
                    <a:pt x="3438" y="66"/>
                  </a:cubicBezTo>
                  <a:cubicBezTo>
                    <a:pt x="3025" y="195"/>
                    <a:pt x="2639" y="337"/>
                    <a:pt x="2240" y="537"/>
                  </a:cubicBezTo>
                  <a:cubicBezTo>
                    <a:pt x="2012" y="637"/>
                    <a:pt x="1769" y="765"/>
                    <a:pt x="1512" y="894"/>
                  </a:cubicBezTo>
                  <a:cubicBezTo>
                    <a:pt x="928" y="1179"/>
                    <a:pt x="357" y="1493"/>
                    <a:pt x="0" y="1692"/>
                  </a:cubicBezTo>
                  <a:lnTo>
                    <a:pt x="157" y="1778"/>
                  </a:lnTo>
                  <a:cubicBezTo>
                    <a:pt x="514" y="1593"/>
                    <a:pt x="1085" y="1279"/>
                    <a:pt x="1669" y="979"/>
                  </a:cubicBezTo>
                  <a:cubicBezTo>
                    <a:pt x="1926" y="851"/>
                    <a:pt x="2169" y="737"/>
                    <a:pt x="2411" y="623"/>
                  </a:cubicBezTo>
                  <a:cubicBezTo>
                    <a:pt x="2782" y="423"/>
                    <a:pt x="3196" y="280"/>
                    <a:pt x="3595" y="166"/>
                  </a:cubicBezTo>
                  <a:cubicBezTo>
                    <a:pt x="3695" y="138"/>
                    <a:pt x="3795" y="123"/>
                    <a:pt x="3881" y="109"/>
                  </a:cubicBezTo>
                  <a:cubicBezTo>
                    <a:pt x="3948" y="98"/>
                    <a:pt x="4014" y="92"/>
                    <a:pt x="4079" y="92"/>
                  </a:cubicBezTo>
                  <a:cubicBezTo>
                    <a:pt x="4264" y="92"/>
                    <a:pt x="4443" y="135"/>
                    <a:pt x="4622" y="209"/>
                  </a:cubicBezTo>
                  <a:lnTo>
                    <a:pt x="4451" y="123"/>
                  </a:lnTo>
                  <a:cubicBezTo>
                    <a:pt x="4285" y="51"/>
                    <a:pt x="4112"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8"/>
            <p:cNvSpPr/>
            <p:nvPr/>
          </p:nvSpPr>
          <p:spPr>
            <a:xfrm>
              <a:off x="6384000" y="1863350"/>
              <a:ext cx="115225" cy="44100"/>
            </a:xfrm>
            <a:custGeom>
              <a:avLst/>
              <a:gdLst/>
              <a:ahLst/>
              <a:cxnLst/>
              <a:rect l="l" t="t" r="r" b="b"/>
              <a:pathLst>
                <a:path w="4609" h="1764" extrusionOk="0">
                  <a:moveTo>
                    <a:pt x="3925" y="0"/>
                  </a:moveTo>
                  <a:cubicBezTo>
                    <a:pt x="3857" y="0"/>
                    <a:pt x="3790" y="7"/>
                    <a:pt x="3724" y="23"/>
                  </a:cubicBezTo>
                  <a:cubicBezTo>
                    <a:pt x="3638" y="37"/>
                    <a:pt x="3524" y="51"/>
                    <a:pt x="3438" y="80"/>
                  </a:cubicBezTo>
                  <a:cubicBezTo>
                    <a:pt x="3010" y="165"/>
                    <a:pt x="2240" y="522"/>
                    <a:pt x="1513" y="879"/>
                  </a:cubicBezTo>
                  <a:cubicBezTo>
                    <a:pt x="928" y="1178"/>
                    <a:pt x="357" y="1478"/>
                    <a:pt x="0" y="1677"/>
                  </a:cubicBezTo>
                  <a:lnTo>
                    <a:pt x="157" y="1763"/>
                  </a:lnTo>
                  <a:cubicBezTo>
                    <a:pt x="514" y="1578"/>
                    <a:pt x="1085" y="1250"/>
                    <a:pt x="1670" y="964"/>
                  </a:cubicBezTo>
                  <a:cubicBezTo>
                    <a:pt x="2397" y="608"/>
                    <a:pt x="3167" y="251"/>
                    <a:pt x="3595" y="165"/>
                  </a:cubicBezTo>
                  <a:cubicBezTo>
                    <a:pt x="3681" y="137"/>
                    <a:pt x="3795" y="123"/>
                    <a:pt x="3881" y="108"/>
                  </a:cubicBezTo>
                  <a:cubicBezTo>
                    <a:pt x="3956" y="92"/>
                    <a:pt x="4029" y="83"/>
                    <a:pt x="4102" y="83"/>
                  </a:cubicBezTo>
                  <a:cubicBezTo>
                    <a:pt x="4278" y="83"/>
                    <a:pt x="4447" y="131"/>
                    <a:pt x="4608" y="222"/>
                  </a:cubicBezTo>
                  <a:lnTo>
                    <a:pt x="4451" y="123"/>
                  </a:lnTo>
                  <a:cubicBezTo>
                    <a:pt x="4285" y="50"/>
                    <a:pt x="4104" y="0"/>
                    <a:pt x="3925"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8"/>
            <p:cNvSpPr/>
            <p:nvPr/>
          </p:nvSpPr>
          <p:spPr>
            <a:xfrm>
              <a:off x="6374375" y="1857775"/>
              <a:ext cx="115575" cy="43950"/>
            </a:xfrm>
            <a:custGeom>
              <a:avLst/>
              <a:gdLst/>
              <a:ahLst/>
              <a:cxnLst/>
              <a:rect l="l" t="t" r="r" b="b"/>
              <a:pathLst>
                <a:path w="4623" h="1758" extrusionOk="0">
                  <a:moveTo>
                    <a:pt x="3932" y="1"/>
                  </a:moveTo>
                  <a:cubicBezTo>
                    <a:pt x="3867" y="1"/>
                    <a:pt x="3801" y="6"/>
                    <a:pt x="3738" y="17"/>
                  </a:cubicBezTo>
                  <a:cubicBezTo>
                    <a:pt x="3638" y="32"/>
                    <a:pt x="3538" y="46"/>
                    <a:pt x="3453" y="60"/>
                  </a:cubicBezTo>
                  <a:cubicBezTo>
                    <a:pt x="3025" y="160"/>
                    <a:pt x="2254" y="517"/>
                    <a:pt x="1527" y="873"/>
                  </a:cubicBezTo>
                  <a:cubicBezTo>
                    <a:pt x="928" y="1173"/>
                    <a:pt x="357" y="1473"/>
                    <a:pt x="0" y="1672"/>
                  </a:cubicBezTo>
                  <a:lnTo>
                    <a:pt x="171" y="1758"/>
                  </a:lnTo>
                  <a:cubicBezTo>
                    <a:pt x="528" y="1558"/>
                    <a:pt x="1099" y="1244"/>
                    <a:pt x="1684" y="959"/>
                  </a:cubicBezTo>
                  <a:cubicBezTo>
                    <a:pt x="2411" y="602"/>
                    <a:pt x="3181" y="246"/>
                    <a:pt x="3609" y="160"/>
                  </a:cubicBezTo>
                  <a:cubicBezTo>
                    <a:pt x="3709" y="117"/>
                    <a:pt x="3809" y="117"/>
                    <a:pt x="3895" y="103"/>
                  </a:cubicBezTo>
                  <a:cubicBezTo>
                    <a:pt x="3958" y="92"/>
                    <a:pt x="4022" y="87"/>
                    <a:pt x="4087" y="87"/>
                  </a:cubicBezTo>
                  <a:cubicBezTo>
                    <a:pt x="4270" y="87"/>
                    <a:pt x="4454" y="129"/>
                    <a:pt x="4622" y="203"/>
                  </a:cubicBezTo>
                  <a:lnTo>
                    <a:pt x="4465" y="117"/>
                  </a:lnTo>
                  <a:cubicBezTo>
                    <a:pt x="4307" y="44"/>
                    <a:pt x="4118" y="1"/>
                    <a:pt x="3932"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8"/>
            <p:cNvSpPr/>
            <p:nvPr/>
          </p:nvSpPr>
          <p:spPr>
            <a:xfrm>
              <a:off x="6365100" y="1852425"/>
              <a:ext cx="115575" cy="43950"/>
            </a:xfrm>
            <a:custGeom>
              <a:avLst/>
              <a:gdLst/>
              <a:ahLst/>
              <a:cxnLst/>
              <a:rect l="l" t="t" r="r" b="b"/>
              <a:pathLst>
                <a:path w="4623" h="1758" extrusionOk="0">
                  <a:moveTo>
                    <a:pt x="3927" y="1"/>
                  </a:moveTo>
                  <a:cubicBezTo>
                    <a:pt x="3859" y="1"/>
                    <a:pt x="3791" y="6"/>
                    <a:pt x="3724" y="17"/>
                  </a:cubicBezTo>
                  <a:cubicBezTo>
                    <a:pt x="3638" y="32"/>
                    <a:pt x="3538" y="46"/>
                    <a:pt x="3438" y="60"/>
                  </a:cubicBezTo>
                  <a:cubicBezTo>
                    <a:pt x="2996" y="160"/>
                    <a:pt x="2254" y="517"/>
                    <a:pt x="1513" y="873"/>
                  </a:cubicBezTo>
                  <a:cubicBezTo>
                    <a:pt x="928" y="1173"/>
                    <a:pt x="357" y="1473"/>
                    <a:pt x="0" y="1672"/>
                  </a:cubicBezTo>
                  <a:lnTo>
                    <a:pt x="157" y="1758"/>
                  </a:lnTo>
                  <a:cubicBezTo>
                    <a:pt x="514" y="1558"/>
                    <a:pt x="1085" y="1259"/>
                    <a:pt x="1684" y="959"/>
                  </a:cubicBezTo>
                  <a:cubicBezTo>
                    <a:pt x="2411" y="602"/>
                    <a:pt x="3182" y="260"/>
                    <a:pt x="3610" y="160"/>
                  </a:cubicBezTo>
                  <a:cubicBezTo>
                    <a:pt x="3695" y="117"/>
                    <a:pt x="3795" y="117"/>
                    <a:pt x="3895" y="103"/>
                  </a:cubicBezTo>
                  <a:cubicBezTo>
                    <a:pt x="3958" y="92"/>
                    <a:pt x="4023" y="87"/>
                    <a:pt x="4087" y="87"/>
                  </a:cubicBezTo>
                  <a:cubicBezTo>
                    <a:pt x="4270" y="87"/>
                    <a:pt x="4454" y="129"/>
                    <a:pt x="4622" y="203"/>
                  </a:cubicBezTo>
                  <a:lnTo>
                    <a:pt x="4465" y="117"/>
                  </a:lnTo>
                  <a:cubicBezTo>
                    <a:pt x="4307" y="44"/>
                    <a:pt x="4118" y="1"/>
                    <a:pt x="3927"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8"/>
            <p:cNvSpPr/>
            <p:nvPr/>
          </p:nvSpPr>
          <p:spPr>
            <a:xfrm>
              <a:off x="6355825" y="1847075"/>
              <a:ext cx="115225" cy="43950"/>
            </a:xfrm>
            <a:custGeom>
              <a:avLst/>
              <a:gdLst/>
              <a:ahLst/>
              <a:cxnLst/>
              <a:rect l="l" t="t" r="r" b="b"/>
              <a:pathLst>
                <a:path w="4609" h="1758" extrusionOk="0">
                  <a:moveTo>
                    <a:pt x="3924" y="1"/>
                  </a:moveTo>
                  <a:cubicBezTo>
                    <a:pt x="3858" y="1"/>
                    <a:pt x="3791" y="6"/>
                    <a:pt x="3724" y="17"/>
                  </a:cubicBezTo>
                  <a:cubicBezTo>
                    <a:pt x="3638" y="32"/>
                    <a:pt x="3524" y="46"/>
                    <a:pt x="3438" y="60"/>
                  </a:cubicBezTo>
                  <a:cubicBezTo>
                    <a:pt x="2996" y="160"/>
                    <a:pt x="2240" y="517"/>
                    <a:pt x="1513" y="873"/>
                  </a:cubicBezTo>
                  <a:cubicBezTo>
                    <a:pt x="928" y="1173"/>
                    <a:pt x="357" y="1473"/>
                    <a:pt x="0" y="1672"/>
                  </a:cubicBezTo>
                  <a:lnTo>
                    <a:pt x="157" y="1758"/>
                  </a:lnTo>
                  <a:cubicBezTo>
                    <a:pt x="514" y="1558"/>
                    <a:pt x="1085" y="1244"/>
                    <a:pt x="1670" y="959"/>
                  </a:cubicBezTo>
                  <a:cubicBezTo>
                    <a:pt x="2411" y="602"/>
                    <a:pt x="3167" y="246"/>
                    <a:pt x="3595" y="160"/>
                  </a:cubicBezTo>
                  <a:cubicBezTo>
                    <a:pt x="3695" y="132"/>
                    <a:pt x="3795" y="117"/>
                    <a:pt x="3881" y="103"/>
                  </a:cubicBezTo>
                  <a:cubicBezTo>
                    <a:pt x="3948" y="92"/>
                    <a:pt x="4014" y="87"/>
                    <a:pt x="4079" y="87"/>
                  </a:cubicBezTo>
                  <a:cubicBezTo>
                    <a:pt x="4263" y="87"/>
                    <a:pt x="4440" y="129"/>
                    <a:pt x="4608" y="203"/>
                  </a:cubicBezTo>
                  <a:lnTo>
                    <a:pt x="4451" y="117"/>
                  </a:lnTo>
                  <a:cubicBezTo>
                    <a:pt x="4293" y="44"/>
                    <a:pt x="4112" y="1"/>
                    <a:pt x="3924"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8"/>
            <p:cNvSpPr/>
            <p:nvPr/>
          </p:nvSpPr>
          <p:spPr>
            <a:xfrm>
              <a:off x="6346550" y="1841725"/>
              <a:ext cx="115225" cy="43950"/>
            </a:xfrm>
            <a:custGeom>
              <a:avLst/>
              <a:gdLst/>
              <a:ahLst/>
              <a:cxnLst/>
              <a:rect l="l" t="t" r="r" b="b"/>
              <a:pathLst>
                <a:path w="4609" h="1758" extrusionOk="0">
                  <a:moveTo>
                    <a:pt x="3918" y="1"/>
                  </a:moveTo>
                  <a:cubicBezTo>
                    <a:pt x="3853" y="1"/>
                    <a:pt x="3787" y="6"/>
                    <a:pt x="3724" y="18"/>
                  </a:cubicBezTo>
                  <a:cubicBezTo>
                    <a:pt x="3638" y="32"/>
                    <a:pt x="3524" y="46"/>
                    <a:pt x="3439" y="60"/>
                  </a:cubicBezTo>
                  <a:cubicBezTo>
                    <a:pt x="3011" y="160"/>
                    <a:pt x="2240" y="488"/>
                    <a:pt x="1513" y="873"/>
                  </a:cubicBezTo>
                  <a:cubicBezTo>
                    <a:pt x="928" y="1173"/>
                    <a:pt x="357" y="1473"/>
                    <a:pt x="1" y="1672"/>
                  </a:cubicBezTo>
                  <a:lnTo>
                    <a:pt x="158" y="1758"/>
                  </a:lnTo>
                  <a:cubicBezTo>
                    <a:pt x="528" y="1558"/>
                    <a:pt x="1085" y="1244"/>
                    <a:pt x="1670" y="959"/>
                  </a:cubicBezTo>
                  <a:cubicBezTo>
                    <a:pt x="2397" y="602"/>
                    <a:pt x="3168" y="246"/>
                    <a:pt x="3595" y="160"/>
                  </a:cubicBezTo>
                  <a:cubicBezTo>
                    <a:pt x="3710" y="117"/>
                    <a:pt x="3795" y="117"/>
                    <a:pt x="3881" y="103"/>
                  </a:cubicBezTo>
                  <a:cubicBezTo>
                    <a:pt x="3948" y="92"/>
                    <a:pt x="4014" y="87"/>
                    <a:pt x="4079" y="87"/>
                  </a:cubicBezTo>
                  <a:cubicBezTo>
                    <a:pt x="4263" y="87"/>
                    <a:pt x="4440" y="129"/>
                    <a:pt x="4608" y="203"/>
                  </a:cubicBezTo>
                  <a:lnTo>
                    <a:pt x="4451" y="117"/>
                  </a:lnTo>
                  <a:cubicBezTo>
                    <a:pt x="4293" y="44"/>
                    <a:pt x="4104" y="1"/>
                    <a:pt x="3918"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8"/>
            <p:cNvSpPr/>
            <p:nvPr/>
          </p:nvSpPr>
          <p:spPr>
            <a:xfrm>
              <a:off x="6336925" y="1836375"/>
              <a:ext cx="115575" cy="43950"/>
            </a:xfrm>
            <a:custGeom>
              <a:avLst/>
              <a:gdLst/>
              <a:ahLst/>
              <a:cxnLst/>
              <a:rect l="l" t="t" r="r" b="b"/>
              <a:pathLst>
                <a:path w="4623" h="1758" extrusionOk="0">
                  <a:moveTo>
                    <a:pt x="3932" y="1"/>
                  </a:moveTo>
                  <a:cubicBezTo>
                    <a:pt x="3867" y="1"/>
                    <a:pt x="3801" y="6"/>
                    <a:pt x="3738" y="18"/>
                  </a:cubicBezTo>
                  <a:cubicBezTo>
                    <a:pt x="3638" y="32"/>
                    <a:pt x="3538" y="46"/>
                    <a:pt x="3453" y="60"/>
                  </a:cubicBezTo>
                  <a:cubicBezTo>
                    <a:pt x="2996" y="160"/>
                    <a:pt x="2254" y="517"/>
                    <a:pt x="1527" y="873"/>
                  </a:cubicBezTo>
                  <a:cubicBezTo>
                    <a:pt x="928" y="1173"/>
                    <a:pt x="357" y="1473"/>
                    <a:pt x="0" y="1672"/>
                  </a:cubicBezTo>
                  <a:lnTo>
                    <a:pt x="172" y="1758"/>
                  </a:lnTo>
                  <a:cubicBezTo>
                    <a:pt x="528" y="1558"/>
                    <a:pt x="1099" y="1259"/>
                    <a:pt x="1684" y="959"/>
                  </a:cubicBezTo>
                  <a:cubicBezTo>
                    <a:pt x="2411" y="602"/>
                    <a:pt x="3182" y="260"/>
                    <a:pt x="3610" y="160"/>
                  </a:cubicBezTo>
                  <a:cubicBezTo>
                    <a:pt x="3695" y="132"/>
                    <a:pt x="3809" y="117"/>
                    <a:pt x="3895" y="103"/>
                  </a:cubicBezTo>
                  <a:cubicBezTo>
                    <a:pt x="3958" y="92"/>
                    <a:pt x="4023" y="87"/>
                    <a:pt x="4087" y="87"/>
                  </a:cubicBezTo>
                  <a:cubicBezTo>
                    <a:pt x="4270" y="87"/>
                    <a:pt x="4454" y="129"/>
                    <a:pt x="4622" y="203"/>
                  </a:cubicBezTo>
                  <a:lnTo>
                    <a:pt x="4465" y="117"/>
                  </a:lnTo>
                  <a:cubicBezTo>
                    <a:pt x="4307" y="44"/>
                    <a:pt x="4118" y="1"/>
                    <a:pt x="3932"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8"/>
            <p:cNvSpPr/>
            <p:nvPr/>
          </p:nvSpPr>
          <p:spPr>
            <a:xfrm>
              <a:off x="6327650" y="1831050"/>
              <a:ext cx="115575" cy="43925"/>
            </a:xfrm>
            <a:custGeom>
              <a:avLst/>
              <a:gdLst/>
              <a:ahLst/>
              <a:cxnLst/>
              <a:rect l="l" t="t" r="r" b="b"/>
              <a:pathLst>
                <a:path w="4623" h="1757" extrusionOk="0">
                  <a:moveTo>
                    <a:pt x="3927" y="0"/>
                  </a:moveTo>
                  <a:cubicBezTo>
                    <a:pt x="3859" y="0"/>
                    <a:pt x="3791" y="5"/>
                    <a:pt x="3724" y="17"/>
                  </a:cubicBezTo>
                  <a:cubicBezTo>
                    <a:pt x="3638" y="31"/>
                    <a:pt x="3538" y="45"/>
                    <a:pt x="3438" y="59"/>
                  </a:cubicBezTo>
                  <a:cubicBezTo>
                    <a:pt x="2996" y="159"/>
                    <a:pt x="2254" y="516"/>
                    <a:pt x="1513" y="872"/>
                  </a:cubicBezTo>
                  <a:cubicBezTo>
                    <a:pt x="928" y="1172"/>
                    <a:pt x="357" y="1472"/>
                    <a:pt x="1" y="1671"/>
                  </a:cubicBezTo>
                  <a:lnTo>
                    <a:pt x="157" y="1757"/>
                  </a:lnTo>
                  <a:cubicBezTo>
                    <a:pt x="514" y="1557"/>
                    <a:pt x="1085" y="1243"/>
                    <a:pt x="1684" y="958"/>
                  </a:cubicBezTo>
                  <a:cubicBezTo>
                    <a:pt x="2411" y="601"/>
                    <a:pt x="3182" y="245"/>
                    <a:pt x="3610" y="159"/>
                  </a:cubicBezTo>
                  <a:cubicBezTo>
                    <a:pt x="3695" y="116"/>
                    <a:pt x="3795" y="116"/>
                    <a:pt x="3895" y="102"/>
                  </a:cubicBezTo>
                  <a:cubicBezTo>
                    <a:pt x="3958" y="91"/>
                    <a:pt x="4023" y="86"/>
                    <a:pt x="4087" y="86"/>
                  </a:cubicBezTo>
                  <a:cubicBezTo>
                    <a:pt x="4270" y="86"/>
                    <a:pt x="4454" y="128"/>
                    <a:pt x="4623" y="202"/>
                  </a:cubicBezTo>
                  <a:lnTo>
                    <a:pt x="4451" y="116"/>
                  </a:lnTo>
                  <a:cubicBezTo>
                    <a:pt x="4304" y="43"/>
                    <a:pt x="4117" y="0"/>
                    <a:pt x="3927"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8"/>
            <p:cNvSpPr/>
            <p:nvPr/>
          </p:nvSpPr>
          <p:spPr>
            <a:xfrm>
              <a:off x="6318375" y="1825525"/>
              <a:ext cx="115575" cy="44100"/>
            </a:xfrm>
            <a:custGeom>
              <a:avLst/>
              <a:gdLst/>
              <a:ahLst/>
              <a:cxnLst/>
              <a:rect l="l" t="t" r="r" b="b"/>
              <a:pathLst>
                <a:path w="4623" h="1764" extrusionOk="0">
                  <a:moveTo>
                    <a:pt x="3931" y="1"/>
                  </a:moveTo>
                  <a:cubicBezTo>
                    <a:pt x="3863" y="1"/>
                    <a:pt x="3794" y="8"/>
                    <a:pt x="3724" y="24"/>
                  </a:cubicBezTo>
                  <a:cubicBezTo>
                    <a:pt x="3638" y="38"/>
                    <a:pt x="3524" y="52"/>
                    <a:pt x="3439" y="66"/>
                  </a:cubicBezTo>
                  <a:cubicBezTo>
                    <a:pt x="3011" y="166"/>
                    <a:pt x="2240" y="523"/>
                    <a:pt x="1513" y="879"/>
                  </a:cubicBezTo>
                  <a:cubicBezTo>
                    <a:pt x="928" y="1179"/>
                    <a:pt x="357" y="1479"/>
                    <a:pt x="1" y="1678"/>
                  </a:cubicBezTo>
                  <a:lnTo>
                    <a:pt x="158" y="1764"/>
                  </a:lnTo>
                  <a:cubicBezTo>
                    <a:pt x="514" y="1564"/>
                    <a:pt x="1085" y="1250"/>
                    <a:pt x="1670" y="965"/>
                  </a:cubicBezTo>
                  <a:cubicBezTo>
                    <a:pt x="2411" y="608"/>
                    <a:pt x="3168" y="252"/>
                    <a:pt x="3595" y="166"/>
                  </a:cubicBezTo>
                  <a:cubicBezTo>
                    <a:pt x="3695" y="138"/>
                    <a:pt x="3795" y="123"/>
                    <a:pt x="3881" y="109"/>
                  </a:cubicBezTo>
                  <a:cubicBezTo>
                    <a:pt x="3951" y="94"/>
                    <a:pt x="4022" y="86"/>
                    <a:pt x="4093" y="86"/>
                  </a:cubicBezTo>
                  <a:cubicBezTo>
                    <a:pt x="4281" y="86"/>
                    <a:pt x="4467" y="136"/>
                    <a:pt x="4623" y="209"/>
                  </a:cubicBezTo>
                  <a:lnTo>
                    <a:pt x="4451" y="123"/>
                  </a:lnTo>
                  <a:cubicBezTo>
                    <a:pt x="4286" y="51"/>
                    <a:pt x="4112"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8"/>
            <p:cNvSpPr/>
            <p:nvPr/>
          </p:nvSpPr>
          <p:spPr>
            <a:xfrm>
              <a:off x="6309100" y="1820350"/>
              <a:ext cx="115225" cy="43925"/>
            </a:xfrm>
            <a:custGeom>
              <a:avLst/>
              <a:gdLst/>
              <a:ahLst/>
              <a:cxnLst/>
              <a:rect l="l" t="t" r="r" b="b"/>
              <a:pathLst>
                <a:path w="4609" h="1757" extrusionOk="0">
                  <a:moveTo>
                    <a:pt x="3918" y="0"/>
                  </a:moveTo>
                  <a:cubicBezTo>
                    <a:pt x="3853" y="0"/>
                    <a:pt x="3787" y="5"/>
                    <a:pt x="3724" y="17"/>
                  </a:cubicBezTo>
                  <a:cubicBezTo>
                    <a:pt x="3624" y="31"/>
                    <a:pt x="3524" y="45"/>
                    <a:pt x="3439" y="59"/>
                  </a:cubicBezTo>
                  <a:cubicBezTo>
                    <a:pt x="3011" y="159"/>
                    <a:pt x="2240" y="516"/>
                    <a:pt x="1513" y="873"/>
                  </a:cubicBezTo>
                  <a:cubicBezTo>
                    <a:pt x="928" y="1172"/>
                    <a:pt x="357" y="1472"/>
                    <a:pt x="1" y="1671"/>
                  </a:cubicBezTo>
                  <a:lnTo>
                    <a:pt x="158" y="1757"/>
                  </a:lnTo>
                  <a:cubicBezTo>
                    <a:pt x="514" y="1557"/>
                    <a:pt x="1085" y="1243"/>
                    <a:pt x="1670" y="958"/>
                  </a:cubicBezTo>
                  <a:cubicBezTo>
                    <a:pt x="2397" y="601"/>
                    <a:pt x="3168" y="245"/>
                    <a:pt x="3596" y="159"/>
                  </a:cubicBezTo>
                  <a:cubicBezTo>
                    <a:pt x="3710" y="116"/>
                    <a:pt x="3795" y="116"/>
                    <a:pt x="3881" y="102"/>
                  </a:cubicBezTo>
                  <a:cubicBezTo>
                    <a:pt x="3958" y="85"/>
                    <a:pt x="4034" y="77"/>
                    <a:pt x="4110" y="77"/>
                  </a:cubicBezTo>
                  <a:cubicBezTo>
                    <a:pt x="4287" y="77"/>
                    <a:pt x="4458" y="122"/>
                    <a:pt x="4608" y="202"/>
                  </a:cubicBezTo>
                  <a:lnTo>
                    <a:pt x="4452" y="116"/>
                  </a:lnTo>
                  <a:cubicBezTo>
                    <a:pt x="4293" y="43"/>
                    <a:pt x="4104" y="0"/>
                    <a:pt x="3918"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8"/>
            <p:cNvSpPr/>
            <p:nvPr/>
          </p:nvSpPr>
          <p:spPr>
            <a:xfrm>
              <a:off x="6589075" y="1826450"/>
              <a:ext cx="124825" cy="76350"/>
            </a:xfrm>
            <a:custGeom>
              <a:avLst/>
              <a:gdLst/>
              <a:ahLst/>
              <a:cxnLst/>
              <a:rect l="l" t="t" r="r" b="b"/>
              <a:pathLst>
                <a:path w="4993" h="3054" extrusionOk="0">
                  <a:moveTo>
                    <a:pt x="4822" y="1"/>
                  </a:moveTo>
                  <a:lnTo>
                    <a:pt x="585" y="2454"/>
                  </a:lnTo>
                  <a:cubicBezTo>
                    <a:pt x="371" y="2583"/>
                    <a:pt x="157" y="2768"/>
                    <a:pt x="0" y="2954"/>
                  </a:cubicBezTo>
                  <a:lnTo>
                    <a:pt x="157" y="3054"/>
                  </a:lnTo>
                  <a:cubicBezTo>
                    <a:pt x="314" y="2854"/>
                    <a:pt x="514" y="2697"/>
                    <a:pt x="742" y="2554"/>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8"/>
            <p:cNvSpPr/>
            <p:nvPr/>
          </p:nvSpPr>
          <p:spPr>
            <a:xfrm>
              <a:off x="6579425" y="1820750"/>
              <a:ext cx="124850" cy="76000"/>
            </a:xfrm>
            <a:custGeom>
              <a:avLst/>
              <a:gdLst/>
              <a:ahLst/>
              <a:cxnLst/>
              <a:rect l="l" t="t" r="r" b="b"/>
              <a:pathLst>
                <a:path w="4994" h="3040" extrusionOk="0">
                  <a:moveTo>
                    <a:pt x="4837" y="1"/>
                  </a:moveTo>
                  <a:lnTo>
                    <a:pt x="600" y="2454"/>
                  </a:lnTo>
                  <a:cubicBezTo>
                    <a:pt x="386" y="2583"/>
                    <a:pt x="172" y="2754"/>
                    <a:pt x="1" y="2954"/>
                  </a:cubicBezTo>
                  <a:lnTo>
                    <a:pt x="172" y="3039"/>
                  </a:lnTo>
                  <a:cubicBezTo>
                    <a:pt x="329" y="2854"/>
                    <a:pt x="529" y="2682"/>
                    <a:pt x="757" y="2540"/>
                  </a:cubicBezTo>
                  <a:lnTo>
                    <a:pt x="4994" y="86"/>
                  </a:lnTo>
                  <a:lnTo>
                    <a:pt x="48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8"/>
            <p:cNvSpPr/>
            <p:nvPr/>
          </p:nvSpPr>
          <p:spPr>
            <a:xfrm>
              <a:off x="6570150" y="1815400"/>
              <a:ext cx="124850" cy="76000"/>
            </a:xfrm>
            <a:custGeom>
              <a:avLst/>
              <a:gdLst/>
              <a:ahLst/>
              <a:cxnLst/>
              <a:rect l="l" t="t" r="r" b="b"/>
              <a:pathLst>
                <a:path w="4994" h="3040" extrusionOk="0">
                  <a:moveTo>
                    <a:pt x="4837" y="1"/>
                  </a:moveTo>
                  <a:lnTo>
                    <a:pt x="586" y="2454"/>
                  </a:lnTo>
                  <a:cubicBezTo>
                    <a:pt x="372" y="2583"/>
                    <a:pt x="158" y="2754"/>
                    <a:pt x="1" y="2954"/>
                  </a:cubicBezTo>
                  <a:lnTo>
                    <a:pt x="158" y="3039"/>
                  </a:lnTo>
                  <a:cubicBezTo>
                    <a:pt x="315" y="2854"/>
                    <a:pt x="515" y="2682"/>
                    <a:pt x="757" y="2540"/>
                  </a:cubicBezTo>
                  <a:lnTo>
                    <a:pt x="4994" y="86"/>
                  </a:lnTo>
                  <a:lnTo>
                    <a:pt x="48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8"/>
            <p:cNvSpPr/>
            <p:nvPr/>
          </p:nvSpPr>
          <p:spPr>
            <a:xfrm>
              <a:off x="6560900" y="1810050"/>
              <a:ext cx="124825" cy="76000"/>
            </a:xfrm>
            <a:custGeom>
              <a:avLst/>
              <a:gdLst/>
              <a:ahLst/>
              <a:cxnLst/>
              <a:rect l="l" t="t" r="r" b="b"/>
              <a:pathLst>
                <a:path w="4993" h="3040" extrusionOk="0">
                  <a:moveTo>
                    <a:pt x="4836" y="1"/>
                  </a:moveTo>
                  <a:lnTo>
                    <a:pt x="585" y="2454"/>
                  </a:lnTo>
                  <a:cubicBezTo>
                    <a:pt x="371" y="2583"/>
                    <a:pt x="157" y="2754"/>
                    <a:pt x="0" y="2954"/>
                  </a:cubicBezTo>
                  <a:lnTo>
                    <a:pt x="157" y="3039"/>
                  </a:lnTo>
                  <a:cubicBezTo>
                    <a:pt x="314" y="2854"/>
                    <a:pt x="514" y="2683"/>
                    <a:pt x="742"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8"/>
            <p:cNvSpPr/>
            <p:nvPr/>
          </p:nvSpPr>
          <p:spPr>
            <a:xfrm>
              <a:off x="6551625" y="1804350"/>
              <a:ext cx="124850" cy="76350"/>
            </a:xfrm>
            <a:custGeom>
              <a:avLst/>
              <a:gdLst/>
              <a:ahLst/>
              <a:cxnLst/>
              <a:rect l="l" t="t" r="r" b="b"/>
              <a:pathLst>
                <a:path w="4994" h="3054" extrusionOk="0">
                  <a:moveTo>
                    <a:pt x="4822" y="0"/>
                  </a:moveTo>
                  <a:lnTo>
                    <a:pt x="585" y="2468"/>
                  </a:lnTo>
                  <a:cubicBezTo>
                    <a:pt x="371" y="2597"/>
                    <a:pt x="157" y="2768"/>
                    <a:pt x="0" y="2968"/>
                  </a:cubicBezTo>
                  <a:lnTo>
                    <a:pt x="157" y="3053"/>
                  </a:lnTo>
                  <a:cubicBezTo>
                    <a:pt x="314" y="2853"/>
                    <a:pt x="514" y="2697"/>
                    <a:pt x="742" y="2554"/>
                  </a:cubicBezTo>
                  <a:lnTo>
                    <a:pt x="4993" y="100"/>
                  </a:lnTo>
                  <a:lnTo>
                    <a:pt x="482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p:nvPr/>
          </p:nvSpPr>
          <p:spPr>
            <a:xfrm>
              <a:off x="6542700" y="1799350"/>
              <a:ext cx="124850" cy="76000"/>
            </a:xfrm>
            <a:custGeom>
              <a:avLst/>
              <a:gdLst/>
              <a:ahLst/>
              <a:cxnLst/>
              <a:rect l="l" t="t" r="r" b="b"/>
              <a:pathLst>
                <a:path w="4994" h="3040" extrusionOk="0">
                  <a:moveTo>
                    <a:pt x="4822" y="1"/>
                  </a:moveTo>
                  <a:lnTo>
                    <a:pt x="585" y="2454"/>
                  </a:lnTo>
                  <a:cubicBezTo>
                    <a:pt x="371" y="2583"/>
                    <a:pt x="157" y="2754"/>
                    <a:pt x="1" y="2954"/>
                  </a:cubicBezTo>
                  <a:lnTo>
                    <a:pt x="157" y="3039"/>
                  </a:lnTo>
                  <a:cubicBezTo>
                    <a:pt x="314" y="2854"/>
                    <a:pt x="514" y="2683"/>
                    <a:pt x="742" y="2540"/>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8"/>
            <p:cNvSpPr/>
            <p:nvPr/>
          </p:nvSpPr>
          <p:spPr>
            <a:xfrm>
              <a:off x="6533075" y="1794000"/>
              <a:ext cx="124850" cy="76000"/>
            </a:xfrm>
            <a:custGeom>
              <a:avLst/>
              <a:gdLst/>
              <a:ahLst/>
              <a:cxnLst/>
              <a:rect l="l" t="t" r="r" b="b"/>
              <a:pathLst>
                <a:path w="4994" h="3040" extrusionOk="0">
                  <a:moveTo>
                    <a:pt x="4836" y="1"/>
                  </a:moveTo>
                  <a:lnTo>
                    <a:pt x="600" y="2454"/>
                  </a:lnTo>
                  <a:cubicBezTo>
                    <a:pt x="371" y="2583"/>
                    <a:pt x="172" y="2754"/>
                    <a:pt x="0" y="2954"/>
                  </a:cubicBezTo>
                  <a:lnTo>
                    <a:pt x="172" y="3039"/>
                  </a:lnTo>
                  <a:cubicBezTo>
                    <a:pt x="328" y="2854"/>
                    <a:pt x="528" y="2683"/>
                    <a:pt x="756"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8"/>
            <p:cNvSpPr/>
            <p:nvPr/>
          </p:nvSpPr>
          <p:spPr>
            <a:xfrm>
              <a:off x="6523800" y="1788650"/>
              <a:ext cx="124850" cy="76000"/>
            </a:xfrm>
            <a:custGeom>
              <a:avLst/>
              <a:gdLst/>
              <a:ahLst/>
              <a:cxnLst/>
              <a:rect l="l" t="t" r="r" b="b"/>
              <a:pathLst>
                <a:path w="4994" h="3040" extrusionOk="0">
                  <a:moveTo>
                    <a:pt x="4836" y="1"/>
                  </a:moveTo>
                  <a:lnTo>
                    <a:pt x="585" y="2454"/>
                  </a:lnTo>
                  <a:cubicBezTo>
                    <a:pt x="371" y="2583"/>
                    <a:pt x="157" y="2754"/>
                    <a:pt x="0" y="2954"/>
                  </a:cubicBezTo>
                  <a:lnTo>
                    <a:pt x="157" y="3039"/>
                  </a:lnTo>
                  <a:cubicBezTo>
                    <a:pt x="329" y="2854"/>
                    <a:pt x="514" y="2683"/>
                    <a:pt x="757"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8"/>
            <p:cNvSpPr/>
            <p:nvPr/>
          </p:nvSpPr>
          <p:spPr>
            <a:xfrm>
              <a:off x="6514525" y="1783300"/>
              <a:ext cx="124850" cy="76000"/>
            </a:xfrm>
            <a:custGeom>
              <a:avLst/>
              <a:gdLst/>
              <a:ahLst/>
              <a:cxnLst/>
              <a:rect l="l" t="t" r="r" b="b"/>
              <a:pathLst>
                <a:path w="4994" h="3040" extrusionOk="0">
                  <a:moveTo>
                    <a:pt x="4822" y="1"/>
                  </a:moveTo>
                  <a:lnTo>
                    <a:pt x="585" y="2454"/>
                  </a:lnTo>
                  <a:cubicBezTo>
                    <a:pt x="371" y="2583"/>
                    <a:pt x="158" y="2754"/>
                    <a:pt x="1" y="2954"/>
                  </a:cubicBezTo>
                  <a:lnTo>
                    <a:pt x="158" y="3039"/>
                  </a:lnTo>
                  <a:cubicBezTo>
                    <a:pt x="314" y="2854"/>
                    <a:pt x="514" y="2683"/>
                    <a:pt x="742" y="2540"/>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8"/>
            <p:cNvSpPr/>
            <p:nvPr/>
          </p:nvSpPr>
          <p:spPr>
            <a:xfrm>
              <a:off x="6505250" y="1777600"/>
              <a:ext cx="124850" cy="76350"/>
            </a:xfrm>
            <a:custGeom>
              <a:avLst/>
              <a:gdLst/>
              <a:ahLst/>
              <a:cxnLst/>
              <a:rect l="l" t="t" r="r" b="b"/>
              <a:pathLst>
                <a:path w="4994" h="3054" extrusionOk="0">
                  <a:moveTo>
                    <a:pt x="4822" y="0"/>
                  </a:moveTo>
                  <a:lnTo>
                    <a:pt x="586" y="2468"/>
                  </a:lnTo>
                  <a:cubicBezTo>
                    <a:pt x="372" y="2597"/>
                    <a:pt x="158" y="2768"/>
                    <a:pt x="1" y="2968"/>
                  </a:cubicBezTo>
                  <a:lnTo>
                    <a:pt x="158" y="3053"/>
                  </a:lnTo>
                  <a:cubicBezTo>
                    <a:pt x="315" y="2854"/>
                    <a:pt x="514" y="2697"/>
                    <a:pt x="742" y="2554"/>
                  </a:cubicBezTo>
                  <a:lnTo>
                    <a:pt x="4994" y="100"/>
                  </a:lnTo>
                  <a:lnTo>
                    <a:pt x="482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p:nvPr/>
          </p:nvSpPr>
          <p:spPr>
            <a:xfrm>
              <a:off x="6495625" y="1771900"/>
              <a:ext cx="124850" cy="76350"/>
            </a:xfrm>
            <a:custGeom>
              <a:avLst/>
              <a:gdLst/>
              <a:ahLst/>
              <a:cxnLst/>
              <a:rect l="l" t="t" r="r" b="b"/>
              <a:pathLst>
                <a:path w="4994" h="3054" extrusionOk="0">
                  <a:moveTo>
                    <a:pt x="4836" y="0"/>
                  </a:moveTo>
                  <a:lnTo>
                    <a:pt x="600" y="2468"/>
                  </a:lnTo>
                  <a:cubicBezTo>
                    <a:pt x="386" y="2597"/>
                    <a:pt x="172" y="2768"/>
                    <a:pt x="1" y="2967"/>
                  </a:cubicBezTo>
                  <a:lnTo>
                    <a:pt x="172" y="3053"/>
                  </a:lnTo>
                  <a:cubicBezTo>
                    <a:pt x="329" y="2853"/>
                    <a:pt x="528" y="2696"/>
                    <a:pt x="757" y="2554"/>
                  </a:cubicBezTo>
                  <a:lnTo>
                    <a:pt x="4993" y="100"/>
                  </a:lnTo>
                  <a:lnTo>
                    <a:pt x="483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8"/>
            <p:cNvSpPr/>
            <p:nvPr/>
          </p:nvSpPr>
          <p:spPr>
            <a:xfrm>
              <a:off x="6486350" y="1766550"/>
              <a:ext cx="124850" cy="76350"/>
            </a:xfrm>
            <a:custGeom>
              <a:avLst/>
              <a:gdLst/>
              <a:ahLst/>
              <a:cxnLst/>
              <a:rect l="l" t="t" r="r" b="b"/>
              <a:pathLst>
                <a:path w="4994" h="3054" extrusionOk="0">
                  <a:moveTo>
                    <a:pt x="4837" y="0"/>
                  </a:moveTo>
                  <a:lnTo>
                    <a:pt x="585" y="2468"/>
                  </a:lnTo>
                  <a:cubicBezTo>
                    <a:pt x="372" y="2597"/>
                    <a:pt x="158" y="2768"/>
                    <a:pt x="1" y="2967"/>
                  </a:cubicBezTo>
                  <a:lnTo>
                    <a:pt x="158" y="3053"/>
                  </a:lnTo>
                  <a:cubicBezTo>
                    <a:pt x="329" y="2853"/>
                    <a:pt x="514" y="2696"/>
                    <a:pt x="757" y="2554"/>
                  </a:cubicBezTo>
                  <a:lnTo>
                    <a:pt x="4994" y="86"/>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p:nvPr/>
          </p:nvSpPr>
          <p:spPr>
            <a:xfrm>
              <a:off x="6477075" y="1761200"/>
              <a:ext cx="124850" cy="76350"/>
            </a:xfrm>
            <a:custGeom>
              <a:avLst/>
              <a:gdLst/>
              <a:ahLst/>
              <a:cxnLst/>
              <a:rect l="l" t="t" r="r" b="b"/>
              <a:pathLst>
                <a:path w="4994" h="3054" extrusionOk="0">
                  <a:moveTo>
                    <a:pt x="4837" y="0"/>
                  </a:moveTo>
                  <a:lnTo>
                    <a:pt x="586" y="2468"/>
                  </a:lnTo>
                  <a:cubicBezTo>
                    <a:pt x="372" y="2597"/>
                    <a:pt x="158" y="2768"/>
                    <a:pt x="1" y="2967"/>
                  </a:cubicBezTo>
                  <a:lnTo>
                    <a:pt x="158" y="3053"/>
                  </a:lnTo>
                  <a:cubicBezTo>
                    <a:pt x="315" y="2853"/>
                    <a:pt x="514" y="2696"/>
                    <a:pt x="743"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p:nvPr/>
          </p:nvSpPr>
          <p:spPr>
            <a:xfrm>
              <a:off x="6467800" y="1755850"/>
              <a:ext cx="124850" cy="76350"/>
            </a:xfrm>
            <a:custGeom>
              <a:avLst/>
              <a:gdLst/>
              <a:ahLst/>
              <a:cxnLst/>
              <a:rect l="l" t="t" r="r" b="b"/>
              <a:pathLst>
                <a:path w="4994" h="3054" extrusionOk="0">
                  <a:moveTo>
                    <a:pt x="4823" y="0"/>
                  </a:moveTo>
                  <a:lnTo>
                    <a:pt x="586" y="2468"/>
                  </a:lnTo>
                  <a:cubicBezTo>
                    <a:pt x="372" y="2597"/>
                    <a:pt x="158" y="2768"/>
                    <a:pt x="1" y="2967"/>
                  </a:cubicBezTo>
                  <a:lnTo>
                    <a:pt x="158" y="3053"/>
                  </a:lnTo>
                  <a:cubicBezTo>
                    <a:pt x="315" y="2853"/>
                    <a:pt x="514" y="2696"/>
                    <a:pt x="743" y="2554"/>
                  </a:cubicBezTo>
                  <a:lnTo>
                    <a:pt x="4994" y="100"/>
                  </a:lnTo>
                  <a:lnTo>
                    <a:pt x="4823"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8"/>
            <p:cNvSpPr/>
            <p:nvPr/>
          </p:nvSpPr>
          <p:spPr>
            <a:xfrm>
              <a:off x="6458175" y="1750500"/>
              <a:ext cx="124850" cy="76350"/>
            </a:xfrm>
            <a:custGeom>
              <a:avLst/>
              <a:gdLst/>
              <a:ahLst/>
              <a:cxnLst/>
              <a:rect l="l" t="t" r="r" b="b"/>
              <a:pathLst>
                <a:path w="4994" h="3054" extrusionOk="0">
                  <a:moveTo>
                    <a:pt x="4837" y="0"/>
                  </a:moveTo>
                  <a:lnTo>
                    <a:pt x="600" y="2468"/>
                  </a:lnTo>
                  <a:cubicBezTo>
                    <a:pt x="386" y="2597"/>
                    <a:pt x="172" y="2768"/>
                    <a:pt x="1" y="2967"/>
                  </a:cubicBezTo>
                  <a:lnTo>
                    <a:pt x="172" y="3053"/>
                  </a:lnTo>
                  <a:cubicBezTo>
                    <a:pt x="329" y="2853"/>
                    <a:pt x="528" y="2696"/>
                    <a:pt x="757"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8"/>
            <p:cNvSpPr/>
            <p:nvPr/>
          </p:nvSpPr>
          <p:spPr>
            <a:xfrm>
              <a:off x="6448900" y="1745150"/>
              <a:ext cx="124850" cy="76350"/>
            </a:xfrm>
            <a:custGeom>
              <a:avLst/>
              <a:gdLst/>
              <a:ahLst/>
              <a:cxnLst/>
              <a:rect l="l" t="t" r="r" b="b"/>
              <a:pathLst>
                <a:path w="4994" h="3054" extrusionOk="0">
                  <a:moveTo>
                    <a:pt x="4837" y="0"/>
                  </a:moveTo>
                  <a:lnTo>
                    <a:pt x="586" y="2468"/>
                  </a:lnTo>
                  <a:cubicBezTo>
                    <a:pt x="372" y="2597"/>
                    <a:pt x="158" y="2768"/>
                    <a:pt x="1" y="2968"/>
                  </a:cubicBezTo>
                  <a:lnTo>
                    <a:pt x="158" y="3053"/>
                  </a:lnTo>
                  <a:cubicBezTo>
                    <a:pt x="329" y="2853"/>
                    <a:pt x="514" y="2696"/>
                    <a:pt x="757"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8"/>
            <p:cNvSpPr/>
            <p:nvPr/>
          </p:nvSpPr>
          <p:spPr>
            <a:xfrm>
              <a:off x="6439625" y="1739800"/>
              <a:ext cx="124850" cy="76350"/>
            </a:xfrm>
            <a:custGeom>
              <a:avLst/>
              <a:gdLst/>
              <a:ahLst/>
              <a:cxnLst/>
              <a:rect l="l" t="t" r="r" b="b"/>
              <a:pathLst>
                <a:path w="4994" h="3054" extrusionOk="0">
                  <a:moveTo>
                    <a:pt x="4823" y="0"/>
                  </a:moveTo>
                  <a:lnTo>
                    <a:pt x="586" y="2468"/>
                  </a:lnTo>
                  <a:cubicBezTo>
                    <a:pt x="372" y="2597"/>
                    <a:pt x="158" y="2768"/>
                    <a:pt x="1" y="2968"/>
                  </a:cubicBezTo>
                  <a:lnTo>
                    <a:pt x="158" y="3053"/>
                  </a:lnTo>
                  <a:cubicBezTo>
                    <a:pt x="315" y="2853"/>
                    <a:pt x="514" y="2696"/>
                    <a:pt x="743" y="2554"/>
                  </a:cubicBezTo>
                  <a:lnTo>
                    <a:pt x="4994" y="86"/>
                  </a:lnTo>
                  <a:lnTo>
                    <a:pt x="4823"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8"/>
            <p:cNvSpPr/>
            <p:nvPr/>
          </p:nvSpPr>
          <p:spPr>
            <a:xfrm>
              <a:off x="6718525" y="1837150"/>
              <a:ext cx="24625" cy="15000"/>
            </a:xfrm>
            <a:custGeom>
              <a:avLst/>
              <a:gdLst/>
              <a:ahLst/>
              <a:cxnLst/>
              <a:rect l="l" t="t" r="r" b="b"/>
              <a:pathLst>
                <a:path w="985" h="600" extrusionOk="0">
                  <a:moveTo>
                    <a:pt x="985" y="1"/>
                  </a:moveTo>
                  <a:lnTo>
                    <a:pt x="0" y="600"/>
                  </a:lnTo>
                  <a:lnTo>
                    <a:pt x="985" y="72"/>
                  </a:lnTo>
                  <a:lnTo>
                    <a:pt x="98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8"/>
            <p:cNvSpPr/>
            <p:nvPr/>
          </p:nvSpPr>
          <p:spPr>
            <a:xfrm>
              <a:off x="6701750" y="1844650"/>
              <a:ext cx="41400" cy="24975"/>
            </a:xfrm>
            <a:custGeom>
              <a:avLst/>
              <a:gdLst/>
              <a:ahLst/>
              <a:cxnLst/>
              <a:rect l="l" t="t" r="r" b="b"/>
              <a:pathLst>
                <a:path w="1656" h="999" extrusionOk="0">
                  <a:moveTo>
                    <a:pt x="1656" y="0"/>
                  </a:moveTo>
                  <a:lnTo>
                    <a:pt x="1" y="999"/>
                  </a:lnTo>
                  <a:lnTo>
                    <a:pt x="1656" y="72"/>
                  </a:lnTo>
                  <a:lnTo>
                    <a:pt x="165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6315525" y="1813125"/>
              <a:ext cx="274625" cy="107875"/>
            </a:xfrm>
            <a:custGeom>
              <a:avLst/>
              <a:gdLst/>
              <a:ahLst/>
              <a:cxnLst/>
              <a:rect l="l" t="t" r="r" b="b"/>
              <a:pathLst>
                <a:path w="10985" h="4315" extrusionOk="0">
                  <a:moveTo>
                    <a:pt x="3193" y="1"/>
                  </a:moveTo>
                  <a:cubicBezTo>
                    <a:pt x="3064" y="1"/>
                    <a:pt x="2914" y="15"/>
                    <a:pt x="2739" y="49"/>
                  </a:cubicBezTo>
                  <a:cubicBezTo>
                    <a:pt x="2112" y="177"/>
                    <a:pt x="899" y="762"/>
                    <a:pt x="0" y="1247"/>
                  </a:cubicBezTo>
                  <a:cubicBezTo>
                    <a:pt x="708" y="1042"/>
                    <a:pt x="1439" y="939"/>
                    <a:pt x="2168" y="939"/>
                  </a:cubicBezTo>
                  <a:cubicBezTo>
                    <a:pt x="2909" y="939"/>
                    <a:pt x="3647" y="1046"/>
                    <a:pt x="4351" y="1261"/>
                  </a:cubicBezTo>
                  <a:cubicBezTo>
                    <a:pt x="6677" y="2017"/>
                    <a:pt x="10257" y="4200"/>
                    <a:pt x="10257" y="4200"/>
                  </a:cubicBezTo>
                  <a:cubicBezTo>
                    <a:pt x="10315" y="4193"/>
                    <a:pt x="10373" y="4190"/>
                    <a:pt x="10431" y="4190"/>
                  </a:cubicBezTo>
                  <a:cubicBezTo>
                    <a:pt x="10619" y="4190"/>
                    <a:pt x="10810" y="4227"/>
                    <a:pt x="10985" y="4314"/>
                  </a:cubicBezTo>
                  <a:lnTo>
                    <a:pt x="3752" y="120"/>
                  </a:lnTo>
                  <a:cubicBezTo>
                    <a:pt x="3620" y="54"/>
                    <a:pt x="3445" y="1"/>
                    <a:pt x="3193" y="1"/>
                  </a:cubicBezTo>
                  <a:close/>
                </a:path>
              </a:pathLst>
            </a:custGeom>
            <a:solidFill>
              <a:srgbClr val="000000">
                <a:alpha val="26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5760250" y="1155925"/>
              <a:ext cx="146950" cy="111050"/>
            </a:xfrm>
            <a:custGeom>
              <a:avLst/>
              <a:gdLst/>
              <a:ahLst/>
              <a:cxnLst/>
              <a:rect l="l" t="t" r="r" b="b"/>
              <a:pathLst>
                <a:path w="5878" h="4442" extrusionOk="0">
                  <a:moveTo>
                    <a:pt x="3351" y="0"/>
                  </a:moveTo>
                  <a:cubicBezTo>
                    <a:pt x="3304" y="0"/>
                    <a:pt x="3257" y="1"/>
                    <a:pt x="3210" y="3"/>
                  </a:cubicBezTo>
                  <a:cubicBezTo>
                    <a:pt x="2811" y="31"/>
                    <a:pt x="2440" y="117"/>
                    <a:pt x="2055" y="160"/>
                  </a:cubicBezTo>
                  <a:cubicBezTo>
                    <a:pt x="1641" y="203"/>
                    <a:pt x="1099" y="374"/>
                    <a:pt x="699" y="388"/>
                  </a:cubicBezTo>
                  <a:cubicBezTo>
                    <a:pt x="571" y="388"/>
                    <a:pt x="443" y="417"/>
                    <a:pt x="343" y="459"/>
                  </a:cubicBezTo>
                  <a:cubicBezTo>
                    <a:pt x="143" y="588"/>
                    <a:pt x="29" y="802"/>
                    <a:pt x="15" y="1016"/>
                  </a:cubicBezTo>
                  <a:cubicBezTo>
                    <a:pt x="0" y="1330"/>
                    <a:pt x="15" y="1643"/>
                    <a:pt x="86" y="1943"/>
                  </a:cubicBezTo>
                  <a:cubicBezTo>
                    <a:pt x="143" y="2171"/>
                    <a:pt x="171" y="2385"/>
                    <a:pt x="214" y="2599"/>
                  </a:cubicBezTo>
                  <a:cubicBezTo>
                    <a:pt x="214" y="2713"/>
                    <a:pt x="243" y="2813"/>
                    <a:pt x="300" y="2927"/>
                  </a:cubicBezTo>
                  <a:cubicBezTo>
                    <a:pt x="443" y="3198"/>
                    <a:pt x="870" y="3384"/>
                    <a:pt x="1142" y="3512"/>
                  </a:cubicBezTo>
                  <a:cubicBezTo>
                    <a:pt x="1341" y="3584"/>
                    <a:pt x="1527" y="3669"/>
                    <a:pt x="1726" y="3726"/>
                  </a:cubicBezTo>
                  <a:lnTo>
                    <a:pt x="1783" y="3526"/>
                  </a:lnTo>
                  <a:cubicBezTo>
                    <a:pt x="1783" y="3526"/>
                    <a:pt x="1923" y="3400"/>
                    <a:pt x="2354" y="3400"/>
                  </a:cubicBezTo>
                  <a:cubicBezTo>
                    <a:pt x="2570" y="3400"/>
                    <a:pt x="2858" y="3431"/>
                    <a:pt x="3239" y="3526"/>
                  </a:cubicBezTo>
                  <a:cubicBezTo>
                    <a:pt x="4408" y="3812"/>
                    <a:pt x="4423" y="4168"/>
                    <a:pt x="4423" y="4168"/>
                  </a:cubicBezTo>
                  <a:cubicBezTo>
                    <a:pt x="4408" y="4268"/>
                    <a:pt x="4365" y="4354"/>
                    <a:pt x="4351" y="4439"/>
                  </a:cubicBezTo>
                  <a:cubicBezTo>
                    <a:pt x="4365" y="4441"/>
                    <a:pt x="4379" y="4442"/>
                    <a:pt x="4392" y="4442"/>
                  </a:cubicBezTo>
                  <a:cubicBezTo>
                    <a:pt x="4737" y="4442"/>
                    <a:pt x="4928" y="3928"/>
                    <a:pt x="5079" y="3626"/>
                  </a:cubicBezTo>
                  <a:cubicBezTo>
                    <a:pt x="5321" y="3084"/>
                    <a:pt x="5521" y="2528"/>
                    <a:pt x="5664" y="1957"/>
                  </a:cubicBezTo>
                  <a:cubicBezTo>
                    <a:pt x="5878" y="1158"/>
                    <a:pt x="5164" y="431"/>
                    <a:pt x="4380" y="160"/>
                  </a:cubicBezTo>
                  <a:cubicBezTo>
                    <a:pt x="4041" y="47"/>
                    <a:pt x="3692" y="0"/>
                    <a:pt x="335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5739550" y="1167050"/>
              <a:ext cx="51025" cy="90600"/>
            </a:xfrm>
            <a:custGeom>
              <a:avLst/>
              <a:gdLst/>
              <a:ahLst/>
              <a:cxnLst/>
              <a:rect l="l" t="t" r="r" b="b"/>
              <a:pathLst>
                <a:path w="2041" h="3624" extrusionOk="0">
                  <a:moveTo>
                    <a:pt x="2041" y="0"/>
                  </a:moveTo>
                  <a:lnTo>
                    <a:pt x="1970" y="14"/>
                  </a:lnTo>
                  <a:cubicBezTo>
                    <a:pt x="1556" y="86"/>
                    <a:pt x="1042" y="300"/>
                    <a:pt x="629" y="357"/>
                  </a:cubicBezTo>
                  <a:cubicBezTo>
                    <a:pt x="500" y="357"/>
                    <a:pt x="400" y="400"/>
                    <a:pt x="286" y="442"/>
                  </a:cubicBezTo>
                  <a:cubicBezTo>
                    <a:pt x="115" y="585"/>
                    <a:pt x="1" y="785"/>
                    <a:pt x="15" y="1013"/>
                  </a:cubicBezTo>
                  <a:cubicBezTo>
                    <a:pt x="15" y="1327"/>
                    <a:pt x="58" y="1641"/>
                    <a:pt x="144" y="1940"/>
                  </a:cubicBezTo>
                  <a:lnTo>
                    <a:pt x="315" y="2582"/>
                  </a:lnTo>
                  <a:cubicBezTo>
                    <a:pt x="329" y="2696"/>
                    <a:pt x="358" y="2796"/>
                    <a:pt x="429" y="2910"/>
                  </a:cubicBezTo>
                  <a:cubicBezTo>
                    <a:pt x="600" y="3181"/>
                    <a:pt x="1042" y="3338"/>
                    <a:pt x="1328" y="3438"/>
                  </a:cubicBezTo>
                  <a:cubicBezTo>
                    <a:pt x="1513" y="3509"/>
                    <a:pt x="1713" y="3567"/>
                    <a:pt x="1927" y="3624"/>
                  </a:cubicBezTo>
                  <a:lnTo>
                    <a:pt x="1970" y="3424"/>
                  </a:lnTo>
                  <a:cubicBezTo>
                    <a:pt x="1898" y="2925"/>
                    <a:pt x="1898" y="2440"/>
                    <a:pt x="1955" y="1969"/>
                  </a:cubicBezTo>
                  <a:cubicBezTo>
                    <a:pt x="2027" y="1184"/>
                    <a:pt x="2041" y="0"/>
                    <a:pt x="204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5710675" y="1210200"/>
              <a:ext cx="90975" cy="73450"/>
            </a:xfrm>
            <a:custGeom>
              <a:avLst/>
              <a:gdLst/>
              <a:ahLst/>
              <a:cxnLst/>
              <a:rect l="l" t="t" r="r" b="b"/>
              <a:pathLst>
                <a:path w="3639" h="2938" extrusionOk="0">
                  <a:moveTo>
                    <a:pt x="2996" y="0"/>
                  </a:moveTo>
                  <a:lnTo>
                    <a:pt x="0" y="72"/>
                  </a:lnTo>
                  <a:lnTo>
                    <a:pt x="514" y="1997"/>
                  </a:lnTo>
                  <a:lnTo>
                    <a:pt x="728" y="2582"/>
                  </a:lnTo>
                  <a:cubicBezTo>
                    <a:pt x="799" y="2654"/>
                    <a:pt x="871" y="2711"/>
                    <a:pt x="956" y="2753"/>
                  </a:cubicBezTo>
                  <a:cubicBezTo>
                    <a:pt x="1214" y="2878"/>
                    <a:pt x="1490" y="2938"/>
                    <a:pt x="1763" y="2938"/>
                  </a:cubicBezTo>
                  <a:cubicBezTo>
                    <a:pt x="2306" y="2938"/>
                    <a:pt x="2840" y="2700"/>
                    <a:pt x="3210" y="2254"/>
                  </a:cubicBezTo>
                  <a:cubicBezTo>
                    <a:pt x="3367" y="2069"/>
                    <a:pt x="3638" y="1783"/>
                    <a:pt x="3638" y="1783"/>
                  </a:cubicBezTo>
                  <a:lnTo>
                    <a:pt x="2996" y="0"/>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5567650" y="1068600"/>
              <a:ext cx="229700" cy="168750"/>
            </a:xfrm>
            <a:custGeom>
              <a:avLst/>
              <a:gdLst/>
              <a:ahLst/>
              <a:cxnLst/>
              <a:rect l="l" t="t" r="r" b="b"/>
              <a:pathLst>
                <a:path w="9188" h="6750" extrusionOk="0">
                  <a:moveTo>
                    <a:pt x="72" y="1"/>
                  </a:moveTo>
                  <a:lnTo>
                    <a:pt x="72" y="1"/>
                  </a:lnTo>
                  <a:cubicBezTo>
                    <a:pt x="1" y="586"/>
                    <a:pt x="87" y="1813"/>
                    <a:pt x="857" y="2526"/>
                  </a:cubicBezTo>
                  <a:cubicBezTo>
                    <a:pt x="1627" y="3239"/>
                    <a:pt x="3425" y="4209"/>
                    <a:pt x="4166" y="4637"/>
                  </a:cubicBezTo>
                  <a:cubicBezTo>
                    <a:pt x="5137" y="5179"/>
                    <a:pt x="5778" y="6363"/>
                    <a:pt x="5778" y="6363"/>
                  </a:cubicBezTo>
                  <a:cubicBezTo>
                    <a:pt x="5778" y="6363"/>
                    <a:pt x="6104" y="6750"/>
                    <a:pt x="6996" y="6750"/>
                  </a:cubicBezTo>
                  <a:cubicBezTo>
                    <a:pt x="7160" y="6750"/>
                    <a:pt x="7343" y="6737"/>
                    <a:pt x="7547" y="6706"/>
                  </a:cubicBezTo>
                  <a:cubicBezTo>
                    <a:pt x="8475" y="6563"/>
                    <a:pt x="8874" y="6206"/>
                    <a:pt x="9002" y="5935"/>
                  </a:cubicBezTo>
                  <a:cubicBezTo>
                    <a:pt x="9002" y="5935"/>
                    <a:pt x="9045" y="5507"/>
                    <a:pt x="9074" y="5279"/>
                  </a:cubicBezTo>
                  <a:cubicBezTo>
                    <a:pt x="9188" y="4566"/>
                    <a:pt x="9188" y="3853"/>
                    <a:pt x="9088" y="3139"/>
                  </a:cubicBezTo>
                  <a:lnTo>
                    <a:pt x="72"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5552600" y="1045825"/>
              <a:ext cx="267225" cy="131225"/>
            </a:xfrm>
            <a:custGeom>
              <a:avLst/>
              <a:gdLst/>
              <a:ahLst/>
              <a:cxnLst/>
              <a:rect l="l" t="t" r="r" b="b"/>
              <a:pathLst>
                <a:path w="10689" h="5249" extrusionOk="0">
                  <a:moveTo>
                    <a:pt x="2408" y="1"/>
                  </a:moveTo>
                  <a:cubicBezTo>
                    <a:pt x="1" y="1"/>
                    <a:pt x="539" y="1536"/>
                    <a:pt x="1530" y="2296"/>
                  </a:cubicBezTo>
                  <a:cubicBezTo>
                    <a:pt x="2301" y="2881"/>
                    <a:pt x="4255" y="3779"/>
                    <a:pt x="5739" y="4635"/>
                  </a:cubicBezTo>
                  <a:cubicBezTo>
                    <a:pt x="6473" y="5067"/>
                    <a:pt x="7165" y="5249"/>
                    <a:pt x="7766" y="5249"/>
                  </a:cubicBezTo>
                  <a:cubicBezTo>
                    <a:pt x="8356" y="5249"/>
                    <a:pt x="8859" y="5075"/>
                    <a:pt x="9234" y="4792"/>
                  </a:cubicBezTo>
                  <a:cubicBezTo>
                    <a:pt x="10689" y="3708"/>
                    <a:pt x="8164" y="2538"/>
                    <a:pt x="7122" y="2124"/>
                  </a:cubicBezTo>
                  <a:cubicBezTo>
                    <a:pt x="6081" y="1711"/>
                    <a:pt x="4911" y="142"/>
                    <a:pt x="2800" y="13"/>
                  </a:cubicBezTo>
                  <a:cubicBezTo>
                    <a:pt x="2661" y="5"/>
                    <a:pt x="2530" y="1"/>
                    <a:pt x="2408"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5721025" y="1236225"/>
              <a:ext cx="497875" cy="501450"/>
            </a:xfrm>
            <a:custGeom>
              <a:avLst/>
              <a:gdLst/>
              <a:ahLst/>
              <a:cxnLst/>
              <a:rect l="l" t="t" r="r" b="b"/>
              <a:pathLst>
                <a:path w="19915" h="20058" extrusionOk="0">
                  <a:moveTo>
                    <a:pt x="2982" y="1"/>
                  </a:moveTo>
                  <a:cubicBezTo>
                    <a:pt x="2888" y="427"/>
                    <a:pt x="1579" y="854"/>
                    <a:pt x="706" y="854"/>
                  </a:cubicBezTo>
                  <a:cubicBezTo>
                    <a:pt x="383" y="854"/>
                    <a:pt x="120" y="796"/>
                    <a:pt x="0" y="657"/>
                  </a:cubicBezTo>
                  <a:lnTo>
                    <a:pt x="0" y="657"/>
                  </a:lnTo>
                  <a:cubicBezTo>
                    <a:pt x="927" y="5265"/>
                    <a:pt x="1783" y="11256"/>
                    <a:pt x="2511" y="12497"/>
                  </a:cubicBezTo>
                  <a:cubicBezTo>
                    <a:pt x="2939" y="13210"/>
                    <a:pt x="3367" y="13510"/>
                    <a:pt x="5064" y="14295"/>
                  </a:cubicBezTo>
                  <a:cubicBezTo>
                    <a:pt x="6733" y="15079"/>
                    <a:pt x="13552" y="18260"/>
                    <a:pt x="16705" y="20058"/>
                  </a:cubicBezTo>
                  <a:lnTo>
                    <a:pt x="19915" y="16820"/>
                  </a:lnTo>
                  <a:cubicBezTo>
                    <a:pt x="18916" y="15079"/>
                    <a:pt x="17818" y="13011"/>
                    <a:pt x="13196" y="11998"/>
                  </a:cubicBezTo>
                  <a:cubicBezTo>
                    <a:pt x="12268" y="11784"/>
                    <a:pt x="9372" y="11356"/>
                    <a:pt x="7475" y="11071"/>
                  </a:cubicBezTo>
                  <a:cubicBezTo>
                    <a:pt x="6905" y="8160"/>
                    <a:pt x="2982" y="1"/>
                    <a:pt x="2982" y="1"/>
                  </a:cubicBez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5795900" y="1241625"/>
              <a:ext cx="74575" cy="59175"/>
            </a:xfrm>
            <a:custGeom>
              <a:avLst/>
              <a:gdLst/>
              <a:ahLst/>
              <a:cxnLst/>
              <a:rect l="l" t="t" r="r" b="b"/>
              <a:pathLst>
                <a:path w="2983" h="2367" extrusionOk="0">
                  <a:moveTo>
                    <a:pt x="922" y="0"/>
                  </a:moveTo>
                  <a:cubicBezTo>
                    <a:pt x="491" y="0"/>
                    <a:pt x="357" y="127"/>
                    <a:pt x="357" y="127"/>
                  </a:cubicBezTo>
                  <a:lnTo>
                    <a:pt x="300" y="312"/>
                  </a:lnTo>
                  <a:lnTo>
                    <a:pt x="1" y="1496"/>
                  </a:lnTo>
                  <a:lnTo>
                    <a:pt x="2583" y="2367"/>
                  </a:lnTo>
                  <a:cubicBezTo>
                    <a:pt x="2583" y="2310"/>
                    <a:pt x="2740" y="1639"/>
                    <a:pt x="2911" y="1026"/>
                  </a:cubicBezTo>
                  <a:cubicBezTo>
                    <a:pt x="2939" y="940"/>
                    <a:pt x="2954" y="855"/>
                    <a:pt x="2982" y="769"/>
                  </a:cubicBezTo>
                  <a:cubicBezTo>
                    <a:pt x="2982" y="769"/>
                    <a:pt x="2939" y="412"/>
                    <a:pt x="1813" y="127"/>
                  </a:cubicBezTo>
                  <a:cubicBezTo>
                    <a:pt x="1427" y="32"/>
                    <a:pt x="1137" y="0"/>
                    <a:pt x="922"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5681425" y="1272825"/>
              <a:ext cx="423350" cy="525850"/>
            </a:xfrm>
            <a:custGeom>
              <a:avLst/>
              <a:gdLst/>
              <a:ahLst/>
              <a:cxnLst/>
              <a:rect l="l" t="t" r="r" b="b"/>
              <a:pathLst>
                <a:path w="16934" h="21034" extrusionOk="0">
                  <a:moveTo>
                    <a:pt x="4899" y="1"/>
                  </a:moveTo>
                  <a:cubicBezTo>
                    <a:pt x="4672" y="1"/>
                    <a:pt x="4498" y="34"/>
                    <a:pt x="4423" y="106"/>
                  </a:cubicBezTo>
                  <a:cubicBezTo>
                    <a:pt x="4423" y="106"/>
                    <a:pt x="1" y="13016"/>
                    <a:pt x="1156" y="14571"/>
                  </a:cubicBezTo>
                  <a:cubicBezTo>
                    <a:pt x="2326" y="16112"/>
                    <a:pt x="8360" y="19236"/>
                    <a:pt x="13596" y="21033"/>
                  </a:cubicBezTo>
                  <a:lnTo>
                    <a:pt x="16934" y="13187"/>
                  </a:lnTo>
                  <a:cubicBezTo>
                    <a:pt x="16934" y="13187"/>
                    <a:pt x="15537" y="12344"/>
                    <a:pt x="13630" y="12344"/>
                  </a:cubicBezTo>
                  <a:cubicBezTo>
                    <a:pt x="13032" y="12344"/>
                    <a:pt x="12384" y="12427"/>
                    <a:pt x="11713" y="12645"/>
                  </a:cubicBezTo>
                  <a:cubicBezTo>
                    <a:pt x="9887" y="12146"/>
                    <a:pt x="8032" y="11789"/>
                    <a:pt x="6163" y="11575"/>
                  </a:cubicBezTo>
                  <a:cubicBezTo>
                    <a:pt x="7247" y="9435"/>
                    <a:pt x="7033" y="4656"/>
                    <a:pt x="7290" y="1033"/>
                  </a:cubicBezTo>
                  <a:cubicBezTo>
                    <a:pt x="7335" y="459"/>
                    <a:pt x="5747" y="1"/>
                    <a:pt x="4899"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5681425" y="1272825"/>
              <a:ext cx="423350" cy="525850"/>
            </a:xfrm>
            <a:custGeom>
              <a:avLst/>
              <a:gdLst/>
              <a:ahLst/>
              <a:cxnLst/>
              <a:rect l="l" t="t" r="r" b="b"/>
              <a:pathLst>
                <a:path w="16934" h="21034" extrusionOk="0">
                  <a:moveTo>
                    <a:pt x="4899" y="1"/>
                  </a:moveTo>
                  <a:cubicBezTo>
                    <a:pt x="4672" y="1"/>
                    <a:pt x="4498" y="34"/>
                    <a:pt x="4423" y="106"/>
                  </a:cubicBezTo>
                  <a:cubicBezTo>
                    <a:pt x="4423" y="106"/>
                    <a:pt x="1" y="13016"/>
                    <a:pt x="1156" y="14571"/>
                  </a:cubicBezTo>
                  <a:cubicBezTo>
                    <a:pt x="2326" y="16112"/>
                    <a:pt x="8360" y="19236"/>
                    <a:pt x="13596" y="21033"/>
                  </a:cubicBezTo>
                  <a:lnTo>
                    <a:pt x="16934" y="13187"/>
                  </a:lnTo>
                  <a:cubicBezTo>
                    <a:pt x="16934" y="13187"/>
                    <a:pt x="15537" y="12344"/>
                    <a:pt x="13630" y="12344"/>
                  </a:cubicBezTo>
                  <a:cubicBezTo>
                    <a:pt x="13032" y="12344"/>
                    <a:pt x="12384" y="12427"/>
                    <a:pt x="11713" y="12645"/>
                  </a:cubicBezTo>
                  <a:cubicBezTo>
                    <a:pt x="9887" y="12146"/>
                    <a:pt x="8032" y="11789"/>
                    <a:pt x="6163" y="11575"/>
                  </a:cubicBezTo>
                  <a:cubicBezTo>
                    <a:pt x="7247" y="9435"/>
                    <a:pt x="7033" y="4656"/>
                    <a:pt x="7290" y="1033"/>
                  </a:cubicBezTo>
                  <a:cubicBezTo>
                    <a:pt x="7335" y="459"/>
                    <a:pt x="5747" y="1"/>
                    <a:pt x="4899"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5992050" y="1438700"/>
              <a:ext cx="471350" cy="393075"/>
            </a:xfrm>
            <a:custGeom>
              <a:avLst/>
              <a:gdLst/>
              <a:ahLst/>
              <a:cxnLst/>
              <a:rect l="l" t="t" r="r" b="b"/>
              <a:pathLst>
                <a:path w="18854" h="15723" extrusionOk="0">
                  <a:moveTo>
                    <a:pt x="15006" y="0"/>
                  </a:moveTo>
                  <a:cubicBezTo>
                    <a:pt x="14277" y="0"/>
                    <a:pt x="13424" y="181"/>
                    <a:pt x="12440" y="589"/>
                  </a:cubicBezTo>
                  <a:cubicBezTo>
                    <a:pt x="10643" y="1317"/>
                    <a:pt x="9915" y="1531"/>
                    <a:pt x="9045" y="1959"/>
                  </a:cubicBezTo>
                  <a:cubicBezTo>
                    <a:pt x="8075" y="2458"/>
                    <a:pt x="7790" y="3128"/>
                    <a:pt x="7133" y="4070"/>
                  </a:cubicBezTo>
                  <a:cubicBezTo>
                    <a:pt x="6578" y="4663"/>
                    <a:pt x="6011" y="4955"/>
                    <a:pt x="5631" y="4955"/>
                  </a:cubicBezTo>
                  <a:cubicBezTo>
                    <a:pt x="5582" y="4955"/>
                    <a:pt x="5536" y="4950"/>
                    <a:pt x="5493" y="4940"/>
                  </a:cubicBezTo>
                  <a:cubicBezTo>
                    <a:pt x="5476" y="4939"/>
                    <a:pt x="5457" y="4938"/>
                    <a:pt x="5438" y="4938"/>
                  </a:cubicBezTo>
                  <a:cubicBezTo>
                    <a:pt x="4735" y="4938"/>
                    <a:pt x="2422" y="5931"/>
                    <a:pt x="1270" y="8193"/>
                  </a:cubicBezTo>
                  <a:cubicBezTo>
                    <a:pt x="1" y="10675"/>
                    <a:pt x="243" y="13171"/>
                    <a:pt x="1071" y="14569"/>
                  </a:cubicBezTo>
                  <a:cubicBezTo>
                    <a:pt x="2715" y="15072"/>
                    <a:pt x="4612" y="15723"/>
                    <a:pt x="7542" y="15723"/>
                  </a:cubicBezTo>
                  <a:cubicBezTo>
                    <a:pt x="8019" y="15723"/>
                    <a:pt x="8524" y="15706"/>
                    <a:pt x="9059" y="15668"/>
                  </a:cubicBezTo>
                  <a:cubicBezTo>
                    <a:pt x="10800" y="15539"/>
                    <a:pt x="13367" y="13913"/>
                    <a:pt x="14437" y="12872"/>
                  </a:cubicBezTo>
                  <a:cubicBezTo>
                    <a:pt x="16834" y="10518"/>
                    <a:pt x="17676" y="8606"/>
                    <a:pt x="18260" y="5739"/>
                  </a:cubicBezTo>
                  <a:cubicBezTo>
                    <a:pt x="18854" y="2897"/>
                    <a:pt x="17923" y="0"/>
                    <a:pt x="15006" y="0"/>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6362950" y="1247650"/>
              <a:ext cx="177275" cy="177625"/>
            </a:xfrm>
            <a:custGeom>
              <a:avLst/>
              <a:gdLst/>
              <a:ahLst/>
              <a:cxnLst/>
              <a:rect l="l" t="t" r="r" b="b"/>
              <a:pathLst>
                <a:path w="7091" h="7105" extrusionOk="0">
                  <a:moveTo>
                    <a:pt x="3553" y="0"/>
                  </a:moveTo>
                  <a:cubicBezTo>
                    <a:pt x="1584" y="0"/>
                    <a:pt x="1" y="1598"/>
                    <a:pt x="1" y="3552"/>
                  </a:cubicBezTo>
                  <a:cubicBezTo>
                    <a:pt x="1" y="5507"/>
                    <a:pt x="1584" y="7104"/>
                    <a:pt x="3553" y="7104"/>
                  </a:cubicBezTo>
                  <a:cubicBezTo>
                    <a:pt x="5507" y="7104"/>
                    <a:pt x="7091" y="5507"/>
                    <a:pt x="7091" y="3552"/>
                  </a:cubicBezTo>
                  <a:cubicBezTo>
                    <a:pt x="7091" y="1598"/>
                    <a:pt x="5507" y="0"/>
                    <a:pt x="3553"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6301975" y="1420250"/>
              <a:ext cx="105225" cy="111725"/>
            </a:xfrm>
            <a:custGeom>
              <a:avLst/>
              <a:gdLst/>
              <a:ahLst/>
              <a:cxnLst/>
              <a:rect l="l" t="t" r="r" b="b"/>
              <a:pathLst>
                <a:path w="4209" h="4469" extrusionOk="0">
                  <a:moveTo>
                    <a:pt x="1042" y="1"/>
                  </a:moveTo>
                  <a:lnTo>
                    <a:pt x="229" y="1998"/>
                  </a:lnTo>
                  <a:cubicBezTo>
                    <a:pt x="0" y="2597"/>
                    <a:pt x="172" y="3767"/>
                    <a:pt x="1669" y="4337"/>
                  </a:cubicBezTo>
                  <a:cubicBezTo>
                    <a:pt x="1883" y="4425"/>
                    <a:pt x="2106" y="4468"/>
                    <a:pt x="2326" y="4468"/>
                  </a:cubicBezTo>
                  <a:cubicBezTo>
                    <a:pt x="2679" y="4468"/>
                    <a:pt x="3026" y="4357"/>
                    <a:pt x="3324" y="4138"/>
                  </a:cubicBezTo>
                  <a:lnTo>
                    <a:pt x="4209" y="2868"/>
                  </a:lnTo>
                  <a:lnTo>
                    <a:pt x="1042"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6303050" y="1380675"/>
              <a:ext cx="38900" cy="53875"/>
            </a:xfrm>
            <a:custGeom>
              <a:avLst/>
              <a:gdLst/>
              <a:ahLst/>
              <a:cxnLst/>
              <a:rect l="l" t="t" r="r" b="b"/>
              <a:pathLst>
                <a:path w="1556" h="2155" extrusionOk="0">
                  <a:moveTo>
                    <a:pt x="0" y="0"/>
                  </a:moveTo>
                  <a:cubicBezTo>
                    <a:pt x="0" y="0"/>
                    <a:pt x="186" y="956"/>
                    <a:pt x="385" y="1384"/>
                  </a:cubicBezTo>
                  <a:cubicBezTo>
                    <a:pt x="599" y="1798"/>
                    <a:pt x="985" y="2083"/>
                    <a:pt x="1427" y="2154"/>
                  </a:cubicBezTo>
                  <a:lnTo>
                    <a:pt x="1555" y="813"/>
                  </a:lnTo>
                  <a:lnTo>
                    <a:pt x="0" y="0"/>
                  </a:ln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6287000" y="1289175"/>
              <a:ext cx="41750" cy="95450"/>
            </a:xfrm>
            <a:custGeom>
              <a:avLst/>
              <a:gdLst/>
              <a:ahLst/>
              <a:cxnLst/>
              <a:rect l="l" t="t" r="r" b="b"/>
              <a:pathLst>
                <a:path w="1670" h="3818" extrusionOk="0">
                  <a:moveTo>
                    <a:pt x="1314" y="0"/>
                  </a:moveTo>
                  <a:cubicBezTo>
                    <a:pt x="1009" y="0"/>
                    <a:pt x="711" y="107"/>
                    <a:pt x="485" y="322"/>
                  </a:cubicBezTo>
                  <a:cubicBezTo>
                    <a:pt x="0" y="750"/>
                    <a:pt x="171" y="2191"/>
                    <a:pt x="642" y="3646"/>
                  </a:cubicBezTo>
                  <a:lnTo>
                    <a:pt x="1669" y="3817"/>
                  </a:lnTo>
                  <a:lnTo>
                    <a:pt x="1555" y="22"/>
                  </a:lnTo>
                  <a:cubicBezTo>
                    <a:pt x="1475" y="8"/>
                    <a:pt x="1394" y="0"/>
                    <a:pt x="1314"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6276300" y="1256950"/>
              <a:ext cx="245750" cy="246500"/>
            </a:xfrm>
            <a:custGeom>
              <a:avLst/>
              <a:gdLst/>
              <a:ahLst/>
              <a:cxnLst/>
              <a:rect l="l" t="t" r="r" b="b"/>
              <a:pathLst>
                <a:path w="9830" h="9860" extrusionOk="0">
                  <a:moveTo>
                    <a:pt x="6289" y="1"/>
                  </a:moveTo>
                  <a:cubicBezTo>
                    <a:pt x="5434" y="1"/>
                    <a:pt x="4565" y="219"/>
                    <a:pt x="3880" y="598"/>
                  </a:cubicBezTo>
                  <a:cubicBezTo>
                    <a:pt x="1855" y="1697"/>
                    <a:pt x="2540" y="4321"/>
                    <a:pt x="2540" y="4321"/>
                  </a:cubicBezTo>
                  <a:cubicBezTo>
                    <a:pt x="2411" y="3908"/>
                    <a:pt x="2326" y="3622"/>
                    <a:pt x="2069" y="3337"/>
                  </a:cubicBezTo>
                  <a:cubicBezTo>
                    <a:pt x="1960" y="3209"/>
                    <a:pt x="1708" y="3103"/>
                    <a:pt x="1422" y="3103"/>
                  </a:cubicBezTo>
                  <a:cubicBezTo>
                    <a:pt x="1073" y="3103"/>
                    <a:pt x="673" y="3260"/>
                    <a:pt x="414" y="3722"/>
                  </a:cubicBezTo>
                  <a:cubicBezTo>
                    <a:pt x="0" y="4507"/>
                    <a:pt x="542" y="5577"/>
                    <a:pt x="1113" y="5948"/>
                  </a:cubicBezTo>
                  <a:cubicBezTo>
                    <a:pt x="1170" y="5976"/>
                    <a:pt x="1241" y="6019"/>
                    <a:pt x="1313" y="6048"/>
                  </a:cubicBezTo>
                  <a:cubicBezTo>
                    <a:pt x="1500" y="6135"/>
                    <a:pt x="1687" y="6179"/>
                    <a:pt x="1884" y="6179"/>
                  </a:cubicBezTo>
                  <a:cubicBezTo>
                    <a:pt x="1912" y="6179"/>
                    <a:pt x="1940" y="6178"/>
                    <a:pt x="1969" y="6176"/>
                  </a:cubicBezTo>
                  <a:cubicBezTo>
                    <a:pt x="1981" y="6177"/>
                    <a:pt x="1993" y="6177"/>
                    <a:pt x="2005" y="6177"/>
                  </a:cubicBezTo>
                  <a:cubicBezTo>
                    <a:pt x="2277" y="6177"/>
                    <a:pt x="2529" y="6022"/>
                    <a:pt x="2625" y="5762"/>
                  </a:cubicBezTo>
                  <a:lnTo>
                    <a:pt x="2625" y="5762"/>
                  </a:lnTo>
                  <a:lnTo>
                    <a:pt x="2525" y="6861"/>
                  </a:lnTo>
                  <a:lnTo>
                    <a:pt x="2268" y="9728"/>
                  </a:lnTo>
                  <a:cubicBezTo>
                    <a:pt x="2411" y="9728"/>
                    <a:pt x="2554" y="9714"/>
                    <a:pt x="2682" y="9685"/>
                  </a:cubicBezTo>
                  <a:cubicBezTo>
                    <a:pt x="3096" y="9614"/>
                    <a:pt x="3481" y="9528"/>
                    <a:pt x="3880" y="9400"/>
                  </a:cubicBezTo>
                  <a:cubicBezTo>
                    <a:pt x="4237" y="9300"/>
                    <a:pt x="4480" y="9186"/>
                    <a:pt x="4480" y="9186"/>
                  </a:cubicBezTo>
                  <a:cubicBezTo>
                    <a:pt x="4950" y="9386"/>
                    <a:pt x="5421" y="9543"/>
                    <a:pt x="5920" y="9671"/>
                  </a:cubicBezTo>
                  <a:cubicBezTo>
                    <a:pt x="5920" y="9671"/>
                    <a:pt x="6798" y="9859"/>
                    <a:pt x="7319" y="9859"/>
                  </a:cubicBezTo>
                  <a:cubicBezTo>
                    <a:pt x="7354" y="9859"/>
                    <a:pt x="7387" y="9858"/>
                    <a:pt x="7418" y="9856"/>
                  </a:cubicBezTo>
                  <a:cubicBezTo>
                    <a:pt x="8260" y="9785"/>
                    <a:pt x="8816" y="9157"/>
                    <a:pt x="9116" y="8287"/>
                  </a:cubicBezTo>
                  <a:cubicBezTo>
                    <a:pt x="9615" y="6875"/>
                    <a:pt x="9829" y="5734"/>
                    <a:pt x="9672" y="2881"/>
                  </a:cubicBezTo>
                  <a:cubicBezTo>
                    <a:pt x="9550" y="820"/>
                    <a:pt x="7945" y="1"/>
                    <a:pt x="6289"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6316950" y="1208600"/>
              <a:ext cx="236475" cy="179475"/>
            </a:xfrm>
            <a:custGeom>
              <a:avLst/>
              <a:gdLst/>
              <a:ahLst/>
              <a:cxnLst/>
              <a:rect l="l" t="t" r="r" b="b"/>
              <a:pathLst>
                <a:path w="9459" h="7179" extrusionOk="0">
                  <a:moveTo>
                    <a:pt x="5547" y="0"/>
                  </a:moveTo>
                  <a:cubicBezTo>
                    <a:pt x="5316" y="0"/>
                    <a:pt x="5087" y="61"/>
                    <a:pt x="4865" y="121"/>
                  </a:cubicBezTo>
                  <a:cubicBezTo>
                    <a:pt x="4409" y="264"/>
                    <a:pt x="3938" y="407"/>
                    <a:pt x="3481" y="535"/>
                  </a:cubicBezTo>
                  <a:cubicBezTo>
                    <a:pt x="2654" y="749"/>
                    <a:pt x="1784" y="835"/>
                    <a:pt x="1013" y="1205"/>
                  </a:cubicBezTo>
                  <a:cubicBezTo>
                    <a:pt x="842" y="1305"/>
                    <a:pt x="685" y="1419"/>
                    <a:pt x="543" y="1562"/>
                  </a:cubicBezTo>
                  <a:cubicBezTo>
                    <a:pt x="357" y="1805"/>
                    <a:pt x="272" y="2061"/>
                    <a:pt x="272" y="2347"/>
                  </a:cubicBezTo>
                  <a:cubicBezTo>
                    <a:pt x="257" y="2703"/>
                    <a:pt x="400" y="3031"/>
                    <a:pt x="329" y="3374"/>
                  </a:cubicBezTo>
                  <a:cubicBezTo>
                    <a:pt x="272" y="3631"/>
                    <a:pt x="215" y="3887"/>
                    <a:pt x="157" y="4173"/>
                  </a:cubicBezTo>
                  <a:cubicBezTo>
                    <a:pt x="100" y="4458"/>
                    <a:pt x="58" y="4743"/>
                    <a:pt x="1" y="5043"/>
                  </a:cubicBezTo>
                  <a:cubicBezTo>
                    <a:pt x="343" y="5128"/>
                    <a:pt x="628" y="5328"/>
                    <a:pt x="928" y="6241"/>
                  </a:cubicBezTo>
                  <a:cubicBezTo>
                    <a:pt x="971" y="6441"/>
                    <a:pt x="985" y="6626"/>
                    <a:pt x="999" y="6826"/>
                  </a:cubicBezTo>
                  <a:cubicBezTo>
                    <a:pt x="999" y="6969"/>
                    <a:pt x="999" y="7083"/>
                    <a:pt x="1128" y="7154"/>
                  </a:cubicBezTo>
                  <a:cubicBezTo>
                    <a:pt x="1159" y="7171"/>
                    <a:pt x="1193" y="7179"/>
                    <a:pt x="1229" y="7179"/>
                  </a:cubicBezTo>
                  <a:cubicBezTo>
                    <a:pt x="1342" y="7179"/>
                    <a:pt x="1469" y="7108"/>
                    <a:pt x="1555" y="7054"/>
                  </a:cubicBezTo>
                  <a:cubicBezTo>
                    <a:pt x="1655" y="7012"/>
                    <a:pt x="1769" y="6940"/>
                    <a:pt x="1855" y="6840"/>
                  </a:cubicBezTo>
                  <a:cubicBezTo>
                    <a:pt x="2540" y="6270"/>
                    <a:pt x="2982" y="5485"/>
                    <a:pt x="3125" y="4615"/>
                  </a:cubicBezTo>
                  <a:cubicBezTo>
                    <a:pt x="3139" y="4601"/>
                    <a:pt x="3139" y="4558"/>
                    <a:pt x="3139" y="4544"/>
                  </a:cubicBezTo>
                  <a:cubicBezTo>
                    <a:pt x="3182" y="4444"/>
                    <a:pt x="3196" y="4330"/>
                    <a:pt x="3196" y="4201"/>
                  </a:cubicBezTo>
                  <a:cubicBezTo>
                    <a:pt x="3813" y="4407"/>
                    <a:pt x="4471" y="4522"/>
                    <a:pt x="5133" y="4522"/>
                  </a:cubicBezTo>
                  <a:cubicBezTo>
                    <a:pt x="5343" y="4522"/>
                    <a:pt x="5554" y="4511"/>
                    <a:pt x="5764" y="4487"/>
                  </a:cubicBezTo>
                  <a:cubicBezTo>
                    <a:pt x="6391" y="4444"/>
                    <a:pt x="7005" y="4315"/>
                    <a:pt x="7604" y="4087"/>
                  </a:cubicBezTo>
                  <a:cubicBezTo>
                    <a:pt x="8118" y="3873"/>
                    <a:pt x="8674" y="3631"/>
                    <a:pt x="9073" y="3245"/>
                  </a:cubicBezTo>
                  <a:cubicBezTo>
                    <a:pt x="9216" y="3117"/>
                    <a:pt x="9344" y="2946"/>
                    <a:pt x="9401" y="2746"/>
                  </a:cubicBezTo>
                  <a:cubicBezTo>
                    <a:pt x="9459" y="2447"/>
                    <a:pt x="9316" y="2133"/>
                    <a:pt x="9045" y="1976"/>
                  </a:cubicBezTo>
                  <a:cubicBezTo>
                    <a:pt x="8844" y="1864"/>
                    <a:pt x="8617" y="1805"/>
                    <a:pt x="8384" y="1805"/>
                  </a:cubicBezTo>
                  <a:cubicBezTo>
                    <a:pt x="8319" y="1805"/>
                    <a:pt x="8254" y="1810"/>
                    <a:pt x="8189" y="1819"/>
                  </a:cubicBezTo>
                  <a:cubicBezTo>
                    <a:pt x="8260" y="1377"/>
                    <a:pt x="8046" y="920"/>
                    <a:pt x="7633" y="706"/>
                  </a:cubicBezTo>
                  <a:cubicBezTo>
                    <a:pt x="7432" y="596"/>
                    <a:pt x="7232" y="542"/>
                    <a:pt x="7031" y="542"/>
                  </a:cubicBezTo>
                  <a:cubicBezTo>
                    <a:pt x="6787" y="542"/>
                    <a:pt x="6541" y="621"/>
                    <a:pt x="6292" y="778"/>
                  </a:cubicBezTo>
                  <a:cubicBezTo>
                    <a:pt x="6406" y="464"/>
                    <a:pt x="6149" y="121"/>
                    <a:pt x="5835" y="36"/>
                  </a:cubicBezTo>
                  <a:cubicBezTo>
                    <a:pt x="5739" y="11"/>
                    <a:pt x="5643" y="0"/>
                    <a:pt x="5547"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6295550" y="1267900"/>
              <a:ext cx="34975" cy="27550"/>
            </a:xfrm>
            <a:custGeom>
              <a:avLst/>
              <a:gdLst/>
              <a:ahLst/>
              <a:cxnLst/>
              <a:rect l="l" t="t" r="r" b="b"/>
              <a:pathLst>
                <a:path w="1399" h="1102" extrusionOk="0">
                  <a:moveTo>
                    <a:pt x="601" y="1"/>
                  </a:moveTo>
                  <a:cubicBezTo>
                    <a:pt x="364" y="1"/>
                    <a:pt x="126" y="128"/>
                    <a:pt x="1" y="360"/>
                  </a:cubicBezTo>
                  <a:lnTo>
                    <a:pt x="1199" y="1102"/>
                  </a:lnTo>
                  <a:cubicBezTo>
                    <a:pt x="1399" y="759"/>
                    <a:pt x="1285" y="317"/>
                    <a:pt x="971" y="103"/>
                  </a:cubicBezTo>
                  <a:cubicBezTo>
                    <a:pt x="942" y="103"/>
                    <a:pt x="942" y="89"/>
                    <a:pt x="928" y="89"/>
                  </a:cubicBezTo>
                  <a:cubicBezTo>
                    <a:pt x="827" y="29"/>
                    <a:pt x="714" y="1"/>
                    <a:pt x="601"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6343350" y="1442000"/>
              <a:ext cx="62775" cy="62450"/>
            </a:xfrm>
            <a:custGeom>
              <a:avLst/>
              <a:gdLst/>
              <a:ahLst/>
              <a:cxnLst/>
              <a:rect l="l" t="t" r="r" b="b"/>
              <a:pathLst>
                <a:path w="2511" h="2498" extrusionOk="0">
                  <a:moveTo>
                    <a:pt x="0" y="1"/>
                  </a:moveTo>
                  <a:cubicBezTo>
                    <a:pt x="0" y="1"/>
                    <a:pt x="157" y="985"/>
                    <a:pt x="514" y="1499"/>
                  </a:cubicBezTo>
                  <a:cubicBezTo>
                    <a:pt x="642" y="1684"/>
                    <a:pt x="1198" y="2198"/>
                    <a:pt x="2211" y="2497"/>
                  </a:cubicBezTo>
                  <a:lnTo>
                    <a:pt x="2511" y="2055"/>
                  </a:lnTo>
                  <a:lnTo>
                    <a:pt x="1798" y="1784"/>
                  </a:lnTo>
                  <a:cubicBezTo>
                    <a:pt x="1512" y="1684"/>
                    <a:pt x="1227" y="1527"/>
                    <a:pt x="985" y="1342"/>
                  </a:cubicBezTo>
                  <a:cubicBezTo>
                    <a:pt x="585" y="1042"/>
                    <a:pt x="86" y="258"/>
                    <a:pt x="0"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6423575" y="1389225"/>
              <a:ext cx="19650" cy="18600"/>
            </a:xfrm>
            <a:custGeom>
              <a:avLst/>
              <a:gdLst/>
              <a:ahLst/>
              <a:cxnLst/>
              <a:rect l="l" t="t" r="r" b="b"/>
              <a:pathLst>
                <a:path w="786" h="744" extrusionOk="0">
                  <a:moveTo>
                    <a:pt x="415" y="0"/>
                  </a:moveTo>
                  <a:cubicBezTo>
                    <a:pt x="215" y="0"/>
                    <a:pt x="29" y="143"/>
                    <a:pt x="15" y="329"/>
                  </a:cubicBezTo>
                  <a:cubicBezTo>
                    <a:pt x="1" y="543"/>
                    <a:pt x="158" y="728"/>
                    <a:pt x="358" y="742"/>
                  </a:cubicBezTo>
                  <a:cubicBezTo>
                    <a:pt x="367" y="743"/>
                    <a:pt x="376" y="743"/>
                    <a:pt x="384" y="743"/>
                  </a:cubicBezTo>
                  <a:cubicBezTo>
                    <a:pt x="586" y="743"/>
                    <a:pt x="744" y="591"/>
                    <a:pt x="771" y="400"/>
                  </a:cubicBezTo>
                  <a:cubicBezTo>
                    <a:pt x="786" y="186"/>
                    <a:pt x="629" y="15"/>
                    <a:pt x="415"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6411825" y="1356225"/>
              <a:ext cx="23200" cy="14125"/>
            </a:xfrm>
            <a:custGeom>
              <a:avLst/>
              <a:gdLst/>
              <a:ahLst/>
              <a:cxnLst/>
              <a:rect l="l" t="t" r="r" b="b"/>
              <a:pathLst>
                <a:path w="928" h="565" extrusionOk="0">
                  <a:moveTo>
                    <a:pt x="482" y="1"/>
                  </a:moveTo>
                  <a:cubicBezTo>
                    <a:pt x="454" y="1"/>
                    <a:pt x="427" y="3"/>
                    <a:pt x="400" y="8"/>
                  </a:cubicBezTo>
                  <a:cubicBezTo>
                    <a:pt x="143" y="65"/>
                    <a:pt x="0" y="322"/>
                    <a:pt x="57" y="564"/>
                  </a:cubicBezTo>
                  <a:lnTo>
                    <a:pt x="927" y="350"/>
                  </a:lnTo>
                  <a:lnTo>
                    <a:pt x="927" y="336"/>
                  </a:lnTo>
                  <a:cubicBezTo>
                    <a:pt x="890" y="135"/>
                    <a:pt x="686" y="1"/>
                    <a:pt x="482"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6425375" y="1455200"/>
              <a:ext cx="23200" cy="16275"/>
            </a:xfrm>
            <a:custGeom>
              <a:avLst/>
              <a:gdLst/>
              <a:ahLst/>
              <a:cxnLst/>
              <a:rect l="l" t="t" r="r" b="b"/>
              <a:pathLst>
                <a:path w="928" h="651" extrusionOk="0">
                  <a:moveTo>
                    <a:pt x="100" y="1"/>
                  </a:moveTo>
                  <a:cubicBezTo>
                    <a:pt x="0" y="229"/>
                    <a:pt x="100" y="500"/>
                    <a:pt x="343" y="614"/>
                  </a:cubicBezTo>
                  <a:lnTo>
                    <a:pt x="357" y="614"/>
                  </a:lnTo>
                  <a:cubicBezTo>
                    <a:pt x="413" y="639"/>
                    <a:pt x="472" y="650"/>
                    <a:pt x="529" y="650"/>
                  </a:cubicBezTo>
                  <a:cubicBezTo>
                    <a:pt x="702" y="650"/>
                    <a:pt x="863" y="543"/>
                    <a:pt x="927" y="371"/>
                  </a:cubicBezTo>
                  <a:lnTo>
                    <a:pt x="100" y="1"/>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6495625" y="1351375"/>
              <a:ext cx="22850" cy="16475"/>
            </a:xfrm>
            <a:custGeom>
              <a:avLst/>
              <a:gdLst/>
              <a:ahLst/>
              <a:cxnLst/>
              <a:rect l="l" t="t" r="r" b="b"/>
              <a:pathLst>
                <a:path w="914" h="659" extrusionOk="0">
                  <a:moveTo>
                    <a:pt x="411" y="0"/>
                  </a:moveTo>
                  <a:cubicBezTo>
                    <a:pt x="242" y="0"/>
                    <a:pt x="76" y="97"/>
                    <a:pt x="1" y="259"/>
                  </a:cubicBezTo>
                  <a:lnTo>
                    <a:pt x="828" y="659"/>
                  </a:lnTo>
                  <a:cubicBezTo>
                    <a:pt x="914" y="416"/>
                    <a:pt x="828" y="159"/>
                    <a:pt x="600" y="31"/>
                  </a:cubicBezTo>
                  <a:lnTo>
                    <a:pt x="571" y="31"/>
                  </a:lnTo>
                  <a:cubicBezTo>
                    <a:pt x="519" y="10"/>
                    <a:pt x="465" y="0"/>
                    <a:pt x="41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6487425" y="1385650"/>
              <a:ext cx="19625" cy="18750"/>
            </a:xfrm>
            <a:custGeom>
              <a:avLst/>
              <a:gdLst/>
              <a:ahLst/>
              <a:cxnLst/>
              <a:rect l="l" t="t" r="r" b="b"/>
              <a:pathLst>
                <a:path w="785" h="750" extrusionOk="0">
                  <a:moveTo>
                    <a:pt x="428" y="1"/>
                  </a:moveTo>
                  <a:cubicBezTo>
                    <a:pt x="229" y="1"/>
                    <a:pt x="43" y="143"/>
                    <a:pt x="29" y="329"/>
                  </a:cubicBezTo>
                  <a:cubicBezTo>
                    <a:pt x="0" y="543"/>
                    <a:pt x="157" y="728"/>
                    <a:pt x="357" y="743"/>
                  </a:cubicBezTo>
                  <a:cubicBezTo>
                    <a:pt x="380" y="747"/>
                    <a:pt x="402" y="749"/>
                    <a:pt x="423" y="749"/>
                  </a:cubicBezTo>
                  <a:cubicBezTo>
                    <a:pt x="605" y="749"/>
                    <a:pt x="744" y="595"/>
                    <a:pt x="756" y="429"/>
                  </a:cubicBezTo>
                  <a:cubicBezTo>
                    <a:pt x="785" y="229"/>
                    <a:pt x="642" y="29"/>
                    <a:pt x="428"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6457825" y="1389225"/>
              <a:ext cx="33900" cy="55300"/>
            </a:xfrm>
            <a:custGeom>
              <a:avLst/>
              <a:gdLst/>
              <a:ahLst/>
              <a:cxnLst/>
              <a:rect l="l" t="t" r="r" b="b"/>
              <a:pathLst>
                <a:path w="1356" h="2212" extrusionOk="0">
                  <a:moveTo>
                    <a:pt x="357" y="0"/>
                  </a:moveTo>
                  <a:lnTo>
                    <a:pt x="0" y="2212"/>
                  </a:lnTo>
                  <a:lnTo>
                    <a:pt x="1356" y="2155"/>
                  </a:lnTo>
                  <a:lnTo>
                    <a:pt x="357"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6662875" y="1760125"/>
              <a:ext cx="43675" cy="68950"/>
            </a:xfrm>
            <a:custGeom>
              <a:avLst/>
              <a:gdLst/>
              <a:ahLst/>
              <a:cxnLst/>
              <a:rect l="l" t="t" r="r" b="b"/>
              <a:pathLst>
                <a:path w="1747" h="2758" extrusionOk="0">
                  <a:moveTo>
                    <a:pt x="343" y="0"/>
                  </a:moveTo>
                  <a:lnTo>
                    <a:pt x="1" y="971"/>
                  </a:lnTo>
                  <a:lnTo>
                    <a:pt x="415" y="1213"/>
                  </a:lnTo>
                  <a:cubicBezTo>
                    <a:pt x="572" y="1441"/>
                    <a:pt x="629" y="1855"/>
                    <a:pt x="843" y="2240"/>
                  </a:cubicBezTo>
                  <a:cubicBezTo>
                    <a:pt x="1035" y="2610"/>
                    <a:pt x="1323" y="2758"/>
                    <a:pt x="1513" y="2758"/>
                  </a:cubicBezTo>
                  <a:cubicBezTo>
                    <a:pt x="1659" y="2758"/>
                    <a:pt x="1747" y="2669"/>
                    <a:pt x="1684" y="2525"/>
                  </a:cubicBezTo>
                  <a:cubicBezTo>
                    <a:pt x="1513" y="2155"/>
                    <a:pt x="1570" y="1541"/>
                    <a:pt x="1342" y="999"/>
                  </a:cubicBezTo>
                  <a:cubicBezTo>
                    <a:pt x="1171" y="614"/>
                    <a:pt x="843" y="329"/>
                    <a:pt x="343"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6078375" y="1489800"/>
              <a:ext cx="358075" cy="535200"/>
            </a:xfrm>
            <a:custGeom>
              <a:avLst/>
              <a:gdLst/>
              <a:ahLst/>
              <a:cxnLst/>
              <a:rect l="l" t="t" r="r" b="b"/>
              <a:pathLst>
                <a:path w="14323" h="21408" extrusionOk="0">
                  <a:moveTo>
                    <a:pt x="5906" y="0"/>
                  </a:moveTo>
                  <a:cubicBezTo>
                    <a:pt x="3481" y="585"/>
                    <a:pt x="2996" y="1698"/>
                    <a:pt x="1997" y="5207"/>
                  </a:cubicBezTo>
                  <a:cubicBezTo>
                    <a:pt x="1355" y="7490"/>
                    <a:pt x="271" y="12597"/>
                    <a:pt x="171" y="13609"/>
                  </a:cubicBezTo>
                  <a:cubicBezTo>
                    <a:pt x="0" y="14965"/>
                    <a:pt x="29" y="15065"/>
                    <a:pt x="1384" y="15978"/>
                  </a:cubicBezTo>
                  <a:cubicBezTo>
                    <a:pt x="2625" y="16833"/>
                    <a:pt x="9401" y="20600"/>
                    <a:pt x="10942" y="21113"/>
                  </a:cubicBezTo>
                  <a:cubicBezTo>
                    <a:pt x="11628" y="21344"/>
                    <a:pt x="12382" y="21408"/>
                    <a:pt x="13003" y="21408"/>
                  </a:cubicBezTo>
                  <a:cubicBezTo>
                    <a:pt x="13761" y="21408"/>
                    <a:pt x="14322" y="21313"/>
                    <a:pt x="14322" y="21313"/>
                  </a:cubicBezTo>
                  <a:lnTo>
                    <a:pt x="11555" y="19701"/>
                  </a:lnTo>
                  <a:cubicBezTo>
                    <a:pt x="11555" y="19701"/>
                    <a:pt x="11783" y="19615"/>
                    <a:pt x="12482" y="19415"/>
                  </a:cubicBezTo>
                  <a:cubicBezTo>
                    <a:pt x="13181" y="19202"/>
                    <a:pt x="13538" y="19102"/>
                    <a:pt x="13795" y="18845"/>
                  </a:cubicBezTo>
                  <a:cubicBezTo>
                    <a:pt x="14011" y="18628"/>
                    <a:pt x="13875" y="18377"/>
                    <a:pt x="13263" y="18377"/>
                  </a:cubicBezTo>
                  <a:cubicBezTo>
                    <a:pt x="13190" y="18377"/>
                    <a:pt x="13111" y="18381"/>
                    <a:pt x="13024" y="18388"/>
                  </a:cubicBezTo>
                  <a:cubicBezTo>
                    <a:pt x="12969" y="18393"/>
                    <a:pt x="12912" y="18395"/>
                    <a:pt x="12855" y="18395"/>
                  </a:cubicBezTo>
                  <a:cubicBezTo>
                    <a:pt x="12168" y="18395"/>
                    <a:pt x="11366" y="18077"/>
                    <a:pt x="10516" y="18077"/>
                  </a:cubicBezTo>
                  <a:cubicBezTo>
                    <a:pt x="10383" y="18077"/>
                    <a:pt x="10249" y="18085"/>
                    <a:pt x="10114" y="18103"/>
                  </a:cubicBezTo>
                  <a:lnTo>
                    <a:pt x="4665" y="13609"/>
                  </a:lnTo>
                  <a:lnTo>
                    <a:pt x="6377" y="6177"/>
                  </a:lnTo>
                  <a:cubicBezTo>
                    <a:pt x="6377" y="6177"/>
                    <a:pt x="7832" y="1056"/>
                    <a:pt x="5906"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6099050" y="1478025"/>
              <a:ext cx="175475" cy="266750"/>
            </a:xfrm>
            <a:custGeom>
              <a:avLst/>
              <a:gdLst/>
              <a:ahLst/>
              <a:cxnLst/>
              <a:rect l="l" t="t" r="r" b="b"/>
              <a:pathLst>
                <a:path w="7019" h="10670" extrusionOk="0">
                  <a:moveTo>
                    <a:pt x="5564" y="1"/>
                  </a:moveTo>
                  <a:cubicBezTo>
                    <a:pt x="3082" y="671"/>
                    <a:pt x="2026" y="1484"/>
                    <a:pt x="1498" y="3039"/>
                  </a:cubicBezTo>
                  <a:cubicBezTo>
                    <a:pt x="956" y="4551"/>
                    <a:pt x="0" y="9302"/>
                    <a:pt x="0" y="9302"/>
                  </a:cubicBezTo>
                  <a:cubicBezTo>
                    <a:pt x="0" y="9302"/>
                    <a:pt x="771" y="10086"/>
                    <a:pt x="2269" y="10486"/>
                  </a:cubicBezTo>
                  <a:cubicBezTo>
                    <a:pt x="2768" y="10624"/>
                    <a:pt x="3209" y="10669"/>
                    <a:pt x="3574" y="10669"/>
                  </a:cubicBezTo>
                  <a:cubicBezTo>
                    <a:pt x="4305" y="10669"/>
                    <a:pt x="4737" y="10486"/>
                    <a:pt x="4737" y="10486"/>
                  </a:cubicBezTo>
                  <a:cubicBezTo>
                    <a:pt x="4737" y="10486"/>
                    <a:pt x="6077" y="5621"/>
                    <a:pt x="6334" y="4523"/>
                  </a:cubicBezTo>
                  <a:cubicBezTo>
                    <a:pt x="7019" y="1484"/>
                    <a:pt x="5564" y="1"/>
                    <a:pt x="5564" y="1"/>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724;p48">
            <a:extLst>
              <a:ext uri="{FF2B5EF4-FFF2-40B4-BE49-F238E27FC236}">
                <a16:creationId xmlns:a16="http://schemas.microsoft.com/office/drawing/2014/main" id="{96868E68-4269-48F2-4D3A-BACFE4FA36A7}"/>
              </a:ext>
            </a:extLst>
          </p:cNvPr>
          <p:cNvSpPr txBox="1">
            <a:spLocks/>
          </p:cNvSpPr>
          <p:nvPr/>
        </p:nvSpPr>
        <p:spPr>
          <a:xfrm>
            <a:off x="1052219" y="1463771"/>
            <a:ext cx="5014076" cy="2940666"/>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1pPr>
            <a:lvl2pPr marL="914400" marR="0" lvl="1"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2pPr>
            <a:lvl3pPr marL="1371600" marR="0" lvl="2"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3pPr>
            <a:lvl4pPr marL="1828800" marR="0" lvl="3"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4pPr>
            <a:lvl5pPr marL="2286000" marR="0" lvl="4"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5pPr>
            <a:lvl6pPr marL="2743200" marR="0" lvl="5"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6pPr>
            <a:lvl7pPr marL="3200400" marR="0" lvl="6"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7pPr>
            <a:lvl8pPr marL="3657600" marR="0" lvl="7"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9pPr>
          </a:lstStyle>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Ngôn ngữ luôn vận động và biến đổi theo sự phát triển của xã hội tạo sự phong phú, tiếp nối. </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Ngôn ngữ của giới trẻ sáng tạo, thể hiện rõ tâm lý, độ tuổi trẻ trung, tạo ra sự vui vẻ, dễ giao tiếp khi cùng thế hệ </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Lai căng thái quá và những biệt ngữ khó hiểu làm mất đi sự trong sáng của tiếng Việt.</a:t>
            </a:r>
          </a:p>
        </p:txBody>
      </p:sp>
    </p:spTree>
    <p:extLst>
      <p:ext uri="{BB962C8B-B14F-4D97-AF65-F5344CB8AC3E}">
        <p14:creationId xmlns:p14="http://schemas.microsoft.com/office/powerpoint/2010/main" val="4163617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19709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3549647"/>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2647766"/>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2189942"/>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 name="TextBox 23">
            <a:extLst>
              <a:ext uri="{FF2B5EF4-FFF2-40B4-BE49-F238E27FC236}">
                <a16:creationId xmlns:a16="http://schemas.microsoft.com/office/drawing/2014/main" id="{4605F6AC-8356-4661-B6A4-309609CF4CCF}"/>
              </a:ext>
            </a:extLst>
          </p:cNvPr>
          <p:cNvSpPr txBox="1"/>
          <p:nvPr/>
        </p:nvSpPr>
        <p:spPr>
          <a:xfrm>
            <a:off x="1307792" y="2463099"/>
            <a:ext cx="7037773" cy="369332"/>
          </a:xfrm>
          <a:prstGeom prst="rect">
            <a:avLst/>
          </a:prstGeom>
          <a:noFill/>
        </p:spPr>
        <p:txBody>
          <a:bodyPr wrap="square" rtlCol="0">
            <a:spAutoFit/>
          </a:bodyPr>
          <a:lstStyle/>
          <a:p>
            <a:pPr algn="just"/>
            <a:r>
              <a:rPr lang="vi-VN" sz="1800" dirty="0">
                <a:solidFill>
                  <a:schemeClr val="bg1"/>
                </a:solidFill>
                <a:latin typeface="Times New Roman" panose="02020603050405020304" pitchFamily="18" charset="0"/>
                <a:cs typeface="Times New Roman" panose="02020603050405020304" pitchFamily="18" charset="0"/>
              </a:rPr>
              <a:t>Câu 2: Lợi thế của ngôn ngữ so với các phương tiện giao tiếp khác là gì? </a:t>
            </a: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604749" y="3322955"/>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bang c">
            <a:extLst>
              <a:ext uri="{FF2B5EF4-FFF2-40B4-BE49-F238E27FC236}">
                <a16:creationId xmlns:a16="http://schemas.microsoft.com/office/drawing/2014/main" id="{CA2E0476-BE10-4768-BE1B-A9C0072703C2}"/>
              </a:ext>
            </a:extLst>
          </p:cNvPr>
          <p:cNvSpPr/>
          <p:nvPr/>
        </p:nvSpPr>
        <p:spPr>
          <a:xfrm flipH="1">
            <a:off x="604749" y="397040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5" name="dap an a">
            <a:extLst>
              <a:ext uri="{FF2B5EF4-FFF2-40B4-BE49-F238E27FC236}">
                <a16:creationId xmlns:a16="http://schemas.microsoft.com/office/drawing/2014/main" id="{9897B1B9-EB78-41AF-AC33-1E8F7714B11F}"/>
              </a:ext>
            </a:extLst>
          </p:cNvPr>
          <p:cNvSpPr txBox="1"/>
          <p:nvPr/>
        </p:nvSpPr>
        <p:spPr>
          <a:xfrm>
            <a:off x="730445" y="3395305"/>
            <a:ext cx="3751788" cy="253916"/>
          </a:xfrm>
          <a:prstGeom prst="rect">
            <a:avLst/>
          </a:prstGeom>
          <a:noFill/>
        </p:spPr>
        <p:txBody>
          <a:bodyPr wrap="square" rtlCol="0">
            <a:spAutoFit/>
          </a:bodyPr>
          <a:lstStyle/>
          <a:p>
            <a:pPr marL="257175" indent="-257175">
              <a:buClr>
                <a:schemeClr val="bg1"/>
              </a:buClr>
              <a:buFont typeface="Wingdings" panose="05000000000000000000" pitchFamily="2" charset="2"/>
              <a:buChar char=""/>
            </a:pPr>
            <a:r>
              <a:rPr lang="en-US" sz="105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vi-VN"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Sử dụng được cả kênh thính giác và thị giác </a:t>
            </a:r>
            <a:endPar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730446" y="4093058"/>
            <a:ext cx="3487814" cy="253916"/>
          </a:xfrm>
          <a:prstGeom prst="rect">
            <a:avLst/>
          </a:prstGeom>
          <a:noFill/>
        </p:spPr>
        <p:txBody>
          <a:bodyPr wrap="square" rtlCol="0">
            <a:spAutoFit/>
          </a:bodyPr>
          <a:lstStyle/>
          <a:p>
            <a:pPr marL="257175" indent="-257175">
              <a:buClr>
                <a:schemeClr val="bg1"/>
              </a:buClr>
              <a:buFont typeface="Wingdings" panose="05000000000000000000" pitchFamily="2" charset="2"/>
              <a:buChar char="w"/>
            </a:pPr>
            <a:r>
              <a:rPr lang="en-US" sz="105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Sử</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dụng</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kênh</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thị</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giác</a:t>
            </a:r>
            <a:endPar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4601922" y="3322955"/>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2" name="bang d">
            <a:extLst>
              <a:ext uri="{FF2B5EF4-FFF2-40B4-BE49-F238E27FC236}">
                <a16:creationId xmlns:a16="http://schemas.microsoft.com/office/drawing/2014/main" id="{A6F11D1C-4D08-4BAF-9A3D-4AC673B9036B}"/>
              </a:ext>
            </a:extLst>
          </p:cNvPr>
          <p:cNvSpPr/>
          <p:nvPr/>
        </p:nvSpPr>
        <p:spPr>
          <a:xfrm flipH="1">
            <a:off x="4601922" y="397040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3" name="dap an b">
            <a:extLst>
              <a:ext uri="{FF2B5EF4-FFF2-40B4-BE49-F238E27FC236}">
                <a16:creationId xmlns:a16="http://schemas.microsoft.com/office/drawing/2014/main" id="{9B5DABB8-849A-4D2D-930C-9CA07BFC5BDE}"/>
              </a:ext>
            </a:extLst>
          </p:cNvPr>
          <p:cNvSpPr txBox="1"/>
          <p:nvPr/>
        </p:nvSpPr>
        <p:spPr>
          <a:xfrm>
            <a:off x="4766836" y="3411148"/>
            <a:ext cx="3487814" cy="253916"/>
          </a:xfrm>
          <a:prstGeom prst="rect">
            <a:avLst/>
          </a:prstGeom>
          <a:noFill/>
        </p:spPr>
        <p:txBody>
          <a:bodyPr wrap="square" rtlCol="0">
            <a:spAutoFit/>
          </a:bodyPr>
          <a:lstStyle/>
          <a:p>
            <a:pPr marL="257175" indent="-257175">
              <a:buClr>
                <a:schemeClr val="bg1"/>
              </a:buClr>
              <a:buFont typeface="Wingdings" panose="05000000000000000000" pitchFamily="2" charset="2"/>
              <a:buChar char="w"/>
            </a:pPr>
            <a:r>
              <a:rPr lang="en-US" sz="105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Sử</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dụng</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kênh</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thính</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giác</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34" name="dap an d">
            <a:extLst>
              <a:ext uri="{FF2B5EF4-FFF2-40B4-BE49-F238E27FC236}">
                <a16:creationId xmlns:a16="http://schemas.microsoft.com/office/drawing/2014/main" id="{42A746A3-96B8-42A5-8EFA-A104DB6B2F69}"/>
              </a:ext>
            </a:extLst>
          </p:cNvPr>
          <p:cNvSpPr txBox="1"/>
          <p:nvPr/>
        </p:nvSpPr>
        <p:spPr>
          <a:xfrm>
            <a:off x="4826679" y="4071881"/>
            <a:ext cx="3487814" cy="253916"/>
          </a:xfrm>
          <a:prstGeom prst="rect">
            <a:avLst/>
          </a:prstGeom>
          <a:noFill/>
        </p:spPr>
        <p:txBody>
          <a:bodyPr wrap="square" rtlCol="0">
            <a:spAutoFit/>
          </a:bodyPr>
          <a:lstStyle/>
          <a:p>
            <a:pPr marL="257175" indent="-257175">
              <a:buClr>
                <a:schemeClr val="bg1"/>
              </a:buClr>
              <a:buFont typeface="Wingdings" panose="05000000000000000000" pitchFamily="2" charset="2"/>
              <a:buChar char="w"/>
            </a:pPr>
            <a:r>
              <a:rPr lang="en-US" sz="105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Đáp</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án</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B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và</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C </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474543"/>
            <a:ext cx="365522" cy="365522"/>
          </a:xfrm>
          <a:prstGeom prst="rect">
            <a:avLst/>
          </a:prstGeom>
        </p:spPr>
      </p:pic>
      <p:pic>
        <p:nvPicPr>
          <p:cNvPr id="2" name="Picture 1">
            <a:extLst>
              <a:ext uri="{FF2B5EF4-FFF2-40B4-BE49-F238E27FC236}">
                <a16:creationId xmlns:a16="http://schemas.microsoft.com/office/drawing/2014/main" id="{17F99976-282B-22E5-7E00-176FC2902ACD}"/>
              </a:ext>
            </a:extLst>
          </p:cNvPr>
          <p:cNvPicPr>
            <a:picLocks noChangeAspect="1"/>
          </p:cNvPicPr>
          <p:nvPr/>
        </p:nvPicPr>
        <p:blipFill>
          <a:blip r:embed="rId11"/>
          <a:stretch>
            <a:fillRect/>
          </a:stretch>
        </p:blipFill>
        <p:spPr>
          <a:xfrm>
            <a:off x="2366954" y="36035"/>
            <a:ext cx="1621677" cy="1566808"/>
          </a:xfrm>
          <a:prstGeom prst="rect">
            <a:avLst/>
          </a:prstGeom>
        </p:spPr>
      </p:pic>
      <p:sp>
        <p:nvSpPr>
          <p:cNvPr id="3" name="Google Shape;348;p36">
            <a:extLst>
              <a:ext uri="{FF2B5EF4-FFF2-40B4-BE49-F238E27FC236}">
                <a16:creationId xmlns:a16="http://schemas.microsoft.com/office/drawing/2014/main" id="{911692DB-76CD-EF86-43C7-D63F3BAC86B3}"/>
              </a:ext>
            </a:extLst>
          </p:cNvPr>
          <p:cNvSpPr txBox="1">
            <a:spLocks/>
          </p:cNvSpPr>
          <p:nvPr/>
        </p:nvSpPr>
        <p:spPr>
          <a:xfrm>
            <a:off x="4307969" y="598704"/>
            <a:ext cx="2583857" cy="1103247"/>
          </a:xfrm>
          <a:prstGeom prst="stripedRightArrow">
            <a:avLst/>
          </a:prstGeom>
          <a:solidFill>
            <a:schemeClr val="accent1"/>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rgbClr val="00477D"/>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316677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1"/>
          <p:cNvSpPr txBox="1">
            <a:spLocks noGrp="1"/>
          </p:cNvSpPr>
          <p:nvPr>
            <p:ph type="title"/>
          </p:nvPr>
        </p:nvSpPr>
        <p:spPr>
          <a:xfrm>
            <a:off x="719592" y="1722120"/>
            <a:ext cx="7704815" cy="1964602"/>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vi-VN" sz="1800" dirty="0">
                <a:latin typeface="Times New Roman" panose="02020603050405020304" pitchFamily="18" charset="0"/>
                <a:cs typeface="Times New Roman" panose="02020603050405020304" pitchFamily="18" charset="0"/>
              </a:rPr>
              <a:t>- GV chia lớp thành 3 nhóm, lên kịch bản phỏng vân và trả lời phỏng vấn</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Nhóm 1: phỏng vấn và trả lời phỏng vấn về việc tạo từ mới</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Nhóm 2: phỏng vấn và trả lời phỏng vấn về cách diễn đạt mới </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Nhóm 3: phỏng vấn và trả lời phỏng vấn về ngôn ngữ tuổi teen</a:t>
            </a:r>
          </a:p>
        </p:txBody>
      </p:sp>
    </p:spTree>
    <p:extLst>
      <p:ext uri="{BB962C8B-B14F-4D97-AF65-F5344CB8AC3E}">
        <p14:creationId xmlns:p14="http://schemas.microsoft.com/office/powerpoint/2010/main" val="2042888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p38"/>
          <p:cNvSpPr txBox="1">
            <a:spLocks noGrp="1"/>
          </p:cNvSpPr>
          <p:nvPr>
            <p:ph type="title"/>
          </p:nvPr>
        </p:nvSpPr>
        <p:spPr>
          <a:xfrm>
            <a:off x="1052219" y="869917"/>
            <a:ext cx="5014076" cy="604671"/>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latin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cs typeface="Times New Roman" panose="02020603050405020304" pitchFamily="18" charset="0"/>
              </a:rPr>
              <a:t>Việc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vận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yếu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ngôn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đại</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3"/>
          </p:nvPr>
        </p:nvSpPr>
        <p:spPr>
          <a:xfrm>
            <a:off x="691420" y="586971"/>
            <a:ext cx="692700" cy="55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1</a:t>
            </a:r>
            <a:endParaRPr dirty="0">
              <a:solidFill>
                <a:schemeClr val="lt1"/>
              </a:solidFill>
            </a:endParaRPr>
          </a:p>
        </p:txBody>
      </p:sp>
      <p:grpSp>
        <p:nvGrpSpPr>
          <p:cNvPr id="402" name="Google Shape;402;p38"/>
          <p:cNvGrpSpPr/>
          <p:nvPr/>
        </p:nvGrpSpPr>
        <p:grpSpPr>
          <a:xfrm flipH="1">
            <a:off x="6615285" y="1908911"/>
            <a:ext cx="2528715" cy="2080173"/>
            <a:chOff x="5552600" y="1045825"/>
            <a:chExt cx="1199125" cy="986425"/>
          </a:xfrm>
        </p:grpSpPr>
        <p:sp>
          <p:nvSpPr>
            <p:cNvPr id="403" name="Google Shape;403;p38"/>
            <p:cNvSpPr/>
            <p:nvPr/>
          </p:nvSpPr>
          <p:spPr>
            <a:xfrm>
              <a:off x="6356175" y="1446800"/>
              <a:ext cx="315300" cy="357925"/>
            </a:xfrm>
            <a:custGeom>
              <a:avLst/>
              <a:gdLst/>
              <a:ahLst/>
              <a:cxnLst/>
              <a:rect l="l" t="t" r="r" b="b"/>
              <a:pathLst>
                <a:path w="12612" h="14317" extrusionOk="0">
                  <a:moveTo>
                    <a:pt x="1521" y="0"/>
                  </a:moveTo>
                  <a:cubicBezTo>
                    <a:pt x="1060" y="0"/>
                    <a:pt x="554" y="75"/>
                    <a:pt x="1" y="237"/>
                  </a:cubicBezTo>
                  <a:lnTo>
                    <a:pt x="2840" y="9866"/>
                  </a:lnTo>
                  <a:cubicBezTo>
                    <a:pt x="3039" y="10708"/>
                    <a:pt x="3653" y="11364"/>
                    <a:pt x="4480" y="11635"/>
                  </a:cubicBezTo>
                  <a:lnTo>
                    <a:pt x="6349" y="12220"/>
                  </a:lnTo>
                  <a:lnTo>
                    <a:pt x="12041" y="14317"/>
                  </a:lnTo>
                  <a:lnTo>
                    <a:pt x="12611" y="12533"/>
                  </a:lnTo>
                  <a:cubicBezTo>
                    <a:pt x="11827" y="12063"/>
                    <a:pt x="6335" y="8896"/>
                    <a:pt x="6335" y="8896"/>
                  </a:cubicBezTo>
                  <a:cubicBezTo>
                    <a:pt x="6335" y="8896"/>
                    <a:pt x="5850" y="6228"/>
                    <a:pt x="5179" y="3389"/>
                  </a:cubicBezTo>
                  <a:cubicBezTo>
                    <a:pt x="4714" y="1449"/>
                    <a:pt x="3549" y="0"/>
                    <a:pt x="1521"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a:off x="6341925" y="1445275"/>
              <a:ext cx="168700" cy="223350"/>
            </a:xfrm>
            <a:custGeom>
              <a:avLst/>
              <a:gdLst/>
              <a:ahLst/>
              <a:cxnLst/>
              <a:rect l="l" t="t" r="r" b="b"/>
              <a:pathLst>
                <a:path w="6748" h="8934" extrusionOk="0">
                  <a:moveTo>
                    <a:pt x="2183" y="0"/>
                  </a:moveTo>
                  <a:cubicBezTo>
                    <a:pt x="1218" y="0"/>
                    <a:pt x="0" y="298"/>
                    <a:pt x="0" y="298"/>
                  </a:cubicBezTo>
                  <a:lnTo>
                    <a:pt x="2982" y="8900"/>
                  </a:lnTo>
                  <a:cubicBezTo>
                    <a:pt x="3213" y="8923"/>
                    <a:pt x="3431" y="8933"/>
                    <a:pt x="3637" y="8933"/>
                  </a:cubicBezTo>
                  <a:cubicBezTo>
                    <a:pt x="5988" y="8933"/>
                    <a:pt x="6748" y="7559"/>
                    <a:pt x="6748" y="7559"/>
                  </a:cubicBezTo>
                  <a:cubicBezTo>
                    <a:pt x="6748" y="7559"/>
                    <a:pt x="6277" y="4806"/>
                    <a:pt x="5635" y="2737"/>
                  </a:cubicBezTo>
                  <a:cubicBezTo>
                    <a:pt x="4979" y="683"/>
                    <a:pt x="3780" y="326"/>
                    <a:pt x="2853" y="69"/>
                  </a:cubicBezTo>
                  <a:cubicBezTo>
                    <a:pt x="2663" y="20"/>
                    <a:pt x="2431" y="0"/>
                    <a:pt x="2183" y="0"/>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38"/>
            <p:cNvSpPr/>
            <p:nvPr/>
          </p:nvSpPr>
          <p:spPr>
            <a:xfrm>
              <a:off x="6262750" y="1744800"/>
              <a:ext cx="488975" cy="282100"/>
            </a:xfrm>
            <a:custGeom>
              <a:avLst/>
              <a:gdLst/>
              <a:ahLst/>
              <a:cxnLst/>
              <a:rect l="l" t="t" r="r" b="b"/>
              <a:pathLst>
                <a:path w="19559" h="11284" extrusionOk="0">
                  <a:moveTo>
                    <a:pt x="11926" y="0"/>
                  </a:moveTo>
                  <a:lnTo>
                    <a:pt x="0" y="6904"/>
                  </a:lnTo>
                  <a:lnTo>
                    <a:pt x="7632" y="11284"/>
                  </a:lnTo>
                  <a:lnTo>
                    <a:pt x="19558" y="4408"/>
                  </a:lnTo>
                  <a:lnTo>
                    <a:pt x="1192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6262750" y="1744800"/>
              <a:ext cx="488975" cy="282100"/>
            </a:xfrm>
            <a:custGeom>
              <a:avLst/>
              <a:gdLst/>
              <a:ahLst/>
              <a:cxnLst/>
              <a:rect l="l" t="t" r="r" b="b"/>
              <a:pathLst>
                <a:path w="19559" h="11284" extrusionOk="0">
                  <a:moveTo>
                    <a:pt x="11926" y="0"/>
                  </a:moveTo>
                  <a:lnTo>
                    <a:pt x="0" y="6904"/>
                  </a:lnTo>
                  <a:lnTo>
                    <a:pt x="7632" y="11284"/>
                  </a:lnTo>
                  <a:lnTo>
                    <a:pt x="19558" y="4408"/>
                  </a:lnTo>
                  <a:lnTo>
                    <a:pt x="11926" y="0"/>
                  </a:lnTo>
                  <a:close/>
                </a:path>
              </a:pathLst>
            </a:custGeom>
            <a:solidFill>
              <a:srgbClr val="000000">
                <a:alpha val="9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6598325" y="1831450"/>
              <a:ext cx="144825" cy="107375"/>
            </a:xfrm>
            <a:custGeom>
              <a:avLst/>
              <a:gdLst/>
              <a:ahLst/>
              <a:cxnLst/>
              <a:rect l="l" t="t" r="r" b="b"/>
              <a:pathLst>
                <a:path w="5793" h="4295" extrusionOk="0">
                  <a:moveTo>
                    <a:pt x="5793" y="1"/>
                  </a:moveTo>
                  <a:lnTo>
                    <a:pt x="1057" y="2725"/>
                  </a:lnTo>
                  <a:cubicBezTo>
                    <a:pt x="457" y="3068"/>
                    <a:pt x="1" y="3809"/>
                    <a:pt x="1" y="4080"/>
                  </a:cubicBezTo>
                  <a:lnTo>
                    <a:pt x="1" y="4294"/>
                  </a:lnTo>
                  <a:lnTo>
                    <a:pt x="5793" y="956"/>
                  </a:lnTo>
                  <a:lnTo>
                    <a:pt x="5793"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6416100" y="1726600"/>
              <a:ext cx="327050" cy="212575"/>
            </a:xfrm>
            <a:custGeom>
              <a:avLst/>
              <a:gdLst/>
              <a:ahLst/>
              <a:cxnLst/>
              <a:rect l="l" t="t" r="r" b="b"/>
              <a:pathLst>
                <a:path w="13082" h="8503" extrusionOk="0">
                  <a:moveTo>
                    <a:pt x="5792" y="1"/>
                  </a:moveTo>
                  <a:lnTo>
                    <a:pt x="1042" y="2725"/>
                  </a:lnTo>
                  <a:cubicBezTo>
                    <a:pt x="457" y="3068"/>
                    <a:pt x="0" y="3809"/>
                    <a:pt x="0" y="4080"/>
                  </a:cubicBezTo>
                  <a:lnTo>
                    <a:pt x="0" y="4294"/>
                  </a:lnTo>
                  <a:lnTo>
                    <a:pt x="7290" y="8503"/>
                  </a:lnTo>
                  <a:lnTo>
                    <a:pt x="7290" y="8289"/>
                  </a:lnTo>
                  <a:cubicBezTo>
                    <a:pt x="7290" y="8018"/>
                    <a:pt x="7746" y="7276"/>
                    <a:pt x="8346" y="6933"/>
                  </a:cubicBezTo>
                  <a:lnTo>
                    <a:pt x="13082" y="4195"/>
                  </a:lnTo>
                  <a:lnTo>
                    <a:pt x="579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6416100" y="1726250"/>
              <a:ext cx="327050" cy="212925"/>
            </a:xfrm>
            <a:custGeom>
              <a:avLst/>
              <a:gdLst/>
              <a:ahLst/>
              <a:cxnLst/>
              <a:rect l="l" t="t" r="r" b="b"/>
              <a:pathLst>
                <a:path w="13082" h="8517" extrusionOk="0">
                  <a:moveTo>
                    <a:pt x="5792" y="0"/>
                  </a:moveTo>
                  <a:lnTo>
                    <a:pt x="1042" y="2739"/>
                  </a:lnTo>
                  <a:cubicBezTo>
                    <a:pt x="457" y="3082"/>
                    <a:pt x="0" y="3823"/>
                    <a:pt x="0" y="4094"/>
                  </a:cubicBezTo>
                  <a:lnTo>
                    <a:pt x="0" y="4308"/>
                  </a:lnTo>
                  <a:lnTo>
                    <a:pt x="7290" y="8517"/>
                  </a:lnTo>
                  <a:lnTo>
                    <a:pt x="7290" y="8303"/>
                  </a:lnTo>
                  <a:cubicBezTo>
                    <a:pt x="7290" y="8032"/>
                    <a:pt x="7746" y="7290"/>
                    <a:pt x="8346" y="6947"/>
                  </a:cubicBezTo>
                  <a:lnTo>
                    <a:pt x="13082" y="4209"/>
                  </a:lnTo>
                  <a:lnTo>
                    <a:pt x="579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571600" y="1918250"/>
              <a:ext cx="26750" cy="15575"/>
            </a:xfrm>
            <a:custGeom>
              <a:avLst/>
              <a:gdLst/>
              <a:ahLst/>
              <a:cxnLst/>
              <a:rect l="l" t="t" r="r" b="b"/>
              <a:pathLst>
                <a:path w="1070" h="623" extrusionOk="0">
                  <a:moveTo>
                    <a:pt x="204" y="1"/>
                  </a:moveTo>
                  <a:cubicBezTo>
                    <a:pt x="135" y="1"/>
                    <a:pt x="66" y="8"/>
                    <a:pt x="0" y="24"/>
                  </a:cubicBezTo>
                  <a:lnTo>
                    <a:pt x="599" y="352"/>
                  </a:lnTo>
                  <a:lnTo>
                    <a:pt x="1070" y="623"/>
                  </a:lnTo>
                  <a:cubicBezTo>
                    <a:pt x="1070" y="409"/>
                    <a:pt x="942" y="209"/>
                    <a:pt x="728" y="123"/>
                  </a:cubicBezTo>
                  <a:cubicBezTo>
                    <a:pt x="572" y="51"/>
                    <a:pt x="386" y="1"/>
                    <a:pt x="204"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6571600" y="1918250"/>
              <a:ext cx="26750" cy="15575"/>
            </a:xfrm>
            <a:custGeom>
              <a:avLst/>
              <a:gdLst/>
              <a:ahLst/>
              <a:cxnLst/>
              <a:rect l="l" t="t" r="r" b="b"/>
              <a:pathLst>
                <a:path w="1070" h="623" extrusionOk="0">
                  <a:moveTo>
                    <a:pt x="204" y="1"/>
                  </a:moveTo>
                  <a:cubicBezTo>
                    <a:pt x="135" y="1"/>
                    <a:pt x="66" y="8"/>
                    <a:pt x="0" y="24"/>
                  </a:cubicBezTo>
                  <a:lnTo>
                    <a:pt x="599" y="352"/>
                  </a:lnTo>
                  <a:lnTo>
                    <a:pt x="1070" y="623"/>
                  </a:lnTo>
                  <a:cubicBezTo>
                    <a:pt x="1070" y="409"/>
                    <a:pt x="942" y="209"/>
                    <a:pt x="728" y="123"/>
                  </a:cubicBezTo>
                  <a:cubicBezTo>
                    <a:pt x="572" y="51"/>
                    <a:pt x="386" y="1"/>
                    <a:pt x="204"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262750" y="1917400"/>
              <a:ext cx="190825" cy="114850"/>
            </a:xfrm>
            <a:custGeom>
              <a:avLst/>
              <a:gdLst/>
              <a:ahLst/>
              <a:cxnLst/>
              <a:rect l="l" t="t" r="r" b="b"/>
              <a:pathLst>
                <a:path w="7633" h="4594" extrusionOk="0">
                  <a:moveTo>
                    <a:pt x="0" y="0"/>
                  </a:moveTo>
                  <a:lnTo>
                    <a:pt x="0" y="200"/>
                  </a:lnTo>
                  <a:lnTo>
                    <a:pt x="7632" y="4594"/>
                  </a:lnTo>
                  <a:lnTo>
                    <a:pt x="7632" y="4380"/>
                  </a:lnTo>
                  <a:lnTo>
                    <a:pt x="0"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6262750" y="1917400"/>
              <a:ext cx="190825" cy="114850"/>
            </a:xfrm>
            <a:custGeom>
              <a:avLst/>
              <a:gdLst/>
              <a:ahLst/>
              <a:cxnLst/>
              <a:rect l="l" t="t" r="r" b="b"/>
              <a:pathLst>
                <a:path w="7633" h="4594" extrusionOk="0">
                  <a:moveTo>
                    <a:pt x="0" y="0"/>
                  </a:moveTo>
                  <a:lnTo>
                    <a:pt x="0" y="200"/>
                  </a:lnTo>
                  <a:lnTo>
                    <a:pt x="7632" y="4594"/>
                  </a:lnTo>
                  <a:lnTo>
                    <a:pt x="7632" y="4380"/>
                  </a:lnTo>
                  <a:lnTo>
                    <a:pt x="0" y="0"/>
                  </a:lnTo>
                  <a:close/>
                </a:path>
              </a:pathLst>
            </a:custGeom>
            <a:solidFill>
              <a:srgbClr val="000000">
                <a:alpha val="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8"/>
            <p:cNvSpPr/>
            <p:nvPr/>
          </p:nvSpPr>
          <p:spPr>
            <a:xfrm>
              <a:off x="6453550" y="1855000"/>
              <a:ext cx="298175" cy="177250"/>
            </a:xfrm>
            <a:custGeom>
              <a:avLst/>
              <a:gdLst/>
              <a:ahLst/>
              <a:cxnLst/>
              <a:rect l="l" t="t" r="r" b="b"/>
              <a:pathLst>
                <a:path w="11927" h="7090" extrusionOk="0">
                  <a:moveTo>
                    <a:pt x="11926" y="0"/>
                  </a:moveTo>
                  <a:lnTo>
                    <a:pt x="0" y="6876"/>
                  </a:lnTo>
                  <a:lnTo>
                    <a:pt x="0" y="7090"/>
                  </a:lnTo>
                  <a:lnTo>
                    <a:pt x="11926" y="200"/>
                  </a:lnTo>
                  <a:lnTo>
                    <a:pt x="1192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8"/>
            <p:cNvSpPr/>
            <p:nvPr/>
          </p:nvSpPr>
          <p:spPr>
            <a:xfrm>
              <a:off x="6452825" y="1925825"/>
              <a:ext cx="145775" cy="96800"/>
            </a:xfrm>
            <a:custGeom>
              <a:avLst/>
              <a:gdLst/>
              <a:ahLst/>
              <a:cxnLst/>
              <a:rect l="l" t="t" r="r" b="b"/>
              <a:pathLst>
                <a:path w="5831" h="3872" extrusionOk="0">
                  <a:moveTo>
                    <a:pt x="5338" y="0"/>
                  </a:moveTo>
                  <a:cubicBezTo>
                    <a:pt x="5169" y="0"/>
                    <a:pt x="4967" y="51"/>
                    <a:pt x="4751" y="177"/>
                  </a:cubicBezTo>
                  <a:lnTo>
                    <a:pt x="1" y="2887"/>
                  </a:lnTo>
                  <a:lnTo>
                    <a:pt x="1" y="3872"/>
                  </a:lnTo>
                  <a:lnTo>
                    <a:pt x="5821" y="519"/>
                  </a:lnTo>
                  <a:cubicBezTo>
                    <a:pt x="5821" y="519"/>
                    <a:pt x="5823" y="528"/>
                    <a:pt x="5824" y="528"/>
                  </a:cubicBezTo>
                  <a:cubicBezTo>
                    <a:pt x="5827" y="528"/>
                    <a:pt x="5830" y="497"/>
                    <a:pt x="5821" y="320"/>
                  </a:cubicBezTo>
                  <a:cubicBezTo>
                    <a:pt x="5821" y="149"/>
                    <a:pt x="5628" y="0"/>
                    <a:pt x="5338"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8"/>
            <p:cNvSpPr/>
            <p:nvPr/>
          </p:nvSpPr>
          <p:spPr>
            <a:xfrm>
              <a:off x="6270600" y="1892800"/>
              <a:ext cx="182975" cy="129825"/>
            </a:xfrm>
            <a:custGeom>
              <a:avLst/>
              <a:gdLst/>
              <a:ahLst/>
              <a:cxnLst/>
              <a:rect l="l" t="t" r="r" b="b"/>
              <a:pathLst>
                <a:path w="7319" h="5193" extrusionOk="0">
                  <a:moveTo>
                    <a:pt x="0" y="0"/>
                  </a:moveTo>
                  <a:lnTo>
                    <a:pt x="0" y="984"/>
                  </a:lnTo>
                  <a:lnTo>
                    <a:pt x="7318" y="5193"/>
                  </a:lnTo>
                  <a:lnTo>
                    <a:pt x="7318" y="4208"/>
                  </a:lnTo>
                  <a:lnTo>
                    <a:pt x="0"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6270600" y="1820025"/>
              <a:ext cx="324550" cy="178350"/>
            </a:xfrm>
            <a:custGeom>
              <a:avLst/>
              <a:gdLst/>
              <a:ahLst/>
              <a:cxnLst/>
              <a:rect l="l" t="t" r="r" b="b"/>
              <a:pathLst>
                <a:path w="12982" h="7134" extrusionOk="0">
                  <a:moveTo>
                    <a:pt x="12978" y="4336"/>
                  </a:moveTo>
                  <a:lnTo>
                    <a:pt x="12982" y="4338"/>
                  </a:lnTo>
                  <a:cubicBezTo>
                    <a:pt x="12981" y="4337"/>
                    <a:pt x="12980" y="4337"/>
                    <a:pt x="12978" y="4336"/>
                  </a:cubicBezTo>
                  <a:close/>
                  <a:moveTo>
                    <a:pt x="5322" y="0"/>
                  </a:moveTo>
                  <a:cubicBezTo>
                    <a:pt x="5180" y="0"/>
                    <a:pt x="4996" y="54"/>
                    <a:pt x="4750" y="201"/>
                  </a:cubicBezTo>
                  <a:lnTo>
                    <a:pt x="0" y="2911"/>
                  </a:lnTo>
                  <a:lnTo>
                    <a:pt x="856" y="3410"/>
                  </a:lnTo>
                  <a:lnTo>
                    <a:pt x="7290" y="7134"/>
                  </a:lnTo>
                  <a:lnTo>
                    <a:pt x="11826" y="4537"/>
                  </a:lnTo>
                  <a:lnTo>
                    <a:pt x="12040" y="4409"/>
                  </a:lnTo>
                  <a:cubicBezTo>
                    <a:pt x="12251" y="4295"/>
                    <a:pt x="12440" y="4237"/>
                    <a:pt x="12613" y="4237"/>
                  </a:cubicBezTo>
                  <a:cubicBezTo>
                    <a:pt x="12742" y="4237"/>
                    <a:pt x="12863" y="4270"/>
                    <a:pt x="12978" y="4336"/>
                  </a:cubicBezTo>
                  <a:lnTo>
                    <a:pt x="12978" y="4336"/>
                  </a:lnTo>
                  <a:lnTo>
                    <a:pt x="5578" y="72"/>
                  </a:lnTo>
                  <a:cubicBezTo>
                    <a:pt x="5511" y="30"/>
                    <a:pt x="5428" y="0"/>
                    <a:pt x="532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6444975" y="1918125"/>
              <a:ext cx="110225" cy="63850"/>
            </a:xfrm>
            <a:custGeom>
              <a:avLst/>
              <a:gdLst/>
              <a:ahLst/>
              <a:cxnLst/>
              <a:rect l="l" t="t" r="r" b="b"/>
              <a:pathLst>
                <a:path w="4409" h="2554" extrusionOk="0">
                  <a:moveTo>
                    <a:pt x="4238" y="0"/>
                  </a:moveTo>
                  <a:lnTo>
                    <a:pt x="4024" y="128"/>
                  </a:lnTo>
                  <a:lnTo>
                    <a:pt x="1" y="2468"/>
                  </a:lnTo>
                  <a:lnTo>
                    <a:pt x="158" y="2554"/>
                  </a:lnTo>
                  <a:lnTo>
                    <a:pt x="4195" y="214"/>
                  </a:lnTo>
                  <a:lnTo>
                    <a:pt x="4409" y="100"/>
                  </a:lnTo>
                  <a:lnTo>
                    <a:pt x="42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6435700" y="1912775"/>
              <a:ext cx="109875" cy="63850"/>
            </a:xfrm>
            <a:custGeom>
              <a:avLst/>
              <a:gdLst/>
              <a:ahLst/>
              <a:cxnLst/>
              <a:rect l="l" t="t" r="r" b="b"/>
              <a:pathLst>
                <a:path w="4395" h="2554" extrusionOk="0">
                  <a:moveTo>
                    <a:pt x="4238" y="0"/>
                  </a:moveTo>
                  <a:lnTo>
                    <a:pt x="4024" y="128"/>
                  </a:lnTo>
                  <a:lnTo>
                    <a:pt x="1" y="2468"/>
                  </a:lnTo>
                  <a:lnTo>
                    <a:pt x="158" y="2554"/>
                  </a:lnTo>
                  <a:lnTo>
                    <a:pt x="4181" y="214"/>
                  </a:lnTo>
                  <a:lnTo>
                    <a:pt x="4395" y="100"/>
                  </a:lnTo>
                  <a:lnTo>
                    <a:pt x="42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6426075" y="1907425"/>
              <a:ext cx="110225" cy="63500"/>
            </a:xfrm>
            <a:custGeom>
              <a:avLst/>
              <a:gdLst/>
              <a:ahLst/>
              <a:cxnLst/>
              <a:rect l="l" t="t" r="r" b="b"/>
              <a:pathLst>
                <a:path w="4409" h="2540" extrusionOk="0">
                  <a:moveTo>
                    <a:pt x="4252" y="0"/>
                  </a:moveTo>
                  <a:lnTo>
                    <a:pt x="4052" y="128"/>
                  </a:lnTo>
                  <a:lnTo>
                    <a:pt x="1" y="2454"/>
                  </a:lnTo>
                  <a:lnTo>
                    <a:pt x="172" y="2539"/>
                  </a:lnTo>
                  <a:lnTo>
                    <a:pt x="4195" y="214"/>
                  </a:lnTo>
                  <a:lnTo>
                    <a:pt x="4409" y="100"/>
                  </a:lnTo>
                  <a:lnTo>
                    <a:pt x="425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6416800" y="1902075"/>
              <a:ext cx="110225" cy="63500"/>
            </a:xfrm>
            <a:custGeom>
              <a:avLst/>
              <a:gdLst/>
              <a:ahLst/>
              <a:cxnLst/>
              <a:rect l="l" t="t" r="r" b="b"/>
              <a:pathLst>
                <a:path w="4409" h="2540" extrusionOk="0">
                  <a:moveTo>
                    <a:pt x="4266" y="0"/>
                  </a:moveTo>
                  <a:lnTo>
                    <a:pt x="4052" y="128"/>
                  </a:lnTo>
                  <a:lnTo>
                    <a:pt x="1" y="2454"/>
                  </a:lnTo>
                  <a:lnTo>
                    <a:pt x="158" y="2539"/>
                  </a:lnTo>
                  <a:lnTo>
                    <a:pt x="4195" y="214"/>
                  </a:lnTo>
                  <a:lnTo>
                    <a:pt x="4409"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6407525" y="1896725"/>
              <a:ext cx="110225" cy="63500"/>
            </a:xfrm>
            <a:custGeom>
              <a:avLst/>
              <a:gdLst/>
              <a:ahLst/>
              <a:cxnLst/>
              <a:rect l="l" t="t" r="r" b="b"/>
              <a:pathLst>
                <a:path w="4409" h="2540" extrusionOk="0">
                  <a:moveTo>
                    <a:pt x="4266" y="0"/>
                  </a:moveTo>
                  <a:lnTo>
                    <a:pt x="4052" y="128"/>
                  </a:lnTo>
                  <a:lnTo>
                    <a:pt x="1" y="2454"/>
                  </a:lnTo>
                  <a:lnTo>
                    <a:pt x="158" y="2539"/>
                  </a:lnTo>
                  <a:lnTo>
                    <a:pt x="4195" y="214"/>
                  </a:lnTo>
                  <a:lnTo>
                    <a:pt x="4409"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6398275" y="1891375"/>
              <a:ext cx="109850" cy="63500"/>
            </a:xfrm>
            <a:custGeom>
              <a:avLst/>
              <a:gdLst/>
              <a:ahLst/>
              <a:cxnLst/>
              <a:rect l="l" t="t" r="r" b="b"/>
              <a:pathLst>
                <a:path w="4394" h="2540" extrusionOk="0">
                  <a:moveTo>
                    <a:pt x="4251" y="0"/>
                  </a:moveTo>
                  <a:lnTo>
                    <a:pt x="4037" y="129"/>
                  </a:lnTo>
                  <a:lnTo>
                    <a:pt x="0" y="2454"/>
                  </a:lnTo>
                  <a:lnTo>
                    <a:pt x="157" y="2539"/>
                  </a:lnTo>
                  <a:lnTo>
                    <a:pt x="4208" y="214"/>
                  </a:lnTo>
                  <a:lnTo>
                    <a:pt x="4394"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6388625" y="1886025"/>
              <a:ext cx="110600" cy="63500"/>
            </a:xfrm>
            <a:custGeom>
              <a:avLst/>
              <a:gdLst/>
              <a:ahLst/>
              <a:cxnLst/>
              <a:rect l="l" t="t" r="r" b="b"/>
              <a:pathLst>
                <a:path w="4424" h="2540" extrusionOk="0">
                  <a:moveTo>
                    <a:pt x="4266" y="0"/>
                  </a:moveTo>
                  <a:lnTo>
                    <a:pt x="4052" y="129"/>
                  </a:lnTo>
                  <a:lnTo>
                    <a:pt x="1" y="2454"/>
                  </a:lnTo>
                  <a:lnTo>
                    <a:pt x="172" y="2539"/>
                  </a:lnTo>
                  <a:lnTo>
                    <a:pt x="4209" y="214"/>
                  </a:lnTo>
                  <a:lnTo>
                    <a:pt x="4423"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6379725" y="1880675"/>
              <a:ext cx="110225" cy="63500"/>
            </a:xfrm>
            <a:custGeom>
              <a:avLst/>
              <a:gdLst/>
              <a:ahLst/>
              <a:cxnLst/>
              <a:rect l="l" t="t" r="r" b="b"/>
              <a:pathLst>
                <a:path w="4409" h="2540" extrusionOk="0">
                  <a:moveTo>
                    <a:pt x="4251" y="0"/>
                  </a:moveTo>
                  <a:lnTo>
                    <a:pt x="4037" y="114"/>
                  </a:lnTo>
                  <a:lnTo>
                    <a:pt x="0" y="2454"/>
                  </a:lnTo>
                  <a:lnTo>
                    <a:pt x="143" y="2539"/>
                  </a:lnTo>
                  <a:lnTo>
                    <a:pt x="4194" y="200"/>
                  </a:lnTo>
                  <a:lnTo>
                    <a:pt x="4408"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a:off x="6370450" y="1875325"/>
              <a:ext cx="110225" cy="63500"/>
            </a:xfrm>
            <a:custGeom>
              <a:avLst/>
              <a:gdLst/>
              <a:ahLst/>
              <a:cxnLst/>
              <a:rect l="l" t="t" r="r" b="b"/>
              <a:pathLst>
                <a:path w="4409" h="2540" extrusionOk="0">
                  <a:moveTo>
                    <a:pt x="4251" y="0"/>
                  </a:moveTo>
                  <a:lnTo>
                    <a:pt x="4037" y="114"/>
                  </a:lnTo>
                  <a:lnTo>
                    <a:pt x="0" y="2454"/>
                  </a:lnTo>
                  <a:lnTo>
                    <a:pt x="143" y="2539"/>
                  </a:lnTo>
                  <a:lnTo>
                    <a:pt x="4194" y="200"/>
                  </a:lnTo>
                  <a:lnTo>
                    <a:pt x="4408"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a:off x="6361175" y="1869600"/>
              <a:ext cx="110225" cy="63875"/>
            </a:xfrm>
            <a:custGeom>
              <a:avLst/>
              <a:gdLst/>
              <a:ahLst/>
              <a:cxnLst/>
              <a:rect l="l" t="t" r="r" b="b"/>
              <a:pathLst>
                <a:path w="4409" h="2555" extrusionOk="0">
                  <a:moveTo>
                    <a:pt x="4237" y="1"/>
                  </a:moveTo>
                  <a:lnTo>
                    <a:pt x="4023" y="129"/>
                  </a:lnTo>
                  <a:lnTo>
                    <a:pt x="0" y="2469"/>
                  </a:lnTo>
                  <a:lnTo>
                    <a:pt x="143" y="2554"/>
                  </a:lnTo>
                  <a:lnTo>
                    <a:pt x="4194" y="215"/>
                  </a:lnTo>
                  <a:lnTo>
                    <a:pt x="4408" y="87"/>
                  </a:lnTo>
                  <a:lnTo>
                    <a:pt x="42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6351900" y="1864250"/>
              <a:ext cx="109875" cy="63875"/>
            </a:xfrm>
            <a:custGeom>
              <a:avLst/>
              <a:gdLst/>
              <a:ahLst/>
              <a:cxnLst/>
              <a:rect l="l" t="t" r="r" b="b"/>
              <a:pathLst>
                <a:path w="4395" h="2555" extrusionOk="0">
                  <a:moveTo>
                    <a:pt x="4237" y="1"/>
                  </a:moveTo>
                  <a:lnTo>
                    <a:pt x="4023" y="129"/>
                  </a:lnTo>
                  <a:lnTo>
                    <a:pt x="1" y="2469"/>
                  </a:lnTo>
                  <a:lnTo>
                    <a:pt x="157" y="2554"/>
                  </a:lnTo>
                  <a:lnTo>
                    <a:pt x="4180" y="215"/>
                  </a:lnTo>
                  <a:lnTo>
                    <a:pt x="4394" y="87"/>
                  </a:lnTo>
                  <a:lnTo>
                    <a:pt x="42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8"/>
            <p:cNvSpPr/>
            <p:nvPr/>
          </p:nvSpPr>
          <p:spPr>
            <a:xfrm>
              <a:off x="6342275" y="1858900"/>
              <a:ext cx="110225" cy="63875"/>
            </a:xfrm>
            <a:custGeom>
              <a:avLst/>
              <a:gdLst/>
              <a:ahLst/>
              <a:cxnLst/>
              <a:rect l="l" t="t" r="r" b="b"/>
              <a:pathLst>
                <a:path w="4409" h="2555" extrusionOk="0">
                  <a:moveTo>
                    <a:pt x="4251" y="1"/>
                  </a:moveTo>
                  <a:lnTo>
                    <a:pt x="4038" y="129"/>
                  </a:lnTo>
                  <a:lnTo>
                    <a:pt x="0" y="2469"/>
                  </a:lnTo>
                  <a:lnTo>
                    <a:pt x="172" y="2554"/>
                  </a:lnTo>
                  <a:lnTo>
                    <a:pt x="4194" y="215"/>
                  </a:lnTo>
                  <a:lnTo>
                    <a:pt x="4408" y="87"/>
                  </a:lnTo>
                  <a:lnTo>
                    <a:pt x="4251"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8"/>
            <p:cNvSpPr/>
            <p:nvPr/>
          </p:nvSpPr>
          <p:spPr>
            <a:xfrm>
              <a:off x="6333000" y="1853550"/>
              <a:ext cx="110225" cy="63875"/>
            </a:xfrm>
            <a:custGeom>
              <a:avLst/>
              <a:gdLst/>
              <a:ahLst/>
              <a:cxnLst/>
              <a:rect l="l" t="t" r="r" b="b"/>
              <a:pathLst>
                <a:path w="4409" h="2555" extrusionOk="0">
                  <a:moveTo>
                    <a:pt x="4252" y="1"/>
                  </a:moveTo>
                  <a:lnTo>
                    <a:pt x="4038" y="129"/>
                  </a:lnTo>
                  <a:lnTo>
                    <a:pt x="0" y="2469"/>
                  </a:lnTo>
                  <a:lnTo>
                    <a:pt x="157" y="2554"/>
                  </a:lnTo>
                  <a:lnTo>
                    <a:pt x="4195" y="215"/>
                  </a:lnTo>
                  <a:lnTo>
                    <a:pt x="4409" y="87"/>
                  </a:lnTo>
                  <a:lnTo>
                    <a:pt x="425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8"/>
            <p:cNvSpPr/>
            <p:nvPr/>
          </p:nvSpPr>
          <p:spPr>
            <a:xfrm>
              <a:off x="6323725" y="1848225"/>
              <a:ext cx="110225" cy="63850"/>
            </a:xfrm>
            <a:custGeom>
              <a:avLst/>
              <a:gdLst/>
              <a:ahLst/>
              <a:cxnLst/>
              <a:rect l="l" t="t" r="r" b="b"/>
              <a:pathLst>
                <a:path w="4409" h="2554" extrusionOk="0">
                  <a:moveTo>
                    <a:pt x="4237" y="0"/>
                  </a:moveTo>
                  <a:lnTo>
                    <a:pt x="4052" y="128"/>
                  </a:lnTo>
                  <a:lnTo>
                    <a:pt x="1" y="2468"/>
                  </a:lnTo>
                  <a:lnTo>
                    <a:pt x="158" y="2554"/>
                  </a:lnTo>
                  <a:lnTo>
                    <a:pt x="4195" y="214"/>
                  </a:lnTo>
                  <a:lnTo>
                    <a:pt x="4409" y="86"/>
                  </a:lnTo>
                  <a:lnTo>
                    <a:pt x="42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8"/>
            <p:cNvSpPr/>
            <p:nvPr/>
          </p:nvSpPr>
          <p:spPr>
            <a:xfrm>
              <a:off x="6314450" y="1842875"/>
              <a:ext cx="109875" cy="63850"/>
            </a:xfrm>
            <a:custGeom>
              <a:avLst/>
              <a:gdLst/>
              <a:ahLst/>
              <a:cxnLst/>
              <a:rect l="l" t="t" r="r" b="b"/>
              <a:pathLst>
                <a:path w="4395" h="2554" extrusionOk="0">
                  <a:moveTo>
                    <a:pt x="4252" y="0"/>
                  </a:moveTo>
                  <a:lnTo>
                    <a:pt x="4038" y="128"/>
                  </a:lnTo>
                  <a:lnTo>
                    <a:pt x="1" y="2468"/>
                  </a:lnTo>
                  <a:lnTo>
                    <a:pt x="158" y="2554"/>
                  </a:lnTo>
                  <a:lnTo>
                    <a:pt x="4180" y="214"/>
                  </a:lnTo>
                  <a:lnTo>
                    <a:pt x="4394" y="86"/>
                  </a:lnTo>
                  <a:lnTo>
                    <a:pt x="425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a:off x="6304825" y="1837525"/>
              <a:ext cx="110225" cy="63850"/>
            </a:xfrm>
            <a:custGeom>
              <a:avLst/>
              <a:gdLst/>
              <a:ahLst/>
              <a:cxnLst/>
              <a:rect l="l" t="t" r="r" b="b"/>
              <a:pathLst>
                <a:path w="4409" h="2554" extrusionOk="0">
                  <a:moveTo>
                    <a:pt x="4266" y="0"/>
                  </a:moveTo>
                  <a:lnTo>
                    <a:pt x="4052" y="128"/>
                  </a:lnTo>
                  <a:lnTo>
                    <a:pt x="1" y="2468"/>
                  </a:lnTo>
                  <a:lnTo>
                    <a:pt x="172" y="2554"/>
                  </a:lnTo>
                  <a:lnTo>
                    <a:pt x="4195" y="214"/>
                  </a:lnTo>
                  <a:lnTo>
                    <a:pt x="4409" y="86"/>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p:nvPr/>
          </p:nvSpPr>
          <p:spPr>
            <a:xfrm>
              <a:off x="6295550" y="1832175"/>
              <a:ext cx="110225" cy="63500"/>
            </a:xfrm>
            <a:custGeom>
              <a:avLst/>
              <a:gdLst/>
              <a:ahLst/>
              <a:cxnLst/>
              <a:rect l="l" t="t" r="r" b="b"/>
              <a:pathLst>
                <a:path w="4409" h="2540" extrusionOk="0">
                  <a:moveTo>
                    <a:pt x="4266" y="0"/>
                  </a:moveTo>
                  <a:lnTo>
                    <a:pt x="4052" y="128"/>
                  </a:lnTo>
                  <a:lnTo>
                    <a:pt x="1" y="2439"/>
                  </a:lnTo>
                  <a:lnTo>
                    <a:pt x="158" y="2539"/>
                  </a:lnTo>
                  <a:lnTo>
                    <a:pt x="4209" y="214"/>
                  </a:lnTo>
                  <a:lnTo>
                    <a:pt x="4409" y="86"/>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6301250" y="1819675"/>
              <a:ext cx="293900" cy="151250"/>
            </a:xfrm>
            <a:custGeom>
              <a:avLst/>
              <a:gdLst/>
              <a:ahLst/>
              <a:cxnLst/>
              <a:rect l="l" t="t" r="r" b="b"/>
              <a:pathLst>
                <a:path w="11756" h="6050" extrusionOk="0">
                  <a:moveTo>
                    <a:pt x="3967" y="1"/>
                  </a:moveTo>
                  <a:cubicBezTo>
                    <a:pt x="3824" y="29"/>
                    <a:pt x="3681" y="86"/>
                    <a:pt x="3539" y="186"/>
                  </a:cubicBezTo>
                  <a:lnTo>
                    <a:pt x="1" y="2198"/>
                  </a:lnTo>
                  <a:lnTo>
                    <a:pt x="6677" y="6049"/>
                  </a:lnTo>
                  <a:cubicBezTo>
                    <a:pt x="6677" y="6049"/>
                    <a:pt x="7590" y="5536"/>
                    <a:pt x="8560" y="5051"/>
                  </a:cubicBezTo>
                  <a:cubicBezTo>
                    <a:pt x="9302" y="4694"/>
                    <a:pt x="10058" y="4337"/>
                    <a:pt x="10486" y="4252"/>
                  </a:cubicBezTo>
                  <a:cubicBezTo>
                    <a:pt x="10600" y="4223"/>
                    <a:pt x="10771" y="4181"/>
                    <a:pt x="10871" y="4152"/>
                  </a:cubicBezTo>
                  <a:cubicBezTo>
                    <a:pt x="10931" y="4143"/>
                    <a:pt x="10992" y="4139"/>
                    <a:pt x="11052" y="4139"/>
                  </a:cubicBezTo>
                  <a:cubicBezTo>
                    <a:pt x="11295" y="4139"/>
                    <a:pt x="11539" y="4203"/>
                    <a:pt x="11756" y="4295"/>
                  </a:cubicBezTo>
                  <a:lnTo>
                    <a:pt x="4380" y="29"/>
                  </a:lnTo>
                  <a:lnTo>
                    <a:pt x="4323" y="15"/>
                  </a:lnTo>
                  <a:lnTo>
                    <a:pt x="4266" y="101"/>
                  </a:lnTo>
                  <a:cubicBezTo>
                    <a:pt x="4181" y="58"/>
                    <a:pt x="4067" y="15"/>
                    <a:pt x="3967" y="1"/>
                  </a:cubicBezTo>
                  <a:close/>
                </a:path>
              </a:pathLst>
            </a:custGeom>
            <a:solidFill>
              <a:srgbClr val="002D4F">
                <a:alpha val="72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8"/>
            <p:cNvSpPr/>
            <p:nvPr/>
          </p:nvSpPr>
          <p:spPr>
            <a:xfrm>
              <a:off x="6435000" y="1994425"/>
              <a:ext cx="36400" cy="10725"/>
            </a:xfrm>
            <a:custGeom>
              <a:avLst/>
              <a:gdLst/>
              <a:ahLst/>
              <a:cxnLst/>
              <a:rect l="l" t="t" r="r" b="b"/>
              <a:pathLst>
                <a:path w="1456" h="429" extrusionOk="0">
                  <a:moveTo>
                    <a:pt x="1455" y="1"/>
                  </a:moveTo>
                  <a:lnTo>
                    <a:pt x="714" y="357"/>
                  </a:lnTo>
                  <a:lnTo>
                    <a:pt x="0" y="15"/>
                  </a:lnTo>
                  <a:lnTo>
                    <a:pt x="742" y="429"/>
                  </a:lnTo>
                  <a:lnTo>
                    <a:pt x="145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8"/>
            <p:cNvSpPr/>
            <p:nvPr/>
          </p:nvSpPr>
          <p:spPr>
            <a:xfrm>
              <a:off x="6416100" y="1994075"/>
              <a:ext cx="70275" cy="21775"/>
            </a:xfrm>
            <a:custGeom>
              <a:avLst/>
              <a:gdLst/>
              <a:ahLst/>
              <a:cxnLst/>
              <a:rect l="l" t="t" r="r" b="b"/>
              <a:pathLst>
                <a:path w="2811" h="871" extrusionOk="0">
                  <a:moveTo>
                    <a:pt x="0" y="1"/>
                  </a:moveTo>
                  <a:lnTo>
                    <a:pt x="1498" y="871"/>
                  </a:lnTo>
                  <a:lnTo>
                    <a:pt x="2811" y="100"/>
                  </a:lnTo>
                  <a:lnTo>
                    <a:pt x="1498" y="814"/>
                  </a:lnTo>
                  <a:lnTo>
                    <a:pt x="0"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8"/>
            <p:cNvSpPr/>
            <p:nvPr/>
          </p:nvSpPr>
          <p:spPr>
            <a:xfrm>
              <a:off x="6270600" y="1898150"/>
              <a:ext cx="28200" cy="17125"/>
            </a:xfrm>
            <a:custGeom>
              <a:avLst/>
              <a:gdLst/>
              <a:ahLst/>
              <a:cxnLst/>
              <a:rect l="l" t="t" r="r" b="b"/>
              <a:pathLst>
                <a:path w="1128" h="685" extrusionOk="0">
                  <a:moveTo>
                    <a:pt x="0" y="0"/>
                  </a:moveTo>
                  <a:lnTo>
                    <a:pt x="0" y="114"/>
                  </a:lnTo>
                  <a:lnTo>
                    <a:pt x="1127" y="685"/>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8"/>
            <p:cNvSpPr/>
            <p:nvPr/>
          </p:nvSpPr>
          <p:spPr>
            <a:xfrm>
              <a:off x="6270600" y="1908125"/>
              <a:ext cx="41375" cy="25000"/>
            </a:xfrm>
            <a:custGeom>
              <a:avLst/>
              <a:gdLst/>
              <a:ahLst/>
              <a:cxnLst/>
              <a:rect l="l" t="t" r="r" b="b"/>
              <a:pathLst>
                <a:path w="1655" h="1000" extrusionOk="0">
                  <a:moveTo>
                    <a:pt x="0" y="1"/>
                  </a:moveTo>
                  <a:lnTo>
                    <a:pt x="0" y="86"/>
                  </a:lnTo>
                  <a:lnTo>
                    <a:pt x="1655" y="999"/>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8"/>
            <p:cNvSpPr/>
            <p:nvPr/>
          </p:nvSpPr>
          <p:spPr>
            <a:xfrm>
              <a:off x="6287000" y="1813950"/>
              <a:ext cx="303150" cy="151625"/>
            </a:xfrm>
            <a:custGeom>
              <a:avLst/>
              <a:gdLst/>
              <a:ahLst/>
              <a:cxnLst/>
              <a:rect l="l" t="t" r="r" b="b"/>
              <a:pathLst>
                <a:path w="12126" h="6065" extrusionOk="0">
                  <a:moveTo>
                    <a:pt x="12034" y="4257"/>
                  </a:moveTo>
                  <a:lnTo>
                    <a:pt x="12126" y="4310"/>
                  </a:lnTo>
                  <a:cubicBezTo>
                    <a:pt x="12096" y="4290"/>
                    <a:pt x="12065" y="4272"/>
                    <a:pt x="12034" y="4257"/>
                  </a:cubicBezTo>
                  <a:close/>
                  <a:moveTo>
                    <a:pt x="4353" y="1"/>
                  </a:moveTo>
                  <a:cubicBezTo>
                    <a:pt x="4220" y="1"/>
                    <a:pt x="4064" y="18"/>
                    <a:pt x="3880" y="59"/>
                  </a:cubicBezTo>
                  <a:cubicBezTo>
                    <a:pt x="2782" y="244"/>
                    <a:pt x="0" y="1856"/>
                    <a:pt x="0" y="1856"/>
                  </a:cubicBezTo>
                  <a:lnTo>
                    <a:pt x="7304" y="6064"/>
                  </a:lnTo>
                  <a:cubicBezTo>
                    <a:pt x="7304" y="6064"/>
                    <a:pt x="8203" y="5522"/>
                    <a:pt x="9187" y="5051"/>
                  </a:cubicBezTo>
                  <a:cubicBezTo>
                    <a:pt x="9915" y="4695"/>
                    <a:pt x="10685" y="4352"/>
                    <a:pt x="11113" y="4238"/>
                  </a:cubicBezTo>
                  <a:cubicBezTo>
                    <a:pt x="11199" y="4210"/>
                    <a:pt x="11313" y="4210"/>
                    <a:pt x="11398" y="4196"/>
                  </a:cubicBezTo>
                  <a:cubicBezTo>
                    <a:pt x="11480" y="4177"/>
                    <a:pt x="11561" y="4168"/>
                    <a:pt x="11641" y="4168"/>
                  </a:cubicBezTo>
                  <a:cubicBezTo>
                    <a:pt x="11778" y="4168"/>
                    <a:pt x="11912" y="4196"/>
                    <a:pt x="12034" y="4257"/>
                  </a:cubicBezTo>
                  <a:lnTo>
                    <a:pt x="12034" y="4257"/>
                  </a:lnTo>
                  <a:lnTo>
                    <a:pt x="4893" y="130"/>
                  </a:lnTo>
                  <a:cubicBezTo>
                    <a:pt x="4765" y="57"/>
                    <a:pt x="4595" y="1"/>
                    <a:pt x="435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8"/>
            <p:cNvSpPr/>
            <p:nvPr/>
          </p:nvSpPr>
          <p:spPr>
            <a:xfrm>
              <a:off x="6458175" y="1906125"/>
              <a:ext cx="115575" cy="44825"/>
            </a:xfrm>
            <a:custGeom>
              <a:avLst/>
              <a:gdLst/>
              <a:ahLst/>
              <a:cxnLst/>
              <a:rect l="l" t="t" r="r" b="b"/>
              <a:pathLst>
                <a:path w="4623" h="1793" extrusionOk="0">
                  <a:moveTo>
                    <a:pt x="3939" y="1"/>
                  </a:moveTo>
                  <a:cubicBezTo>
                    <a:pt x="3872" y="1"/>
                    <a:pt x="3804" y="8"/>
                    <a:pt x="3738" y="24"/>
                  </a:cubicBezTo>
                  <a:cubicBezTo>
                    <a:pt x="3638" y="38"/>
                    <a:pt x="3538" y="52"/>
                    <a:pt x="3453" y="81"/>
                  </a:cubicBezTo>
                  <a:cubicBezTo>
                    <a:pt x="3039" y="195"/>
                    <a:pt x="2640" y="337"/>
                    <a:pt x="2255" y="537"/>
                  </a:cubicBezTo>
                  <a:cubicBezTo>
                    <a:pt x="2026" y="651"/>
                    <a:pt x="1770" y="765"/>
                    <a:pt x="1527" y="894"/>
                  </a:cubicBezTo>
                  <a:cubicBezTo>
                    <a:pt x="928" y="1179"/>
                    <a:pt x="357" y="1507"/>
                    <a:pt x="1" y="1693"/>
                  </a:cubicBezTo>
                  <a:lnTo>
                    <a:pt x="172" y="1792"/>
                  </a:lnTo>
                  <a:cubicBezTo>
                    <a:pt x="528" y="1593"/>
                    <a:pt x="1099" y="1293"/>
                    <a:pt x="1684" y="979"/>
                  </a:cubicBezTo>
                  <a:cubicBezTo>
                    <a:pt x="1926" y="865"/>
                    <a:pt x="2183" y="737"/>
                    <a:pt x="2412" y="623"/>
                  </a:cubicBezTo>
                  <a:cubicBezTo>
                    <a:pt x="2782" y="437"/>
                    <a:pt x="3196" y="295"/>
                    <a:pt x="3610" y="166"/>
                  </a:cubicBezTo>
                  <a:cubicBezTo>
                    <a:pt x="3695" y="152"/>
                    <a:pt x="3810" y="123"/>
                    <a:pt x="3895" y="109"/>
                  </a:cubicBezTo>
                  <a:cubicBezTo>
                    <a:pt x="3952" y="102"/>
                    <a:pt x="4010" y="99"/>
                    <a:pt x="4069" y="99"/>
                  </a:cubicBezTo>
                  <a:cubicBezTo>
                    <a:pt x="4257" y="99"/>
                    <a:pt x="4448" y="136"/>
                    <a:pt x="4623" y="223"/>
                  </a:cubicBezTo>
                  <a:lnTo>
                    <a:pt x="4466" y="123"/>
                  </a:lnTo>
                  <a:cubicBezTo>
                    <a:pt x="4300" y="51"/>
                    <a:pt x="4119" y="1"/>
                    <a:pt x="3939"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8"/>
            <p:cNvSpPr/>
            <p:nvPr/>
          </p:nvSpPr>
          <p:spPr>
            <a:xfrm>
              <a:off x="6448900" y="1900950"/>
              <a:ext cx="115575" cy="44650"/>
            </a:xfrm>
            <a:custGeom>
              <a:avLst/>
              <a:gdLst/>
              <a:ahLst/>
              <a:cxnLst/>
              <a:rect l="l" t="t" r="r" b="b"/>
              <a:pathLst>
                <a:path w="4623" h="1786" extrusionOk="0">
                  <a:moveTo>
                    <a:pt x="3923" y="0"/>
                  </a:moveTo>
                  <a:cubicBezTo>
                    <a:pt x="3857" y="0"/>
                    <a:pt x="3791" y="5"/>
                    <a:pt x="3724" y="17"/>
                  </a:cubicBezTo>
                  <a:cubicBezTo>
                    <a:pt x="3638" y="31"/>
                    <a:pt x="3539" y="31"/>
                    <a:pt x="3439" y="74"/>
                  </a:cubicBezTo>
                  <a:cubicBezTo>
                    <a:pt x="3039" y="188"/>
                    <a:pt x="2640" y="330"/>
                    <a:pt x="2255" y="530"/>
                  </a:cubicBezTo>
                  <a:cubicBezTo>
                    <a:pt x="2012" y="644"/>
                    <a:pt x="1770" y="758"/>
                    <a:pt x="1513" y="887"/>
                  </a:cubicBezTo>
                  <a:cubicBezTo>
                    <a:pt x="928" y="1186"/>
                    <a:pt x="357" y="1500"/>
                    <a:pt x="1" y="1686"/>
                  </a:cubicBezTo>
                  <a:lnTo>
                    <a:pt x="158" y="1785"/>
                  </a:lnTo>
                  <a:cubicBezTo>
                    <a:pt x="514" y="1586"/>
                    <a:pt x="1085" y="1286"/>
                    <a:pt x="1684" y="972"/>
                  </a:cubicBezTo>
                  <a:cubicBezTo>
                    <a:pt x="1927" y="858"/>
                    <a:pt x="2183" y="730"/>
                    <a:pt x="2412" y="616"/>
                  </a:cubicBezTo>
                  <a:cubicBezTo>
                    <a:pt x="2783" y="430"/>
                    <a:pt x="3196" y="288"/>
                    <a:pt x="3610" y="159"/>
                  </a:cubicBezTo>
                  <a:cubicBezTo>
                    <a:pt x="3695" y="145"/>
                    <a:pt x="3795" y="116"/>
                    <a:pt x="3895" y="102"/>
                  </a:cubicBezTo>
                  <a:cubicBezTo>
                    <a:pt x="3952" y="95"/>
                    <a:pt x="4011" y="92"/>
                    <a:pt x="4071" y="92"/>
                  </a:cubicBezTo>
                  <a:cubicBezTo>
                    <a:pt x="4263" y="92"/>
                    <a:pt x="4459" y="129"/>
                    <a:pt x="4623" y="216"/>
                  </a:cubicBezTo>
                  <a:lnTo>
                    <a:pt x="4466" y="116"/>
                  </a:lnTo>
                  <a:cubicBezTo>
                    <a:pt x="4287" y="43"/>
                    <a:pt x="4108" y="0"/>
                    <a:pt x="3923"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8"/>
            <p:cNvSpPr/>
            <p:nvPr/>
          </p:nvSpPr>
          <p:spPr>
            <a:xfrm>
              <a:off x="6440000" y="1895425"/>
              <a:ext cx="115575" cy="44100"/>
            </a:xfrm>
            <a:custGeom>
              <a:avLst/>
              <a:gdLst/>
              <a:ahLst/>
              <a:cxnLst/>
              <a:rect l="l" t="t" r="r" b="b"/>
              <a:pathLst>
                <a:path w="4623" h="1764" extrusionOk="0">
                  <a:moveTo>
                    <a:pt x="4471" y="137"/>
                  </a:moveTo>
                  <a:lnTo>
                    <a:pt x="4622" y="195"/>
                  </a:lnTo>
                  <a:cubicBezTo>
                    <a:pt x="4574" y="172"/>
                    <a:pt x="4524" y="153"/>
                    <a:pt x="4471" y="137"/>
                  </a:cubicBezTo>
                  <a:close/>
                  <a:moveTo>
                    <a:pt x="3916" y="1"/>
                  </a:moveTo>
                  <a:cubicBezTo>
                    <a:pt x="3848" y="1"/>
                    <a:pt x="3779" y="8"/>
                    <a:pt x="3709" y="24"/>
                  </a:cubicBezTo>
                  <a:cubicBezTo>
                    <a:pt x="3624" y="38"/>
                    <a:pt x="3509" y="52"/>
                    <a:pt x="3424" y="81"/>
                  </a:cubicBezTo>
                  <a:cubicBezTo>
                    <a:pt x="3010" y="195"/>
                    <a:pt x="2625" y="337"/>
                    <a:pt x="2226" y="537"/>
                  </a:cubicBezTo>
                  <a:cubicBezTo>
                    <a:pt x="1997" y="651"/>
                    <a:pt x="1755" y="765"/>
                    <a:pt x="1498" y="894"/>
                  </a:cubicBezTo>
                  <a:cubicBezTo>
                    <a:pt x="913" y="1179"/>
                    <a:pt x="342" y="1479"/>
                    <a:pt x="0" y="1678"/>
                  </a:cubicBezTo>
                  <a:lnTo>
                    <a:pt x="157" y="1764"/>
                  </a:lnTo>
                  <a:cubicBezTo>
                    <a:pt x="514" y="1578"/>
                    <a:pt x="1084" y="1265"/>
                    <a:pt x="1683" y="965"/>
                  </a:cubicBezTo>
                  <a:cubicBezTo>
                    <a:pt x="1926" y="837"/>
                    <a:pt x="2183" y="723"/>
                    <a:pt x="2411" y="608"/>
                  </a:cubicBezTo>
                  <a:cubicBezTo>
                    <a:pt x="2782" y="409"/>
                    <a:pt x="3196" y="266"/>
                    <a:pt x="3609" y="152"/>
                  </a:cubicBezTo>
                  <a:cubicBezTo>
                    <a:pt x="3695" y="123"/>
                    <a:pt x="3795" y="109"/>
                    <a:pt x="3895" y="95"/>
                  </a:cubicBezTo>
                  <a:cubicBezTo>
                    <a:pt x="3958" y="84"/>
                    <a:pt x="4023" y="78"/>
                    <a:pt x="4089" y="78"/>
                  </a:cubicBezTo>
                  <a:cubicBezTo>
                    <a:pt x="4219" y="78"/>
                    <a:pt x="4350" y="99"/>
                    <a:pt x="4471" y="137"/>
                  </a:cubicBezTo>
                  <a:lnTo>
                    <a:pt x="4471" y="137"/>
                  </a:lnTo>
                  <a:lnTo>
                    <a:pt x="4437" y="123"/>
                  </a:lnTo>
                  <a:cubicBezTo>
                    <a:pt x="4271" y="51"/>
                    <a:pt x="4097" y="1"/>
                    <a:pt x="3916"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8"/>
            <p:cNvSpPr/>
            <p:nvPr/>
          </p:nvSpPr>
          <p:spPr>
            <a:xfrm>
              <a:off x="6430350" y="1890075"/>
              <a:ext cx="115225" cy="44825"/>
            </a:xfrm>
            <a:custGeom>
              <a:avLst/>
              <a:gdLst/>
              <a:ahLst/>
              <a:cxnLst/>
              <a:rect l="l" t="t" r="r" b="b"/>
              <a:pathLst>
                <a:path w="4609" h="1793" extrusionOk="0">
                  <a:moveTo>
                    <a:pt x="3925" y="1"/>
                  </a:moveTo>
                  <a:cubicBezTo>
                    <a:pt x="3858" y="1"/>
                    <a:pt x="3791" y="8"/>
                    <a:pt x="3724" y="24"/>
                  </a:cubicBezTo>
                  <a:cubicBezTo>
                    <a:pt x="3639" y="38"/>
                    <a:pt x="3525" y="52"/>
                    <a:pt x="3439" y="81"/>
                  </a:cubicBezTo>
                  <a:cubicBezTo>
                    <a:pt x="3025" y="195"/>
                    <a:pt x="2640" y="337"/>
                    <a:pt x="2241" y="537"/>
                  </a:cubicBezTo>
                  <a:cubicBezTo>
                    <a:pt x="2012" y="651"/>
                    <a:pt x="1756" y="765"/>
                    <a:pt x="1513" y="894"/>
                  </a:cubicBezTo>
                  <a:cubicBezTo>
                    <a:pt x="928" y="1179"/>
                    <a:pt x="358" y="1507"/>
                    <a:pt x="1" y="1693"/>
                  </a:cubicBezTo>
                  <a:lnTo>
                    <a:pt x="158" y="1792"/>
                  </a:lnTo>
                  <a:cubicBezTo>
                    <a:pt x="515" y="1593"/>
                    <a:pt x="1085" y="1293"/>
                    <a:pt x="1670" y="979"/>
                  </a:cubicBezTo>
                  <a:cubicBezTo>
                    <a:pt x="1927" y="865"/>
                    <a:pt x="2169" y="751"/>
                    <a:pt x="2398" y="623"/>
                  </a:cubicBezTo>
                  <a:cubicBezTo>
                    <a:pt x="2783" y="437"/>
                    <a:pt x="3182" y="295"/>
                    <a:pt x="3596" y="166"/>
                  </a:cubicBezTo>
                  <a:cubicBezTo>
                    <a:pt x="3681" y="152"/>
                    <a:pt x="3796" y="123"/>
                    <a:pt x="3881" y="109"/>
                  </a:cubicBezTo>
                  <a:cubicBezTo>
                    <a:pt x="3950" y="94"/>
                    <a:pt x="4019" y="87"/>
                    <a:pt x="4087" y="87"/>
                  </a:cubicBezTo>
                  <a:cubicBezTo>
                    <a:pt x="4272" y="87"/>
                    <a:pt x="4452" y="140"/>
                    <a:pt x="4609" y="223"/>
                  </a:cubicBezTo>
                  <a:lnTo>
                    <a:pt x="4452" y="123"/>
                  </a:lnTo>
                  <a:cubicBezTo>
                    <a:pt x="4286" y="51"/>
                    <a:pt x="4105" y="1"/>
                    <a:pt x="3925"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8"/>
            <p:cNvSpPr/>
            <p:nvPr/>
          </p:nvSpPr>
          <p:spPr>
            <a:xfrm>
              <a:off x="6420725" y="1884725"/>
              <a:ext cx="115575" cy="44825"/>
            </a:xfrm>
            <a:custGeom>
              <a:avLst/>
              <a:gdLst/>
              <a:ahLst/>
              <a:cxnLst/>
              <a:rect l="l" t="t" r="r" b="b"/>
              <a:pathLst>
                <a:path w="4623" h="1793" extrusionOk="0">
                  <a:moveTo>
                    <a:pt x="3940" y="1"/>
                  </a:moveTo>
                  <a:cubicBezTo>
                    <a:pt x="3872" y="1"/>
                    <a:pt x="3805" y="8"/>
                    <a:pt x="3738" y="24"/>
                  </a:cubicBezTo>
                  <a:cubicBezTo>
                    <a:pt x="3638" y="38"/>
                    <a:pt x="3539" y="52"/>
                    <a:pt x="3453" y="81"/>
                  </a:cubicBezTo>
                  <a:cubicBezTo>
                    <a:pt x="3039" y="195"/>
                    <a:pt x="2640" y="337"/>
                    <a:pt x="2255" y="537"/>
                  </a:cubicBezTo>
                  <a:cubicBezTo>
                    <a:pt x="2026" y="651"/>
                    <a:pt x="1770" y="765"/>
                    <a:pt x="1527" y="894"/>
                  </a:cubicBezTo>
                  <a:cubicBezTo>
                    <a:pt x="928" y="1193"/>
                    <a:pt x="357" y="1507"/>
                    <a:pt x="1" y="1693"/>
                  </a:cubicBezTo>
                  <a:lnTo>
                    <a:pt x="172" y="1793"/>
                  </a:lnTo>
                  <a:cubicBezTo>
                    <a:pt x="529" y="1593"/>
                    <a:pt x="1099" y="1293"/>
                    <a:pt x="1684" y="979"/>
                  </a:cubicBezTo>
                  <a:cubicBezTo>
                    <a:pt x="1927" y="865"/>
                    <a:pt x="2183" y="737"/>
                    <a:pt x="2412" y="623"/>
                  </a:cubicBezTo>
                  <a:cubicBezTo>
                    <a:pt x="2783" y="437"/>
                    <a:pt x="3196" y="295"/>
                    <a:pt x="3610" y="166"/>
                  </a:cubicBezTo>
                  <a:cubicBezTo>
                    <a:pt x="3696" y="152"/>
                    <a:pt x="3810" y="123"/>
                    <a:pt x="3895" y="109"/>
                  </a:cubicBezTo>
                  <a:cubicBezTo>
                    <a:pt x="3952" y="102"/>
                    <a:pt x="4011" y="99"/>
                    <a:pt x="4071" y="99"/>
                  </a:cubicBezTo>
                  <a:cubicBezTo>
                    <a:pt x="4263" y="99"/>
                    <a:pt x="4459" y="136"/>
                    <a:pt x="4623" y="223"/>
                  </a:cubicBezTo>
                  <a:lnTo>
                    <a:pt x="4466" y="123"/>
                  </a:lnTo>
                  <a:cubicBezTo>
                    <a:pt x="4300" y="51"/>
                    <a:pt x="4119" y="1"/>
                    <a:pt x="3940"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8"/>
            <p:cNvSpPr/>
            <p:nvPr/>
          </p:nvSpPr>
          <p:spPr>
            <a:xfrm>
              <a:off x="6411450" y="1879175"/>
              <a:ext cx="115575" cy="44300"/>
            </a:xfrm>
            <a:custGeom>
              <a:avLst/>
              <a:gdLst/>
              <a:ahLst/>
              <a:cxnLst/>
              <a:rect l="l" t="t" r="r" b="b"/>
              <a:pathLst>
                <a:path w="4623" h="1772" extrusionOk="0">
                  <a:moveTo>
                    <a:pt x="3923" y="1"/>
                  </a:moveTo>
                  <a:cubicBezTo>
                    <a:pt x="3857" y="1"/>
                    <a:pt x="3791" y="6"/>
                    <a:pt x="3724" y="17"/>
                  </a:cubicBezTo>
                  <a:cubicBezTo>
                    <a:pt x="3639" y="32"/>
                    <a:pt x="3539" y="32"/>
                    <a:pt x="3439" y="60"/>
                  </a:cubicBezTo>
                  <a:cubicBezTo>
                    <a:pt x="3039" y="189"/>
                    <a:pt x="2640" y="331"/>
                    <a:pt x="2255" y="531"/>
                  </a:cubicBezTo>
                  <a:cubicBezTo>
                    <a:pt x="2012" y="631"/>
                    <a:pt x="1770" y="759"/>
                    <a:pt x="1513" y="888"/>
                  </a:cubicBezTo>
                  <a:cubicBezTo>
                    <a:pt x="928" y="1187"/>
                    <a:pt x="358" y="1487"/>
                    <a:pt x="1" y="1686"/>
                  </a:cubicBezTo>
                  <a:lnTo>
                    <a:pt x="158" y="1772"/>
                  </a:lnTo>
                  <a:cubicBezTo>
                    <a:pt x="514" y="1587"/>
                    <a:pt x="1085" y="1273"/>
                    <a:pt x="1684" y="973"/>
                  </a:cubicBezTo>
                  <a:cubicBezTo>
                    <a:pt x="1927" y="845"/>
                    <a:pt x="2183" y="731"/>
                    <a:pt x="2412" y="617"/>
                  </a:cubicBezTo>
                  <a:cubicBezTo>
                    <a:pt x="2783" y="417"/>
                    <a:pt x="3196" y="274"/>
                    <a:pt x="3610" y="160"/>
                  </a:cubicBezTo>
                  <a:cubicBezTo>
                    <a:pt x="3710" y="131"/>
                    <a:pt x="3795" y="117"/>
                    <a:pt x="3895" y="103"/>
                  </a:cubicBezTo>
                  <a:cubicBezTo>
                    <a:pt x="3959" y="92"/>
                    <a:pt x="4024" y="86"/>
                    <a:pt x="4090" y="86"/>
                  </a:cubicBezTo>
                  <a:cubicBezTo>
                    <a:pt x="4276" y="86"/>
                    <a:pt x="4465" y="129"/>
                    <a:pt x="4623" y="203"/>
                  </a:cubicBezTo>
                  <a:lnTo>
                    <a:pt x="4466" y="117"/>
                  </a:lnTo>
                  <a:cubicBezTo>
                    <a:pt x="4287" y="43"/>
                    <a:pt x="4108" y="1"/>
                    <a:pt x="3923"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p:cNvSpPr/>
            <p:nvPr/>
          </p:nvSpPr>
          <p:spPr>
            <a:xfrm>
              <a:off x="6402550" y="1873675"/>
              <a:ext cx="115575" cy="44475"/>
            </a:xfrm>
            <a:custGeom>
              <a:avLst/>
              <a:gdLst/>
              <a:ahLst/>
              <a:cxnLst/>
              <a:rect l="l" t="t" r="r" b="b"/>
              <a:pathLst>
                <a:path w="4623" h="1779" extrusionOk="0">
                  <a:moveTo>
                    <a:pt x="3931" y="1"/>
                  </a:moveTo>
                  <a:cubicBezTo>
                    <a:pt x="3863" y="1"/>
                    <a:pt x="3794" y="8"/>
                    <a:pt x="3724" y="23"/>
                  </a:cubicBezTo>
                  <a:cubicBezTo>
                    <a:pt x="3638" y="38"/>
                    <a:pt x="3538" y="52"/>
                    <a:pt x="3438" y="66"/>
                  </a:cubicBezTo>
                  <a:cubicBezTo>
                    <a:pt x="3039" y="195"/>
                    <a:pt x="2639" y="337"/>
                    <a:pt x="2254" y="537"/>
                  </a:cubicBezTo>
                  <a:cubicBezTo>
                    <a:pt x="2012" y="637"/>
                    <a:pt x="1769" y="765"/>
                    <a:pt x="1512" y="894"/>
                  </a:cubicBezTo>
                  <a:cubicBezTo>
                    <a:pt x="928" y="1179"/>
                    <a:pt x="357" y="1493"/>
                    <a:pt x="0" y="1692"/>
                  </a:cubicBezTo>
                  <a:lnTo>
                    <a:pt x="157" y="1778"/>
                  </a:lnTo>
                  <a:cubicBezTo>
                    <a:pt x="514" y="1593"/>
                    <a:pt x="1084" y="1279"/>
                    <a:pt x="1684" y="979"/>
                  </a:cubicBezTo>
                  <a:cubicBezTo>
                    <a:pt x="1926" y="851"/>
                    <a:pt x="2183" y="737"/>
                    <a:pt x="2411" y="623"/>
                  </a:cubicBezTo>
                  <a:cubicBezTo>
                    <a:pt x="2782" y="423"/>
                    <a:pt x="3196" y="280"/>
                    <a:pt x="3609" y="166"/>
                  </a:cubicBezTo>
                  <a:cubicBezTo>
                    <a:pt x="3695" y="138"/>
                    <a:pt x="3795" y="123"/>
                    <a:pt x="3895" y="109"/>
                  </a:cubicBezTo>
                  <a:cubicBezTo>
                    <a:pt x="3958" y="98"/>
                    <a:pt x="4023" y="92"/>
                    <a:pt x="4089" y="92"/>
                  </a:cubicBezTo>
                  <a:cubicBezTo>
                    <a:pt x="4275" y="92"/>
                    <a:pt x="4464" y="135"/>
                    <a:pt x="4622" y="209"/>
                  </a:cubicBezTo>
                  <a:lnTo>
                    <a:pt x="4465" y="123"/>
                  </a:lnTo>
                  <a:cubicBezTo>
                    <a:pt x="4289" y="51"/>
                    <a:pt x="4113"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8"/>
            <p:cNvSpPr/>
            <p:nvPr/>
          </p:nvSpPr>
          <p:spPr>
            <a:xfrm>
              <a:off x="6393275" y="1868325"/>
              <a:ext cx="115575" cy="44475"/>
            </a:xfrm>
            <a:custGeom>
              <a:avLst/>
              <a:gdLst/>
              <a:ahLst/>
              <a:cxnLst/>
              <a:rect l="l" t="t" r="r" b="b"/>
              <a:pathLst>
                <a:path w="4623" h="1779" extrusionOk="0">
                  <a:moveTo>
                    <a:pt x="3931" y="1"/>
                  </a:moveTo>
                  <a:cubicBezTo>
                    <a:pt x="3863" y="1"/>
                    <a:pt x="3794" y="8"/>
                    <a:pt x="3724" y="23"/>
                  </a:cubicBezTo>
                  <a:cubicBezTo>
                    <a:pt x="3638" y="38"/>
                    <a:pt x="3524" y="52"/>
                    <a:pt x="3438" y="66"/>
                  </a:cubicBezTo>
                  <a:cubicBezTo>
                    <a:pt x="3025" y="195"/>
                    <a:pt x="2639" y="337"/>
                    <a:pt x="2240" y="537"/>
                  </a:cubicBezTo>
                  <a:cubicBezTo>
                    <a:pt x="2012" y="637"/>
                    <a:pt x="1769" y="765"/>
                    <a:pt x="1512" y="894"/>
                  </a:cubicBezTo>
                  <a:cubicBezTo>
                    <a:pt x="928" y="1179"/>
                    <a:pt x="357" y="1493"/>
                    <a:pt x="0" y="1692"/>
                  </a:cubicBezTo>
                  <a:lnTo>
                    <a:pt x="157" y="1778"/>
                  </a:lnTo>
                  <a:cubicBezTo>
                    <a:pt x="514" y="1593"/>
                    <a:pt x="1085" y="1279"/>
                    <a:pt x="1669" y="979"/>
                  </a:cubicBezTo>
                  <a:cubicBezTo>
                    <a:pt x="1926" y="851"/>
                    <a:pt x="2169" y="737"/>
                    <a:pt x="2411" y="623"/>
                  </a:cubicBezTo>
                  <a:cubicBezTo>
                    <a:pt x="2782" y="423"/>
                    <a:pt x="3196" y="280"/>
                    <a:pt x="3595" y="166"/>
                  </a:cubicBezTo>
                  <a:cubicBezTo>
                    <a:pt x="3695" y="138"/>
                    <a:pt x="3795" y="123"/>
                    <a:pt x="3881" y="109"/>
                  </a:cubicBezTo>
                  <a:cubicBezTo>
                    <a:pt x="3948" y="98"/>
                    <a:pt x="4014" y="92"/>
                    <a:pt x="4079" y="92"/>
                  </a:cubicBezTo>
                  <a:cubicBezTo>
                    <a:pt x="4264" y="92"/>
                    <a:pt x="4443" y="135"/>
                    <a:pt x="4622" y="209"/>
                  </a:cubicBezTo>
                  <a:lnTo>
                    <a:pt x="4451" y="123"/>
                  </a:lnTo>
                  <a:cubicBezTo>
                    <a:pt x="4285" y="51"/>
                    <a:pt x="4112"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8"/>
            <p:cNvSpPr/>
            <p:nvPr/>
          </p:nvSpPr>
          <p:spPr>
            <a:xfrm>
              <a:off x="6384000" y="1863350"/>
              <a:ext cx="115225" cy="44100"/>
            </a:xfrm>
            <a:custGeom>
              <a:avLst/>
              <a:gdLst/>
              <a:ahLst/>
              <a:cxnLst/>
              <a:rect l="l" t="t" r="r" b="b"/>
              <a:pathLst>
                <a:path w="4609" h="1764" extrusionOk="0">
                  <a:moveTo>
                    <a:pt x="3925" y="0"/>
                  </a:moveTo>
                  <a:cubicBezTo>
                    <a:pt x="3857" y="0"/>
                    <a:pt x="3790" y="7"/>
                    <a:pt x="3724" y="23"/>
                  </a:cubicBezTo>
                  <a:cubicBezTo>
                    <a:pt x="3638" y="37"/>
                    <a:pt x="3524" y="51"/>
                    <a:pt x="3438" y="80"/>
                  </a:cubicBezTo>
                  <a:cubicBezTo>
                    <a:pt x="3010" y="165"/>
                    <a:pt x="2240" y="522"/>
                    <a:pt x="1513" y="879"/>
                  </a:cubicBezTo>
                  <a:cubicBezTo>
                    <a:pt x="928" y="1178"/>
                    <a:pt x="357" y="1478"/>
                    <a:pt x="0" y="1677"/>
                  </a:cubicBezTo>
                  <a:lnTo>
                    <a:pt x="157" y="1763"/>
                  </a:lnTo>
                  <a:cubicBezTo>
                    <a:pt x="514" y="1578"/>
                    <a:pt x="1085" y="1250"/>
                    <a:pt x="1670" y="964"/>
                  </a:cubicBezTo>
                  <a:cubicBezTo>
                    <a:pt x="2397" y="608"/>
                    <a:pt x="3167" y="251"/>
                    <a:pt x="3595" y="165"/>
                  </a:cubicBezTo>
                  <a:cubicBezTo>
                    <a:pt x="3681" y="137"/>
                    <a:pt x="3795" y="123"/>
                    <a:pt x="3881" y="108"/>
                  </a:cubicBezTo>
                  <a:cubicBezTo>
                    <a:pt x="3956" y="92"/>
                    <a:pt x="4029" y="83"/>
                    <a:pt x="4102" y="83"/>
                  </a:cubicBezTo>
                  <a:cubicBezTo>
                    <a:pt x="4278" y="83"/>
                    <a:pt x="4447" y="131"/>
                    <a:pt x="4608" y="222"/>
                  </a:cubicBezTo>
                  <a:lnTo>
                    <a:pt x="4451" y="123"/>
                  </a:lnTo>
                  <a:cubicBezTo>
                    <a:pt x="4285" y="50"/>
                    <a:pt x="4104" y="0"/>
                    <a:pt x="3925"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8"/>
            <p:cNvSpPr/>
            <p:nvPr/>
          </p:nvSpPr>
          <p:spPr>
            <a:xfrm>
              <a:off x="6374375" y="1857775"/>
              <a:ext cx="115575" cy="43950"/>
            </a:xfrm>
            <a:custGeom>
              <a:avLst/>
              <a:gdLst/>
              <a:ahLst/>
              <a:cxnLst/>
              <a:rect l="l" t="t" r="r" b="b"/>
              <a:pathLst>
                <a:path w="4623" h="1758" extrusionOk="0">
                  <a:moveTo>
                    <a:pt x="3932" y="1"/>
                  </a:moveTo>
                  <a:cubicBezTo>
                    <a:pt x="3867" y="1"/>
                    <a:pt x="3801" y="6"/>
                    <a:pt x="3738" y="17"/>
                  </a:cubicBezTo>
                  <a:cubicBezTo>
                    <a:pt x="3638" y="32"/>
                    <a:pt x="3538" y="46"/>
                    <a:pt x="3453" y="60"/>
                  </a:cubicBezTo>
                  <a:cubicBezTo>
                    <a:pt x="3025" y="160"/>
                    <a:pt x="2254" y="517"/>
                    <a:pt x="1527" y="873"/>
                  </a:cubicBezTo>
                  <a:cubicBezTo>
                    <a:pt x="928" y="1173"/>
                    <a:pt x="357" y="1473"/>
                    <a:pt x="0" y="1672"/>
                  </a:cubicBezTo>
                  <a:lnTo>
                    <a:pt x="171" y="1758"/>
                  </a:lnTo>
                  <a:cubicBezTo>
                    <a:pt x="528" y="1558"/>
                    <a:pt x="1099" y="1244"/>
                    <a:pt x="1684" y="959"/>
                  </a:cubicBezTo>
                  <a:cubicBezTo>
                    <a:pt x="2411" y="602"/>
                    <a:pt x="3181" y="246"/>
                    <a:pt x="3609" y="160"/>
                  </a:cubicBezTo>
                  <a:cubicBezTo>
                    <a:pt x="3709" y="117"/>
                    <a:pt x="3809" y="117"/>
                    <a:pt x="3895" y="103"/>
                  </a:cubicBezTo>
                  <a:cubicBezTo>
                    <a:pt x="3958" y="92"/>
                    <a:pt x="4022" y="87"/>
                    <a:pt x="4087" y="87"/>
                  </a:cubicBezTo>
                  <a:cubicBezTo>
                    <a:pt x="4270" y="87"/>
                    <a:pt x="4454" y="129"/>
                    <a:pt x="4622" y="203"/>
                  </a:cubicBezTo>
                  <a:lnTo>
                    <a:pt x="4465" y="117"/>
                  </a:lnTo>
                  <a:cubicBezTo>
                    <a:pt x="4307" y="44"/>
                    <a:pt x="4118" y="1"/>
                    <a:pt x="3932"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8"/>
            <p:cNvSpPr/>
            <p:nvPr/>
          </p:nvSpPr>
          <p:spPr>
            <a:xfrm>
              <a:off x="6365100" y="1852425"/>
              <a:ext cx="115575" cy="43950"/>
            </a:xfrm>
            <a:custGeom>
              <a:avLst/>
              <a:gdLst/>
              <a:ahLst/>
              <a:cxnLst/>
              <a:rect l="l" t="t" r="r" b="b"/>
              <a:pathLst>
                <a:path w="4623" h="1758" extrusionOk="0">
                  <a:moveTo>
                    <a:pt x="3927" y="1"/>
                  </a:moveTo>
                  <a:cubicBezTo>
                    <a:pt x="3859" y="1"/>
                    <a:pt x="3791" y="6"/>
                    <a:pt x="3724" y="17"/>
                  </a:cubicBezTo>
                  <a:cubicBezTo>
                    <a:pt x="3638" y="32"/>
                    <a:pt x="3538" y="46"/>
                    <a:pt x="3438" y="60"/>
                  </a:cubicBezTo>
                  <a:cubicBezTo>
                    <a:pt x="2996" y="160"/>
                    <a:pt x="2254" y="517"/>
                    <a:pt x="1513" y="873"/>
                  </a:cubicBezTo>
                  <a:cubicBezTo>
                    <a:pt x="928" y="1173"/>
                    <a:pt x="357" y="1473"/>
                    <a:pt x="0" y="1672"/>
                  </a:cubicBezTo>
                  <a:lnTo>
                    <a:pt x="157" y="1758"/>
                  </a:lnTo>
                  <a:cubicBezTo>
                    <a:pt x="514" y="1558"/>
                    <a:pt x="1085" y="1259"/>
                    <a:pt x="1684" y="959"/>
                  </a:cubicBezTo>
                  <a:cubicBezTo>
                    <a:pt x="2411" y="602"/>
                    <a:pt x="3182" y="260"/>
                    <a:pt x="3610" y="160"/>
                  </a:cubicBezTo>
                  <a:cubicBezTo>
                    <a:pt x="3695" y="117"/>
                    <a:pt x="3795" y="117"/>
                    <a:pt x="3895" y="103"/>
                  </a:cubicBezTo>
                  <a:cubicBezTo>
                    <a:pt x="3958" y="92"/>
                    <a:pt x="4023" y="87"/>
                    <a:pt x="4087" y="87"/>
                  </a:cubicBezTo>
                  <a:cubicBezTo>
                    <a:pt x="4270" y="87"/>
                    <a:pt x="4454" y="129"/>
                    <a:pt x="4622" y="203"/>
                  </a:cubicBezTo>
                  <a:lnTo>
                    <a:pt x="4465" y="117"/>
                  </a:lnTo>
                  <a:cubicBezTo>
                    <a:pt x="4307" y="44"/>
                    <a:pt x="4118" y="1"/>
                    <a:pt x="3927"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8"/>
            <p:cNvSpPr/>
            <p:nvPr/>
          </p:nvSpPr>
          <p:spPr>
            <a:xfrm>
              <a:off x="6355825" y="1847075"/>
              <a:ext cx="115225" cy="43950"/>
            </a:xfrm>
            <a:custGeom>
              <a:avLst/>
              <a:gdLst/>
              <a:ahLst/>
              <a:cxnLst/>
              <a:rect l="l" t="t" r="r" b="b"/>
              <a:pathLst>
                <a:path w="4609" h="1758" extrusionOk="0">
                  <a:moveTo>
                    <a:pt x="3924" y="1"/>
                  </a:moveTo>
                  <a:cubicBezTo>
                    <a:pt x="3858" y="1"/>
                    <a:pt x="3791" y="6"/>
                    <a:pt x="3724" y="17"/>
                  </a:cubicBezTo>
                  <a:cubicBezTo>
                    <a:pt x="3638" y="32"/>
                    <a:pt x="3524" y="46"/>
                    <a:pt x="3438" y="60"/>
                  </a:cubicBezTo>
                  <a:cubicBezTo>
                    <a:pt x="2996" y="160"/>
                    <a:pt x="2240" y="517"/>
                    <a:pt x="1513" y="873"/>
                  </a:cubicBezTo>
                  <a:cubicBezTo>
                    <a:pt x="928" y="1173"/>
                    <a:pt x="357" y="1473"/>
                    <a:pt x="0" y="1672"/>
                  </a:cubicBezTo>
                  <a:lnTo>
                    <a:pt x="157" y="1758"/>
                  </a:lnTo>
                  <a:cubicBezTo>
                    <a:pt x="514" y="1558"/>
                    <a:pt x="1085" y="1244"/>
                    <a:pt x="1670" y="959"/>
                  </a:cubicBezTo>
                  <a:cubicBezTo>
                    <a:pt x="2411" y="602"/>
                    <a:pt x="3167" y="246"/>
                    <a:pt x="3595" y="160"/>
                  </a:cubicBezTo>
                  <a:cubicBezTo>
                    <a:pt x="3695" y="132"/>
                    <a:pt x="3795" y="117"/>
                    <a:pt x="3881" y="103"/>
                  </a:cubicBezTo>
                  <a:cubicBezTo>
                    <a:pt x="3948" y="92"/>
                    <a:pt x="4014" y="87"/>
                    <a:pt x="4079" y="87"/>
                  </a:cubicBezTo>
                  <a:cubicBezTo>
                    <a:pt x="4263" y="87"/>
                    <a:pt x="4440" y="129"/>
                    <a:pt x="4608" y="203"/>
                  </a:cubicBezTo>
                  <a:lnTo>
                    <a:pt x="4451" y="117"/>
                  </a:lnTo>
                  <a:cubicBezTo>
                    <a:pt x="4293" y="44"/>
                    <a:pt x="4112" y="1"/>
                    <a:pt x="3924"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8"/>
            <p:cNvSpPr/>
            <p:nvPr/>
          </p:nvSpPr>
          <p:spPr>
            <a:xfrm>
              <a:off x="6346550" y="1841725"/>
              <a:ext cx="115225" cy="43950"/>
            </a:xfrm>
            <a:custGeom>
              <a:avLst/>
              <a:gdLst/>
              <a:ahLst/>
              <a:cxnLst/>
              <a:rect l="l" t="t" r="r" b="b"/>
              <a:pathLst>
                <a:path w="4609" h="1758" extrusionOk="0">
                  <a:moveTo>
                    <a:pt x="3918" y="1"/>
                  </a:moveTo>
                  <a:cubicBezTo>
                    <a:pt x="3853" y="1"/>
                    <a:pt x="3787" y="6"/>
                    <a:pt x="3724" y="18"/>
                  </a:cubicBezTo>
                  <a:cubicBezTo>
                    <a:pt x="3638" y="32"/>
                    <a:pt x="3524" y="46"/>
                    <a:pt x="3439" y="60"/>
                  </a:cubicBezTo>
                  <a:cubicBezTo>
                    <a:pt x="3011" y="160"/>
                    <a:pt x="2240" y="488"/>
                    <a:pt x="1513" y="873"/>
                  </a:cubicBezTo>
                  <a:cubicBezTo>
                    <a:pt x="928" y="1173"/>
                    <a:pt x="357" y="1473"/>
                    <a:pt x="1" y="1672"/>
                  </a:cubicBezTo>
                  <a:lnTo>
                    <a:pt x="158" y="1758"/>
                  </a:lnTo>
                  <a:cubicBezTo>
                    <a:pt x="528" y="1558"/>
                    <a:pt x="1085" y="1244"/>
                    <a:pt x="1670" y="959"/>
                  </a:cubicBezTo>
                  <a:cubicBezTo>
                    <a:pt x="2397" y="602"/>
                    <a:pt x="3168" y="246"/>
                    <a:pt x="3595" y="160"/>
                  </a:cubicBezTo>
                  <a:cubicBezTo>
                    <a:pt x="3710" y="117"/>
                    <a:pt x="3795" y="117"/>
                    <a:pt x="3881" y="103"/>
                  </a:cubicBezTo>
                  <a:cubicBezTo>
                    <a:pt x="3948" y="92"/>
                    <a:pt x="4014" y="87"/>
                    <a:pt x="4079" y="87"/>
                  </a:cubicBezTo>
                  <a:cubicBezTo>
                    <a:pt x="4263" y="87"/>
                    <a:pt x="4440" y="129"/>
                    <a:pt x="4608" y="203"/>
                  </a:cubicBezTo>
                  <a:lnTo>
                    <a:pt x="4451" y="117"/>
                  </a:lnTo>
                  <a:cubicBezTo>
                    <a:pt x="4293" y="44"/>
                    <a:pt x="4104" y="1"/>
                    <a:pt x="3918"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8"/>
            <p:cNvSpPr/>
            <p:nvPr/>
          </p:nvSpPr>
          <p:spPr>
            <a:xfrm>
              <a:off x="6336925" y="1836375"/>
              <a:ext cx="115575" cy="43950"/>
            </a:xfrm>
            <a:custGeom>
              <a:avLst/>
              <a:gdLst/>
              <a:ahLst/>
              <a:cxnLst/>
              <a:rect l="l" t="t" r="r" b="b"/>
              <a:pathLst>
                <a:path w="4623" h="1758" extrusionOk="0">
                  <a:moveTo>
                    <a:pt x="3932" y="1"/>
                  </a:moveTo>
                  <a:cubicBezTo>
                    <a:pt x="3867" y="1"/>
                    <a:pt x="3801" y="6"/>
                    <a:pt x="3738" y="18"/>
                  </a:cubicBezTo>
                  <a:cubicBezTo>
                    <a:pt x="3638" y="32"/>
                    <a:pt x="3538" y="46"/>
                    <a:pt x="3453" y="60"/>
                  </a:cubicBezTo>
                  <a:cubicBezTo>
                    <a:pt x="2996" y="160"/>
                    <a:pt x="2254" y="517"/>
                    <a:pt x="1527" y="873"/>
                  </a:cubicBezTo>
                  <a:cubicBezTo>
                    <a:pt x="928" y="1173"/>
                    <a:pt x="357" y="1473"/>
                    <a:pt x="0" y="1672"/>
                  </a:cubicBezTo>
                  <a:lnTo>
                    <a:pt x="172" y="1758"/>
                  </a:lnTo>
                  <a:cubicBezTo>
                    <a:pt x="528" y="1558"/>
                    <a:pt x="1099" y="1259"/>
                    <a:pt x="1684" y="959"/>
                  </a:cubicBezTo>
                  <a:cubicBezTo>
                    <a:pt x="2411" y="602"/>
                    <a:pt x="3182" y="260"/>
                    <a:pt x="3610" y="160"/>
                  </a:cubicBezTo>
                  <a:cubicBezTo>
                    <a:pt x="3695" y="132"/>
                    <a:pt x="3809" y="117"/>
                    <a:pt x="3895" y="103"/>
                  </a:cubicBezTo>
                  <a:cubicBezTo>
                    <a:pt x="3958" y="92"/>
                    <a:pt x="4023" y="87"/>
                    <a:pt x="4087" y="87"/>
                  </a:cubicBezTo>
                  <a:cubicBezTo>
                    <a:pt x="4270" y="87"/>
                    <a:pt x="4454" y="129"/>
                    <a:pt x="4622" y="203"/>
                  </a:cubicBezTo>
                  <a:lnTo>
                    <a:pt x="4465" y="117"/>
                  </a:lnTo>
                  <a:cubicBezTo>
                    <a:pt x="4307" y="44"/>
                    <a:pt x="4118" y="1"/>
                    <a:pt x="3932"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8"/>
            <p:cNvSpPr/>
            <p:nvPr/>
          </p:nvSpPr>
          <p:spPr>
            <a:xfrm>
              <a:off x="6327650" y="1831050"/>
              <a:ext cx="115575" cy="43925"/>
            </a:xfrm>
            <a:custGeom>
              <a:avLst/>
              <a:gdLst/>
              <a:ahLst/>
              <a:cxnLst/>
              <a:rect l="l" t="t" r="r" b="b"/>
              <a:pathLst>
                <a:path w="4623" h="1757" extrusionOk="0">
                  <a:moveTo>
                    <a:pt x="3927" y="0"/>
                  </a:moveTo>
                  <a:cubicBezTo>
                    <a:pt x="3859" y="0"/>
                    <a:pt x="3791" y="5"/>
                    <a:pt x="3724" y="17"/>
                  </a:cubicBezTo>
                  <a:cubicBezTo>
                    <a:pt x="3638" y="31"/>
                    <a:pt x="3538" y="45"/>
                    <a:pt x="3438" y="59"/>
                  </a:cubicBezTo>
                  <a:cubicBezTo>
                    <a:pt x="2996" y="159"/>
                    <a:pt x="2254" y="516"/>
                    <a:pt x="1513" y="872"/>
                  </a:cubicBezTo>
                  <a:cubicBezTo>
                    <a:pt x="928" y="1172"/>
                    <a:pt x="357" y="1472"/>
                    <a:pt x="1" y="1671"/>
                  </a:cubicBezTo>
                  <a:lnTo>
                    <a:pt x="157" y="1757"/>
                  </a:lnTo>
                  <a:cubicBezTo>
                    <a:pt x="514" y="1557"/>
                    <a:pt x="1085" y="1243"/>
                    <a:pt x="1684" y="958"/>
                  </a:cubicBezTo>
                  <a:cubicBezTo>
                    <a:pt x="2411" y="601"/>
                    <a:pt x="3182" y="245"/>
                    <a:pt x="3610" y="159"/>
                  </a:cubicBezTo>
                  <a:cubicBezTo>
                    <a:pt x="3695" y="116"/>
                    <a:pt x="3795" y="116"/>
                    <a:pt x="3895" y="102"/>
                  </a:cubicBezTo>
                  <a:cubicBezTo>
                    <a:pt x="3958" y="91"/>
                    <a:pt x="4023" y="86"/>
                    <a:pt x="4087" y="86"/>
                  </a:cubicBezTo>
                  <a:cubicBezTo>
                    <a:pt x="4270" y="86"/>
                    <a:pt x="4454" y="128"/>
                    <a:pt x="4623" y="202"/>
                  </a:cubicBezTo>
                  <a:lnTo>
                    <a:pt x="4451" y="116"/>
                  </a:lnTo>
                  <a:cubicBezTo>
                    <a:pt x="4304" y="43"/>
                    <a:pt x="4117" y="0"/>
                    <a:pt x="3927"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8"/>
            <p:cNvSpPr/>
            <p:nvPr/>
          </p:nvSpPr>
          <p:spPr>
            <a:xfrm>
              <a:off x="6318375" y="1825525"/>
              <a:ext cx="115575" cy="44100"/>
            </a:xfrm>
            <a:custGeom>
              <a:avLst/>
              <a:gdLst/>
              <a:ahLst/>
              <a:cxnLst/>
              <a:rect l="l" t="t" r="r" b="b"/>
              <a:pathLst>
                <a:path w="4623" h="1764" extrusionOk="0">
                  <a:moveTo>
                    <a:pt x="3931" y="1"/>
                  </a:moveTo>
                  <a:cubicBezTo>
                    <a:pt x="3863" y="1"/>
                    <a:pt x="3794" y="8"/>
                    <a:pt x="3724" y="24"/>
                  </a:cubicBezTo>
                  <a:cubicBezTo>
                    <a:pt x="3638" y="38"/>
                    <a:pt x="3524" y="52"/>
                    <a:pt x="3439" y="66"/>
                  </a:cubicBezTo>
                  <a:cubicBezTo>
                    <a:pt x="3011" y="166"/>
                    <a:pt x="2240" y="523"/>
                    <a:pt x="1513" y="879"/>
                  </a:cubicBezTo>
                  <a:cubicBezTo>
                    <a:pt x="928" y="1179"/>
                    <a:pt x="357" y="1479"/>
                    <a:pt x="1" y="1678"/>
                  </a:cubicBezTo>
                  <a:lnTo>
                    <a:pt x="158" y="1764"/>
                  </a:lnTo>
                  <a:cubicBezTo>
                    <a:pt x="514" y="1564"/>
                    <a:pt x="1085" y="1250"/>
                    <a:pt x="1670" y="965"/>
                  </a:cubicBezTo>
                  <a:cubicBezTo>
                    <a:pt x="2411" y="608"/>
                    <a:pt x="3168" y="252"/>
                    <a:pt x="3595" y="166"/>
                  </a:cubicBezTo>
                  <a:cubicBezTo>
                    <a:pt x="3695" y="138"/>
                    <a:pt x="3795" y="123"/>
                    <a:pt x="3881" y="109"/>
                  </a:cubicBezTo>
                  <a:cubicBezTo>
                    <a:pt x="3951" y="94"/>
                    <a:pt x="4022" y="86"/>
                    <a:pt x="4093" y="86"/>
                  </a:cubicBezTo>
                  <a:cubicBezTo>
                    <a:pt x="4281" y="86"/>
                    <a:pt x="4467" y="136"/>
                    <a:pt x="4623" y="209"/>
                  </a:cubicBezTo>
                  <a:lnTo>
                    <a:pt x="4451" y="123"/>
                  </a:lnTo>
                  <a:cubicBezTo>
                    <a:pt x="4286" y="51"/>
                    <a:pt x="4112"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8"/>
            <p:cNvSpPr/>
            <p:nvPr/>
          </p:nvSpPr>
          <p:spPr>
            <a:xfrm>
              <a:off x="6309100" y="1820350"/>
              <a:ext cx="115225" cy="43925"/>
            </a:xfrm>
            <a:custGeom>
              <a:avLst/>
              <a:gdLst/>
              <a:ahLst/>
              <a:cxnLst/>
              <a:rect l="l" t="t" r="r" b="b"/>
              <a:pathLst>
                <a:path w="4609" h="1757" extrusionOk="0">
                  <a:moveTo>
                    <a:pt x="3918" y="0"/>
                  </a:moveTo>
                  <a:cubicBezTo>
                    <a:pt x="3853" y="0"/>
                    <a:pt x="3787" y="5"/>
                    <a:pt x="3724" y="17"/>
                  </a:cubicBezTo>
                  <a:cubicBezTo>
                    <a:pt x="3624" y="31"/>
                    <a:pt x="3524" y="45"/>
                    <a:pt x="3439" y="59"/>
                  </a:cubicBezTo>
                  <a:cubicBezTo>
                    <a:pt x="3011" y="159"/>
                    <a:pt x="2240" y="516"/>
                    <a:pt x="1513" y="873"/>
                  </a:cubicBezTo>
                  <a:cubicBezTo>
                    <a:pt x="928" y="1172"/>
                    <a:pt x="357" y="1472"/>
                    <a:pt x="1" y="1671"/>
                  </a:cubicBezTo>
                  <a:lnTo>
                    <a:pt x="158" y="1757"/>
                  </a:lnTo>
                  <a:cubicBezTo>
                    <a:pt x="514" y="1557"/>
                    <a:pt x="1085" y="1243"/>
                    <a:pt x="1670" y="958"/>
                  </a:cubicBezTo>
                  <a:cubicBezTo>
                    <a:pt x="2397" y="601"/>
                    <a:pt x="3168" y="245"/>
                    <a:pt x="3596" y="159"/>
                  </a:cubicBezTo>
                  <a:cubicBezTo>
                    <a:pt x="3710" y="116"/>
                    <a:pt x="3795" y="116"/>
                    <a:pt x="3881" y="102"/>
                  </a:cubicBezTo>
                  <a:cubicBezTo>
                    <a:pt x="3958" y="85"/>
                    <a:pt x="4034" y="77"/>
                    <a:pt x="4110" y="77"/>
                  </a:cubicBezTo>
                  <a:cubicBezTo>
                    <a:pt x="4287" y="77"/>
                    <a:pt x="4458" y="122"/>
                    <a:pt x="4608" y="202"/>
                  </a:cubicBezTo>
                  <a:lnTo>
                    <a:pt x="4452" y="116"/>
                  </a:lnTo>
                  <a:cubicBezTo>
                    <a:pt x="4293" y="43"/>
                    <a:pt x="4104" y="0"/>
                    <a:pt x="3918"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8"/>
            <p:cNvSpPr/>
            <p:nvPr/>
          </p:nvSpPr>
          <p:spPr>
            <a:xfrm>
              <a:off x="6589075" y="1826450"/>
              <a:ext cx="124825" cy="76350"/>
            </a:xfrm>
            <a:custGeom>
              <a:avLst/>
              <a:gdLst/>
              <a:ahLst/>
              <a:cxnLst/>
              <a:rect l="l" t="t" r="r" b="b"/>
              <a:pathLst>
                <a:path w="4993" h="3054" extrusionOk="0">
                  <a:moveTo>
                    <a:pt x="4822" y="1"/>
                  </a:moveTo>
                  <a:lnTo>
                    <a:pt x="585" y="2454"/>
                  </a:lnTo>
                  <a:cubicBezTo>
                    <a:pt x="371" y="2583"/>
                    <a:pt x="157" y="2768"/>
                    <a:pt x="0" y="2954"/>
                  </a:cubicBezTo>
                  <a:lnTo>
                    <a:pt x="157" y="3054"/>
                  </a:lnTo>
                  <a:cubicBezTo>
                    <a:pt x="314" y="2854"/>
                    <a:pt x="514" y="2697"/>
                    <a:pt x="742" y="2554"/>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8"/>
            <p:cNvSpPr/>
            <p:nvPr/>
          </p:nvSpPr>
          <p:spPr>
            <a:xfrm>
              <a:off x="6579425" y="1820750"/>
              <a:ext cx="124850" cy="76000"/>
            </a:xfrm>
            <a:custGeom>
              <a:avLst/>
              <a:gdLst/>
              <a:ahLst/>
              <a:cxnLst/>
              <a:rect l="l" t="t" r="r" b="b"/>
              <a:pathLst>
                <a:path w="4994" h="3040" extrusionOk="0">
                  <a:moveTo>
                    <a:pt x="4837" y="1"/>
                  </a:moveTo>
                  <a:lnTo>
                    <a:pt x="600" y="2454"/>
                  </a:lnTo>
                  <a:cubicBezTo>
                    <a:pt x="386" y="2583"/>
                    <a:pt x="172" y="2754"/>
                    <a:pt x="1" y="2954"/>
                  </a:cubicBezTo>
                  <a:lnTo>
                    <a:pt x="172" y="3039"/>
                  </a:lnTo>
                  <a:cubicBezTo>
                    <a:pt x="329" y="2854"/>
                    <a:pt x="529" y="2682"/>
                    <a:pt x="757" y="2540"/>
                  </a:cubicBezTo>
                  <a:lnTo>
                    <a:pt x="4994" y="86"/>
                  </a:lnTo>
                  <a:lnTo>
                    <a:pt x="48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8"/>
            <p:cNvSpPr/>
            <p:nvPr/>
          </p:nvSpPr>
          <p:spPr>
            <a:xfrm>
              <a:off x="6570150" y="1815400"/>
              <a:ext cx="124850" cy="76000"/>
            </a:xfrm>
            <a:custGeom>
              <a:avLst/>
              <a:gdLst/>
              <a:ahLst/>
              <a:cxnLst/>
              <a:rect l="l" t="t" r="r" b="b"/>
              <a:pathLst>
                <a:path w="4994" h="3040" extrusionOk="0">
                  <a:moveTo>
                    <a:pt x="4837" y="1"/>
                  </a:moveTo>
                  <a:lnTo>
                    <a:pt x="586" y="2454"/>
                  </a:lnTo>
                  <a:cubicBezTo>
                    <a:pt x="372" y="2583"/>
                    <a:pt x="158" y="2754"/>
                    <a:pt x="1" y="2954"/>
                  </a:cubicBezTo>
                  <a:lnTo>
                    <a:pt x="158" y="3039"/>
                  </a:lnTo>
                  <a:cubicBezTo>
                    <a:pt x="315" y="2854"/>
                    <a:pt x="515" y="2682"/>
                    <a:pt x="757" y="2540"/>
                  </a:cubicBezTo>
                  <a:lnTo>
                    <a:pt x="4994" y="86"/>
                  </a:lnTo>
                  <a:lnTo>
                    <a:pt x="48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8"/>
            <p:cNvSpPr/>
            <p:nvPr/>
          </p:nvSpPr>
          <p:spPr>
            <a:xfrm>
              <a:off x="6560900" y="1810050"/>
              <a:ext cx="124825" cy="76000"/>
            </a:xfrm>
            <a:custGeom>
              <a:avLst/>
              <a:gdLst/>
              <a:ahLst/>
              <a:cxnLst/>
              <a:rect l="l" t="t" r="r" b="b"/>
              <a:pathLst>
                <a:path w="4993" h="3040" extrusionOk="0">
                  <a:moveTo>
                    <a:pt x="4836" y="1"/>
                  </a:moveTo>
                  <a:lnTo>
                    <a:pt x="585" y="2454"/>
                  </a:lnTo>
                  <a:cubicBezTo>
                    <a:pt x="371" y="2583"/>
                    <a:pt x="157" y="2754"/>
                    <a:pt x="0" y="2954"/>
                  </a:cubicBezTo>
                  <a:lnTo>
                    <a:pt x="157" y="3039"/>
                  </a:lnTo>
                  <a:cubicBezTo>
                    <a:pt x="314" y="2854"/>
                    <a:pt x="514" y="2683"/>
                    <a:pt x="742"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8"/>
            <p:cNvSpPr/>
            <p:nvPr/>
          </p:nvSpPr>
          <p:spPr>
            <a:xfrm>
              <a:off x="6551625" y="1804350"/>
              <a:ext cx="124850" cy="76350"/>
            </a:xfrm>
            <a:custGeom>
              <a:avLst/>
              <a:gdLst/>
              <a:ahLst/>
              <a:cxnLst/>
              <a:rect l="l" t="t" r="r" b="b"/>
              <a:pathLst>
                <a:path w="4994" h="3054" extrusionOk="0">
                  <a:moveTo>
                    <a:pt x="4822" y="0"/>
                  </a:moveTo>
                  <a:lnTo>
                    <a:pt x="585" y="2468"/>
                  </a:lnTo>
                  <a:cubicBezTo>
                    <a:pt x="371" y="2597"/>
                    <a:pt x="157" y="2768"/>
                    <a:pt x="0" y="2968"/>
                  </a:cubicBezTo>
                  <a:lnTo>
                    <a:pt x="157" y="3053"/>
                  </a:lnTo>
                  <a:cubicBezTo>
                    <a:pt x="314" y="2853"/>
                    <a:pt x="514" y="2697"/>
                    <a:pt x="742" y="2554"/>
                  </a:cubicBezTo>
                  <a:lnTo>
                    <a:pt x="4993" y="100"/>
                  </a:lnTo>
                  <a:lnTo>
                    <a:pt x="482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p:nvPr/>
          </p:nvSpPr>
          <p:spPr>
            <a:xfrm>
              <a:off x="6542700" y="1799350"/>
              <a:ext cx="124850" cy="76000"/>
            </a:xfrm>
            <a:custGeom>
              <a:avLst/>
              <a:gdLst/>
              <a:ahLst/>
              <a:cxnLst/>
              <a:rect l="l" t="t" r="r" b="b"/>
              <a:pathLst>
                <a:path w="4994" h="3040" extrusionOk="0">
                  <a:moveTo>
                    <a:pt x="4822" y="1"/>
                  </a:moveTo>
                  <a:lnTo>
                    <a:pt x="585" y="2454"/>
                  </a:lnTo>
                  <a:cubicBezTo>
                    <a:pt x="371" y="2583"/>
                    <a:pt x="157" y="2754"/>
                    <a:pt x="1" y="2954"/>
                  </a:cubicBezTo>
                  <a:lnTo>
                    <a:pt x="157" y="3039"/>
                  </a:lnTo>
                  <a:cubicBezTo>
                    <a:pt x="314" y="2854"/>
                    <a:pt x="514" y="2683"/>
                    <a:pt x="742" y="2540"/>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8"/>
            <p:cNvSpPr/>
            <p:nvPr/>
          </p:nvSpPr>
          <p:spPr>
            <a:xfrm>
              <a:off x="6533075" y="1794000"/>
              <a:ext cx="124850" cy="76000"/>
            </a:xfrm>
            <a:custGeom>
              <a:avLst/>
              <a:gdLst/>
              <a:ahLst/>
              <a:cxnLst/>
              <a:rect l="l" t="t" r="r" b="b"/>
              <a:pathLst>
                <a:path w="4994" h="3040" extrusionOk="0">
                  <a:moveTo>
                    <a:pt x="4836" y="1"/>
                  </a:moveTo>
                  <a:lnTo>
                    <a:pt x="600" y="2454"/>
                  </a:lnTo>
                  <a:cubicBezTo>
                    <a:pt x="371" y="2583"/>
                    <a:pt x="172" y="2754"/>
                    <a:pt x="0" y="2954"/>
                  </a:cubicBezTo>
                  <a:lnTo>
                    <a:pt x="172" y="3039"/>
                  </a:lnTo>
                  <a:cubicBezTo>
                    <a:pt x="328" y="2854"/>
                    <a:pt x="528" y="2683"/>
                    <a:pt x="756"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8"/>
            <p:cNvSpPr/>
            <p:nvPr/>
          </p:nvSpPr>
          <p:spPr>
            <a:xfrm>
              <a:off x="6523800" y="1788650"/>
              <a:ext cx="124850" cy="76000"/>
            </a:xfrm>
            <a:custGeom>
              <a:avLst/>
              <a:gdLst/>
              <a:ahLst/>
              <a:cxnLst/>
              <a:rect l="l" t="t" r="r" b="b"/>
              <a:pathLst>
                <a:path w="4994" h="3040" extrusionOk="0">
                  <a:moveTo>
                    <a:pt x="4836" y="1"/>
                  </a:moveTo>
                  <a:lnTo>
                    <a:pt x="585" y="2454"/>
                  </a:lnTo>
                  <a:cubicBezTo>
                    <a:pt x="371" y="2583"/>
                    <a:pt x="157" y="2754"/>
                    <a:pt x="0" y="2954"/>
                  </a:cubicBezTo>
                  <a:lnTo>
                    <a:pt x="157" y="3039"/>
                  </a:lnTo>
                  <a:cubicBezTo>
                    <a:pt x="329" y="2854"/>
                    <a:pt x="514" y="2683"/>
                    <a:pt x="757"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8"/>
            <p:cNvSpPr/>
            <p:nvPr/>
          </p:nvSpPr>
          <p:spPr>
            <a:xfrm>
              <a:off x="6514525" y="1783300"/>
              <a:ext cx="124850" cy="76000"/>
            </a:xfrm>
            <a:custGeom>
              <a:avLst/>
              <a:gdLst/>
              <a:ahLst/>
              <a:cxnLst/>
              <a:rect l="l" t="t" r="r" b="b"/>
              <a:pathLst>
                <a:path w="4994" h="3040" extrusionOk="0">
                  <a:moveTo>
                    <a:pt x="4822" y="1"/>
                  </a:moveTo>
                  <a:lnTo>
                    <a:pt x="585" y="2454"/>
                  </a:lnTo>
                  <a:cubicBezTo>
                    <a:pt x="371" y="2583"/>
                    <a:pt x="158" y="2754"/>
                    <a:pt x="1" y="2954"/>
                  </a:cubicBezTo>
                  <a:lnTo>
                    <a:pt x="158" y="3039"/>
                  </a:lnTo>
                  <a:cubicBezTo>
                    <a:pt x="314" y="2854"/>
                    <a:pt x="514" y="2683"/>
                    <a:pt x="742" y="2540"/>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8"/>
            <p:cNvSpPr/>
            <p:nvPr/>
          </p:nvSpPr>
          <p:spPr>
            <a:xfrm>
              <a:off x="6505250" y="1777600"/>
              <a:ext cx="124850" cy="76350"/>
            </a:xfrm>
            <a:custGeom>
              <a:avLst/>
              <a:gdLst/>
              <a:ahLst/>
              <a:cxnLst/>
              <a:rect l="l" t="t" r="r" b="b"/>
              <a:pathLst>
                <a:path w="4994" h="3054" extrusionOk="0">
                  <a:moveTo>
                    <a:pt x="4822" y="0"/>
                  </a:moveTo>
                  <a:lnTo>
                    <a:pt x="586" y="2468"/>
                  </a:lnTo>
                  <a:cubicBezTo>
                    <a:pt x="372" y="2597"/>
                    <a:pt x="158" y="2768"/>
                    <a:pt x="1" y="2968"/>
                  </a:cubicBezTo>
                  <a:lnTo>
                    <a:pt x="158" y="3053"/>
                  </a:lnTo>
                  <a:cubicBezTo>
                    <a:pt x="315" y="2854"/>
                    <a:pt x="514" y="2697"/>
                    <a:pt x="742" y="2554"/>
                  </a:cubicBezTo>
                  <a:lnTo>
                    <a:pt x="4994" y="100"/>
                  </a:lnTo>
                  <a:lnTo>
                    <a:pt x="482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p:nvPr/>
          </p:nvSpPr>
          <p:spPr>
            <a:xfrm>
              <a:off x="6495625" y="1771900"/>
              <a:ext cx="124850" cy="76350"/>
            </a:xfrm>
            <a:custGeom>
              <a:avLst/>
              <a:gdLst/>
              <a:ahLst/>
              <a:cxnLst/>
              <a:rect l="l" t="t" r="r" b="b"/>
              <a:pathLst>
                <a:path w="4994" h="3054" extrusionOk="0">
                  <a:moveTo>
                    <a:pt x="4836" y="0"/>
                  </a:moveTo>
                  <a:lnTo>
                    <a:pt x="600" y="2468"/>
                  </a:lnTo>
                  <a:cubicBezTo>
                    <a:pt x="386" y="2597"/>
                    <a:pt x="172" y="2768"/>
                    <a:pt x="1" y="2967"/>
                  </a:cubicBezTo>
                  <a:lnTo>
                    <a:pt x="172" y="3053"/>
                  </a:lnTo>
                  <a:cubicBezTo>
                    <a:pt x="329" y="2853"/>
                    <a:pt x="528" y="2696"/>
                    <a:pt x="757" y="2554"/>
                  </a:cubicBezTo>
                  <a:lnTo>
                    <a:pt x="4993" y="100"/>
                  </a:lnTo>
                  <a:lnTo>
                    <a:pt x="483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8"/>
            <p:cNvSpPr/>
            <p:nvPr/>
          </p:nvSpPr>
          <p:spPr>
            <a:xfrm>
              <a:off x="6486350" y="1766550"/>
              <a:ext cx="124850" cy="76350"/>
            </a:xfrm>
            <a:custGeom>
              <a:avLst/>
              <a:gdLst/>
              <a:ahLst/>
              <a:cxnLst/>
              <a:rect l="l" t="t" r="r" b="b"/>
              <a:pathLst>
                <a:path w="4994" h="3054" extrusionOk="0">
                  <a:moveTo>
                    <a:pt x="4837" y="0"/>
                  </a:moveTo>
                  <a:lnTo>
                    <a:pt x="585" y="2468"/>
                  </a:lnTo>
                  <a:cubicBezTo>
                    <a:pt x="372" y="2597"/>
                    <a:pt x="158" y="2768"/>
                    <a:pt x="1" y="2967"/>
                  </a:cubicBezTo>
                  <a:lnTo>
                    <a:pt x="158" y="3053"/>
                  </a:lnTo>
                  <a:cubicBezTo>
                    <a:pt x="329" y="2853"/>
                    <a:pt x="514" y="2696"/>
                    <a:pt x="757" y="2554"/>
                  </a:cubicBezTo>
                  <a:lnTo>
                    <a:pt x="4994" y="86"/>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p:nvPr/>
          </p:nvSpPr>
          <p:spPr>
            <a:xfrm>
              <a:off x="6477075" y="1761200"/>
              <a:ext cx="124850" cy="76350"/>
            </a:xfrm>
            <a:custGeom>
              <a:avLst/>
              <a:gdLst/>
              <a:ahLst/>
              <a:cxnLst/>
              <a:rect l="l" t="t" r="r" b="b"/>
              <a:pathLst>
                <a:path w="4994" h="3054" extrusionOk="0">
                  <a:moveTo>
                    <a:pt x="4837" y="0"/>
                  </a:moveTo>
                  <a:lnTo>
                    <a:pt x="586" y="2468"/>
                  </a:lnTo>
                  <a:cubicBezTo>
                    <a:pt x="372" y="2597"/>
                    <a:pt x="158" y="2768"/>
                    <a:pt x="1" y="2967"/>
                  </a:cubicBezTo>
                  <a:lnTo>
                    <a:pt x="158" y="3053"/>
                  </a:lnTo>
                  <a:cubicBezTo>
                    <a:pt x="315" y="2853"/>
                    <a:pt x="514" y="2696"/>
                    <a:pt x="743"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p:nvPr/>
          </p:nvSpPr>
          <p:spPr>
            <a:xfrm>
              <a:off x="6467800" y="1755850"/>
              <a:ext cx="124850" cy="76350"/>
            </a:xfrm>
            <a:custGeom>
              <a:avLst/>
              <a:gdLst/>
              <a:ahLst/>
              <a:cxnLst/>
              <a:rect l="l" t="t" r="r" b="b"/>
              <a:pathLst>
                <a:path w="4994" h="3054" extrusionOk="0">
                  <a:moveTo>
                    <a:pt x="4823" y="0"/>
                  </a:moveTo>
                  <a:lnTo>
                    <a:pt x="586" y="2468"/>
                  </a:lnTo>
                  <a:cubicBezTo>
                    <a:pt x="372" y="2597"/>
                    <a:pt x="158" y="2768"/>
                    <a:pt x="1" y="2967"/>
                  </a:cubicBezTo>
                  <a:lnTo>
                    <a:pt x="158" y="3053"/>
                  </a:lnTo>
                  <a:cubicBezTo>
                    <a:pt x="315" y="2853"/>
                    <a:pt x="514" y="2696"/>
                    <a:pt x="743" y="2554"/>
                  </a:cubicBezTo>
                  <a:lnTo>
                    <a:pt x="4994" y="100"/>
                  </a:lnTo>
                  <a:lnTo>
                    <a:pt x="4823"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8"/>
            <p:cNvSpPr/>
            <p:nvPr/>
          </p:nvSpPr>
          <p:spPr>
            <a:xfrm>
              <a:off x="6458175" y="1750500"/>
              <a:ext cx="124850" cy="76350"/>
            </a:xfrm>
            <a:custGeom>
              <a:avLst/>
              <a:gdLst/>
              <a:ahLst/>
              <a:cxnLst/>
              <a:rect l="l" t="t" r="r" b="b"/>
              <a:pathLst>
                <a:path w="4994" h="3054" extrusionOk="0">
                  <a:moveTo>
                    <a:pt x="4837" y="0"/>
                  </a:moveTo>
                  <a:lnTo>
                    <a:pt x="600" y="2468"/>
                  </a:lnTo>
                  <a:cubicBezTo>
                    <a:pt x="386" y="2597"/>
                    <a:pt x="172" y="2768"/>
                    <a:pt x="1" y="2967"/>
                  </a:cubicBezTo>
                  <a:lnTo>
                    <a:pt x="172" y="3053"/>
                  </a:lnTo>
                  <a:cubicBezTo>
                    <a:pt x="329" y="2853"/>
                    <a:pt x="528" y="2696"/>
                    <a:pt x="757"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8"/>
            <p:cNvSpPr/>
            <p:nvPr/>
          </p:nvSpPr>
          <p:spPr>
            <a:xfrm>
              <a:off x="6448900" y="1745150"/>
              <a:ext cx="124850" cy="76350"/>
            </a:xfrm>
            <a:custGeom>
              <a:avLst/>
              <a:gdLst/>
              <a:ahLst/>
              <a:cxnLst/>
              <a:rect l="l" t="t" r="r" b="b"/>
              <a:pathLst>
                <a:path w="4994" h="3054" extrusionOk="0">
                  <a:moveTo>
                    <a:pt x="4837" y="0"/>
                  </a:moveTo>
                  <a:lnTo>
                    <a:pt x="586" y="2468"/>
                  </a:lnTo>
                  <a:cubicBezTo>
                    <a:pt x="372" y="2597"/>
                    <a:pt x="158" y="2768"/>
                    <a:pt x="1" y="2968"/>
                  </a:cubicBezTo>
                  <a:lnTo>
                    <a:pt x="158" y="3053"/>
                  </a:lnTo>
                  <a:cubicBezTo>
                    <a:pt x="329" y="2853"/>
                    <a:pt x="514" y="2696"/>
                    <a:pt x="757"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8"/>
            <p:cNvSpPr/>
            <p:nvPr/>
          </p:nvSpPr>
          <p:spPr>
            <a:xfrm>
              <a:off x="6439625" y="1739800"/>
              <a:ext cx="124850" cy="76350"/>
            </a:xfrm>
            <a:custGeom>
              <a:avLst/>
              <a:gdLst/>
              <a:ahLst/>
              <a:cxnLst/>
              <a:rect l="l" t="t" r="r" b="b"/>
              <a:pathLst>
                <a:path w="4994" h="3054" extrusionOk="0">
                  <a:moveTo>
                    <a:pt x="4823" y="0"/>
                  </a:moveTo>
                  <a:lnTo>
                    <a:pt x="586" y="2468"/>
                  </a:lnTo>
                  <a:cubicBezTo>
                    <a:pt x="372" y="2597"/>
                    <a:pt x="158" y="2768"/>
                    <a:pt x="1" y="2968"/>
                  </a:cubicBezTo>
                  <a:lnTo>
                    <a:pt x="158" y="3053"/>
                  </a:lnTo>
                  <a:cubicBezTo>
                    <a:pt x="315" y="2853"/>
                    <a:pt x="514" y="2696"/>
                    <a:pt x="743" y="2554"/>
                  </a:cubicBezTo>
                  <a:lnTo>
                    <a:pt x="4994" y="86"/>
                  </a:lnTo>
                  <a:lnTo>
                    <a:pt x="4823"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8"/>
            <p:cNvSpPr/>
            <p:nvPr/>
          </p:nvSpPr>
          <p:spPr>
            <a:xfrm>
              <a:off x="6718525" y="1837150"/>
              <a:ext cx="24625" cy="15000"/>
            </a:xfrm>
            <a:custGeom>
              <a:avLst/>
              <a:gdLst/>
              <a:ahLst/>
              <a:cxnLst/>
              <a:rect l="l" t="t" r="r" b="b"/>
              <a:pathLst>
                <a:path w="985" h="600" extrusionOk="0">
                  <a:moveTo>
                    <a:pt x="985" y="1"/>
                  </a:moveTo>
                  <a:lnTo>
                    <a:pt x="0" y="600"/>
                  </a:lnTo>
                  <a:lnTo>
                    <a:pt x="985" y="72"/>
                  </a:lnTo>
                  <a:lnTo>
                    <a:pt x="98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8"/>
            <p:cNvSpPr/>
            <p:nvPr/>
          </p:nvSpPr>
          <p:spPr>
            <a:xfrm>
              <a:off x="6701750" y="1844650"/>
              <a:ext cx="41400" cy="24975"/>
            </a:xfrm>
            <a:custGeom>
              <a:avLst/>
              <a:gdLst/>
              <a:ahLst/>
              <a:cxnLst/>
              <a:rect l="l" t="t" r="r" b="b"/>
              <a:pathLst>
                <a:path w="1656" h="999" extrusionOk="0">
                  <a:moveTo>
                    <a:pt x="1656" y="0"/>
                  </a:moveTo>
                  <a:lnTo>
                    <a:pt x="1" y="999"/>
                  </a:lnTo>
                  <a:lnTo>
                    <a:pt x="1656" y="72"/>
                  </a:lnTo>
                  <a:lnTo>
                    <a:pt x="165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6315525" y="1813125"/>
              <a:ext cx="274625" cy="107875"/>
            </a:xfrm>
            <a:custGeom>
              <a:avLst/>
              <a:gdLst/>
              <a:ahLst/>
              <a:cxnLst/>
              <a:rect l="l" t="t" r="r" b="b"/>
              <a:pathLst>
                <a:path w="10985" h="4315" extrusionOk="0">
                  <a:moveTo>
                    <a:pt x="3193" y="1"/>
                  </a:moveTo>
                  <a:cubicBezTo>
                    <a:pt x="3064" y="1"/>
                    <a:pt x="2914" y="15"/>
                    <a:pt x="2739" y="49"/>
                  </a:cubicBezTo>
                  <a:cubicBezTo>
                    <a:pt x="2112" y="177"/>
                    <a:pt x="899" y="762"/>
                    <a:pt x="0" y="1247"/>
                  </a:cubicBezTo>
                  <a:cubicBezTo>
                    <a:pt x="708" y="1042"/>
                    <a:pt x="1439" y="939"/>
                    <a:pt x="2168" y="939"/>
                  </a:cubicBezTo>
                  <a:cubicBezTo>
                    <a:pt x="2909" y="939"/>
                    <a:pt x="3647" y="1046"/>
                    <a:pt x="4351" y="1261"/>
                  </a:cubicBezTo>
                  <a:cubicBezTo>
                    <a:pt x="6677" y="2017"/>
                    <a:pt x="10257" y="4200"/>
                    <a:pt x="10257" y="4200"/>
                  </a:cubicBezTo>
                  <a:cubicBezTo>
                    <a:pt x="10315" y="4193"/>
                    <a:pt x="10373" y="4190"/>
                    <a:pt x="10431" y="4190"/>
                  </a:cubicBezTo>
                  <a:cubicBezTo>
                    <a:pt x="10619" y="4190"/>
                    <a:pt x="10810" y="4227"/>
                    <a:pt x="10985" y="4314"/>
                  </a:cubicBezTo>
                  <a:lnTo>
                    <a:pt x="3752" y="120"/>
                  </a:lnTo>
                  <a:cubicBezTo>
                    <a:pt x="3620" y="54"/>
                    <a:pt x="3445" y="1"/>
                    <a:pt x="3193" y="1"/>
                  </a:cubicBezTo>
                  <a:close/>
                </a:path>
              </a:pathLst>
            </a:custGeom>
            <a:solidFill>
              <a:srgbClr val="000000">
                <a:alpha val="26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5760250" y="1155925"/>
              <a:ext cx="146950" cy="111050"/>
            </a:xfrm>
            <a:custGeom>
              <a:avLst/>
              <a:gdLst/>
              <a:ahLst/>
              <a:cxnLst/>
              <a:rect l="l" t="t" r="r" b="b"/>
              <a:pathLst>
                <a:path w="5878" h="4442" extrusionOk="0">
                  <a:moveTo>
                    <a:pt x="3351" y="0"/>
                  </a:moveTo>
                  <a:cubicBezTo>
                    <a:pt x="3304" y="0"/>
                    <a:pt x="3257" y="1"/>
                    <a:pt x="3210" y="3"/>
                  </a:cubicBezTo>
                  <a:cubicBezTo>
                    <a:pt x="2811" y="31"/>
                    <a:pt x="2440" y="117"/>
                    <a:pt x="2055" y="160"/>
                  </a:cubicBezTo>
                  <a:cubicBezTo>
                    <a:pt x="1641" y="203"/>
                    <a:pt x="1099" y="374"/>
                    <a:pt x="699" y="388"/>
                  </a:cubicBezTo>
                  <a:cubicBezTo>
                    <a:pt x="571" y="388"/>
                    <a:pt x="443" y="417"/>
                    <a:pt x="343" y="459"/>
                  </a:cubicBezTo>
                  <a:cubicBezTo>
                    <a:pt x="143" y="588"/>
                    <a:pt x="29" y="802"/>
                    <a:pt x="15" y="1016"/>
                  </a:cubicBezTo>
                  <a:cubicBezTo>
                    <a:pt x="0" y="1330"/>
                    <a:pt x="15" y="1643"/>
                    <a:pt x="86" y="1943"/>
                  </a:cubicBezTo>
                  <a:cubicBezTo>
                    <a:pt x="143" y="2171"/>
                    <a:pt x="171" y="2385"/>
                    <a:pt x="214" y="2599"/>
                  </a:cubicBezTo>
                  <a:cubicBezTo>
                    <a:pt x="214" y="2713"/>
                    <a:pt x="243" y="2813"/>
                    <a:pt x="300" y="2927"/>
                  </a:cubicBezTo>
                  <a:cubicBezTo>
                    <a:pt x="443" y="3198"/>
                    <a:pt x="870" y="3384"/>
                    <a:pt x="1142" y="3512"/>
                  </a:cubicBezTo>
                  <a:cubicBezTo>
                    <a:pt x="1341" y="3584"/>
                    <a:pt x="1527" y="3669"/>
                    <a:pt x="1726" y="3726"/>
                  </a:cubicBezTo>
                  <a:lnTo>
                    <a:pt x="1783" y="3526"/>
                  </a:lnTo>
                  <a:cubicBezTo>
                    <a:pt x="1783" y="3526"/>
                    <a:pt x="1923" y="3400"/>
                    <a:pt x="2354" y="3400"/>
                  </a:cubicBezTo>
                  <a:cubicBezTo>
                    <a:pt x="2570" y="3400"/>
                    <a:pt x="2858" y="3431"/>
                    <a:pt x="3239" y="3526"/>
                  </a:cubicBezTo>
                  <a:cubicBezTo>
                    <a:pt x="4408" y="3812"/>
                    <a:pt x="4423" y="4168"/>
                    <a:pt x="4423" y="4168"/>
                  </a:cubicBezTo>
                  <a:cubicBezTo>
                    <a:pt x="4408" y="4268"/>
                    <a:pt x="4365" y="4354"/>
                    <a:pt x="4351" y="4439"/>
                  </a:cubicBezTo>
                  <a:cubicBezTo>
                    <a:pt x="4365" y="4441"/>
                    <a:pt x="4379" y="4442"/>
                    <a:pt x="4392" y="4442"/>
                  </a:cubicBezTo>
                  <a:cubicBezTo>
                    <a:pt x="4737" y="4442"/>
                    <a:pt x="4928" y="3928"/>
                    <a:pt x="5079" y="3626"/>
                  </a:cubicBezTo>
                  <a:cubicBezTo>
                    <a:pt x="5321" y="3084"/>
                    <a:pt x="5521" y="2528"/>
                    <a:pt x="5664" y="1957"/>
                  </a:cubicBezTo>
                  <a:cubicBezTo>
                    <a:pt x="5878" y="1158"/>
                    <a:pt x="5164" y="431"/>
                    <a:pt x="4380" y="160"/>
                  </a:cubicBezTo>
                  <a:cubicBezTo>
                    <a:pt x="4041" y="47"/>
                    <a:pt x="3692" y="0"/>
                    <a:pt x="335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5739550" y="1167050"/>
              <a:ext cx="51025" cy="90600"/>
            </a:xfrm>
            <a:custGeom>
              <a:avLst/>
              <a:gdLst/>
              <a:ahLst/>
              <a:cxnLst/>
              <a:rect l="l" t="t" r="r" b="b"/>
              <a:pathLst>
                <a:path w="2041" h="3624" extrusionOk="0">
                  <a:moveTo>
                    <a:pt x="2041" y="0"/>
                  </a:moveTo>
                  <a:lnTo>
                    <a:pt x="1970" y="14"/>
                  </a:lnTo>
                  <a:cubicBezTo>
                    <a:pt x="1556" y="86"/>
                    <a:pt x="1042" y="300"/>
                    <a:pt x="629" y="357"/>
                  </a:cubicBezTo>
                  <a:cubicBezTo>
                    <a:pt x="500" y="357"/>
                    <a:pt x="400" y="400"/>
                    <a:pt x="286" y="442"/>
                  </a:cubicBezTo>
                  <a:cubicBezTo>
                    <a:pt x="115" y="585"/>
                    <a:pt x="1" y="785"/>
                    <a:pt x="15" y="1013"/>
                  </a:cubicBezTo>
                  <a:cubicBezTo>
                    <a:pt x="15" y="1327"/>
                    <a:pt x="58" y="1641"/>
                    <a:pt x="144" y="1940"/>
                  </a:cubicBezTo>
                  <a:lnTo>
                    <a:pt x="315" y="2582"/>
                  </a:lnTo>
                  <a:cubicBezTo>
                    <a:pt x="329" y="2696"/>
                    <a:pt x="358" y="2796"/>
                    <a:pt x="429" y="2910"/>
                  </a:cubicBezTo>
                  <a:cubicBezTo>
                    <a:pt x="600" y="3181"/>
                    <a:pt x="1042" y="3338"/>
                    <a:pt x="1328" y="3438"/>
                  </a:cubicBezTo>
                  <a:cubicBezTo>
                    <a:pt x="1513" y="3509"/>
                    <a:pt x="1713" y="3567"/>
                    <a:pt x="1927" y="3624"/>
                  </a:cubicBezTo>
                  <a:lnTo>
                    <a:pt x="1970" y="3424"/>
                  </a:lnTo>
                  <a:cubicBezTo>
                    <a:pt x="1898" y="2925"/>
                    <a:pt x="1898" y="2440"/>
                    <a:pt x="1955" y="1969"/>
                  </a:cubicBezTo>
                  <a:cubicBezTo>
                    <a:pt x="2027" y="1184"/>
                    <a:pt x="2041" y="0"/>
                    <a:pt x="204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5710675" y="1210200"/>
              <a:ext cx="90975" cy="73450"/>
            </a:xfrm>
            <a:custGeom>
              <a:avLst/>
              <a:gdLst/>
              <a:ahLst/>
              <a:cxnLst/>
              <a:rect l="l" t="t" r="r" b="b"/>
              <a:pathLst>
                <a:path w="3639" h="2938" extrusionOk="0">
                  <a:moveTo>
                    <a:pt x="2996" y="0"/>
                  </a:moveTo>
                  <a:lnTo>
                    <a:pt x="0" y="72"/>
                  </a:lnTo>
                  <a:lnTo>
                    <a:pt x="514" y="1997"/>
                  </a:lnTo>
                  <a:lnTo>
                    <a:pt x="728" y="2582"/>
                  </a:lnTo>
                  <a:cubicBezTo>
                    <a:pt x="799" y="2654"/>
                    <a:pt x="871" y="2711"/>
                    <a:pt x="956" y="2753"/>
                  </a:cubicBezTo>
                  <a:cubicBezTo>
                    <a:pt x="1214" y="2878"/>
                    <a:pt x="1490" y="2938"/>
                    <a:pt x="1763" y="2938"/>
                  </a:cubicBezTo>
                  <a:cubicBezTo>
                    <a:pt x="2306" y="2938"/>
                    <a:pt x="2840" y="2700"/>
                    <a:pt x="3210" y="2254"/>
                  </a:cubicBezTo>
                  <a:cubicBezTo>
                    <a:pt x="3367" y="2069"/>
                    <a:pt x="3638" y="1783"/>
                    <a:pt x="3638" y="1783"/>
                  </a:cubicBezTo>
                  <a:lnTo>
                    <a:pt x="2996" y="0"/>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5567650" y="1068600"/>
              <a:ext cx="229700" cy="168750"/>
            </a:xfrm>
            <a:custGeom>
              <a:avLst/>
              <a:gdLst/>
              <a:ahLst/>
              <a:cxnLst/>
              <a:rect l="l" t="t" r="r" b="b"/>
              <a:pathLst>
                <a:path w="9188" h="6750" extrusionOk="0">
                  <a:moveTo>
                    <a:pt x="72" y="1"/>
                  </a:moveTo>
                  <a:lnTo>
                    <a:pt x="72" y="1"/>
                  </a:lnTo>
                  <a:cubicBezTo>
                    <a:pt x="1" y="586"/>
                    <a:pt x="87" y="1813"/>
                    <a:pt x="857" y="2526"/>
                  </a:cubicBezTo>
                  <a:cubicBezTo>
                    <a:pt x="1627" y="3239"/>
                    <a:pt x="3425" y="4209"/>
                    <a:pt x="4166" y="4637"/>
                  </a:cubicBezTo>
                  <a:cubicBezTo>
                    <a:pt x="5137" y="5179"/>
                    <a:pt x="5778" y="6363"/>
                    <a:pt x="5778" y="6363"/>
                  </a:cubicBezTo>
                  <a:cubicBezTo>
                    <a:pt x="5778" y="6363"/>
                    <a:pt x="6104" y="6750"/>
                    <a:pt x="6996" y="6750"/>
                  </a:cubicBezTo>
                  <a:cubicBezTo>
                    <a:pt x="7160" y="6750"/>
                    <a:pt x="7343" y="6737"/>
                    <a:pt x="7547" y="6706"/>
                  </a:cubicBezTo>
                  <a:cubicBezTo>
                    <a:pt x="8475" y="6563"/>
                    <a:pt x="8874" y="6206"/>
                    <a:pt x="9002" y="5935"/>
                  </a:cubicBezTo>
                  <a:cubicBezTo>
                    <a:pt x="9002" y="5935"/>
                    <a:pt x="9045" y="5507"/>
                    <a:pt x="9074" y="5279"/>
                  </a:cubicBezTo>
                  <a:cubicBezTo>
                    <a:pt x="9188" y="4566"/>
                    <a:pt x="9188" y="3853"/>
                    <a:pt x="9088" y="3139"/>
                  </a:cubicBezTo>
                  <a:lnTo>
                    <a:pt x="72"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5552600" y="1045825"/>
              <a:ext cx="267225" cy="131225"/>
            </a:xfrm>
            <a:custGeom>
              <a:avLst/>
              <a:gdLst/>
              <a:ahLst/>
              <a:cxnLst/>
              <a:rect l="l" t="t" r="r" b="b"/>
              <a:pathLst>
                <a:path w="10689" h="5249" extrusionOk="0">
                  <a:moveTo>
                    <a:pt x="2408" y="1"/>
                  </a:moveTo>
                  <a:cubicBezTo>
                    <a:pt x="1" y="1"/>
                    <a:pt x="539" y="1536"/>
                    <a:pt x="1530" y="2296"/>
                  </a:cubicBezTo>
                  <a:cubicBezTo>
                    <a:pt x="2301" y="2881"/>
                    <a:pt x="4255" y="3779"/>
                    <a:pt x="5739" y="4635"/>
                  </a:cubicBezTo>
                  <a:cubicBezTo>
                    <a:pt x="6473" y="5067"/>
                    <a:pt x="7165" y="5249"/>
                    <a:pt x="7766" y="5249"/>
                  </a:cubicBezTo>
                  <a:cubicBezTo>
                    <a:pt x="8356" y="5249"/>
                    <a:pt x="8859" y="5075"/>
                    <a:pt x="9234" y="4792"/>
                  </a:cubicBezTo>
                  <a:cubicBezTo>
                    <a:pt x="10689" y="3708"/>
                    <a:pt x="8164" y="2538"/>
                    <a:pt x="7122" y="2124"/>
                  </a:cubicBezTo>
                  <a:cubicBezTo>
                    <a:pt x="6081" y="1711"/>
                    <a:pt x="4911" y="142"/>
                    <a:pt x="2800" y="13"/>
                  </a:cubicBezTo>
                  <a:cubicBezTo>
                    <a:pt x="2661" y="5"/>
                    <a:pt x="2530" y="1"/>
                    <a:pt x="2408"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5721025" y="1236225"/>
              <a:ext cx="497875" cy="501450"/>
            </a:xfrm>
            <a:custGeom>
              <a:avLst/>
              <a:gdLst/>
              <a:ahLst/>
              <a:cxnLst/>
              <a:rect l="l" t="t" r="r" b="b"/>
              <a:pathLst>
                <a:path w="19915" h="20058" extrusionOk="0">
                  <a:moveTo>
                    <a:pt x="2982" y="1"/>
                  </a:moveTo>
                  <a:cubicBezTo>
                    <a:pt x="2888" y="427"/>
                    <a:pt x="1579" y="854"/>
                    <a:pt x="706" y="854"/>
                  </a:cubicBezTo>
                  <a:cubicBezTo>
                    <a:pt x="383" y="854"/>
                    <a:pt x="120" y="796"/>
                    <a:pt x="0" y="657"/>
                  </a:cubicBezTo>
                  <a:lnTo>
                    <a:pt x="0" y="657"/>
                  </a:lnTo>
                  <a:cubicBezTo>
                    <a:pt x="927" y="5265"/>
                    <a:pt x="1783" y="11256"/>
                    <a:pt x="2511" y="12497"/>
                  </a:cubicBezTo>
                  <a:cubicBezTo>
                    <a:pt x="2939" y="13210"/>
                    <a:pt x="3367" y="13510"/>
                    <a:pt x="5064" y="14295"/>
                  </a:cubicBezTo>
                  <a:cubicBezTo>
                    <a:pt x="6733" y="15079"/>
                    <a:pt x="13552" y="18260"/>
                    <a:pt x="16705" y="20058"/>
                  </a:cubicBezTo>
                  <a:lnTo>
                    <a:pt x="19915" y="16820"/>
                  </a:lnTo>
                  <a:cubicBezTo>
                    <a:pt x="18916" y="15079"/>
                    <a:pt x="17818" y="13011"/>
                    <a:pt x="13196" y="11998"/>
                  </a:cubicBezTo>
                  <a:cubicBezTo>
                    <a:pt x="12268" y="11784"/>
                    <a:pt x="9372" y="11356"/>
                    <a:pt x="7475" y="11071"/>
                  </a:cubicBezTo>
                  <a:cubicBezTo>
                    <a:pt x="6905" y="8160"/>
                    <a:pt x="2982" y="1"/>
                    <a:pt x="2982" y="1"/>
                  </a:cubicBez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5795900" y="1241625"/>
              <a:ext cx="74575" cy="59175"/>
            </a:xfrm>
            <a:custGeom>
              <a:avLst/>
              <a:gdLst/>
              <a:ahLst/>
              <a:cxnLst/>
              <a:rect l="l" t="t" r="r" b="b"/>
              <a:pathLst>
                <a:path w="2983" h="2367" extrusionOk="0">
                  <a:moveTo>
                    <a:pt x="922" y="0"/>
                  </a:moveTo>
                  <a:cubicBezTo>
                    <a:pt x="491" y="0"/>
                    <a:pt x="357" y="127"/>
                    <a:pt x="357" y="127"/>
                  </a:cubicBezTo>
                  <a:lnTo>
                    <a:pt x="300" y="312"/>
                  </a:lnTo>
                  <a:lnTo>
                    <a:pt x="1" y="1496"/>
                  </a:lnTo>
                  <a:lnTo>
                    <a:pt x="2583" y="2367"/>
                  </a:lnTo>
                  <a:cubicBezTo>
                    <a:pt x="2583" y="2310"/>
                    <a:pt x="2740" y="1639"/>
                    <a:pt x="2911" y="1026"/>
                  </a:cubicBezTo>
                  <a:cubicBezTo>
                    <a:pt x="2939" y="940"/>
                    <a:pt x="2954" y="855"/>
                    <a:pt x="2982" y="769"/>
                  </a:cubicBezTo>
                  <a:cubicBezTo>
                    <a:pt x="2982" y="769"/>
                    <a:pt x="2939" y="412"/>
                    <a:pt x="1813" y="127"/>
                  </a:cubicBezTo>
                  <a:cubicBezTo>
                    <a:pt x="1427" y="32"/>
                    <a:pt x="1137" y="0"/>
                    <a:pt x="922"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5681425" y="1272825"/>
              <a:ext cx="423350" cy="525850"/>
            </a:xfrm>
            <a:custGeom>
              <a:avLst/>
              <a:gdLst/>
              <a:ahLst/>
              <a:cxnLst/>
              <a:rect l="l" t="t" r="r" b="b"/>
              <a:pathLst>
                <a:path w="16934" h="21034" extrusionOk="0">
                  <a:moveTo>
                    <a:pt x="4899" y="1"/>
                  </a:moveTo>
                  <a:cubicBezTo>
                    <a:pt x="4672" y="1"/>
                    <a:pt x="4498" y="34"/>
                    <a:pt x="4423" y="106"/>
                  </a:cubicBezTo>
                  <a:cubicBezTo>
                    <a:pt x="4423" y="106"/>
                    <a:pt x="1" y="13016"/>
                    <a:pt x="1156" y="14571"/>
                  </a:cubicBezTo>
                  <a:cubicBezTo>
                    <a:pt x="2326" y="16112"/>
                    <a:pt x="8360" y="19236"/>
                    <a:pt x="13596" y="21033"/>
                  </a:cubicBezTo>
                  <a:lnTo>
                    <a:pt x="16934" y="13187"/>
                  </a:lnTo>
                  <a:cubicBezTo>
                    <a:pt x="16934" y="13187"/>
                    <a:pt x="15537" y="12344"/>
                    <a:pt x="13630" y="12344"/>
                  </a:cubicBezTo>
                  <a:cubicBezTo>
                    <a:pt x="13032" y="12344"/>
                    <a:pt x="12384" y="12427"/>
                    <a:pt x="11713" y="12645"/>
                  </a:cubicBezTo>
                  <a:cubicBezTo>
                    <a:pt x="9887" y="12146"/>
                    <a:pt x="8032" y="11789"/>
                    <a:pt x="6163" y="11575"/>
                  </a:cubicBezTo>
                  <a:cubicBezTo>
                    <a:pt x="7247" y="9435"/>
                    <a:pt x="7033" y="4656"/>
                    <a:pt x="7290" y="1033"/>
                  </a:cubicBezTo>
                  <a:cubicBezTo>
                    <a:pt x="7335" y="459"/>
                    <a:pt x="5747" y="1"/>
                    <a:pt x="4899"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5681425" y="1272825"/>
              <a:ext cx="423350" cy="525850"/>
            </a:xfrm>
            <a:custGeom>
              <a:avLst/>
              <a:gdLst/>
              <a:ahLst/>
              <a:cxnLst/>
              <a:rect l="l" t="t" r="r" b="b"/>
              <a:pathLst>
                <a:path w="16934" h="21034" extrusionOk="0">
                  <a:moveTo>
                    <a:pt x="4899" y="1"/>
                  </a:moveTo>
                  <a:cubicBezTo>
                    <a:pt x="4672" y="1"/>
                    <a:pt x="4498" y="34"/>
                    <a:pt x="4423" y="106"/>
                  </a:cubicBezTo>
                  <a:cubicBezTo>
                    <a:pt x="4423" y="106"/>
                    <a:pt x="1" y="13016"/>
                    <a:pt x="1156" y="14571"/>
                  </a:cubicBezTo>
                  <a:cubicBezTo>
                    <a:pt x="2326" y="16112"/>
                    <a:pt x="8360" y="19236"/>
                    <a:pt x="13596" y="21033"/>
                  </a:cubicBezTo>
                  <a:lnTo>
                    <a:pt x="16934" y="13187"/>
                  </a:lnTo>
                  <a:cubicBezTo>
                    <a:pt x="16934" y="13187"/>
                    <a:pt x="15537" y="12344"/>
                    <a:pt x="13630" y="12344"/>
                  </a:cubicBezTo>
                  <a:cubicBezTo>
                    <a:pt x="13032" y="12344"/>
                    <a:pt x="12384" y="12427"/>
                    <a:pt x="11713" y="12645"/>
                  </a:cubicBezTo>
                  <a:cubicBezTo>
                    <a:pt x="9887" y="12146"/>
                    <a:pt x="8032" y="11789"/>
                    <a:pt x="6163" y="11575"/>
                  </a:cubicBezTo>
                  <a:cubicBezTo>
                    <a:pt x="7247" y="9435"/>
                    <a:pt x="7033" y="4656"/>
                    <a:pt x="7290" y="1033"/>
                  </a:cubicBezTo>
                  <a:cubicBezTo>
                    <a:pt x="7335" y="459"/>
                    <a:pt x="5747" y="1"/>
                    <a:pt x="4899"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5992050" y="1438700"/>
              <a:ext cx="471350" cy="393075"/>
            </a:xfrm>
            <a:custGeom>
              <a:avLst/>
              <a:gdLst/>
              <a:ahLst/>
              <a:cxnLst/>
              <a:rect l="l" t="t" r="r" b="b"/>
              <a:pathLst>
                <a:path w="18854" h="15723" extrusionOk="0">
                  <a:moveTo>
                    <a:pt x="15006" y="0"/>
                  </a:moveTo>
                  <a:cubicBezTo>
                    <a:pt x="14277" y="0"/>
                    <a:pt x="13424" y="181"/>
                    <a:pt x="12440" y="589"/>
                  </a:cubicBezTo>
                  <a:cubicBezTo>
                    <a:pt x="10643" y="1317"/>
                    <a:pt x="9915" y="1531"/>
                    <a:pt x="9045" y="1959"/>
                  </a:cubicBezTo>
                  <a:cubicBezTo>
                    <a:pt x="8075" y="2458"/>
                    <a:pt x="7790" y="3128"/>
                    <a:pt x="7133" y="4070"/>
                  </a:cubicBezTo>
                  <a:cubicBezTo>
                    <a:pt x="6578" y="4663"/>
                    <a:pt x="6011" y="4955"/>
                    <a:pt x="5631" y="4955"/>
                  </a:cubicBezTo>
                  <a:cubicBezTo>
                    <a:pt x="5582" y="4955"/>
                    <a:pt x="5536" y="4950"/>
                    <a:pt x="5493" y="4940"/>
                  </a:cubicBezTo>
                  <a:cubicBezTo>
                    <a:pt x="5476" y="4939"/>
                    <a:pt x="5457" y="4938"/>
                    <a:pt x="5438" y="4938"/>
                  </a:cubicBezTo>
                  <a:cubicBezTo>
                    <a:pt x="4735" y="4938"/>
                    <a:pt x="2422" y="5931"/>
                    <a:pt x="1270" y="8193"/>
                  </a:cubicBezTo>
                  <a:cubicBezTo>
                    <a:pt x="1" y="10675"/>
                    <a:pt x="243" y="13171"/>
                    <a:pt x="1071" y="14569"/>
                  </a:cubicBezTo>
                  <a:cubicBezTo>
                    <a:pt x="2715" y="15072"/>
                    <a:pt x="4612" y="15723"/>
                    <a:pt x="7542" y="15723"/>
                  </a:cubicBezTo>
                  <a:cubicBezTo>
                    <a:pt x="8019" y="15723"/>
                    <a:pt x="8524" y="15706"/>
                    <a:pt x="9059" y="15668"/>
                  </a:cubicBezTo>
                  <a:cubicBezTo>
                    <a:pt x="10800" y="15539"/>
                    <a:pt x="13367" y="13913"/>
                    <a:pt x="14437" y="12872"/>
                  </a:cubicBezTo>
                  <a:cubicBezTo>
                    <a:pt x="16834" y="10518"/>
                    <a:pt x="17676" y="8606"/>
                    <a:pt x="18260" y="5739"/>
                  </a:cubicBezTo>
                  <a:cubicBezTo>
                    <a:pt x="18854" y="2897"/>
                    <a:pt x="17923" y="0"/>
                    <a:pt x="15006" y="0"/>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6362950" y="1247650"/>
              <a:ext cx="177275" cy="177625"/>
            </a:xfrm>
            <a:custGeom>
              <a:avLst/>
              <a:gdLst/>
              <a:ahLst/>
              <a:cxnLst/>
              <a:rect l="l" t="t" r="r" b="b"/>
              <a:pathLst>
                <a:path w="7091" h="7105" extrusionOk="0">
                  <a:moveTo>
                    <a:pt x="3553" y="0"/>
                  </a:moveTo>
                  <a:cubicBezTo>
                    <a:pt x="1584" y="0"/>
                    <a:pt x="1" y="1598"/>
                    <a:pt x="1" y="3552"/>
                  </a:cubicBezTo>
                  <a:cubicBezTo>
                    <a:pt x="1" y="5507"/>
                    <a:pt x="1584" y="7104"/>
                    <a:pt x="3553" y="7104"/>
                  </a:cubicBezTo>
                  <a:cubicBezTo>
                    <a:pt x="5507" y="7104"/>
                    <a:pt x="7091" y="5507"/>
                    <a:pt x="7091" y="3552"/>
                  </a:cubicBezTo>
                  <a:cubicBezTo>
                    <a:pt x="7091" y="1598"/>
                    <a:pt x="5507" y="0"/>
                    <a:pt x="3553"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6301975" y="1420250"/>
              <a:ext cx="105225" cy="111725"/>
            </a:xfrm>
            <a:custGeom>
              <a:avLst/>
              <a:gdLst/>
              <a:ahLst/>
              <a:cxnLst/>
              <a:rect l="l" t="t" r="r" b="b"/>
              <a:pathLst>
                <a:path w="4209" h="4469" extrusionOk="0">
                  <a:moveTo>
                    <a:pt x="1042" y="1"/>
                  </a:moveTo>
                  <a:lnTo>
                    <a:pt x="229" y="1998"/>
                  </a:lnTo>
                  <a:cubicBezTo>
                    <a:pt x="0" y="2597"/>
                    <a:pt x="172" y="3767"/>
                    <a:pt x="1669" y="4337"/>
                  </a:cubicBezTo>
                  <a:cubicBezTo>
                    <a:pt x="1883" y="4425"/>
                    <a:pt x="2106" y="4468"/>
                    <a:pt x="2326" y="4468"/>
                  </a:cubicBezTo>
                  <a:cubicBezTo>
                    <a:pt x="2679" y="4468"/>
                    <a:pt x="3026" y="4357"/>
                    <a:pt x="3324" y="4138"/>
                  </a:cubicBezTo>
                  <a:lnTo>
                    <a:pt x="4209" y="2868"/>
                  </a:lnTo>
                  <a:lnTo>
                    <a:pt x="1042"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6303050" y="1380675"/>
              <a:ext cx="38900" cy="53875"/>
            </a:xfrm>
            <a:custGeom>
              <a:avLst/>
              <a:gdLst/>
              <a:ahLst/>
              <a:cxnLst/>
              <a:rect l="l" t="t" r="r" b="b"/>
              <a:pathLst>
                <a:path w="1556" h="2155" extrusionOk="0">
                  <a:moveTo>
                    <a:pt x="0" y="0"/>
                  </a:moveTo>
                  <a:cubicBezTo>
                    <a:pt x="0" y="0"/>
                    <a:pt x="186" y="956"/>
                    <a:pt x="385" y="1384"/>
                  </a:cubicBezTo>
                  <a:cubicBezTo>
                    <a:pt x="599" y="1798"/>
                    <a:pt x="985" y="2083"/>
                    <a:pt x="1427" y="2154"/>
                  </a:cubicBezTo>
                  <a:lnTo>
                    <a:pt x="1555" y="813"/>
                  </a:lnTo>
                  <a:lnTo>
                    <a:pt x="0" y="0"/>
                  </a:ln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6287000" y="1289175"/>
              <a:ext cx="41750" cy="95450"/>
            </a:xfrm>
            <a:custGeom>
              <a:avLst/>
              <a:gdLst/>
              <a:ahLst/>
              <a:cxnLst/>
              <a:rect l="l" t="t" r="r" b="b"/>
              <a:pathLst>
                <a:path w="1670" h="3818" extrusionOk="0">
                  <a:moveTo>
                    <a:pt x="1314" y="0"/>
                  </a:moveTo>
                  <a:cubicBezTo>
                    <a:pt x="1009" y="0"/>
                    <a:pt x="711" y="107"/>
                    <a:pt x="485" y="322"/>
                  </a:cubicBezTo>
                  <a:cubicBezTo>
                    <a:pt x="0" y="750"/>
                    <a:pt x="171" y="2191"/>
                    <a:pt x="642" y="3646"/>
                  </a:cubicBezTo>
                  <a:lnTo>
                    <a:pt x="1669" y="3817"/>
                  </a:lnTo>
                  <a:lnTo>
                    <a:pt x="1555" y="22"/>
                  </a:lnTo>
                  <a:cubicBezTo>
                    <a:pt x="1475" y="8"/>
                    <a:pt x="1394" y="0"/>
                    <a:pt x="1314"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6276300" y="1256950"/>
              <a:ext cx="245750" cy="246500"/>
            </a:xfrm>
            <a:custGeom>
              <a:avLst/>
              <a:gdLst/>
              <a:ahLst/>
              <a:cxnLst/>
              <a:rect l="l" t="t" r="r" b="b"/>
              <a:pathLst>
                <a:path w="9830" h="9860" extrusionOk="0">
                  <a:moveTo>
                    <a:pt x="6289" y="1"/>
                  </a:moveTo>
                  <a:cubicBezTo>
                    <a:pt x="5434" y="1"/>
                    <a:pt x="4565" y="219"/>
                    <a:pt x="3880" y="598"/>
                  </a:cubicBezTo>
                  <a:cubicBezTo>
                    <a:pt x="1855" y="1697"/>
                    <a:pt x="2540" y="4321"/>
                    <a:pt x="2540" y="4321"/>
                  </a:cubicBezTo>
                  <a:cubicBezTo>
                    <a:pt x="2411" y="3908"/>
                    <a:pt x="2326" y="3622"/>
                    <a:pt x="2069" y="3337"/>
                  </a:cubicBezTo>
                  <a:cubicBezTo>
                    <a:pt x="1960" y="3209"/>
                    <a:pt x="1708" y="3103"/>
                    <a:pt x="1422" y="3103"/>
                  </a:cubicBezTo>
                  <a:cubicBezTo>
                    <a:pt x="1073" y="3103"/>
                    <a:pt x="673" y="3260"/>
                    <a:pt x="414" y="3722"/>
                  </a:cubicBezTo>
                  <a:cubicBezTo>
                    <a:pt x="0" y="4507"/>
                    <a:pt x="542" y="5577"/>
                    <a:pt x="1113" y="5948"/>
                  </a:cubicBezTo>
                  <a:cubicBezTo>
                    <a:pt x="1170" y="5976"/>
                    <a:pt x="1241" y="6019"/>
                    <a:pt x="1313" y="6048"/>
                  </a:cubicBezTo>
                  <a:cubicBezTo>
                    <a:pt x="1500" y="6135"/>
                    <a:pt x="1687" y="6179"/>
                    <a:pt x="1884" y="6179"/>
                  </a:cubicBezTo>
                  <a:cubicBezTo>
                    <a:pt x="1912" y="6179"/>
                    <a:pt x="1940" y="6178"/>
                    <a:pt x="1969" y="6176"/>
                  </a:cubicBezTo>
                  <a:cubicBezTo>
                    <a:pt x="1981" y="6177"/>
                    <a:pt x="1993" y="6177"/>
                    <a:pt x="2005" y="6177"/>
                  </a:cubicBezTo>
                  <a:cubicBezTo>
                    <a:pt x="2277" y="6177"/>
                    <a:pt x="2529" y="6022"/>
                    <a:pt x="2625" y="5762"/>
                  </a:cubicBezTo>
                  <a:lnTo>
                    <a:pt x="2625" y="5762"/>
                  </a:lnTo>
                  <a:lnTo>
                    <a:pt x="2525" y="6861"/>
                  </a:lnTo>
                  <a:lnTo>
                    <a:pt x="2268" y="9728"/>
                  </a:lnTo>
                  <a:cubicBezTo>
                    <a:pt x="2411" y="9728"/>
                    <a:pt x="2554" y="9714"/>
                    <a:pt x="2682" y="9685"/>
                  </a:cubicBezTo>
                  <a:cubicBezTo>
                    <a:pt x="3096" y="9614"/>
                    <a:pt x="3481" y="9528"/>
                    <a:pt x="3880" y="9400"/>
                  </a:cubicBezTo>
                  <a:cubicBezTo>
                    <a:pt x="4237" y="9300"/>
                    <a:pt x="4480" y="9186"/>
                    <a:pt x="4480" y="9186"/>
                  </a:cubicBezTo>
                  <a:cubicBezTo>
                    <a:pt x="4950" y="9386"/>
                    <a:pt x="5421" y="9543"/>
                    <a:pt x="5920" y="9671"/>
                  </a:cubicBezTo>
                  <a:cubicBezTo>
                    <a:pt x="5920" y="9671"/>
                    <a:pt x="6798" y="9859"/>
                    <a:pt x="7319" y="9859"/>
                  </a:cubicBezTo>
                  <a:cubicBezTo>
                    <a:pt x="7354" y="9859"/>
                    <a:pt x="7387" y="9858"/>
                    <a:pt x="7418" y="9856"/>
                  </a:cubicBezTo>
                  <a:cubicBezTo>
                    <a:pt x="8260" y="9785"/>
                    <a:pt x="8816" y="9157"/>
                    <a:pt x="9116" y="8287"/>
                  </a:cubicBezTo>
                  <a:cubicBezTo>
                    <a:pt x="9615" y="6875"/>
                    <a:pt x="9829" y="5734"/>
                    <a:pt x="9672" y="2881"/>
                  </a:cubicBezTo>
                  <a:cubicBezTo>
                    <a:pt x="9550" y="820"/>
                    <a:pt x="7945" y="1"/>
                    <a:pt x="6289"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6316950" y="1208600"/>
              <a:ext cx="236475" cy="179475"/>
            </a:xfrm>
            <a:custGeom>
              <a:avLst/>
              <a:gdLst/>
              <a:ahLst/>
              <a:cxnLst/>
              <a:rect l="l" t="t" r="r" b="b"/>
              <a:pathLst>
                <a:path w="9459" h="7179" extrusionOk="0">
                  <a:moveTo>
                    <a:pt x="5547" y="0"/>
                  </a:moveTo>
                  <a:cubicBezTo>
                    <a:pt x="5316" y="0"/>
                    <a:pt x="5087" y="61"/>
                    <a:pt x="4865" y="121"/>
                  </a:cubicBezTo>
                  <a:cubicBezTo>
                    <a:pt x="4409" y="264"/>
                    <a:pt x="3938" y="407"/>
                    <a:pt x="3481" y="535"/>
                  </a:cubicBezTo>
                  <a:cubicBezTo>
                    <a:pt x="2654" y="749"/>
                    <a:pt x="1784" y="835"/>
                    <a:pt x="1013" y="1205"/>
                  </a:cubicBezTo>
                  <a:cubicBezTo>
                    <a:pt x="842" y="1305"/>
                    <a:pt x="685" y="1419"/>
                    <a:pt x="543" y="1562"/>
                  </a:cubicBezTo>
                  <a:cubicBezTo>
                    <a:pt x="357" y="1805"/>
                    <a:pt x="272" y="2061"/>
                    <a:pt x="272" y="2347"/>
                  </a:cubicBezTo>
                  <a:cubicBezTo>
                    <a:pt x="257" y="2703"/>
                    <a:pt x="400" y="3031"/>
                    <a:pt x="329" y="3374"/>
                  </a:cubicBezTo>
                  <a:cubicBezTo>
                    <a:pt x="272" y="3631"/>
                    <a:pt x="215" y="3887"/>
                    <a:pt x="157" y="4173"/>
                  </a:cubicBezTo>
                  <a:cubicBezTo>
                    <a:pt x="100" y="4458"/>
                    <a:pt x="58" y="4743"/>
                    <a:pt x="1" y="5043"/>
                  </a:cubicBezTo>
                  <a:cubicBezTo>
                    <a:pt x="343" y="5128"/>
                    <a:pt x="628" y="5328"/>
                    <a:pt x="928" y="6241"/>
                  </a:cubicBezTo>
                  <a:cubicBezTo>
                    <a:pt x="971" y="6441"/>
                    <a:pt x="985" y="6626"/>
                    <a:pt x="999" y="6826"/>
                  </a:cubicBezTo>
                  <a:cubicBezTo>
                    <a:pt x="999" y="6969"/>
                    <a:pt x="999" y="7083"/>
                    <a:pt x="1128" y="7154"/>
                  </a:cubicBezTo>
                  <a:cubicBezTo>
                    <a:pt x="1159" y="7171"/>
                    <a:pt x="1193" y="7179"/>
                    <a:pt x="1229" y="7179"/>
                  </a:cubicBezTo>
                  <a:cubicBezTo>
                    <a:pt x="1342" y="7179"/>
                    <a:pt x="1469" y="7108"/>
                    <a:pt x="1555" y="7054"/>
                  </a:cubicBezTo>
                  <a:cubicBezTo>
                    <a:pt x="1655" y="7012"/>
                    <a:pt x="1769" y="6940"/>
                    <a:pt x="1855" y="6840"/>
                  </a:cubicBezTo>
                  <a:cubicBezTo>
                    <a:pt x="2540" y="6270"/>
                    <a:pt x="2982" y="5485"/>
                    <a:pt x="3125" y="4615"/>
                  </a:cubicBezTo>
                  <a:cubicBezTo>
                    <a:pt x="3139" y="4601"/>
                    <a:pt x="3139" y="4558"/>
                    <a:pt x="3139" y="4544"/>
                  </a:cubicBezTo>
                  <a:cubicBezTo>
                    <a:pt x="3182" y="4444"/>
                    <a:pt x="3196" y="4330"/>
                    <a:pt x="3196" y="4201"/>
                  </a:cubicBezTo>
                  <a:cubicBezTo>
                    <a:pt x="3813" y="4407"/>
                    <a:pt x="4471" y="4522"/>
                    <a:pt x="5133" y="4522"/>
                  </a:cubicBezTo>
                  <a:cubicBezTo>
                    <a:pt x="5343" y="4522"/>
                    <a:pt x="5554" y="4511"/>
                    <a:pt x="5764" y="4487"/>
                  </a:cubicBezTo>
                  <a:cubicBezTo>
                    <a:pt x="6391" y="4444"/>
                    <a:pt x="7005" y="4315"/>
                    <a:pt x="7604" y="4087"/>
                  </a:cubicBezTo>
                  <a:cubicBezTo>
                    <a:pt x="8118" y="3873"/>
                    <a:pt x="8674" y="3631"/>
                    <a:pt x="9073" y="3245"/>
                  </a:cubicBezTo>
                  <a:cubicBezTo>
                    <a:pt x="9216" y="3117"/>
                    <a:pt x="9344" y="2946"/>
                    <a:pt x="9401" y="2746"/>
                  </a:cubicBezTo>
                  <a:cubicBezTo>
                    <a:pt x="9459" y="2447"/>
                    <a:pt x="9316" y="2133"/>
                    <a:pt x="9045" y="1976"/>
                  </a:cubicBezTo>
                  <a:cubicBezTo>
                    <a:pt x="8844" y="1864"/>
                    <a:pt x="8617" y="1805"/>
                    <a:pt x="8384" y="1805"/>
                  </a:cubicBezTo>
                  <a:cubicBezTo>
                    <a:pt x="8319" y="1805"/>
                    <a:pt x="8254" y="1810"/>
                    <a:pt x="8189" y="1819"/>
                  </a:cubicBezTo>
                  <a:cubicBezTo>
                    <a:pt x="8260" y="1377"/>
                    <a:pt x="8046" y="920"/>
                    <a:pt x="7633" y="706"/>
                  </a:cubicBezTo>
                  <a:cubicBezTo>
                    <a:pt x="7432" y="596"/>
                    <a:pt x="7232" y="542"/>
                    <a:pt x="7031" y="542"/>
                  </a:cubicBezTo>
                  <a:cubicBezTo>
                    <a:pt x="6787" y="542"/>
                    <a:pt x="6541" y="621"/>
                    <a:pt x="6292" y="778"/>
                  </a:cubicBezTo>
                  <a:cubicBezTo>
                    <a:pt x="6406" y="464"/>
                    <a:pt x="6149" y="121"/>
                    <a:pt x="5835" y="36"/>
                  </a:cubicBezTo>
                  <a:cubicBezTo>
                    <a:pt x="5739" y="11"/>
                    <a:pt x="5643" y="0"/>
                    <a:pt x="5547"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6295550" y="1267900"/>
              <a:ext cx="34975" cy="27550"/>
            </a:xfrm>
            <a:custGeom>
              <a:avLst/>
              <a:gdLst/>
              <a:ahLst/>
              <a:cxnLst/>
              <a:rect l="l" t="t" r="r" b="b"/>
              <a:pathLst>
                <a:path w="1399" h="1102" extrusionOk="0">
                  <a:moveTo>
                    <a:pt x="601" y="1"/>
                  </a:moveTo>
                  <a:cubicBezTo>
                    <a:pt x="364" y="1"/>
                    <a:pt x="126" y="128"/>
                    <a:pt x="1" y="360"/>
                  </a:cubicBezTo>
                  <a:lnTo>
                    <a:pt x="1199" y="1102"/>
                  </a:lnTo>
                  <a:cubicBezTo>
                    <a:pt x="1399" y="759"/>
                    <a:pt x="1285" y="317"/>
                    <a:pt x="971" y="103"/>
                  </a:cubicBezTo>
                  <a:cubicBezTo>
                    <a:pt x="942" y="103"/>
                    <a:pt x="942" y="89"/>
                    <a:pt x="928" y="89"/>
                  </a:cubicBezTo>
                  <a:cubicBezTo>
                    <a:pt x="827" y="29"/>
                    <a:pt x="714" y="1"/>
                    <a:pt x="601"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6343350" y="1442000"/>
              <a:ext cx="62775" cy="62450"/>
            </a:xfrm>
            <a:custGeom>
              <a:avLst/>
              <a:gdLst/>
              <a:ahLst/>
              <a:cxnLst/>
              <a:rect l="l" t="t" r="r" b="b"/>
              <a:pathLst>
                <a:path w="2511" h="2498" extrusionOk="0">
                  <a:moveTo>
                    <a:pt x="0" y="1"/>
                  </a:moveTo>
                  <a:cubicBezTo>
                    <a:pt x="0" y="1"/>
                    <a:pt x="157" y="985"/>
                    <a:pt x="514" y="1499"/>
                  </a:cubicBezTo>
                  <a:cubicBezTo>
                    <a:pt x="642" y="1684"/>
                    <a:pt x="1198" y="2198"/>
                    <a:pt x="2211" y="2497"/>
                  </a:cubicBezTo>
                  <a:lnTo>
                    <a:pt x="2511" y="2055"/>
                  </a:lnTo>
                  <a:lnTo>
                    <a:pt x="1798" y="1784"/>
                  </a:lnTo>
                  <a:cubicBezTo>
                    <a:pt x="1512" y="1684"/>
                    <a:pt x="1227" y="1527"/>
                    <a:pt x="985" y="1342"/>
                  </a:cubicBezTo>
                  <a:cubicBezTo>
                    <a:pt x="585" y="1042"/>
                    <a:pt x="86" y="258"/>
                    <a:pt x="0"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6423575" y="1389225"/>
              <a:ext cx="19650" cy="18600"/>
            </a:xfrm>
            <a:custGeom>
              <a:avLst/>
              <a:gdLst/>
              <a:ahLst/>
              <a:cxnLst/>
              <a:rect l="l" t="t" r="r" b="b"/>
              <a:pathLst>
                <a:path w="786" h="744" extrusionOk="0">
                  <a:moveTo>
                    <a:pt x="415" y="0"/>
                  </a:moveTo>
                  <a:cubicBezTo>
                    <a:pt x="215" y="0"/>
                    <a:pt x="29" y="143"/>
                    <a:pt x="15" y="329"/>
                  </a:cubicBezTo>
                  <a:cubicBezTo>
                    <a:pt x="1" y="543"/>
                    <a:pt x="158" y="728"/>
                    <a:pt x="358" y="742"/>
                  </a:cubicBezTo>
                  <a:cubicBezTo>
                    <a:pt x="367" y="743"/>
                    <a:pt x="376" y="743"/>
                    <a:pt x="384" y="743"/>
                  </a:cubicBezTo>
                  <a:cubicBezTo>
                    <a:pt x="586" y="743"/>
                    <a:pt x="744" y="591"/>
                    <a:pt x="771" y="400"/>
                  </a:cubicBezTo>
                  <a:cubicBezTo>
                    <a:pt x="786" y="186"/>
                    <a:pt x="629" y="15"/>
                    <a:pt x="415"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6411825" y="1356225"/>
              <a:ext cx="23200" cy="14125"/>
            </a:xfrm>
            <a:custGeom>
              <a:avLst/>
              <a:gdLst/>
              <a:ahLst/>
              <a:cxnLst/>
              <a:rect l="l" t="t" r="r" b="b"/>
              <a:pathLst>
                <a:path w="928" h="565" extrusionOk="0">
                  <a:moveTo>
                    <a:pt x="482" y="1"/>
                  </a:moveTo>
                  <a:cubicBezTo>
                    <a:pt x="454" y="1"/>
                    <a:pt x="427" y="3"/>
                    <a:pt x="400" y="8"/>
                  </a:cubicBezTo>
                  <a:cubicBezTo>
                    <a:pt x="143" y="65"/>
                    <a:pt x="0" y="322"/>
                    <a:pt x="57" y="564"/>
                  </a:cubicBezTo>
                  <a:lnTo>
                    <a:pt x="927" y="350"/>
                  </a:lnTo>
                  <a:lnTo>
                    <a:pt x="927" y="336"/>
                  </a:lnTo>
                  <a:cubicBezTo>
                    <a:pt x="890" y="135"/>
                    <a:pt x="686" y="1"/>
                    <a:pt x="482"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6425375" y="1455200"/>
              <a:ext cx="23200" cy="16275"/>
            </a:xfrm>
            <a:custGeom>
              <a:avLst/>
              <a:gdLst/>
              <a:ahLst/>
              <a:cxnLst/>
              <a:rect l="l" t="t" r="r" b="b"/>
              <a:pathLst>
                <a:path w="928" h="651" extrusionOk="0">
                  <a:moveTo>
                    <a:pt x="100" y="1"/>
                  </a:moveTo>
                  <a:cubicBezTo>
                    <a:pt x="0" y="229"/>
                    <a:pt x="100" y="500"/>
                    <a:pt x="343" y="614"/>
                  </a:cubicBezTo>
                  <a:lnTo>
                    <a:pt x="357" y="614"/>
                  </a:lnTo>
                  <a:cubicBezTo>
                    <a:pt x="413" y="639"/>
                    <a:pt x="472" y="650"/>
                    <a:pt x="529" y="650"/>
                  </a:cubicBezTo>
                  <a:cubicBezTo>
                    <a:pt x="702" y="650"/>
                    <a:pt x="863" y="543"/>
                    <a:pt x="927" y="371"/>
                  </a:cubicBezTo>
                  <a:lnTo>
                    <a:pt x="100" y="1"/>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6495625" y="1351375"/>
              <a:ext cx="22850" cy="16475"/>
            </a:xfrm>
            <a:custGeom>
              <a:avLst/>
              <a:gdLst/>
              <a:ahLst/>
              <a:cxnLst/>
              <a:rect l="l" t="t" r="r" b="b"/>
              <a:pathLst>
                <a:path w="914" h="659" extrusionOk="0">
                  <a:moveTo>
                    <a:pt x="411" y="0"/>
                  </a:moveTo>
                  <a:cubicBezTo>
                    <a:pt x="242" y="0"/>
                    <a:pt x="76" y="97"/>
                    <a:pt x="1" y="259"/>
                  </a:cubicBezTo>
                  <a:lnTo>
                    <a:pt x="828" y="659"/>
                  </a:lnTo>
                  <a:cubicBezTo>
                    <a:pt x="914" y="416"/>
                    <a:pt x="828" y="159"/>
                    <a:pt x="600" y="31"/>
                  </a:cubicBezTo>
                  <a:lnTo>
                    <a:pt x="571" y="31"/>
                  </a:lnTo>
                  <a:cubicBezTo>
                    <a:pt x="519" y="10"/>
                    <a:pt x="465" y="0"/>
                    <a:pt x="41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6487425" y="1385650"/>
              <a:ext cx="19625" cy="18750"/>
            </a:xfrm>
            <a:custGeom>
              <a:avLst/>
              <a:gdLst/>
              <a:ahLst/>
              <a:cxnLst/>
              <a:rect l="l" t="t" r="r" b="b"/>
              <a:pathLst>
                <a:path w="785" h="750" extrusionOk="0">
                  <a:moveTo>
                    <a:pt x="428" y="1"/>
                  </a:moveTo>
                  <a:cubicBezTo>
                    <a:pt x="229" y="1"/>
                    <a:pt x="43" y="143"/>
                    <a:pt x="29" y="329"/>
                  </a:cubicBezTo>
                  <a:cubicBezTo>
                    <a:pt x="0" y="543"/>
                    <a:pt x="157" y="728"/>
                    <a:pt x="357" y="743"/>
                  </a:cubicBezTo>
                  <a:cubicBezTo>
                    <a:pt x="380" y="747"/>
                    <a:pt x="402" y="749"/>
                    <a:pt x="423" y="749"/>
                  </a:cubicBezTo>
                  <a:cubicBezTo>
                    <a:pt x="605" y="749"/>
                    <a:pt x="744" y="595"/>
                    <a:pt x="756" y="429"/>
                  </a:cubicBezTo>
                  <a:cubicBezTo>
                    <a:pt x="785" y="229"/>
                    <a:pt x="642" y="29"/>
                    <a:pt x="428"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6457825" y="1389225"/>
              <a:ext cx="33900" cy="55300"/>
            </a:xfrm>
            <a:custGeom>
              <a:avLst/>
              <a:gdLst/>
              <a:ahLst/>
              <a:cxnLst/>
              <a:rect l="l" t="t" r="r" b="b"/>
              <a:pathLst>
                <a:path w="1356" h="2212" extrusionOk="0">
                  <a:moveTo>
                    <a:pt x="357" y="0"/>
                  </a:moveTo>
                  <a:lnTo>
                    <a:pt x="0" y="2212"/>
                  </a:lnTo>
                  <a:lnTo>
                    <a:pt x="1356" y="2155"/>
                  </a:lnTo>
                  <a:lnTo>
                    <a:pt x="357"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6662875" y="1760125"/>
              <a:ext cx="43675" cy="68950"/>
            </a:xfrm>
            <a:custGeom>
              <a:avLst/>
              <a:gdLst/>
              <a:ahLst/>
              <a:cxnLst/>
              <a:rect l="l" t="t" r="r" b="b"/>
              <a:pathLst>
                <a:path w="1747" h="2758" extrusionOk="0">
                  <a:moveTo>
                    <a:pt x="343" y="0"/>
                  </a:moveTo>
                  <a:lnTo>
                    <a:pt x="1" y="971"/>
                  </a:lnTo>
                  <a:lnTo>
                    <a:pt x="415" y="1213"/>
                  </a:lnTo>
                  <a:cubicBezTo>
                    <a:pt x="572" y="1441"/>
                    <a:pt x="629" y="1855"/>
                    <a:pt x="843" y="2240"/>
                  </a:cubicBezTo>
                  <a:cubicBezTo>
                    <a:pt x="1035" y="2610"/>
                    <a:pt x="1323" y="2758"/>
                    <a:pt x="1513" y="2758"/>
                  </a:cubicBezTo>
                  <a:cubicBezTo>
                    <a:pt x="1659" y="2758"/>
                    <a:pt x="1747" y="2669"/>
                    <a:pt x="1684" y="2525"/>
                  </a:cubicBezTo>
                  <a:cubicBezTo>
                    <a:pt x="1513" y="2155"/>
                    <a:pt x="1570" y="1541"/>
                    <a:pt x="1342" y="999"/>
                  </a:cubicBezTo>
                  <a:cubicBezTo>
                    <a:pt x="1171" y="614"/>
                    <a:pt x="843" y="329"/>
                    <a:pt x="343"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6078375" y="1489800"/>
              <a:ext cx="358075" cy="535200"/>
            </a:xfrm>
            <a:custGeom>
              <a:avLst/>
              <a:gdLst/>
              <a:ahLst/>
              <a:cxnLst/>
              <a:rect l="l" t="t" r="r" b="b"/>
              <a:pathLst>
                <a:path w="14323" h="21408" extrusionOk="0">
                  <a:moveTo>
                    <a:pt x="5906" y="0"/>
                  </a:moveTo>
                  <a:cubicBezTo>
                    <a:pt x="3481" y="585"/>
                    <a:pt x="2996" y="1698"/>
                    <a:pt x="1997" y="5207"/>
                  </a:cubicBezTo>
                  <a:cubicBezTo>
                    <a:pt x="1355" y="7490"/>
                    <a:pt x="271" y="12597"/>
                    <a:pt x="171" y="13609"/>
                  </a:cubicBezTo>
                  <a:cubicBezTo>
                    <a:pt x="0" y="14965"/>
                    <a:pt x="29" y="15065"/>
                    <a:pt x="1384" y="15978"/>
                  </a:cubicBezTo>
                  <a:cubicBezTo>
                    <a:pt x="2625" y="16833"/>
                    <a:pt x="9401" y="20600"/>
                    <a:pt x="10942" y="21113"/>
                  </a:cubicBezTo>
                  <a:cubicBezTo>
                    <a:pt x="11628" y="21344"/>
                    <a:pt x="12382" y="21408"/>
                    <a:pt x="13003" y="21408"/>
                  </a:cubicBezTo>
                  <a:cubicBezTo>
                    <a:pt x="13761" y="21408"/>
                    <a:pt x="14322" y="21313"/>
                    <a:pt x="14322" y="21313"/>
                  </a:cubicBezTo>
                  <a:lnTo>
                    <a:pt x="11555" y="19701"/>
                  </a:lnTo>
                  <a:cubicBezTo>
                    <a:pt x="11555" y="19701"/>
                    <a:pt x="11783" y="19615"/>
                    <a:pt x="12482" y="19415"/>
                  </a:cubicBezTo>
                  <a:cubicBezTo>
                    <a:pt x="13181" y="19202"/>
                    <a:pt x="13538" y="19102"/>
                    <a:pt x="13795" y="18845"/>
                  </a:cubicBezTo>
                  <a:cubicBezTo>
                    <a:pt x="14011" y="18628"/>
                    <a:pt x="13875" y="18377"/>
                    <a:pt x="13263" y="18377"/>
                  </a:cubicBezTo>
                  <a:cubicBezTo>
                    <a:pt x="13190" y="18377"/>
                    <a:pt x="13111" y="18381"/>
                    <a:pt x="13024" y="18388"/>
                  </a:cubicBezTo>
                  <a:cubicBezTo>
                    <a:pt x="12969" y="18393"/>
                    <a:pt x="12912" y="18395"/>
                    <a:pt x="12855" y="18395"/>
                  </a:cubicBezTo>
                  <a:cubicBezTo>
                    <a:pt x="12168" y="18395"/>
                    <a:pt x="11366" y="18077"/>
                    <a:pt x="10516" y="18077"/>
                  </a:cubicBezTo>
                  <a:cubicBezTo>
                    <a:pt x="10383" y="18077"/>
                    <a:pt x="10249" y="18085"/>
                    <a:pt x="10114" y="18103"/>
                  </a:cubicBezTo>
                  <a:lnTo>
                    <a:pt x="4665" y="13609"/>
                  </a:lnTo>
                  <a:lnTo>
                    <a:pt x="6377" y="6177"/>
                  </a:lnTo>
                  <a:cubicBezTo>
                    <a:pt x="6377" y="6177"/>
                    <a:pt x="7832" y="1056"/>
                    <a:pt x="5906"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6099050" y="1478025"/>
              <a:ext cx="175475" cy="266750"/>
            </a:xfrm>
            <a:custGeom>
              <a:avLst/>
              <a:gdLst/>
              <a:ahLst/>
              <a:cxnLst/>
              <a:rect l="l" t="t" r="r" b="b"/>
              <a:pathLst>
                <a:path w="7019" h="10670" extrusionOk="0">
                  <a:moveTo>
                    <a:pt x="5564" y="1"/>
                  </a:moveTo>
                  <a:cubicBezTo>
                    <a:pt x="3082" y="671"/>
                    <a:pt x="2026" y="1484"/>
                    <a:pt x="1498" y="3039"/>
                  </a:cubicBezTo>
                  <a:cubicBezTo>
                    <a:pt x="956" y="4551"/>
                    <a:pt x="0" y="9302"/>
                    <a:pt x="0" y="9302"/>
                  </a:cubicBezTo>
                  <a:cubicBezTo>
                    <a:pt x="0" y="9302"/>
                    <a:pt x="771" y="10086"/>
                    <a:pt x="2269" y="10486"/>
                  </a:cubicBezTo>
                  <a:cubicBezTo>
                    <a:pt x="2768" y="10624"/>
                    <a:pt x="3209" y="10669"/>
                    <a:pt x="3574" y="10669"/>
                  </a:cubicBezTo>
                  <a:cubicBezTo>
                    <a:pt x="4305" y="10669"/>
                    <a:pt x="4737" y="10486"/>
                    <a:pt x="4737" y="10486"/>
                  </a:cubicBezTo>
                  <a:cubicBezTo>
                    <a:pt x="4737" y="10486"/>
                    <a:pt x="6077" y="5621"/>
                    <a:pt x="6334" y="4523"/>
                  </a:cubicBezTo>
                  <a:cubicBezTo>
                    <a:pt x="7019" y="1484"/>
                    <a:pt x="5564" y="1"/>
                    <a:pt x="5564" y="1"/>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724;p48">
            <a:extLst>
              <a:ext uri="{FF2B5EF4-FFF2-40B4-BE49-F238E27FC236}">
                <a16:creationId xmlns:a16="http://schemas.microsoft.com/office/drawing/2014/main" id="{96868E68-4269-48F2-4D3A-BACFE4FA36A7}"/>
              </a:ext>
            </a:extLst>
          </p:cNvPr>
          <p:cNvSpPr txBox="1">
            <a:spLocks/>
          </p:cNvSpPr>
          <p:nvPr/>
        </p:nvSpPr>
        <p:spPr>
          <a:xfrm>
            <a:off x="1052219" y="1805406"/>
            <a:ext cx="5014076" cy="2134816"/>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1pPr>
            <a:lvl2pPr marL="914400" marR="0" lvl="1"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2pPr>
            <a:lvl3pPr marL="1371600" marR="0" lvl="2"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3pPr>
            <a:lvl4pPr marL="1828800" marR="0" lvl="3"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4pPr>
            <a:lvl5pPr marL="2286000" marR="0" lvl="4"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5pPr>
            <a:lvl6pPr marL="2743200" marR="0" lvl="5"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6pPr>
            <a:lvl7pPr marL="3200400" marR="0" lvl="6"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7pPr>
            <a:lvl8pPr marL="3657600" marR="0" lvl="7"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9pPr>
          </a:lstStyle>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Việc vận dụng các yếu tố mới cần chọn lọc phù hợp với thuần phong mĩ tục, góp phần giữ gìn bản sắc ngôn ngữ, bản sắc văn hoá dân tộc. </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Tránh sính ngoại, lai căng ngôn ngữ làm mất đi sự trong sáng của tiếng Việt. </a:t>
            </a:r>
          </a:p>
        </p:txBody>
      </p:sp>
    </p:spTree>
    <p:extLst>
      <p:ext uri="{BB962C8B-B14F-4D97-AF65-F5344CB8AC3E}">
        <p14:creationId xmlns:p14="http://schemas.microsoft.com/office/powerpoint/2010/main" val="3833977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716C-B9C2-4197-B9E7-D86AA04492C2}"/>
              </a:ext>
            </a:extLst>
          </p:cNvPr>
          <p:cNvSpPr>
            <a:spLocks noGrp="1"/>
          </p:cNvSpPr>
          <p:nvPr>
            <p:ph type="ctrTitle"/>
          </p:nvPr>
        </p:nvSpPr>
        <p:spPr>
          <a:xfrm>
            <a:off x="1369956" y="921200"/>
            <a:ext cx="6840000" cy="540000"/>
          </a:xfrm>
        </p:spPr>
        <p:txBody>
          <a:bodyPr/>
          <a:lstStyle/>
          <a:p>
            <a:pPr>
              <a:lnSpc>
                <a:spcPct val="150000"/>
              </a:lnSpc>
            </a:pPr>
            <a:r>
              <a:rPr lang="vi-VN" sz="2000" b="1" dirty="0">
                <a:latin typeface="Times New Roman" panose="02020603050405020304" pitchFamily="18" charset="0"/>
                <a:cs typeface="Times New Roman" panose="02020603050405020304" pitchFamily="18" charset="0"/>
              </a:rPr>
              <a:t>Bài tập 1</a:t>
            </a:r>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a</a:t>
            </a:r>
          </a:p>
        </p:txBody>
      </p:sp>
      <p:graphicFrame>
        <p:nvGraphicFramePr>
          <p:cNvPr id="3" name="Table 2">
            <a:extLst>
              <a:ext uri="{FF2B5EF4-FFF2-40B4-BE49-F238E27FC236}">
                <a16:creationId xmlns:a16="http://schemas.microsoft.com/office/drawing/2014/main" id="{25D6D270-0140-B0A8-3B18-134D2A0FEA51}"/>
              </a:ext>
            </a:extLst>
          </p:cNvPr>
          <p:cNvGraphicFramePr>
            <a:graphicFrameLocks noGrp="1"/>
          </p:cNvGraphicFramePr>
          <p:nvPr>
            <p:extLst>
              <p:ext uri="{D42A27DB-BD31-4B8C-83A1-F6EECF244321}">
                <p14:modId xmlns:p14="http://schemas.microsoft.com/office/powerpoint/2010/main" val="2306927093"/>
              </p:ext>
            </p:extLst>
          </p:nvPr>
        </p:nvGraphicFramePr>
        <p:xfrm>
          <a:off x="1481274" y="1858478"/>
          <a:ext cx="6917633" cy="1920240"/>
        </p:xfrm>
        <a:graphic>
          <a:graphicData uri="http://schemas.openxmlformats.org/drawingml/2006/table">
            <a:tbl>
              <a:tblPr firstRow="1" firstCol="1" bandRow="1">
                <a:tableStyleId>{68D230F3-CF80-4859-8CE7-A43EE81993B5}</a:tableStyleId>
              </a:tblPr>
              <a:tblGrid>
                <a:gridCol w="2133436">
                  <a:extLst>
                    <a:ext uri="{9D8B030D-6E8A-4147-A177-3AD203B41FA5}">
                      <a16:colId xmlns:a16="http://schemas.microsoft.com/office/drawing/2014/main" val="249502899"/>
                    </a:ext>
                  </a:extLst>
                </a:gridCol>
                <a:gridCol w="2133436">
                  <a:extLst>
                    <a:ext uri="{9D8B030D-6E8A-4147-A177-3AD203B41FA5}">
                      <a16:colId xmlns:a16="http://schemas.microsoft.com/office/drawing/2014/main" val="909491882"/>
                    </a:ext>
                  </a:extLst>
                </a:gridCol>
                <a:gridCol w="2650761">
                  <a:extLst>
                    <a:ext uri="{9D8B030D-6E8A-4147-A177-3AD203B41FA5}">
                      <a16:colId xmlns:a16="http://schemas.microsoft.com/office/drawing/2014/main" val="3940097516"/>
                    </a:ext>
                  </a:extLst>
                </a:gridCol>
              </a:tblGrid>
              <a:tr h="0">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Từ mới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Nghĩa gốc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Nghĩa mới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2290081"/>
                  </a:ext>
                </a:extLst>
              </a:tr>
              <a:tr h="0">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K,ko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Không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Không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19640987"/>
                  </a:ext>
                </a:extLst>
              </a:tr>
              <a:tr h="0">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Hi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Xin chào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42729914"/>
                  </a:ext>
                </a:extLst>
              </a:tr>
              <a:tr h="0">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G92U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Good night to you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Chúc bạn ngủ ngon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72295240"/>
                  </a:ext>
                </a:extLst>
              </a:tr>
              <a:tr h="0">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Hom wa lai bi me la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Hôm qua lại bị mẹ la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Hôm qua lại bị mẹ la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75626596"/>
                  </a:ext>
                </a:extLst>
              </a:tr>
              <a:tr h="0">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Buồn như con con chuồn chuồn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mpd="sng">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Buồn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mpd="sng">
                      <a:noFill/>
                    </a:lnB>
                    <a:lnTlToBr w="12700" cmpd="sng">
                      <a:noFill/>
                      <a:prstDash val="solid"/>
                    </a:lnTlToBr>
                    <a:lnBlToTr w="12700" cmpd="sng">
                      <a:noFill/>
                      <a:prstDash val="solid"/>
                    </a:lnBlToTr>
                  </a:tcPr>
                </a:tc>
                <a:tc>
                  <a:txBody>
                    <a:bodyPr/>
                    <a:lstStyle/>
                    <a:p>
                      <a:pPr algn="just">
                        <a:spcAft>
                          <a:spcPts val="800"/>
                        </a:spcAft>
                      </a:pPr>
                      <a:r>
                        <a:rPr lang="en-US" sz="1800" dirty="0" err="1">
                          <a:effectLst/>
                          <a:latin typeface="Times New Roman" panose="02020603050405020304" pitchFamily="18" charset="0"/>
                          <a:cs typeface="Times New Roman" panose="02020603050405020304" pitchFamily="18" charset="0"/>
                        </a:rPr>
                        <a:t>Cách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nói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vần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vô</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nghĩa</a:t>
                      </a: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71173372"/>
                  </a:ext>
                </a:extLst>
              </a:tr>
            </a:tbl>
          </a:graphicData>
        </a:graphic>
      </p:graphicFrame>
    </p:spTree>
    <p:extLst>
      <p:ext uri="{BB962C8B-B14F-4D97-AF65-F5344CB8AC3E}">
        <p14:creationId xmlns:p14="http://schemas.microsoft.com/office/powerpoint/2010/main" val="1317514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p38"/>
          <p:cNvSpPr txBox="1">
            <a:spLocks noGrp="1"/>
          </p:cNvSpPr>
          <p:nvPr>
            <p:ph type="title" idx="4294967295"/>
          </p:nvPr>
        </p:nvSpPr>
        <p:spPr>
          <a:xfrm>
            <a:off x="1052219" y="900859"/>
            <a:ext cx="5013325" cy="604838"/>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2000" b="1" dirty="0">
                <a:latin typeface="Times New Roman" panose="02020603050405020304" pitchFamily="18" charset="0"/>
                <a:cs typeface="Times New Roman" panose="02020603050405020304" pitchFamily="18" charset="0"/>
              </a:rPr>
              <a:t>b. Ngôn ngữ tuổi “teen” tuy lệch chuẩn nhưng vẫn tồn tại và phát triển vì:</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4294967295"/>
          </p:nvPr>
        </p:nvSpPr>
        <p:spPr>
          <a:xfrm>
            <a:off x="0" y="587375"/>
            <a:ext cx="692150" cy="5556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1</a:t>
            </a:r>
            <a:endParaRPr dirty="0">
              <a:solidFill>
                <a:schemeClr val="lt1"/>
              </a:solidFill>
            </a:endParaRPr>
          </a:p>
        </p:txBody>
      </p:sp>
      <p:grpSp>
        <p:nvGrpSpPr>
          <p:cNvPr id="402" name="Google Shape;402;p38"/>
          <p:cNvGrpSpPr/>
          <p:nvPr/>
        </p:nvGrpSpPr>
        <p:grpSpPr>
          <a:xfrm flipH="1">
            <a:off x="6615285" y="1908911"/>
            <a:ext cx="2528715" cy="2080173"/>
            <a:chOff x="5552600" y="1045825"/>
            <a:chExt cx="1199125" cy="986425"/>
          </a:xfrm>
        </p:grpSpPr>
        <p:sp>
          <p:nvSpPr>
            <p:cNvPr id="403" name="Google Shape;403;p38"/>
            <p:cNvSpPr/>
            <p:nvPr/>
          </p:nvSpPr>
          <p:spPr>
            <a:xfrm>
              <a:off x="6356175" y="1446800"/>
              <a:ext cx="315300" cy="357925"/>
            </a:xfrm>
            <a:custGeom>
              <a:avLst/>
              <a:gdLst/>
              <a:ahLst/>
              <a:cxnLst/>
              <a:rect l="l" t="t" r="r" b="b"/>
              <a:pathLst>
                <a:path w="12612" h="14317" extrusionOk="0">
                  <a:moveTo>
                    <a:pt x="1521" y="0"/>
                  </a:moveTo>
                  <a:cubicBezTo>
                    <a:pt x="1060" y="0"/>
                    <a:pt x="554" y="75"/>
                    <a:pt x="1" y="237"/>
                  </a:cubicBezTo>
                  <a:lnTo>
                    <a:pt x="2840" y="9866"/>
                  </a:lnTo>
                  <a:cubicBezTo>
                    <a:pt x="3039" y="10708"/>
                    <a:pt x="3653" y="11364"/>
                    <a:pt x="4480" y="11635"/>
                  </a:cubicBezTo>
                  <a:lnTo>
                    <a:pt x="6349" y="12220"/>
                  </a:lnTo>
                  <a:lnTo>
                    <a:pt x="12041" y="14317"/>
                  </a:lnTo>
                  <a:lnTo>
                    <a:pt x="12611" y="12533"/>
                  </a:lnTo>
                  <a:cubicBezTo>
                    <a:pt x="11827" y="12063"/>
                    <a:pt x="6335" y="8896"/>
                    <a:pt x="6335" y="8896"/>
                  </a:cubicBezTo>
                  <a:cubicBezTo>
                    <a:pt x="6335" y="8896"/>
                    <a:pt x="5850" y="6228"/>
                    <a:pt x="5179" y="3389"/>
                  </a:cubicBezTo>
                  <a:cubicBezTo>
                    <a:pt x="4714" y="1449"/>
                    <a:pt x="3549" y="0"/>
                    <a:pt x="1521"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a:off x="6341925" y="1445275"/>
              <a:ext cx="168700" cy="223350"/>
            </a:xfrm>
            <a:custGeom>
              <a:avLst/>
              <a:gdLst/>
              <a:ahLst/>
              <a:cxnLst/>
              <a:rect l="l" t="t" r="r" b="b"/>
              <a:pathLst>
                <a:path w="6748" h="8934" extrusionOk="0">
                  <a:moveTo>
                    <a:pt x="2183" y="0"/>
                  </a:moveTo>
                  <a:cubicBezTo>
                    <a:pt x="1218" y="0"/>
                    <a:pt x="0" y="298"/>
                    <a:pt x="0" y="298"/>
                  </a:cubicBezTo>
                  <a:lnTo>
                    <a:pt x="2982" y="8900"/>
                  </a:lnTo>
                  <a:cubicBezTo>
                    <a:pt x="3213" y="8923"/>
                    <a:pt x="3431" y="8933"/>
                    <a:pt x="3637" y="8933"/>
                  </a:cubicBezTo>
                  <a:cubicBezTo>
                    <a:pt x="5988" y="8933"/>
                    <a:pt x="6748" y="7559"/>
                    <a:pt x="6748" y="7559"/>
                  </a:cubicBezTo>
                  <a:cubicBezTo>
                    <a:pt x="6748" y="7559"/>
                    <a:pt x="6277" y="4806"/>
                    <a:pt x="5635" y="2737"/>
                  </a:cubicBezTo>
                  <a:cubicBezTo>
                    <a:pt x="4979" y="683"/>
                    <a:pt x="3780" y="326"/>
                    <a:pt x="2853" y="69"/>
                  </a:cubicBezTo>
                  <a:cubicBezTo>
                    <a:pt x="2663" y="20"/>
                    <a:pt x="2431" y="0"/>
                    <a:pt x="2183" y="0"/>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38"/>
            <p:cNvSpPr/>
            <p:nvPr/>
          </p:nvSpPr>
          <p:spPr>
            <a:xfrm>
              <a:off x="6262750" y="1744800"/>
              <a:ext cx="488975" cy="282100"/>
            </a:xfrm>
            <a:custGeom>
              <a:avLst/>
              <a:gdLst/>
              <a:ahLst/>
              <a:cxnLst/>
              <a:rect l="l" t="t" r="r" b="b"/>
              <a:pathLst>
                <a:path w="19559" h="11284" extrusionOk="0">
                  <a:moveTo>
                    <a:pt x="11926" y="0"/>
                  </a:moveTo>
                  <a:lnTo>
                    <a:pt x="0" y="6904"/>
                  </a:lnTo>
                  <a:lnTo>
                    <a:pt x="7632" y="11284"/>
                  </a:lnTo>
                  <a:lnTo>
                    <a:pt x="19558" y="4408"/>
                  </a:lnTo>
                  <a:lnTo>
                    <a:pt x="1192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6262750" y="1744800"/>
              <a:ext cx="488975" cy="282100"/>
            </a:xfrm>
            <a:custGeom>
              <a:avLst/>
              <a:gdLst/>
              <a:ahLst/>
              <a:cxnLst/>
              <a:rect l="l" t="t" r="r" b="b"/>
              <a:pathLst>
                <a:path w="19559" h="11284" extrusionOk="0">
                  <a:moveTo>
                    <a:pt x="11926" y="0"/>
                  </a:moveTo>
                  <a:lnTo>
                    <a:pt x="0" y="6904"/>
                  </a:lnTo>
                  <a:lnTo>
                    <a:pt x="7632" y="11284"/>
                  </a:lnTo>
                  <a:lnTo>
                    <a:pt x="19558" y="4408"/>
                  </a:lnTo>
                  <a:lnTo>
                    <a:pt x="11926" y="0"/>
                  </a:lnTo>
                  <a:close/>
                </a:path>
              </a:pathLst>
            </a:custGeom>
            <a:solidFill>
              <a:srgbClr val="000000">
                <a:alpha val="9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6598325" y="1831450"/>
              <a:ext cx="144825" cy="107375"/>
            </a:xfrm>
            <a:custGeom>
              <a:avLst/>
              <a:gdLst/>
              <a:ahLst/>
              <a:cxnLst/>
              <a:rect l="l" t="t" r="r" b="b"/>
              <a:pathLst>
                <a:path w="5793" h="4295" extrusionOk="0">
                  <a:moveTo>
                    <a:pt x="5793" y="1"/>
                  </a:moveTo>
                  <a:lnTo>
                    <a:pt x="1057" y="2725"/>
                  </a:lnTo>
                  <a:cubicBezTo>
                    <a:pt x="457" y="3068"/>
                    <a:pt x="1" y="3809"/>
                    <a:pt x="1" y="4080"/>
                  </a:cubicBezTo>
                  <a:lnTo>
                    <a:pt x="1" y="4294"/>
                  </a:lnTo>
                  <a:lnTo>
                    <a:pt x="5793" y="956"/>
                  </a:lnTo>
                  <a:lnTo>
                    <a:pt x="5793"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6416100" y="1726600"/>
              <a:ext cx="327050" cy="212575"/>
            </a:xfrm>
            <a:custGeom>
              <a:avLst/>
              <a:gdLst/>
              <a:ahLst/>
              <a:cxnLst/>
              <a:rect l="l" t="t" r="r" b="b"/>
              <a:pathLst>
                <a:path w="13082" h="8503" extrusionOk="0">
                  <a:moveTo>
                    <a:pt x="5792" y="1"/>
                  </a:moveTo>
                  <a:lnTo>
                    <a:pt x="1042" y="2725"/>
                  </a:lnTo>
                  <a:cubicBezTo>
                    <a:pt x="457" y="3068"/>
                    <a:pt x="0" y="3809"/>
                    <a:pt x="0" y="4080"/>
                  </a:cubicBezTo>
                  <a:lnTo>
                    <a:pt x="0" y="4294"/>
                  </a:lnTo>
                  <a:lnTo>
                    <a:pt x="7290" y="8503"/>
                  </a:lnTo>
                  <a:lnTo>
                    <a:pt x="7290" y="8289"/>
                  </a:lnTo>
                  <a:cubicBezTo>
                    <a:pt x="7290" y="8018"/>
                    <a:pt x="7746" y="7276"/>
                    <a:pt x="8346" y="6933"/>
                  </a:cubicBezTo>
                  <a:lnTo>
                    <a:pt x="13082" y="4195"/>
                  </a:lnTo>
                  <a:lnTo>
                    <a:pt x="579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6416100" y="1726250"/>
              <a:ext cx="327050" cy="212925"/>
            </a:xfrm>
            <a:custGeom>
              <a:avLst/>
              <a:gdLst/>
              <a:ahLst/>
              <a:cxnLst/>
              <a:rect l="l" t="t" r="r" b="b"/>
              <a:pathLst>
                <a:path w="13082" h="8517" extrusionOk="0">
                  <a:moveTo>
                    <a:pt x="5792" y="0"/>
                  </a:moveTo>
                  <a:lnTo>
                    <a:pt x="1042" y="2739"/>
                  </a:lnTo>
                  <a:cubicBezTo>
                    <a:pt x="457" y="3082"/>
                    <a:pt x="0" y="3823"/>
                    <a:pt x="0" y="4094"/>
                  </a:cubicBezTo>
                  <a:lnTo>
                    <a:pt x="0" y="4308"/>
                  </a:lnTo>
                  <a:lnTo>
                    <a:pt x="7290" y="8517"/>
                  </a:lnTo>
                  <a:lnTo>
                    <a:pt x="7290" y="8303"/>
                  </a:lnTo>
                  <a:cubicBezTo>
                    <a:pt x="7290" y="8032"/>
                    <a:pt x="7746" y="7290"/>
                    <a:pt x="8346" y="6947"/>
                  </a:cubicBezTo>
                  <a:lnTo>
                    <a:pt x="13082" y="4209"/>
                  </a:lnTo>
                  <a:lnTo>
                    <a:pt x="579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571600" y="1918250"/>
              <a:ext cx="26750" cy="15575"/>
            </a:xfrm>
            <a:custGeom>
              <a:avLst/>
              <a:gdLst/>
              <a:ahLst/>
              <a:cxnLst/>
              <a:rect l="l" t="t" r="r" b="b"/>
              <a:pathLst>
                <a:path w="1070" h="623" extrusionOk="0">
                  <a:moveTo>
                    <a:pt x="204" y="1"/>
                  </a:moveTo>
                  <a:cubicBezTo>
                    <a:pt x="135" y="1"/>
                    <a:pt x="66" y="8"/>
                    <a:pt x="0" y="24"/>
                  </a:cubicBezTo>
                  <a:lnTo>
                    <a:pt x="599" y="352"/>
                  </a:lnTo>
                  <a:lnTo>
                    <a:pt x="1070" y="623"/>
                  </a:lnTo>
                  <a:cubicBezTo>
                    <a:pt x="1070" y="409"/>
                    <a:pt x="942" y="209"/>
                    <a:pt x="728" y="123"/>
                  </a:cubicBezTo>
                  <a:cubicBezTo>
                    <a:pt x="572" y="51"/>
                    <a:pt x="386" y="1"/>
                    <a:pt x="204"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6571600" y="1918250"/>
              <a:ext cx="26750" cy="15575"/>
            </a:xfrm>
            <a:custGeom>
              <a:avLst/>
              <a:gdLst/>
              <a:ahLst/>
              <a:cxnLst/>
              <a:rect l="l" t="t" r="r" b="b"/>
              <a:pathLst>
                <a:path w="1070" h="623" extrusionOk="0">
                  <a:moveTo>
                    <a:pt x="204" y="1"/>
                  </a:moveTo>
                  <a:cubicBezTo>
                    <a:pt x="135" y="1"/>
                    <a:pt x="66" y="8"/>
                    <a:pt x="0" y="24"/>
                  </a:cubicBezTo>
                  <a:lnTo>
                    <a:pt x="599" y="352"/>
                  </a:lnTo>
                  <a:lnTo>
                    <a:pt x="1070" y="623"/>
                  </a:lnTo>
                  <a:cubicBezTo>
                    <a:pt x="1070" y="409"/>
                    <a:pt x="942" y="209"/>
                    <a:pt x="728" y="123"/>
                  </a:cubicBezTo>
                  <a:cubicBezTo>
                    <a:pt x="572" y="51"/>
                    <a:pt x="386" y="1"/>
                    <a:pt x="204"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262750" y="1917400"/>
              <a:ext cx="190825" cy="114850"/>
            </a:xfrm>
            <a:custGeom>
              <a:avLst/>
              <a:gdLst/>
              <a:ahLst/>
              <a:cxnLst/>
              <a:rect l="l" t="t" r="r" b="b"/>
              <a:pathLst>
                <a:path w="7633" h="4594" extrusionOk="0">
                  <a:moveTo>
                    <a:pt x="0" y="0"/>
                  </a:moveTo>
                  <a:lnTo>
                    <a:pt x="0" y="200"/>
                  </a:lnTo>
                  <a:lnTo>
                    <a:pt x="7632" y="4594"/>
                  </a:lnTo>
                  <a:lnTo>
                    <a:pt x="7632" y="4380"/>
                  </a:lnTo>
                  <a:lnTo>
                    <a:pt x="0"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6262750" y="1917400"/>
              <a:ext cx="190825" cy="114850"/>
            </a:xfrm>
            <a:custGeom>
              <a:avLst/>
              <a:gdLst/>
              <a:ahLst/>
              <a:cxnLst/>
              <a:rect l="l" t="t" r="r" b="b"/>
              <a:pathLst>
                <a:path w="7633" h="4594" extrusionOk="0">
                  <a:moveTo>
                    <a:pt x="0" y="0"/>
                  </a:moveTo>
                  <a:lnTo>
                    <a:pt x="0" y="200"/>
                  </a:lnTo>
                  <a:lnTo>
                    <a:pt x="7632" y="4594"/>
                  </a:lnTo>
                  <a:lnTo>
                    <a:pt x="7632" y="4380"/>
                  </a:lnTo>
                  <a:lnTo>
                    <a:pt x="0" y="0"/>
                  </a:lnTo>
                  <a:close/>
                </a:path>
              </a:pathLst>
            </a:custGeom>
            <a:solidFill>
              <a:srgbClr val="000000">
                <a:alpha val="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8"/>
            <p:cNvSpPr/>
            <p:nvPr/>
          </p:nvSpPr>
          <p:spPr>
            <a:xfrm>
              <a:off x="6453550" y="1855000"/>
              <a:ext cx="298175" cy="177250"/>
            </a:xfrm>
            <a:custGeom>
              <a:avLst/>
              <a:gdLst/>
              <a:ahLst/>
              <a:cxnLst/>
              <a:rect l="l" t="t" r="r" b="b"/>
              <a:pathLst>
                <a:path w="11927" h="7090" extrusionOk="0">
                  <a:moveTo>
                    <a:pt x="11926" y="0"/>
                  </a:moveTo>
                  <a:lnTo>
                    <a:pt x="0" y="6876"/>
                  </a:lnTo>
                  <a:lnTo>
                    <a:pt x="0" y="7090"/>
                  </a:lnTo>
                  <a:lnTo>
                    <a:pt x="11926" y="200"/>
                  </a:lnTo>
                  <a:lnTo>
                    <a:pt x="1192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8"/>
            <p:cNvSpPr/>
            <p:nvPr/>
          </p:nvSpPr>
          <p:spPr>
            <a:xfrm>
              <a:off x="6452825" y="1925825"/>
              <a:ext cx="145775" cy="96800"/>
            </a:xfrm>
            <a:custGeom>
              <a:avLst/>
              <a:gdLst/>
              <a:ahLst/>
              <a:cxnLst/>
              <a:rect l="l" t="t" r="r" b="b"/>
              <a:pathLst>
                <a:path w="5831" h="3872" extrusionOk="0">
                  <a:moveTo>
                    <a:pt x="5338" y="0"/>
                  </a:moveTo>
                  <a:cubicBezTo>
                    <a:pt x="5169" y="0"/>
                    <a:pt x="4967" y="51"/>
                    <a:pt x="4751" y="177"/>
                  </a:cubicBezTo>
                  <a:lnTo>
                    <a:pt x="1" y="2887"/>
                  </a:lnTo>
                  <a:lnTo>
                    <a:pt x="1" y="3872"/>
                  </a:lnTo>
                  <a:lnTo>
                    <a:pt x="5821" y="519"/>
                  </a:lnTo>
                  <a:cubicBezTo>
                    <a:pt x="5821" y="519"/>
                    <a:pt x="5823" y="528"/>
                    <a:pt x="5824" y="528"/>
                  </a:cubicBezTo>
                  <a:cubicBezTo>
                    <a:pt x="5827" y="528"/>
                    <a:pt x="5830" y="497"/>
                    <a:pt x="5821" y="320"/>
                  </a:cubicBezTo>
                  <a:cubicBezTo>
                    <a:pt x="5821" y="149"/>
                    <a:pt x="5628" y="0"/>
                    <a:pt x="5338"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8"/>
            <p:cNvSpPr/>
            <p:nvPr/>
          </p:nvSpPr>
          <p:spPr>
            <a:xfrm>
              <a:off x="6270600" y="1892800"/>
              <a:ext cx="182975" cy="129825"/>
            </a:xfrm>
            <a:custGeom>
              <a:avLst/>
              <a:gdLst/>
              <a:ahLst/>
              <a:cxnLst/>
              <a:rect l="l" t="t" r="r" b="b"/>
              <a:pathLst>
                <a:path w="7319" h="5193" extrusionOk="0">
                  <a:moveTo>
                    <a:pt x="0" y="0"/>
                  </a:moveTo>
                  <a:lnTo>
                    <a:pt x="0" y="984"/>
                  </a:lnTo>
                  <a:lnTo>
                    <a:pt x="7318" y="5193"/>
                  </a:lnTo>
                  <a:lnTo>
                    <a:pt x="7318" y="4208"/>
                  </a:lnTo>
                  <a:lnTo>
                    <a:pt x="0"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6270600" y="1820025"/>
              <a:ext cx="324550" cy="178350"/>
            </a:xfrm>
            <a:custGeom>
              <a:avLst/>
              <a:gdLst/>
              <a:ahLst/>
              <a:cxnLst/>
              <a:rect l="l" t="t" r="r" b="b"/>
              <a:pathLst>
                <a:path w="12982" h="7134" extrusionOk="0">
                  <a:moveTo>
                    <a:pt x="12978" y="4336"/>
                  </a:moveTo>
                  <a:lnTo>
                    <a:pt x="12982" y="4338"/>
                  </a:lnTo>
                  <a:cubicBezTo>
                    <a:pt x="12981" y="4337"/>
                    <a:pt x="12980" y="4337"/>
                    <a:pt x="12978" y="4336"/>
                  </a:cubicBezTo>
                  <a:close/>
                  <a:moveTo>
                    <a:pt x="5322" y="0"/>
                  </a:moveTo>
                  <a:cubicBezTo>
                    <a:pt x="5180" y="0"/>
                    <a:pt x="4996" y="54"/>
                    <a:pt x="4750" y="201"/>
                  </a:cubicBezTo>
                  <a:lnTo>
                    <a:pt x="0" y="2911"/>
                  </a:lnTo>
                  <a:lnTo>
                    <a:pt x="856" y="3410"/>
                  </a:lnTo>
                  <a:lnTo>
                    <a:pt x="7290" y="7134"/>
                  </a:lnTo>
                  <a:lnTo>
                    <a:pt x="11826" y="4537"/>
                  </a:lnTo>
                  <a:lnTo>
                    <a:pt x="12040" y="4409"/>
                  </a:lnTo>
                  <a:cubicBezTo>
                    <a:pt x="12251" y="4295"/>
                    <a:pt x="12440" y="4237"/>
                    <a:pt x="12613" y="4237"/>
                  </a:cubicBezTo>
                  <a:cubicBezTo>
                    <a:pt x="12742" y="4237"/>
                    <a:pt x="12863" y="4270"/>
                    <a:pt x="12978" y="4336"/>
                  </a:cubicBezTo>
                  <a:lnTo>
                    <a:pt x="12978" y="4336"/>
                  </a:lnTo>
                  <a:lnTo>
                    <a:pt x="5578" y="72"/>
                  </a:lnTo>
                  <a:cubicBezTo>
                    <a:pt x="5511" y="30"/>
                    <a:pt x="5428" y="0"/>
                    <a:pt x="532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6444975" y="1918125"/>
              <a:ext cx="110225" cy="63850"/>
            </a:xfrm>
            <a:custGeom>
              <a:avLst/>
              <a:gdLst/>
              <a:ahLst/>
              <a:cxnLst/>
              <a:rect l="l" t="t" r="r" b="b"/>
              <a:pathLst>
                <a:path w="4409" h="2554" extrusionOk="0">
                  <a:moveTo>
                    <a:pt x="4238" y="0"/>
                  </a:moveTo>
                  <a:lnTo>
                    <a:pt x="4024" y="128"/>
                  </a:lnTo>
                  <a:lnTo>
                    <a:pt x="1" y="2468"/>
                  </a:lnTo>
                  <a:lnTo>
                    <a:pt x="158" y="2554"/>
                  </a:lnTo>
                  <a:lnTo>
                    <a:pt x="4195" y="214"/>
                  </a:lnTo>
                  <a:lnTo>
                    <a:pt x="4409" y="100"/>
                  </a:lnTo>
                  <a:lnTo>
                    <a:pt x="42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6435700" y="1912775"/>
              <a:ext cx="109875" cy="63850"/>
            </a:xfrm>
            <a:custGeom>
              <a:avLst/>
              <a:gdLst/>
              <a:ahLst/>
              <a:cxnLst/>
              <a:rect l="l" t="t" r="r" b="b"/>
              <a:pathLst>
                <a:path w="4395" h="2554" extrusionOk="0">
                  <a:moveTo>
                    <a:pt x="4238" y="0"/>
                  </a:moveTo>
                  <a:lnTo>
                    <a:pt x="4024" y="128"/>
                  </a:lnTo>
                  <a:lnTo>
                    <a:pt x="1" y="2468"/>
                  </a:lnTo>
                  <a:lnTo>
                    <a:pt x="158" y="2554"/>
                  </a:lnTo>
                  <a:lnTo>
                    <a:pt x="4181" y="214"/>
                  </a:lnTo>
                  <a:lnTo>
                    <a:pt x="4395" y="100"/>
                  </a:lnTo>
                  <a:lnTo>
                    <a:pt x="42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6426075" y="1907425"/>
              <a:ext cx="110225" cy="63500"/>
            </a:xfrm>
            <a:custGeom>
              <a:avLst/>
              <a:gdLst/>
              <a:ahLst/>
              <a:cxnLst/>
              <a:rect l="l" t="t" r="r" b="b"/>
              <a:pathLst>
                <a:path w="4409" h="2540" extrusionOk="0">
                  <a:moveTo>
                    <a:pt x="4252" y="0"/>
                  </a:moveTo>
                  <a:lnTo>
                    <a:pt x="4052" y="128"/>
                  </a:lnTo>
                  <a:lnTo>
                    <a:pt x="1" y="2454"/>
                  </a:lnTo>
                  <a:lnTo>
                    <a:pt x="172" y="2539"/>
                  </a:lnTo>
                  <a:lnTo>
                    <a:pt x="4195" y="214"/>
                  </a:lnTo>
                  <a:lnTo>
                    <a:pt x="4409" y="100"/>
                  </a:lnTo>
                  <a:lnTo>
                    <a:pt x="425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6416800" y="1902075"/>
              <a:ext cx="110225" cy="63500"/>
            </a:xfrm>
            <a:custGeom>
              <a:avLst/>
              <a:gdLst/>
              <a:ahLst/>
              <a:cxnLst/>
              <a:rect l="l" t="t" r="r" b="b"/>
              <a:pathLst>
                <a:path w="4409" h="2540" extrusionOk="0">
                  <a:moveTo>
                    <a:pt x="4266" y="0"/>
                  </a:moveTo>
                  <a:lnTo>
                    <a:pt x="4052" y="128"/>
                  </a:lnTo>
                  <a:lnTo>
                    <a:pt x="1" y="2454"/>
                  </a:lnTo>
                  <a:lnTo>
                    <a:pt x="158" y="2539"/>
                  </a:lnTo>
                  <a:lnTo>
                    <a:pt x="4195" y="214"/>
                  </a:lnTo>
                  <a:lnTo>
                    <a:pt x="4409"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6407525" y="1896725"/>
              <a:ext cx="110225" cy="63500"/>
            </a:xfrm>
            <a:custGeom>
              <a:avLst/>
              <a:gdLst/>
              <a:ahLst/>
              <a:cxnLst/>
              <a:rect l="l" t="t" r="r" b="b"/>
              <a:pathLst>
                <a:path w="4409" h="2540" extrusionOk="0">
                  <a:moveTo>
                    <a:pt x="4266" y="0"/>
                  </a:moveTo>
                  <a:lnTo>
                    <a:pt x="4052" y="128"/>
                  </a:lnTo>
                  <a:lnTo>
                    <a:pt x="1" y="2454"/>
                  </a:lnTo>
                  <a:lnTo>
                    <a:pt x="158" y="2539"/>
                  </a:lnTo>
                  <a:lnTo>
                    <a:pt x="4195" y="214"/>
                  </a:lnTo>
                  <a:lnTo>
                    <a:pt x="4409"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6398275" y="1891375"/>
              <a:ext cx="109850" cy="63500"/>
            </a:xfrm>
            <a:custGeom>
              <a:avLst/>
              <a:gdLst/>
              <a:ahLst/>
              <a:cxnLst/>
              <a:rect l="l" t="t" r="r" b="b"/>
              <a:pathLst>
                <a:path w="4394" h="2540" extrusionOk="0">
                  <a:moveTo>
                    <a:pt x="4251" y="0"/>
                  </a:moveTo>
                  <a:lnTo>
                    <a:pt x="4037" y="129"/>
                  </a:lnTo>
                  <a:lnTo>
                    <a:pt x="0" y="2454"/>
                  </a:lnTo>
                  <a:lnTo>
                    <a:pt x="157" y="2539"/>
                  </a:lnTo>
                  <a:lnTo>
                    <a:pt x="4208" y="214"/>
                  </a:lnTo>
                  <a:lnTo>
                    <a:pt x="4394"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6388625" y="1886025"/>
              <a:ext cx="110600" cy="63500"/>
            </a:xfrm>
            <a:custGeom>
              <a:avLst/>
              <a:gdLst/>
              <a:ahLst/>
              <a:cxnLst/>
              <a:rect l="l" t="t" r="r" b="b"/>
              <a:pathLst>
                <a:path w="4424" h="2540" extrusionOk="0">
                  <a:moveTo>
                    <a:pt x="4266" y="0"/>
                  </a:moveTo>
                  <a:lnTo>
                    <a:pt x="4052" y="129"/>
                  </a:lnTo>
                  <a:lnTo>
                    <a:pt x="1" y="2454"/>
                  </a:lnTo>
                  <a:lnTo>
                    <a:pt x="172" y="2539"/>
                  </a:lnTo>
                  <a:lnTo>
                    <a:pt x="4209" y="214"/>
                  </a:lnTo>
                  <a:lnTo>
                    <a:pt x="4423"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6379725" y="1880675"/>
              <a:ext cx="110225" cy="63500"/>
            </a:xfrm>
            <a:custGeom>
              <a:avLst/>
              <a:gdLst/>
              <a:ahLst/>
              <a:cxnLst/>
              <a:rect l="l" t="t" r="r" b="b"/>
              <a:pathLst>
                <a:path w="4409" h="2540" extrusionOk="0">
                  <a:moveTo>
                    <a:pt x="4251" y="0"/>
                  </a:moveTo>
                  <a:lnTo>
                    <a:pt x="4037" y="114"/>
                  </a:lnTo>
                  <a:lnTo>
                    <a:pt x="0" y="2454"/>
                  </a:lnTo>
                  <a:lnTo>
                    <a:pt x="143" y="2539"/>
                  </a:lnTo>
                  <a:lnTo>
                    <a:pt x="4194" y="200"/>
                  </a:lnTo>
                  <a:lnTo>
                    <a:pt x="4408"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a:off x="6370450" y="1875325"/>
              <a:ext cx="110225" cy="63500"/>
            </a:xfrm>
            <a:custGeom>
              <a:avLst/>
              <a:gdLst/>
              <a:ahLst/>
              <a:cxnLst/>
              <a:rect l="l" t="t" r="r" b="b"/>
              <a:pathLst>
                <a:path w="4409" h="2540" extrusionOk="0">
                  <a:moveTo>
                    <a:pt x="4251" y="0"/>
                  </a:moveTo>
                  <a:lnTo>
                    <a:pt x="4037" y="114"/>
                  </a:lnTo>
                  <a:lnTo>
                    <a:pt x="0" y="2454"/>
                  </a:lnTo>
                  <a:lnTo>
                    <a:pt x="143" y="2539"/>
                  </a:lnTo>
                  <a:lnTo>
                    <a:pt x="4194" y="200"/>
                  </a:lnTo>
                  <a:lnTo>
                    <a:pt x="4408"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a:off x="6361175" y="1869600"/>
              <a:ext cx="110225" cy="63875"/>
            </a:xfrm>
            <a:custGeom>
              <a:avLst/>
              <a:gdLst/>
              <a:ahLst/>
              <a:cxnLst/>
              <a:rect l="l" t="t" r="r" b="b"/>
              <a:pathLst>
                <a:path w="4409" h="2555" extrusionOk="0">
                  <a:moveTo>
                    <a:pt x="4237" y="1"/>
                  </a:moveTo>
                  <a:lnTo>
                    <a:pt x="4023" y="129"/>
                  </a:lnTo>
                  <a:lnTo>
                    <a:pt x="0" y="2469"/>
                  </a:lnTo>
                  <a:lnTo>
                    <a:pt x="143" y="2554"/>
                  </a:lnTo>
                  <a:lnTo>
                    <a:pt x="4194" y="215"/>
                  </a:lnTo>
                  <a:lnTo>
                    <a:pt x="4408" y="87"/>
                  </a:lnTo>
                  <a:lnTo>
                    <a:pt x="42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6351900" y="1864250"/>
              <a:ext cx="109875" cy="63875"/>
            </a:xfrm>
            <a:custGeom>
              <a:avLst/>
              <a:gdLst/>
              <a:ahLst/>
              <a:cxnLst/>
              <a:rect l="l" t="t" r="r" b="b"/>
              <a:pathLst>
                <a:path w="4395" h="2555" extrusionOk="0">
                  <a:moveTo>
                    <a:pt x="4237" y="1"/>
                  </a:moveTo>
                  <a:lnTo>
                    <a:pt x="4023" y="129"/>
                  </a:lnTo>
                  <a:lnTo>
                    <a:pt x="1" y="2469"/>
                  </a:lnTo>
                  <a:lnTo>
                    <a:pt x="157" y="2554"/>
                  </a:lnTo>
                  <a:lnTo>
                    <a:pt x="4180" y="215"/>
                  </a:lnTo>
                  <a:lnTo>
                    <a:pt x="4394" y="87"/>
                  </a:lnTo>
                  <a:lnTo>
                    <a:pt x="42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8"/>
            <p:cNvSpPr/>
            <p:nvPr/>
          </p:nvSpPr>
          <p:spPr>
            <a:xfrm>
              <a:off x="6342275" y="1858900"/>
              <a:ext cx="110225" cy="63875"/>
            </a:xfrm>
            <a:custGeom>
              <a:avLst/>
              <a:gdLst/>
              <a:ahLst/>
              <a:cxnLst/>
              <a:rect l="l" t="t" r="r" b="b"/>
              <a:pathLst>
                <a:path w="4409" h="2555" extrusionOk="0">
                  <a:moveTo>
                    <a:pt x="4251" y="1"/>
                  </a:moveTo>
                  <a:lnTo>
                    <a:pt x="4038" y="129"/>
                  </a:lnTo>
                  <a:lnTo>
                    <a:pt x="0" y="2469"/>
                  </a:lnTo>
                  <a:lnTo>
                    <a:pt x="172" y="2554"/>
                  </a:lnTo>
                  <a:lnTo>
                    <a:pt x="4194" y="215"/>
                  </a:lnTo>
                  <a:lnTo>
                    <a:pt x="4408" y="87"/>
                  </a:lnTo>
                  <a:lnTo>
                    <a:pt x="4251"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8"/>
            <p:cNvSpPr/>
            <p:nvPr/>
          </p:nvSpPr>
          <p:spPr>
            <a:xfrm>
              <a:off x="6333000" y="1853550"/>
              <a:ext cx="110225" cy="63875"/>
            </a:xfrm>
            <a:custGeom>
              <a:avLst/>
              <a:gdLst/>
              <a:ahLst/>
              <a:cxnLst/>
              <a:rect l="l" t="t" r="r" b="b"/>
              <a:pathLst>
                <a:path w="4409" h="2555" extrusionOk="0">
                  <a:moveTo>
                    <a:pt x="4252" y="1"/>
                  </a:moveTo>
                  <a:lnTo>
                    <a:pt x="4038" y="129"/>
                  </a:lnTo>
                  <a:lnTo>
                    <a:pt x="0" y="2469"/>
                  </a:lnTo>
                  <a:lnTo>
                    <a:pt x="157" y="2554"/>
                  </a:lnTo>
                  <a:lnTo>
                    <a:pt x="4195" y="215"/>
                  </a:lnTo>
                  <a:lnTo>
                    <a:pt x="4409" y="87"/>
                  </a:lnTo>
                  <a:lnTo>
                    <a:pt x="425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8"/>
            <p:cNvSpPr/>
            <p:nvPr/>
          </p:nvSpPr>
          <p:spPr>
            <a:xfrm>
              <a:off x="6323725" y="1848225"/>
              <a:ext cx="110225" cy="63850"/>
            </a:xfrm>
            <a:custGeom>
              <a:avLst/>
              <a:gdLst/>
              <a:ahLst/>
              <a:cxnLst/>
              <a:rect l="l" t="t" r="r" b="b"/>
              <a:pathLst>
                <a:path w="4409" h="2554" extrusionOk="0">
                  <a:moveTo>
                    <a:pt x="4237" y="0"/>
                  </a:moveTo>
                  <a:lnTo>
                    <a:pt x="4052" y="128"/>
                  </a:lnTo>
                  <a:lnTo>
                    <a:pt x="1" y="2468"/>
                  </a:lnTo>
                  <a:lnTo>
                    <a:pt x="158" y="2554"/>
                  </a:lnTo>
                  <a:lnTo>
                    <a:pt x="4195" y="214"/>
                  </a:lnTo>
                  <a:lnTo>
                    <a:pt x="4409" y="86"/>
                  </a:lnTo>
                  <a:lnTo>
                    <a:pt x="42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8"/>
            <p:cNvSpPr/>
            <p:nvPr/>
          </p:nvSpPr>
          <p:spPr>
            <a:xfrm>
              <a:off x="6314450" y="1842875"/>
              <a:ext cx="109875" cy="63850"/>
            </a:xfrm>
            <a:custGeom>
              <a:avLst/>
              <a:gdLst/>
              <a:ahLst/>
              <a:cxnLst/>
              <a:rect l="l" t="t" r="r" b="b"/>
              <a:pathLst>
                <a:path w="4395" h="2554" extrusionOk="0">
                  <a:moveTo>
                    <a:pt x="4252" y="0"/>
                  </a:moveTo>
                  <a:lnTo>
                    <a:pt x="4038" y="128"/>
                  </a:lnTo>
                  <a:lnTo>
                    <a:pt x="1" y="2468"/>
                  </a:lnTo>
                  <a:lnTo>
                    <a:pt x="158" y="2554"/>
                  </a:lnTo>
                  <a:lnTo>
                    <a:pt x="4180" y="214"/>
                  </a:lnTo>
                  <a:lnTo>
                    <a:pt x="4394" y="86"/>
                  </a:lnTo>
                  <a:lnTo>
                    <a:pt x="425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a:off x="6304825" y="1837525"/>
              <a:ext cx="110225" cy="63850"/>
            </a:xfrm>
            <a:custGeom>
              <a:avLst/>
              <a:gdLst/>
              <a:ahLst/>
              <a:cxnLst/>
              <a:rect l="l" t="t" r="r" b="b"/>
              <a:pathLst>
                <a:path w="4409" h="2554" extrusionOk="0">
                  <a:moveTo>
                    <a:pt x="4266" y="0"/>
                  </a:moveTo>
                  <a:lnTo>
                    <a:pt x="4052" y="128"/>
                  </a:lnTo>
                  <a:lnTo>
                    <a:pt x="1" y="2468"/>
                  </a:lnTo>
                  <a:lnTo>
                    <a:pt x="172" y="2554"/>
                  </a:lnTo>
                  <a:lnTo>
                    <a:pt x="4195" y="214"/>
                  </a:lnTo>
                  <a:lnTo>
                    <a:pt x="4409" y="86"/>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p:nvPr/>
          </p:nvSpPr>
          <p:spPr>
            <a:xfrm>
              <a:off x="6295550" y="1832175"/>
              <a:ext cx="110225" cy="63500"/>
            </a:xfrm>
            <a:custGeom>
              <a:avLst/>
              <a:gdLst/>
              <a:ahLst/>
              <a:cxnLst/>
              <a:rect l="l" t="t" r="r" b="b"/>
              <a:pathLst>
                <a:path w="4409" h="2540" extrusionOk="0">
                  <a:moveTo>
                    <a:pt x="4266" y="0"/>
                  </a:moveTo>
                  <a:lnTo>
                    <a:pt x="4052" y="128"/>
                  </a:lnTo>
                  <a:lnTo>
                    <a:pt x="1" y="2439"/>
                  </a:lnTo>
                  <a:lnTo>
                    <a:pt x="158" y="2539"/>
                  </a:lnTo>
                  <a:lnTo>
                    <a:pt x="4209" y="214"/>
                  </a:lnTo>
                  <a:lnTo>
                    <a:pt x="4409" y="86"/>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6301250" y="1819675"/>
              <a:ext cx="293900" cy="151250"/>
            </a:xfrm>
            <a:custGeom>
              <a:avLst/>
              <a:gdLst/>
              <a:ahLst/>
              <a:cxnLst/>
              <a:rect l="l" t="t" r="r" b="b"/>
              <a:pathLst>
                <a:path w="11756" h="6050" extrusionOk="0">
                  <a:moveTo>
                    <a:pt x="3967" y="1"/>
                  </a:moveTo>
                  <a:cubicBezTo>
                    <a:pt x="3824" y="29"/>
                    <a:pt x="3681" y="86"/>
                    <a:pt x="3539" y="186"/>
                  </a:cubicBezTo>
                  <a:lnTo>
                    <a:pt x="1" y="2198"/>
                  </a:lnTo>
                  <a:lnTo>
                    <a:pt x="6677" y="6049"/>
                  </a:lnTo>
                  <a:cubicBezTo>
                    <a:pt x="6677" y="6049"/>
                    <a:pt x="7590" y="5536"/>
                    <a:pt x="8560" y="5051"/>
                  </a:cubicBezTo>
                  <a:cubicBezTo>
                    <a:pt x="9302" y="4694"/>
                    <a:pt x="10058" y="4337"/>
                    <a:pt x="10486" y="4252"/>
                  </a:cubicBezTo>
                  <a:cubicBezTo>
                    <a:pt x="10600" y="4223"/>
                    <a:pt x="10771" y="4181"/>
                    <a:pt x="10871" y="4152"/>
                  </a:cubicBezTo>
                  <a:cubicBezTo>
                    <a:pt x="10931" y="4143"/>
                    <a:pt x="10992" y="4139"/>
                    <a:pt x="11052" y="4139"/>
                  </a:cubicBezTo>
                  <a:cubicBezTo>
                    <a:pt x="11295" y="4139"/>
                    <a:pt x="11539" y="4203"/>
                    <a:pt x="11756" y="4295"/>
                  </a:cubicBezTo>
                  <a:lnTo>
                    <a:pt x="4380" y="29"/>
                  </a:lnTo>
                  <a:lnTo>
                    <a:pt x="4323" y="15"/>
                  </a:lnTo>
                  <a:lnTo>
                    <a:pt x="4266" y="101"/>
                  </a:lnTo>
                  <a:cubicBezTo>
                    <a:pt x="4181" y="58"/>
                    <a:pt x="4067" y="15"/>
                    <a:pt x="3967" y="1"/>
                  </a:cubicBezTo>
                  <a:close/>
                </a:path>
              </a:pathLst>
            </a:custGeom>
            <a:solidFill>
              <a:srgbClr val="002D4F">
                <a:alpha val="72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8"/>
            <p:cNvSpPr/>
            <p:nvPr/>
          </p:nvSpPr>
          <p:spPr>
            <a:xfrm>
              <a:off x="6435000" y="1994425"/>
              <a:ext cx="36400" cy="10725"/>
            </a:xfrm>
            <a:custGeom>
              <a:avLst/>
              <a:gdLst/>
              <a:ahLst/>
              <a:cxnLst/>
              <a:rect l="l" t="t" r="r" b="b"/>
              <a:pathLst>
                <a:path w="1456" h="429" extrusionOk="0">
                  <a:moveTo>
                    <a:pt x="1455" y="1"/>
                  </a:moveTo>
                  <a:lnTo>
                    <a:pt x="714" y="357"/>
                  </a:lnTo>
                  <a:lnTo>
                    <a:pt x="0" y="15"/>
                  </a:lnTo>
                  <a:lnTo>
                    <a:pt x="742" y="429"/>
                  </a:lnTo>
                  <a:lnTo>
                    <a:pt x="145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8"/>
            <p:cNvSpPr/>
            <p:nvPr/>
          </p:nvSpPr>
          <p:spPr>
            <a:xfrm>
              <a:off x="6416100" y="1994075"/>
              <a:ext cx="70275" cy="21775"/>
            </a:xfrm>
            <a:custGeom>
              <a:avLst/>
              <a:gdLst/>
              <a:ahLst/>
              <a:cxnLst/>
              <a:rect l="l" t="t" r="r" b="b"/>
              <a:pathLst>
                <a:path w="2811" h="871" extrusionOk="0">
                  <a:moveTo>
                    <a:pt x="0" y="1"/>
                  </a:moveTo>
                  <a:lnTo>
                    <a:pt x="1498" y="871"/>
                  </a:lnTo>
                  <a:lnTo>
                    <a:pt x="2811" y="100"/>
                  </a:lnTo>
                  <a:lnTo>
                    <a:pt x="1498" y="814"/>
                  </a:lnTo>
                  <a:lnTo>
                    <a:pt x="0"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8"/>
            <p:cNvSpPr/>
            <p:nvPr/>
          </p:nvSpPr>
          <p:spPr>
            <a:xfrm>
              <a:off x="6270600" y="1898150"/>
              <a:ext cx="28200" cy="17125"/>
            </a:xfrm>
            <a:custGeom>
              <a:avLst/>
              <a:gdLst/>
              <a:ahLst/>
              <a:cxnLst/>
              <a:rect l="l" t="t" r="r" b="b"/>
              <a:pathLst>
                <a:path w="1128" h="685" extrusionOk="0">
                  <a:moveTo>
                    <a:pt x="0" y="0"/>
                  </a:moveTo>
                  <a:lnTo>
                    <a:pt x="0" y="114"/>
                  </a:lnTo>
                  <a:lnTo>
                    <a:pt x="1127" y="685"/>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8"/>
            <p:cNvSpPr/>
            <p:nvPr/>
          </p:nvSpPr>
          <p:spPr>
            <a:xfrm>
              <a:off x="6270600" y="1908125"/>
              <a:ext cx="41375" cy="25000"/>
            </a:xfrm>
            <a:custGeom>
              <a:avLst/>
              <a:gdLst/>
              <a:ahLst/>
              <a:cxnLst/>
              <a:rect l="l" t="t" r="r" b="b"/>
              <a:pathLst>
                <a:path w="1655" h="1000" extrusionOk="0">
                  <a:moveTo>
                    <a:pt x="0" y="1"/>
                  </a:moveTo>
                  <a:lnTo>
                    <a:pt x="0" y="86"/>
                  </a:lnTo>
                  <a:lnTo>
                    <a:pt x="1655" y="999"/>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8"/>
            <p:cNvSpPr/>
            <p:nvPr/>
          </p:nvSpPr>
          <p:spPr>
            <a:xfrm>
              <a:off x="6287000" y="1813950"/>
              <a:ext cx="303150" cy="151625"/>
            </a:xfrm>
            <a:custGeom>
              <a:avLst/>
              <a:gdLst/>
              <a:ahLst/>
              <a:cxnLst/>
              <a:rect l="l" t="t" r="r" b="b"/>
              <a:pathLst>
                <a:path w="12126" h="6065" extrusionOk="0">
                  <a:moveTo>
                    <a:pt x="12034" y="4257"/>
                  </a:moveTo>
                  <a:lnTo>
                    <a:pt x="12126" y="4310"/>
                  </a:lnTo>
                  <a:cubicBezTo>
                    <a:pt x="12096" y="4290"/>
                    <a:pt x="12065" y="4272"/>
                    <a:pt x="12034" y="4257"/>
                  </a:cubicBezTo>
                  <a:close/>
                  <a:moveTo>
                    <a:pt x="4353" y="1"/>
                  </a:moveTo>
                  <a:cubicBezTo>
                    <a:pt x="4220" y="1"/>
                    <a:pt x="4064" y="18"/>
                    <a:pt x="3880" y="59"/>
                  </a:cubicBezTo>
                  <a:cubicBezTo>
                    <a:pt x="2782" y="244"/>
                    <a:pt x="0" y="1856"/>
                    <a:pt x="0" y="1856"/>
                  </a:cubicBezTo>
                  <a:lnTo>
                    <a:pt x="7304" y="6064"/>
                  </a:lnTo>
                  <a:cubicBezTo>
                    <a:pt x="7304" y="6064"/>
                    <a:pt x="8203" y="5522"/>
                    <a:pt x="9187" y="5051"/>
                  </a:cubicBezTo>
                  <a:cubicBezTo>
                    <a:pt x="9915" y="4695"/>
                    <a:pt x="10685" y="4352"/>
                    <a:pt x="11113" y="4238"/>
                  </a:cubicBezTo>
                  <a:cubicBezTo>
                    <a:pt x="11199" y="4210"/>
                    <a:pt x="11313" y="4210"/>
                    <a:pt x="11398" y="4196"/>
                  </a:cubicBezTo>
                  <a:cubicBezTo>
                    <a:pt x="11480" y="4177"/>
                    <a:pt x="11561" y="4168"/>
                    <a:pt x="11641" y="4168"/>
                  </a:cubicBezTo>
                  <a:cubicBezTo>
                    <a:pt x="11778" y="4168"/>
                    <a:pt x="11912" y="4196"/>
                    <a:pt x="12034" y="4257"/>
                  </a:cubicBezTo>
                  <a:lnTo>
                    <a:pt x="12034" y="4257"/>
                  </a:lnTo>
                  <a:lnTo>
                    <a:pt x="4893" y="130"/>
                  </a:lnTo>
                  <a:cubicBezTo>
                    <a:pt x="4765" y="57"/>
                    <a:pt x="4595" y="1"/>
                    <a:pt x="435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8"/>
            <p:cNvSpPr/>
            <p:nvPr/>
          </p:nvSpPr>
          <p:spPr>
            <a:xfrm>
              <a:off x="6458175" y="1906125"/>
              <a:ext cx="115575" cy="44825"/>
            </a:xfrm>
            <a:custGeom>
              <a:avLst/>
              <a:gdLst/>
              <a:ahLst/>
              <a:cxnLst/>
              <a:rect l="l" t="t" r="r" b="b"/>
              <a:pathLst>
                <a:path w="4623" h="1793" extrusionOk="0">
                  <a:moveTo>
                    <a:pt x="3939" y="1"/>
                  </a:moveTo>
                  <a:cubicBezTo>
                    <a:pt x="3872" y="1"/>
                    <a:pt x="3804" y="8"/>
                    <a:pt x="3738" y="24"/>
                  </a:cubicBezTo>
                  <a:cubicBezTo>
                    <a:pt x="3638" y="38"/>
                    <a:pt x="3538" y="52"/>
                    <a:pt x="3453" y="81"/>
                  </a:cubicBezTo>
                  <a:cubicBezTo>
                    <a:pt x="3039" y="195"/>
                    <a:pt x="2640" y="337"/>
                    <a:pt x="2255" y="537"/>
                  </a:cubicBezTo>
                  <a:cubicBezTo>
                    <a:pt x="2026" y="651"/>
                    <a:pt x="1770" y="765"/>
                    <a:pt x="1527" y="894"/>
                  </a:cubicBezTo>
                  <a:cubicBezTo>
                    <a:pt x="928" y="1179"/>
                    <a:pt x="357" y="1507"/>
                    <a:pt x="1" y="1693"/>
                  </a:cubicBezTo>
                  <a:lnTo>
                    <a:pt x="172" y="1792"/>
                  </a:lnTo>
                  <a:cubicBezTo>
                    <a:pt x="528" y="1593"/>
                    <a:pt x="1099" y="1293"/>
                    <a:pt x="1684" y="979"/>
                  </a:cubicBezTo>
                  <a:cubicBezTo>
                    <a:pt x="1926" y="865"/>
                    <a:pt x="2183" y="737"/>
                    <a:pt x="2412" y="623"/>
                  </a:cubicBezTo>
                  <a:cubicBezTo>
                    <a:pt x="2782" y="437"/>
                    <a:pt x="3196" y="295"/>
                    <a:pt x="3610" y="166"/>
                  </a:cubicBezTo>
                  <a:cubicBezTo>
                    <a:pt x="3695" y="152"/>
                    <a:pt x="3810" y="123"/>
                    <a:pt x="3895" y="109"/>
                  </a:cubicBezTo>
                  <a:cubicBezTo>
                    <a:pt x="3952" y="102"/>
                    <a:pt x="4010" y="99"/>
                    <a:pt x="4069" y="99"/>
                  </a:cubicBezTo>
                  <a:cubicBezTo>
                    <a:pt x="4257" y="99"/>
                    <a:pt x="4448" y="136"/>
                    <a:pt x="4623" y="223"/>
                  </a:cubicBezTo>
                  <a:lnTo>
                    <a:pt x="4466" y="123"/>
                  </a:lnTo>
                  <a:cubicBezTo>
                    <a:pt x="4300" y="51"/>
                    <a:pt x="4119" y="1"/>
                    <a:pt x="3939"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8"/>
            <p:cNvSpPr/>
            <p:nvPr/>
          </p:nvSpPr>
          <p:spPr>
            <a:xfrm>
              <a:off x="6448900" y="1900950"/>
              <a:ext cx="115575" cy="44650"/>
            </a:xfrm>
            <a:custGeom>
              <a:avLst/>
              <a:gdLst/>
              <a:ahLst/>
              <a:cxnLst/>
              <a:rect l="l" t="t" r="r" b="b"/>
              <a:pathLst>
                <a:path w="4623" h="1786" extrusionOk="0">
                  <a:moveTo>
                    <a:pt x="3923" y="0"/>
                  </a:moveTo>
                  <a:cubicBezTo>
                    <a:pt x="3857" y="0"/>
                    <a:pt x="3791" y="5"/>
                    <a:pt x="3724" y="17"/>
                  </a:cubicBezTo>
                  <a:cubicBezTo>
                    <a:pt x="3638" y="31"/>
                    <a:pt x="3539" y="31"/>
                    <a:pt x="3439" y="74"/>
                  </a:cubicBezTo>
                  <a:cubicBezTo>
                    <a:pt x="3039" y="188"/>
                    <a:pt x="2640" y="330"/>
                    <a:pt x="2255" y="530"/>
                  </a:cubicBezTo>
                  <a:cubicBezTo>
                    <a:pt x="2012" y="644"/>
                    <a:pt x="1770" y="758"/>
                    <a:pt x="1513" y="887"/>
                  </a:cubicBezTo>
                  <a:cubicBezTo>
                    <a:pt x="928" y="1186"/>
                    <a:pt x="357" y="1500"/>
                    <a:pt x="1" y="1686"/>
                  </a:cubicBezTo>
                  <a:lnTo>
                    <a:pt x="158" y="1785"/>
                  </a:lnTo>
                  <a:cubicBezTo>
                    <a:pt x="514" y="1586"/>
                    <a:pt x="1085" y="1286"/>
                    <a:pt x="1684" y="972"/>
                  </a:cubicBezTo>
                  <a:cubicBezTo>
                    <a:pt x="1927" y="858"/>
                    <a:pt x="2183" y="730"/>
                    <a:pt x="2412" y="616"/>
                  </a:cubicBezTo>
                  <a:cubicBezTo>
                    <a:pt x="2783" y="430"/>
                    <a:pt x="3196" y="288"/>
                    <a:pt x="3610" y="159"/>
                  </a:cubicBezTo>
                  <a:cubicBezTo>
                    <a:pt x="3695" y="145"/>
                    <a:pt x="3795" y="116"/>
                    <a:pt x="3895" y="102"/>
                  </a:cubicBezTo>
                  <a:cubicBezTo>
                    <a:pt x="3952" y="95"/>
                    <a:pt x="4011" y="92"/>
                    <a:pt x="4071" y="92"/>
                  </a:cubicBezTo>
                  <a:cubicBezTo>
                    <a:pt x="4263" y="92"/>
                    <a:pt x="4459" y="129"/>
                    <a:pt x="4623" y="216"/>
                  </a:cubicBezTo>
                  <a:lnTo>
                    <a:pt x="4466" y="116"/>
                  </a:lnTo>
                  <a:cubicBezTo>
                    <a:pt x="4287" y="43"/>
                    <a:pt x="4108" y="0"/>
                    <a:pt x="3923"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8"/>
            <p:cNvSpPr/>
            <p:nvPr/>
          </p:nvSpPr>
          <p:spPr>
            <a:xfrm>
              <a:off x="6440000" y="1895425"/>
              <a:ext cx="115575" cy="44100"/>
            </a:xfrm>
            <a:custGeom>
              <a:avLst/>
              <a:gdLst/>
              <a:ahLst/>
              <a:cxnLst/>
              <a:rect l="l" t="t" r="r" b="b"/>
              <a:pathLst>
                <a:path w="4623" h="1764" extrusionOk="0">
                  <a:moveTo>
                    <a:pt x="4471" y="137"/>
                  </a:moveTo>
                  <a:lnTo>
                    <a:pt x="4622" y="195"/>
                  </a:lnTo>
                  <a:cubicBezTo>
                    <a:pt x="4574" y="172"/>
                    <a:pt x="4524" y="153"/>
                    <a:pt x="4471" y="137"/>
                  </a:cubicBezTo>
                  <a:close/>
                  <a:moveTo>
                    <a:pt x="3916" y="1"/>
                  </a:moveTo>
                  <a:cubicBezTo>
                    <a:pt x="3848" y="1"/>
                    <a:pt x="3779" y="8"/>
                    <a:pt x="3709" y="24"/>
                  </a:cubicBezTo>
                  <a:cubicBezTo>
                    <a:pt x="3624" y="38"/>
                    <a:pt x="3509" y="52"/>
                    <a:pt x="3424" y="81"/>
                  </a:cubicBezTo>
                  <a:cubicBezTo>
                    <a:pt x="3010" y="195"/>
                    <a:pt x="2625" y="337"/>
                    <a:pt x="2226" y="537"/>
                  </a:cubicBezTo>
                  <a:cubicBezTo>
                    <a:pt x="1997" y="651"/>
                    <a:pt x="1755" y="765"/>
                    <a:pt x="1498" y="894"/>
                  </a:cubicBezTo>
                  <a:cubicBezTo>
                    <a:pt x="913" y="1179"/>
                    <a:pt x="342" y="1479"/>
                    <a:pt x="0" y="1678"/>
                  </a:cubicBezTo>
                  <a:lnTo>
                    <a:pt x="157" y="1764"/>
                  </a:lnTo>
                  <a:cubicBezTo>
                    <a:pt x="514" y="1578"/>
                    <a:pt x="1084" y="1265"/>
                    <a:pt x="1683" y="965"/>
                  </a:cubicBezTo>
                  <a:cubicBezTo>
                    <a:pt x="1926" y="837"/>
                    <a:pt x="2183" y="723"/>
                    <a:pt x="2411" y="608"/>
                  </a:cubicBezTo>
                  <a:cubicBezTo>
                    <a:pt x="2782" y="409"/>
                    <a:pt x="3196" y="266"/>
                    <a:pt x="3609" y="152"/>
                  </a:cubicBezTo>
                  <a:cubicBezTo>
                    <a:pt x="3695" y="123"/>
                    <a:pt x="3795" y="109"/>
                    <a:pt x="3895" y="95"/>
                  </a:cubicBezTo>
                  <a:cubicBezTo>
                    <a:pt x="3958" y="84"/>
                    <a:pt x="4023" y="78"/>
                    <a:pt x="4089" y="78"/>
                  </a:cubicBezTo>
                  <a:cubicBezTo>
                    <a:pt x="4219" y="78"/>
                    <a:pt x="4350" y="99"/>
                    <a:pt x="4471" y="137"/>
                  </a:cubicBezTo>
                  <a:lnTo>
                    <a:pt x="4471" y="137"/>
                  </a:lnTo>
                  <a:lnTo>
                    <a:pt x="4437" y="123"/>
                  </a:lnTo>
                  <a:cubicBezTo>
                    <a:pt x="4271" y="51"/>
                    <a:pt x="4097" y="1"/>
                    <a:pt x="3916"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8"/>
            <p:cNvSpPr/>
            <p:nvPr/>
          </p:nvSpPr>
          <p:spPr>
            <a:xfrm>
              <a:off x="6430350" y="1890075"/>
              <a:ext cx="115225" cy="44825"/>
            </a:xfrm>
            <a:custGeom>
              <a:avLst/>
              <a:gdLst/>
              <a:ahLst/>
              <a:cxnLst/>
              <a:rect l="l" t="t" r="r" b="b"/>
              <a:pathLst>
                <a:path w="4609" h="1793" extrusionOk="0">
                  <a:moveTo>
                    <a:pt x="3925" y="1"/>
                  </a:moveTo>
                  <a:cubicBezTo>
                    <a:pt x="3858" y="1"/>
                    <a:pt x="3791" y="8"/>
                    <a:pt x="3724" y="24"/>
                  </a:cubicBezTo>
                  <a:cubicBezTo>
                    <a:pt x="3639" y="38"/>
                    <a:pt x="3525" y="52"/>
                    <a:pt x="3439" y="81"/>
                  </a:cubicBezTo>
                  <a:cubicBezTo>
                    <a:pt x="3025" y="195"/>
                    <a:pt x="2640" y="337"/>
                    <a:pt x="2241" y="537"/>
                  </a:cubicBezTo>
                  <a:cubicBezTo>
                    <a:pt x="2012" y="651"/>
                    <a:pt x="1756" y="765"/>
                    <a:pt x="1513" y="894"/>
                  </a:cubicBezTo>
                  <a:cubicBezTo>
                    <a:pt x="928" y="1179"/>
                    <a:pt x="358" y="1507"/>
                    <a:pt x="1" y="1693"/>
                  </a:cubicBezTo>
                  <a:lnTo>
                    <a:pt x="158" y="1792"/>
                  </a:lnTo>
                  <a:cubicBezTo>
                    <a:pt x="515" y="1593"/>
                    <a:pt x="1085" y="1293"/>
                    <a:pt x="1670" y="979"/>
                  </a:cubicBezTo>
                  <a:cubicBezTo>
                    <a:pt x="1927" y="865"/>
                    <a:pt x="2169" y="751"/>
                    <a:pt x="2398" y="623"/>
                  </a:cubicBezTo>
                  <a:cubicBezTo>
                    <a:pt x="2783" y="437"/>
                    <a:pt x="3182" y="295"/>
                    <a:pt x="3596" y="166"/>
                  </a:cubicBezTo>
                  <a:cubicBezTo>
                    <a:pt x="3681" y="152"/>
                    <a:pt x="3796" y="123"/>
                    <a:pt x="3881" y="109"/>
                  </a:cubicBezTo>
                  <a:cubicBezTo>
                    <a:pt x="3950" y="94"/>
                    <a:pt x="4019" y="87"/>
                    <a:pt x="4087" y="87"/>
                  </a:cubicBezTo>
                  <a:cubicBezTo>
                    <a:pt x="4272" y="87"/>
                    <a:pt x="4452" y="140"/>
                    <a:pt x="4609" y="223"/>
                  </a:cubicBezTo>
                  <a:lnTo>
                    <a:pt x="4452" y="123"/>
                  </a:lnTo>
                  <a:cubicBezTo>
                    <a:pt x="4286" y="51"/>
                    <a:pt x="4105" y="1"/>
                    <a:pt x="3925"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8"/>
            <p:cNvSpPr/>
            <p:nvPr/>
          </p:nvSpPr>
          <p:spPr>
            <a:xfrm>
              <a:off x="6420725" y="1884725"/>
              <a:ext cx="115575" cy="44825"/>
            </a:xfrm>
            <a:custGeom>
              <a:avLst/>
              <a:gdLst/>
              <a:ahLst/>
              <a:cxnLst/>
              <a:rect l="l" t="t" r="r" b="b"/>
              <a:pathLst>
                <a:path w="4623" h="1793" extrusionOk="0">
                  <a:moveTo>
                    <a:pt x="3940" y="1"/>
                  </a:moveTo>
                  <a:cubicBezTo>
                    <a:pt x="3872" y="1"/>
                    <a:pt x="3805" y="8"/>
                    <a:pt x="3738" y="24"/>
                  </a:cubicBezTo>
                  <a:cubicBezTo>
                    <a:pt x="3638" y="38"/>
                    <a:pt x="3539" y="52"/>
                    <a:pt x="3453" y="81"/>
                  </a:cubicBezTo>
                  <a:cubicBezTo>
                    <a:pt x="3039" y="195"/>
                    <a:pt x="2640" y="337"/>
                    <a:pt x="2255" y="537"/>
                  </a:cubicBezTo>
                  <a:cubicBezTo>
                    <a:pt x="2026" y="651"/>
                    <a:pt x="1770" y="765"/>
                    <a:pt x="1527" y="894"/>
                  </a:cubicBezTo>
                  <a:cubicBezTo>
                    <a:pt x="928" y="1193"/>
                    <a:pt x="357" y="1507"/>
                    <a:pt x="1" y="1693"/>
                  </a:cubicBezTo>
                  <a:lnTo>
                    <a:pt x="172" y="1793"/>
                  </a:lnTo>
                  <a:cubicBezTo>
                    <a:pt x="529" y="1593"/>
                    <a:pt x="1099" y="1293"/>
                    <a:pt x="1684" y="979"/>
                  </a:cubicBezTo>
                  <a:cubicBezTo>
                    <a:pt x="1927" y="865"/>
                    <a:pt x="2183" y="737"/>
                    <a:pt x="2412" y="623"/>
                  </a:cubicBezTo>
                  <a:cubicBezTo>
                    <a:pt x="2783" y="437"/>
                    <a:pt x="3196" y="295"/>
                    <a:pt x="3610" y="166"/>
                  </a:cubicBezTo>
                  <a:cubicBezTo>
                    <a:pt x="3696" y="152"/>
                    <a:pt x="3810" y="123"/>
                    <a:pt x="3895" y="109"/>
                  </a:cubicBezTo>
                  <a:cubicBezTo>
                    <a:pt x="3952" y="102"/>
                    <a:pt x="4011" y="99"/>
                    <a:pt x="4071" y="99"/>
                  </a:cubicBezTo>
                  <a:cubicBezTo>
                    <a:pt x="4263" y="99"/>
                    <a:pt x="4459" y="136"/>
                    <a:pt x="4623" y="223"/>
                  </a:cubicBezTo>
                  <a:lnTo>
                    <a:pt x="4466" y="123"/>
                  </a:lnTo>
                  <a:cubicBezTo>
                    <a:pt x="4300" y="51"/>
                    <a:pt x="4119" y="1"/>
                    <a:pt x="3940"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8"/>
            <p:cNvSpPr/>
            <p:nvPr/>
          </p:nvSpPr>
          <p:spPr>
            <a:xfrm>
              <a:off x="6411450" y="1879175"/>
              <a:ext cx="115575" cy="44300"/>
            </a:xfrm>
            <a:custGeom>
              <a:avLst/>
              <a:gdLst/>
              <a:ahLst/>
              <a:cxnLst/>
              <a:rect l="l" t="t" r="r" b="b"/>
              <a:pathLst>
                <a:path w="4623" h="1772" extrusionOk="0">
                  <a:moveTo>
                    <a:pt x="3923" y="1"/>
                  </a:moveTo>
                  <a:cubicBezTo>
                    <a:pt x="3857" y="1"/>
                    <a:pt x="3791" y="6"/>
                    <a:pt x="3724" y="17"/>
                  </a:cubicBezTo>
                  <a:cubicBezTo>
                    <a:pt x="3639" y="32"/>
                    <a:pt x="3539" y="32"/>
                    <a:pt x="3439" y="60"/>
                  </a:cubicBezTo>
                  <a:cubicBezTo>
                    <a:pt x="3039" y="189"/>
                    <a:pt x="2640" y="331"/>
                    <a:pt x="2255" y="531"/>
                  </a:cubicBezTo>
                  <a:cubicBezTo>
                    <a:pt x="2012" y="631"/>
                    <a:pt x="1770" y="759"/>
                    <a:pt x="1513" y="888"/>
                  </a:cubicBezTo>
                  <a:cubicBezTo>
                    <a:pt x="928" y="1187"/>
                    <a:pt x="358" y="1487"/>
                    <a:pt x="1" y="1686"/>
                  </a:cubicBezTo>
                  <a:lnTo>
                    <a:pt x="158" y="1772"/>
                  </a:lnTo>
                  <a:cubicBezTo>
                    <a:pt x="514" y="1587"/>
                    <a:pt x="1085" y="1273"/>
                    <a:pt x="1684" y="973"/>
                  </a:cubicBezTo>
                  <a:cubicBezTo>
                    <a:pt x="1927" y="845"/>
                    <a:pt x="2183" y="731"/>
                    <a:pt x="2412" y="617"/>
                  </a:cubicBezTo>
                  <a:cubicBezTo>
                    <a:pt x="2783" y="417"/>
                    <a:pt x="3196" y="274"/>
                    <a:pt x="3610" y="160"/>
                  </a:cubicBezTo>
                  <a:cubicBezTo>
                    <a:pt x="3710" y="131"/>
                    <a:pt x="3795" y="117"/>
                    <a:pt x="3895" y="103"/>
                  </a:cubicBezTo>
                  <a:cubicBezTo>
                    <a:pt x="3959" y="92"/>
                    <a:pt x="4024" y="86"/>
                    <a:pt x="4090" y="86"/>
                  </a:cubicBezTo>
                  <a:cubicBezTo>
                    <a:pt x="4276" y="86"/>
                    <a:pt x="4465" y="129"/>
                    <a:pt x="4623" y="203"/>
                  </a:cubicBezTo>
                  <a:lnTo>
                    <a:pt x="4466" y="117"/>
                  </a:lnTo>
                  <a:cubicBezTo>
                    <a:pt x="4287" y="43"/>
                    <a:pt x="4108" y="1"/>
                    <a:pt x="3923"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p:cNvSpPr/>
            <p:nvPr/>
          </p:nvSpPr>
          <p:spPr>
            <a:xfrm>
              <a:off x="6402550" y="1873675"/>
              <a:ext cx="115575" cy="44475"/>
            </a:xfrm>
            <a:custGeom>
              <a:avLst/>
              <a:gdLst/>
              <a:ahLst/>
              <a:cxnLst/>
              <a:rect l="l" t="t" r="r" b="b"/>
              <a:pathLst>
                <a:path w="4623" h="1779" extrusionOk="0">
                  <a:moveTo>
                    <a:pt x="3931" y="1"/>
                  </a:moveTo>
                  <a:cubicBezTo>
                    <a:pt x="3863" y="1"/>
                    <a:pt x="3794" y="8"/>
                    <a:pt x="3724" y="23"/>
                  </a:cubicBezTo>
                  <a:cubicBezTo>
                    <a:pt x="3638" y="38"/>
                    <a:pt x="3538" y="52"/>
                    <a:pt x="3438" y="66"/>
                  </a:cubicBezTo>
                  <a:cubicBezTo>
                    <a:pt x="3039" y="195"/>
                    <a:pt x="2639" y="337"/>
                    <a:pt x="2254" y="537"/>
                  </a:cubicBezTo>
                  <a:cubicBezTo>
                    <a:pt x="2012" y="637"/>
                    <a:pt x="1769" y="765"/>
                    <a:pt x="1512" y="894"/>
                  </a:cubicBezTo>
                  <a:cubicBezTo>
                    <a:pt x="928" y="1179"/>
                    <a:pt x="357" y="1493"/>
                    <a:pt x="0" y="1692"/>
                  </a:cubicBezTo>
                  <a:lnTo>
                    <a:pt x="157" y="1778"/>
                  </a:lnTo>
                  <a:cubicBezTo>
                    <a:pt x="514" y="1593"/>
                    <a:pt x="1084" y="1279"/>
                    <a:pt x="1684" y="979"/>
                  </a:cubicBezTo>
                  <a:cubicBezTo>
                    <a:pt x="1926" y="851"/>
                    <a:pt x="2183" y="737"/>
                    <a:pt x="2411" y="623"/>
                  </a:cubicBezTo>
                  <a:cubicBezTo>
                    <a:pt x="2782" y="423"/>
                    <a:pt x="3196" y="280"/>
                    <a:pt x="3609" y="166"/>
                  </a:cubicBezTo>
                  <a:cubicBezTo>
                    <a:pt x="3695" y="138"/>
                    <a:pt x="3795" y="123"/>
                    <a:pt x="3895" y="109"/>
                  </a:cubicBezTo>
                  <a:cubicBezTo>
                    <a:pt x="3958" y="98"/>
                    <a:pt x="4023" y="92"/>
                    <a:pt x="4089" y="92"/>
                  </a:cubicBezTo>
                  <a:cubicBezTo>
                    <a:pt x="4275" y="92"/>
                    <a:pt x="4464" y="135"/>
                    <a:pt x="4622" y="209"/>
                  </a:cubicBezTo>
                  <a:lnTo>
                    <a:pt x="4465" y="123"/>
                  </a:lnTo>
                  <a:cubicBezTo>
                    <a:pt x="4289" y="51"/>
                    <a:pt x="4113"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8"/>
            <p:cNvSpPr/>
            <p:nvPr/>
          </p:nvSpPr>
          <p:spPr>
            <a:xfrm>
              <a:off x="6393275" y="1868325"/>
              <a:ext cx="115575" cy="44475"/>
            </a:xfrm>
            <a:custGeom>
              <a:avLst/>
              <a:gdLst/>
              <a:ahLst/>
              <a:cxnLst/>
              <a:rect l="l" t="t" r="r" b="b"/>
              <a:pathLst>
                <a:path w="4623" h="1779" extrusionOk="0">
                  <a:moveTo>
                    <a:pt x="3931" y="1"/>
                  </a:moveTo>
                  <a:cubicBezTo>
                    <a:pt x="3863" y="1"/>
                    <a:pt x="3794" y="8"/>
                    <a:pt x="3724" y="23"/>
                  </a:cubicBezTo>
                  <a:cubicBezTo>
                    <a:pt x="3638" y="38"/>
                    <a:pt x="3524" y="52"/>
                    <a:pt x="3438" y="66"/>
                  </a:cubicBezTo>
                  <a:cubicBezTo>
                    <a:pt x="3025" y="195"/>
                    <a:pt x="2639" y="337"/>
                    <a:pt x="2240" y="537"/>
                  </a:cubicBezTo>
                  <a:cubicBezTo>
                    <a:pt x="2012" y="637"/>
                    <a:pt x="1769" y="765"/>
                    <a:pt x="1512" y="894"/>
                  </a:cubicBezTo>
                  <a:cubicBezTo>
                    <a:pt x="928" y="1179"/>
                    <a:pt x="357" y="1493"/>
                    <a:pt x="0" y="1692"/>
                  </a:cubicBezTo>
                  <a:lnTo>
                    <a:pt x="157" y="1778"/>
                  </a:lnTo>
                  <a:cubicBezTo>
                    <a:pt x="514" y="1593"/>
                    <a:pt x="1085" y="1279"/>
                    <a:pt x="1669" y="979"/>
                  </a:cubicBezTo>
                  <a:cubicBezTo>
                    <a:pt x="1926" y="851"/>
                    <a:pt x="2169" y="737"/>
                    <a:pt x="2411" y="623"/>
                  </a:cubicBezTo>
                  <a:cubicBezTo>
                    <a:pt x="2782" y="423"/>
                    <a:pt x="3196" y="280"/>
                    <a:pt x="3595" y="166"/>
                  </a:cubicBezTo>
                  <a:cubicBezTo>
                    <a:pt x="3695" y="138"/>
                    <a:pt x="3795" y="123"/>
                    <a:pt x="3881" y="109"/>
                  </a:cubicBezTo>
                  <a:cubicBezTo>
                    <a:pt x="3948" y="98"/>
                    <a:pt x="4014" y="92"/>
                    <a:pt x="4079" y="92"/>
                  </a:cubicBezTo>
                  <a:cubicBezTo>
                    <a:pt x="4264" y="92"/>
                    <a:pt x="4443" y="135"/>
                    <a:pt x="4622" y="209"/>
                  </a:cubicBezTo>
                  <a:lnTo>
                    <a:pt x="4451" y="123"/>
                  </a:lnTo>
                  <a:cubicBezTo>
                    <a:pt x="4285" y="51"/>
                    <a:pt x="4112"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8"/>
            <p:cNvSpPr/>
            <p:nvPr/>
          </p:nvSpPr>
          <p:spPr>
            <a:xfrm>
              <a:off x="6384000" y="1863350"/>
              <a:ext cx="115225" cy="44100"/>
            </a:xfrm>
            <a:custGeom>
              <a:avLst/>
              <a:gdLst/>
              <a:ahLst/>
              <a:cxnLst/>
              <a:rect l="l" t="t" r="r" b="b"/>
              <a:pathLst>
                <a:path w="4609" h="1764" extrusionOk="0">
                  <a:moveTo>
                    <a:pt x="3925" y="0"/>
                  </a:moveTo>
                  <a:cubicBezTo>
                    <a:pt x="3857" y="0"/>
                    <a:pt x="3790" y="7"/>
                    <a:pt x="3724" y="23"/>
                  </a:cubicBezTo>
                  <a:cubicBezTo>
                    <a:pt x="3638" y="37"/>
                    <a:pt x="3524" y="51"/>
                    <a:pt x="3438" y="80"/>
                  </a:cubicBezTo>
                  <a:cubicBezTo>
                    <a:pt x="3010" y="165"/>
                    <a:pt x="2240" y="522"/>
                    <a:pt x="1513" y="879"/>
                  </a:cubicBezTo>
                  <a:cubicBezTo>
                    <a:pt x="928" y="1178"/>
                    <a:pt x="357" y="1478"/>
                    <a:pt x="0" y="1677"/>
                  </a:cubicBezTo>
                  <a:lnTo>
                    <a:pt x="157" y="1763"/>
                  </a:lnTo>
                  <a:cubicBezTo>
                    <a:pt x="514" y="1578"/>
                    <a:pt x="1085" y="1250"/>
                    <a:pt x="1670" y="964"/>
                  </a:cubicBezTo>
                  <a:cubicBezTo>
                    <a:pt x="2397" y="608"/>
                    <a:pt x="3167" y="251"/>
                    <a:pt x="3595" y="165"/>
                  </a:cubicBezTo>
                  <a:cubicBezTo>
                    <a:pt x="3681" y="137"/>
                    <a:pt x="3795" y="123"/>
                    <a:pt x="3881" y="108"/>
                  </a:cubicBezTo>
                  <a:cubicBezTo>
                    <a:pt x="3956" y="92"/>
                    <a:pt x="4029" y="83"/>
                    <a:pt x="4102" y="83"/>
                  </a:cubicBezTo>
                  <a:cubicBezTo>
                    <a:pt x="4278" y="83"/>
                    <a:pt x="4447" y="131"/>
                    <a:pt x="4608" y="222"/>
                  </a:cubicBezTo>
                  <a:lnTo>
                    <a:pt x="4451" y="123"/>
                  </a:lnTo>
                  <a:cubicBezTo>
                    <a:pt x="4285" y="50"/>
                    <a:pt x="4104" y="0"/>
                    <a:pt x="3925"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8"/>
            <p:cNvSpPr/>
            <p:nvPr/>
          </p:nvSpPr>
          <p:spPr>
            <a:xfrm>
              <a:off x="6374375" y="1857775"/>
              <a:ext cx="115575" cy="43950"/>
            </a:xfrm>
            <a:custGeom>
              <a:avLst/>
              <a:gdLst/>
              <a:ahLst/>
              <a:cxnLst/>
              <a:rect l="l" t="t" r="r" b="b"/>
              <a:pathLst>
                <a:path w="4623" h="1758" extrusionOk="0">
                  <a:moveTo>
                    <a:pt x="3932" y="1"/>
                  </a:moveTo>
                  <a:cubicBezTo>
                    <a:pt x="3867" y="1"/>
                    <a:pt x="3801" y="6"/>
                    <a:pt x="3738" y="17"/>
                  </a:cubicBezTo>
                  <a:cubicBezTo>
                    <a:pt x="3638" y="32"/>
                    <a:pt x="3538" y="46"/>
                    <a:pt x="3453" y="60"/>
                  </a:cubicBezTo>
                  <a:cubicBezTo>
                    <a:pt x="3025" y="160"/>
                    <a:pt x="2254" y="517"/>
                    <a:pt x="1527" y="873"/>
                  </a:cubicBezTo>
                  <a:cubicBezTo>
                    <a:pt x="928" y="1173"/>
                    <a:pt x="357" y="1473"/>
                    <a:pt x="0" y="1672"/>
                  </a:cubicBezTo>
                  <a:lnTo>
                    <a:pt x="171" y="1758"/>
                  </a:lnTo>
                  <a:cubicBezTo>
                    <a:pt x="528" y="1558"/>
                    <a:pt x="1099" y="1244"/>
                    <a:pt x="1684" y="959"/>
                  </a:cubicBezTo>
                  <a:cubicBezTo>
                    <a:pt x="2411" y="602"/>
                    <a:pt x="3181" y="246"/>
                    <a:pt x="3609" y="160"/>
                  </a:cubicBezTo>
                  <a:cubicBezTo>
                    <a:pt x="3709" y="117"/>
                    <a:pt x="3809" y="117"/>
                    <a:pt x="3895" y="103"/>
                  </a:cubicBezTo>
                  <a:cubicBezTo>
                    <a:pt x="3958" y="92"/>
                    <a:pt x="4022" y="87"/>
                    <a:pt x="4087" y="87"/>
                  </a:cubicBezTo>
                  <a:cubicBezTo>
                    <a:pt x="4270" y="87"/>
                    <a:pt x="4454" y="129"/>
                    <a:pt x="4622" y="203"/>
                  </a:cubicBezTo>
                  <a:lnTo>
                    <a:pt x="4465" y="117"/>
                  </a:lnTo>
                  <a:cubicBezTo>
                    <a:pt x="4307" y="44"/>
                    <a:pt x="4118" y="1"/>
                    <a:pt x="3932"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8"/>
            <p:cNvSpPr/>
            <p:nvPr/>
          </p:nvSpPr>
          <p:spPr>
            <a:xfrm>
              <a:off x="6365100" y="1852425"/>
              <a:ext cx="115575" cy="43950"/>
            </a:xfrm>
            <a:custGeom>
              <a:avLst/>
              <a:gdLst/>
              <a:ahLst/>
              <a:cxnLst/>
              <a:rect l="l" t="t" r="r" b="b"/>
              <a:pathLst>
                <a:path w="4623" h="1758" extrusionOk="0">
                  <a:moveTo>
                    <a:pt x="3927" y="1"/>
                  </a:moveTo>
                  <a:cubicBezTo>
                    <a:pt x="3859" y="1"/>
                    <a:pt x="3791" y="6"/>
                    <a:pt x="3724" y="17"/>
                  </a:cubicBezTo>
                  <a:cubicBezTo>
                    <a:pt x="3638" y="32"/>
                    <a:pt x="3538" y="46"/>
                    <a:pt x="3438" y="60"/>
                  </a:cubicBezTo>
                  <a:cubicBezTo>
                    <a:pt x="2996" y="160"/>
                    <a:pt x="2254" y="517"/>
                    <a:pt x="1513" y="873"/>
                  </a:cubicBezTo>
                  <a:cubicBezTo>
                    <a:pt x="928" y="1173"/>
                    <a:pt x="357" y="1473"/>
                    <a:pt x="0" y="1672"/>
                  </a:cubicBezTo>
                  <a:lnTo>
                    <a:pt x="157" y="1758"/>
                  </a:lnTo>
                  <a:cubicBezTo>
                    <a:pt x="514" y="1558"/>
                    <a:pt x="1085" y="1259"/>
                    <a:pt x="1684" y="959"/>
                  </a:cubicBezTo>
                  <a:cubicBezTo>
                    <a:pt x="2411" y="602"/>
                    <a:pt x="3182" y="260"/>
                    <a:pt x="3610" y="160"/>
                  </a:cubicBezTo>
                  <a:cubicBezTo>
                    <a:pt x="3695" y="117"/>
                    <a:pt x="3795" y="117"/>
                    <a:pt x="3895" y="103"/>
                  </a:cubicBezTo>
                  <a:cubicBezTo>
                    <a:pt x="3958" y="92"/>
                    <a:pt x="4023" y="87"/>
                    <a:pt x="4087" y="87"/>
                  </a:cubicBezTo>
                  <a:cubicBezTo>
                    <a:pt x="4270" y="87"/>
                    <a:pt x="4454" y="129"/>
                    <a:pt x="4622" y="203"/>
                  </a:cubicBezTo>
                  <a:lnTo>
                    <a:pt x="4465" y="117"/>
                  </a:lnTo>
                  <a:cubicBezTo>
                    <a:pt x="4307" y="44"/>
                    <a:pt x="4118" y="1"/>
                    <a:pt x="3927"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8"/>
            <p:cNvSpPr/>
            <p:nvPr/>
          </p:nvSpPr>
          <p:spPr>
            <a:xfrm>
              <a:off x="6355825" y="1847075"/>
              <a:ext cx="115225" cy="43950"/>
            </a:xfrm>
            <a:custGeom>
              <a:avLst/>
              <a:gdLst/>
              <a:ahLst/>
              <a:cxnLst/>
              <a:rect l="l" t="t" r="r" b="b"/>
              <a:pathLst>
                <a:path w="4609" h="1758" extrusionOk="0">
                  <a:moveTo>
                    <a:pt x="3924" y="1"/>
                  </a:moveTo>
                  <a:cubicBezTo>
                    <a:pt x="3858" y="1"/>
                    <a:pt x="3791" y="6"/>
                    <a:pt x="3724" y="17"/>
                  </a:cubicBezTo>
                  <a:cubicBezTo>
                    <a:pt x="3638" y="32"/>
                    <a:pt x="3524" y="46"/>
                    <a:pt x="3438" y="60"/>
                  </a:cubicBezTo>
                  <a:cubicBezTo>
                    <a:pt x="2996" y="160"/>
                    <a:pt x="2240" y="517"/>
                    <a:pt x="1513" y="873"/>
                  </a:cubicBezTo>
                  <a:cubicBezTo>
                    <a:pt x="928" y="1173"/>
                    <a:pt x="357" y="1473"/>
                    <a:pt x="0" y="1672"/>
                  </a:cubicBezTo>
                  <a:lnTo>
                    <a:pt x="157" y="1758"/>
                  </a:lnTo>
                  <a:cubicBezTo>
                    <a:pt x="514" y="1558"/>
                    <a:pt x="1085" y="1244"/>
                    <a:pt x="1670" y="959"/>
                  </a:cubicBezTo>
                  <a:cubicBezTo>
                    <a:pt x="2411" y="602"/>
                    <a:pt x="3167" y="246"/>
                    <a:pt x="3595" y="160"/>
                  </a:cubicBezTo>
                  <a:cubicBezTo>
                    <a:pt x="3695" y="132"/>
                    <a:pt x="3795" y="117"/>
                    <a:pt x="3881" y="103"/>
                  </a:cubicBezTo>
                  <a:cubicBezTo>
                    <a:pt x="3948" y="92"/>
                    <a:pt x="4014" y="87"/>
                    <a:pt x="4079" y="87"/>
                  </a:cubicBezTo>
                  <a:cubicBezTo>
                    <a:pt x="4263" y="87"/>
                    <a:pt x="4440" y="129"/>
                    <a:pt x="4608" y="203"/>
                  </a:cubicBezTo>
                  <a:lnTo>
                    <a:pt x="4451" y="117"/>
                  </a:lnTo>
                  <a:cubicBezTo>
                    <a:pt x="4293" y="44"/>
                    <a:pt x="4112" y="1"/>
                    <a:pt x="3924"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8"/>
            <p:cNvSpPr/>
            <p:nvPr/>
          </p:nvSpPr>
          <p:spPr>
            <a:xfrm>
              <a:off x="6346550" y="1841725"/>
              <a:ext cx="115225" cy="43950"/>
            </a:xfrm>
            <a:custGeom>
              <a:avLst/>
              <a:gdLst/>
              <a:ahLst/>
              <a:cxnLst/>
              <a:rect l="l" t="t" r="r" b="b"/>
              <a:pathLst>
                <a:path w="4609" h="1758" extrusionOk="0">
                  <a:moveTo>
                    <a:pt x="3918" y="1"/>
                  </a:moveTo>
                  <a:cubicBezTo>
                    <a:pt x="3853" y="1"/>
                    <a:pt x="3787" y="6"/>
                    <a:pt x="3724" y="18"/>
                  </a:cubicBezTo>
                  <a:cubicBezTo>
                    <a:pt x="3638" y="32"/>
                    <a:pt x="3524" y="46"/>
                    <a:pt x="3439" y="60"/>
                  </a:cubicBezTo>
                  <a:cubicBezTo>
                    <a:pt x="3011" y="160"/>
                    <a:pt x="2240" y="488"/>
                    <a:pt x="1513" y="873"/>
                  </a:cubicBezTo>
                  <a:cubicBezTo>
                    <a:pt x="928" y="1173"/>
                    <a:pt x="357" y="1473"/>
                    <a:pt x="1" y="1672"/>
                  </a:cubicBezTo>
                  <a:lnTo>
                    <a:pt x="158" y="1758"/>
                  </a:lnTo>
                  <a:cubicBezTo>
                    <a:pt x="528" y="1558"/>
                    <a:pt x="1085" y="1244"/>
                    <a:pt x="1670" y="959"/>
                  </a:cubicBezTo>
                  <a:cubicBezTo>
                    <a:pt x="2397" y="602"/>
                    <a:pt x="3168" y="246"/>
                    <a:pt x="3595" y="160"/>
                  </a:cubicBezTo>
                  <a:cubicBezTo>
                    <a:pt x="3710" y="117"/>
                    <a:pt x="3795" y="117"/>
                    <a:pt x="3881" y="103"/>
                  </a:cubicBezTo>
                  <a:cubicBezTo>
                    <a:pt x="3948" y="92"/>
                    <a:pt x="4014" y="87"/>
                    <a:pt x="4079" y="87"/>
                  </a:cubicBezTo>
                  <a:cubicBezTo>
                    <a:pt x="4263" y="87"/>
                    <a:pt x="4440" y="129"/>
                    <a:pt x="4608" y="203"/>
                  </a:cubicBezTo>
                  <a:lnTo>
                    <a:pt x="4451" y="117"/>
                  </a:lnTo>
                  <a:cubicBezTo>
                    <a:pt x="4293" y="44"/>
                    <a:pt x="4104" y="1"/>
                    <a:pt x="3918"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8"/>
            <p:cNvSpPr/>
            <p:nvPr/>
          </p:nvSpPr>
          <p:spPr>
            <a:xfrm>
              <a:off x="6336925" y="1836375"/>
              <a:ext cx="115575" cy="43950"/>
            </a:xfrm>
            <a:custGeom>
              <a:avLst/>
              <a:gdLst/>
              <a:ahLst/>
              <a:cxnLst/>
              <a:rect l="l" t="t" r="r" b="b"/>
              <a:pathLst>
                <a:path w="4623" h="1758" extrusionOk="0">
                  <a:moveTo>
                    <a:pt x="3932" y="1"/>
                  </a:moveTo>
                  <a:cubicBezTo>
                    <a:pt x="3867" y="1"/>
                    <a:pt x="3801" y="6"/>
                    <a:pt x="3738" y="18"/>
                  </a:cubicBezTo>
                  <a:cubicBezTo>
                    <a:pt x="3638" y="32"/>
                    <a:pt x="3538" y="46"/>
                    <a:pt x="3453" y="60"/>
                  </a:cubicBezTo>
                  <a:cubicBezTo>
                    <a:pt x="2996" y="160"/>
                    <a:pt x="2254" y="517"/>
                    <a:pt x="1527" y="873"/>
                  </a:cubicBezTo>
                  <a:cubicBezTo>
                    <a:pt x="928" y="1173"/>
                    <a:pt x="357" y="1473"/>
                    <a:pt x="0" y="1672"/>
                  </a:cubicBezTo>
                  <a:lnTo>
                    <a:pt x="172" y="1758"/>
                  </a:lnTo>
                  <a:cubicBezTo>
                    <a:pt x="528" y="1558"/>
                    <a:pt x="1099" y="1259"/>
                    <a:pt x="1684" y="959"/>
                  </a:cubicBezTo>
                  <a:cubicBezTo>
                    <a:pt x="2411" y="602"/>
                    <a:pt x="3182" y="260"/>
                    <a:pt x="3610" y="160"/>
                  </a:cubicBezTo>
                  <a:cubicBezTo>
                    <a:pt x="3695" y="132"/>
                    <a:pt x="3809" y="117"/>
                    <a:pt x="3895" y="103"/>
                  </a:cubicBezTo>
                  <a:cubicBezTo>
                    <a:pt x="3958" y="92"/>
                    <a:pt x="4023" y="87"/>
                    <a:pt x="4087" y="87"/>
                  </a:cubicBezTo>
                  <a:cubicBezTo>
                    <a:pt x="4270" y="87"/>
                    <a:pt x="4454" y="129"/>
                    <a:pt x="4622" y="203"/>
                  </a:cubicBezTo>
                  <a:lnTo>
                    <a:pt x="4465" y="117"/>
                  </a:lnTo>
                  <a:cubicBezTo>
                    <a:pt x="4307" y="44"/>
                    <a:pt x="4118" y="1"/>
                    <a:pt x="3932"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8"/>
            <p:cNvSpPr/>
            <p:nvPr/>
          </p:nvSpPr>
          <p:spPr>
            <a:xfrm>
              <a:off x="6327650" y="1831050"/>
              <a:ext cx="115575" cy="43925"/>
            </a:xfrm>
            <a:custGeom>
              <a:avLst/>
              <a:gdLst/>
              <a:ahLst/>
              <a:cxnLst/>
              <a:rect l="l" t="t" r="r" b="b"/>
              <a:pathLst>
                <a:path w="4623" h="1757" extrusionOk="0">
                  <a:moveTo>
                    <a:pt x="3927" y="0"/>
                  </a:moveTo>
                  <a:cubicBezTo>
                    <a:pt x="3859" y="0"/>
                    <a:pt x="3791" y="5"/>
                    <a:pt x="3724" y="17"/>
                  </a:cubicBezTo>
                  <a:cubicBezTo>
                    <a:pt x="3638" y="31"/>
                    <a:pt x="3538" y="45"/>
                    <a:pt x="3438" y="59"/>
                  </a:cubicBezTo>
                  <a:cubicBezTo>
                    <a:pt x="2996" y="159"/>
                    <a:pt x="2254" y="516"/>
                    <a:pt x="1513" y="872"/>
                  </a:cubicBezTo>
                  <a:cubicBezTo>
                    <a:pt x="928" y="1172"/>
                    <a:pt x="357" y="1472"/>
                    <a:pt x="1" y="1671"/>
                  </a:cubicBezTo>
                  <a:lnTo>
                    <a:pt x="157" y="1757"/>
                  </a:lnTo>
                  <a:cubicBezTo>
                    <a:pt x="514" y="1557"/>
                    <a:pt x="1085" y="1243"/>
                    <a:pt x="1684" y="958"/>
                  </a:cubicBezTo>
                  <a:cubicBezTo>
                    <a:pt x="2411" y="601"/>
                    <a:pt x="3182" y="245"/>
                    <a:pt x="3610" y="159"/>
                  </a:cubicBezTo>
                  <a:cubicBezTo>
                    <a:pt x="3695" y="116"/>
                    <a:pt x="3795" y="116"/>
                    <a:pt x="3895" y="102"/>
                  </a:cubicBezTo>
                  <a:cubicBezTo>
                    <a:pt x="3958" y="91"/>
                    <a:pt x="4023" y="86"/>
                    <a:pt x="4087" y="86"/>
                  </a:cubicBezTo>
                  <a:cubicBezTo>
                    <a:pt x="4270" y="86"/>
                    <a:pt x="4454" y="128"/>
                    <a:pt x="4623" y="202"/>
                  </a:cubicBezTo>
                  <a:lnTo>
                    <a:pt x="4451" y="116"/>
                  </a:lnTo>
                  <a:cubicBezTo>
                    <a:pt x="4304" y="43"/>
                    <a:pt x="4117" y="0"/>
                    <a:pt x="3927"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8"/>
            <p:cNvSpPr/>
            <p:nvPr/>
          </p:nvSpPr>
          <p:spPr>
            <a:xfrm>
              <a:off x="6318375" y="1825525"/>
              <a:ext cx="115575" cy="44100"/>
            </a:xfrm>
            <a:custGeom>
              <a:avLst/>
              <a:gdLst/>
              <a:ahLst/>
              <a:cxnLst/>
              <a:rect l="l" t="t" r="r" b="b"/>
              <a:pathLst>
                <a:path w="4623" h="1764" extrusionOk="0">
                  <a:moveTo>
                    <a:pt x="3931" y="1"/>
                  </a:moveTo>
                  <a:cubicBezTo>
                    <a:pt x="3863" y="1"/>
                    <a:pt x="3794" y="8"/>
                    <a:pt x="3724" y="24"/>
                  </a:cubicBezTo>
                  <a:cubicBezTo>
                    <a:pt x="3638" y="38"/>
                    <a:pt x="3524" y="52"/>
                    <a:pt x="3439" y="66"/>
                  </a:cubicBezTo>
                  <a:cubicBezTo>
                    <a:pt x="3011" y="166"/>
                    <a:pt x="2240" y="523"/>
                    <a:pt x="1513" y="879"/>
                  </a:cubicBezTo>
                  <a:cubicBezTo>
                    <a:pt x="928" y="1179"/>
                    <a:pt x="357" y="1479"/>
                    <a:pt x="1" y="1678"/>
                  </a:cubicBezTo>
                  <a:lnTo>
                    <a:pt x="158" y="1764"/>
                  </a:lnTo>
                  <a:cubicBezTo>
                    <a:pt x="514" y="1564"/>
                    <a:pt x="1085" y="1250"/>
                    <a:pt x="1670" y="965"/>
                  </a:cubicBezTo>
                  <a:cubicBezTo>
                    <a:pt x="2411" y="608"/>
                    <a:pt x="3168" y="252"/>
                    <a:pt x="3595" y="166"/>
                  </a:cubicBezTo>
                  <a:cubicBezTo>
                    <a:pt x="3695" y="138"/>
                    <a:pt x="3795" y="123"/>
                    <a:pt x="3881" y="109"/>
                  </a:cubicBezTo>
                  <a:cubicBezTo>
                    <a:pt x="3951" y="94"/>
                    <a:pt x="4022" y="86"/>
                    <a:pt x="4093" y="86"/>
                  </a:cubicBezTo>
                  <a:cubicBezTo>
                    <a:pt x="4281" y="86"/>
                    <a:pt x="4467" y="136"/>
                    <a:pt x="4623" y="209"/>
                  </a:cubicBezTo>
                  <a:lnTo>
                    <a:pt x="4451" y="123"/>
                  </a:lnTo>
                  <a:cubicBezTo>
                    <a:pt x="4286" y="51"/>
                    <a:pt x="4112"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8"/>
            <p:cNvSpPr/>
            <p:nvPr/>
          </p:nvSpPr>
          <p:spPr>
            <a:xfrm>
              <a:off x="6309100" y="1820350"/>
              <a:ext cx="115225" cy="43925"/>
            </a:xfrm>
            <a:custGeom>
              <a:avLst/>
              <a:gdLst/>
              <a:ahLst/>
              <a:cxnLst/>
              <a:rect l="l" t="t" r="r" b="b"/>
              <a:pathLst>
                <a:path w="4609" h="1757" extrusionOk="0">
                  <a:moveTo>
                    <a:pt x="3918" y="0"/>
                  </a:moveTo>
                  <a:cubicBezTo>
                    <a:pt x="3853" y="0"/>
                    <a:pt x="3787" y="5"/>
                    <a:pt x="3724" y="17"/>
                  </a:cubicBezTo>
                  <a:cubicBezTo>
                    <a:pt x="3624" y="31"/>
                    <a:pt x="3524" y="45"/>
                    <a:pt x="3439" y="59"/>
                  </a:cubicBezTo>
                  <a:cubicBezTo>
                    <a:pt x="3011" y="159"/>
                    <a:pt x="2240" y="516"/>
                    <a:pt x="1513" y="873"/>
                  </a:cubicBezTo>
                  <a:cubicBezTo>
                    <a:pt x="928" y="1172"/>
                    <a:pt x="357" y="1472"/>
                    <a:pt x="1" y="1671"/>
                  </a:cubicBezTo>
                  <a:lnTo>
                    <a:pt x="158" y="1757"/>
                  </a:lnTo>
                  <a:cubicBezTo>
                    <a:pt x="514" y="1557"/>
                    <a:pt x="1085" y="1243"/>
                    <a:pt x="1670" y="958"/>
                  </a:cubicBezTo>
                  <a:cubicBezTo>
                    <a:pt x="2397" y="601"/>
                    <a:pt x="3168" y="245"/>
                    <a:pt x="3596" y="159"/>
                  </a:cubicBezTo>
                  <a:cubicBezTo>
                    <a:pt x="3710" y="116"/>
                    <a:pt x="3795" y="116"/>
                    <a:pt x="3881" y="102"/>
                  </a:cubicBezTo>
                  <a:cubicBezTo>
                    <a:pt x="3958" y="85"/>
                    <a:pt x="4034" y="77"/>
                    <a:pt x="4110" y="77"/>
                  </a:cubicBezTo>
                  <a:cubicBezTo>
                    <a:pt x="4287" y="77"/>
                    <a:pt x="4458" y="122"/>
                    <a:pt x="4608" y="202"/>
                  </a:cubicBezTo>
                  <a:lnTo>
                    <a:pt x="4452" y="116"/>
                  </a:lnTo>
                  <a:cubicBezTo>
                    <a:pt x="4293" y="43"/>
                    <a:pt x="4104" y="0"/>
                    <a:pt x="3918"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8"/>
            <p:cNvSpPr/>
            <p:nvPr/>
          </p:nvSpPr>
          <p:spPr>
            <a:xfrm>
              <a:off x="6589075" y="1826450"/>
              <a:ext cx="124825" cy="76350"/>
            </a:xfrm>
            <a:custGeom>
              <a:avLst/>
              <a:gdLst/>
              <a:ahLst/>
              <a:cxnLst/>
              <a:rect l="l" t="t" r="r" b="b"/>
              <a:pathLst>
                <a:path w="4993" h="3054" extrusionOk="0">
                  <a:moveTo>
                    <a:pt x="4822" y="1"/>
                  </a:moveTo>
                  <a:lnTo>
                    <a:pt x="585" y="2454"/>
                  </a:lnTo>
                  <a:cubicBezTo>
                    <a:pt x="371" y="2583"/>
                    <a:pt x="157" y="2768"/>
                    <a:pt x="0" y="2954"/>
                  </a:cubicBezTo>
                  <a:lnTo>
                    <a:pt x="157" y="3054"/>
                  </a:lnTo>
                  <a:cubicBezTo>
                    <a:pt x="314" y="2854"/>
                    <a:pt x="514" y="2697"/>
                    <a:pt x="742" y="2554"/>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8"/>
            <p:cNvSpPr/>
            <p:nvPr/>
          </p:nvSpPr>
          <p:spPr>
            <a:xfrm>
              <a:off x="6579425" y="1820750"/>
              <a:ext cx="124850" cy="76000"/>
            </a:xfrm>
            <a:custGeom>
              <a:avLst/>
              <a:gdLst/>
              <a:ahLst/>
              <a:cxnLst/>
              <a:rect l="l" t="t" r="r" b="b"/>
              <a:pathLst>
                <a:path w="4994" h="3040" extrusionOk="0">
                  <a:moveTo>
                    <a:pt x="4837" y="1"/>
                  </a:moveTo>
                  <a:lnTo>
                    <a:pt x="600" y="2454"/>
                  </a:lnTo>
                  <a:cubicBezTo>
                    <a:pt x="386" y="2583"/>
                    <a:pt x="172" y="2754"/>
                    <a:pt x="1" y="2954"/>
                  </a:cubicBezTo>
                  <a:lnTo>
                    <a:pt x="172" y="3039"/>
                  </a:lnTo>
                  <a:cubicBezTo>
                    <a:pt x="329" y="2854"/>
                    <a:pt x="529" y="2682"/>
                    <a:pt x="757" y="2540"/>
                  </a:cubicBezTo>
                  <a:lnTo>
                    <a:pt x="4994" y="86"/>
                  </a:lnTo>
                  <a:lnTo>
                    <a:pt x="48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8"/>
            <p:cNvSpPr/>
            <p:nvPr/>
          </p:nvSpPr>
          <p:spPr>
            <a:xfrm>
              <a:off x="6570150" y="1815400"/>
              <a:ext cx="124850" cy="76000"/>
            </a:xfrm>
            <a:custGeom>
              <a:avLst/>
              <a:gdLst/>
              <a:ahLst/>
              <a:cxnLst/>
              <a:rect l="l" t="t" r="r" b="b"/>
              <a:pathLst>
                <a:path w="4994" h="3040" extrusionOk="0">
                  <a:moveTo>
                    <a:pt x="4837" y="1"/>
                  </a:moveTo>
                  <a:lnTo>
                    <a:pt x="586" y="2454"/>
                  </a:lnTo>
                  <a:cubicBezTo>
                    <a:pt x="372" y="2583"/>
                    <a:pt x="158" y="2754"/>
                    <a:pt x="1" y="2954"/>
                  </a:cubicBezTo>
                  <a:lnTo>
                    <a:pt x="158" y="3039"/>
                  </a:lnTo>
                  <a:cubicBezTo>
                    <a:pt x="315" y="2854"/>
                    <a:pt x="515" y="2682"/>
                    <a:pt x="757" y="2540"/>
                  </a:cubicBezTo>
                  <a:lnTo>
                    <a:pt x="4994" y="86"/>
                  </a:lnTo>
                  <a:lnTo>
                    <a:pt x="48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8"/>
            <p:cNvSpPr/>
            <p:nvPr/>
          </p:nvSpPr>
          <p:spPr>
            <a:xfrm>
              <a:off x="6560900" y="1810050"/>
              <a:ext cx="124825" cy="76000"/>
            </a:xfrm>
            <a:custGeom>
              <a:avLst/>
              <a:gdLst/>
              <a:ahLst/>
              <a:cxnLst/>
              <a:rect l="l" t="t" r="r" b="b"/>
              <a:pathLst>
                <a:path w="4993" h="3040" extrusionOk="0">
                  <a:moveTo>
                    <a:pt x="4836" y="1"/>
                  </a:moveTo>
                  <a:lnTo>
                    <a:pt x="585" y="2454"/>
                  </a:lnTo>
                  <a:cubicBezTo>
                    <a:pt x="371" y="2583"/>
                    <a:pt x="157" y="2754"/>
                    <a:pt x="0" y="2954"/>
                  </a:cubicBezTo>
                  <a:lnTo>
                    <a:pt x="157" y="3039"/>
                  </a:lnTo>
                  <a:cubicBezTo>
                    <a:pt x="314" y="2854"/>
                    <a:pt x="514" y="2683"/>
                    <a:pt x="742"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8"/>
            <p:cNvSpPr/>
            <p:nvPr/>
          </p:nvSpPr>
          <p:spPr>
            <a:xfrm>
              <a:off x="6551625" y="1804350"/>
              <a:ext cx="124850" cy="76350"/>
            </a:xfrm>
            <a:custGeom>
              <a:avLst/>
              <a:gdLst/>
              <a:ahLst/>
              <a:cxnLst/>
              <a:rect l="l" t="t" r="r" b="b"/>
              <a:pathLst>
                <a:path w="4994" h="3054" extrusionOk="0">
                  <a:moveTo>
                    <a:pt x="4822" y="0"/>
                  </a:moveTo>
                  <a:lnTo>
                    <a:pt x="585" y="2468"/>
                  </a:lnTo>
                  <a:cubicBezTo>
                    <a:pt x="371" y="2597"/>
                    <a:pt x="157" y="2768"/>
                    <a:pt x="0" y="2968"/>
                  </a:cubicBezTo>
                  <a:lnTo>
                    <a:pt x="157" y="3053"/>
                  </a:lnTo>
                  <a:cubicBezTo>
                    <a:pt x="314" y="2853"/>
                    <a:pt x="514" y="2697"/>
                    <a:pt x="742" y="2554"/>
                  </a:cubicBezTo>
                  <a:lnTo>
                    <a:pt x="4993" y="100"/>
                  </a:lnTo>
                  <a:lnTo>
                    <a:pt x="482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p:nvPr/>
          </p:nvSpPr>
          <p:spPr>
            <a:xfrm>
              <a:off x="6542700" y="1799350"/>
              <a:ext cx="124850" cy="76000"/>
            </a:xfrm>
            <a:custGeom>
              <a:avLst/>
              <a:gdLst/>
              <a:ahLst/>
              <a:cxnLst/>
              <a:rect l="l" t="t" r="r" b="b"/>
              <a:pathLst>
                <a:path w="4994" h="3040" extrusionOk="0">
                  <a:moveTo>
                    <a:pt x="4822" y="1"/>
                  </a:moveTo>
                  <a:lnTo>
                    <a:pt x="585" y="2454"/>
                  </a:lnTo>
                  <a:cubicBezTo>
                    <a:pt x="371" y="2583"/>
                    <a:pt x="157" y="2754"/>
                    <a:pt x="1" y="2954"/>
                  </a:cubicBezTo>
                  <a:lnTo>
                    <a:pt x="157" y="3039"/>
                  </a:lnTo>
                  <a:cubicBezTo>
                    <a:pt x="314" y="2854"/>
                    <a:pt x="514" y="2683"/>
                    <a:pt x="742" y="2540"/>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8"/>
            <p:cNvSpPr/>
            <p:nvPr/>
          </p:nvSpPr>
          <p:spPr>
            <a:xfrm>
              <a:off x="6533075" y="1794000"/>
              <a:ext cx="124850" cy="76000"/>
            </a:xfrm>
            <a:custGeom>
              <a:avLst/>
              <a:gdLst/>
              <a:ahLst/>
              <a:cxnLst/>
              <a:rect l="l" t="t" r="r" b="b"/>
              <a:pathLst>
                <a:path w="4994" h="3040" extrusionOk="0">
                  <a:moveTo>
                    <a:pt x="4836" y="1"/>
                  </a:moveTo>
                  <a:lnTo>
                    <a:pt x="600" y="2454"/>
                  </a:lnTo>
                  <a:cubicBezTo>
                    <a:pt x="371" y="2583"/>
                    <a:pt x="172" y="2754"/>
                    <a:pt x="0" y="2954"/>
                  </a:cubicBezTo>
                  <a:lnTo>
                    <a:pt x="172" y="3039"/>
                  </a:lnTo>
                  <a:cubicBezTo>
                    <a:pt x="328" y="2854"/>
                    <a:pt x="528" y="2683"/>
                    <a:pt x="756"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8"/>
            <p:cNvSpPr/>
            <p:nvPr/>
          </p:nvSpPr>
          <p:spPr>
            <a:xfrm>
              <a:off x="6523800" y="1788650"/>
              <a:ext cx="124850" cy="76000"/>
            </a:xfrm>
            <a:custGeom>
              <a:avLst/>
              <a:gdLst/>
              <a:ahLst/>
              <a:cxnLst/>
              <a:rect l="l" t="t" r="r" b="b"/>
              <a:pathLst>
                <a:path w="4994" h="3040" extrusionOk="0">
                  <a:moveTo>
                    <a:pt x="4836" y="1"/>
                  </a:moveTo>
                  <a:lnTo>
                    <a:pt x="585" y="2454"/>
                  </a:lnTo>
                  <a:cubicBezTo>
                    <a:pt x="371" y="2583"/>
                    <a:pt x="157" y="2754"/>
                    <a:pt x="0" y="2954"/>
                  </a:cubicBezTo>
                  <a:lnTo>
                    <a:pt x="157" y="3039"/>
                  </a:lnTo>
                  <a:cubicBezTo>
                    <a:pt x="329" y="2854"/>
                    <a:pt x="514" y="2683"/>
                    <a:pt x="757"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8"/>
            <p:cNvSpPr/>
            <p:nvPr/>
          </p:nvSpPr>
          <p:spPr>
            <a:xfrm>
              <a:off x="6514525" y="1783300"/>
              <a:ext cx="124850" cy="76000"/>
            </a:xfrm>
            <a:custGeom>
              <a:avLst/>
              <a:gdLst/>
              <a:ahLst/>
              <a:cxnLst/>
              <a:rect l="l" t="t" r="r" b="b"/>
              <a:pathLst>
                <a:path w="4994" h="3040" extrusionOk="0">
                  <a:moveTo>
                    <a:pt x="4822" y="1"/>
                  </a:moveTo>
                  <a:lnTo>
                    <a:pt x="585" y="2454"/>
                  </a:lnTo>
                  <a:cubicBezTo>
                    <a:pt x="371" y="2583"/>
                    <a:pt x="158" y="2754"/>
                    <a:pt x="1" y="2954"/>
                  </a:cubicBezTo>
                  <a:lnTo>
                    <a:pt x="158" y="3039"/>
                  </a:lnTo>
                  <a:cubicBezTo>
                    <a:pt x="314" y="2854"/>
                    <a:pt x="514" y="2683"/>
                    <a:pt x="742" y="2540"/>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8"/>
            <p:cNvSpPr/>
            <p:nvPr/>
          </p:nvSpPr>
          <p:spPr>
            <a:xfrm>
              <a:off x="6505250" y="1777600"/>
              <a:ext cx="124850" cy="76350"/>
            </a:xfrm>
            <a:custGeom>
              <a:avLst/>
              <a:gdLst/>
              <a:ahLst/>
              <a:cxnLst/>
              <a:rect l="l" t="t" r="r" b="b"/>
              <a:pathLst>
                <a:path w="4994" h="3054" extrusionOk="0">
                  <a:moveTo>
                    <a:pt x="4822" y="0"/>
                  </a:moveTo>
                  <a:lnTo>
                    <a:pt x="586" y="2468"/>
                  </a:lnTo>
                  <a:cubicBezTo>
                    <a:pt x="372" y="2597"/>
                    <a:pt x="158" y="2768"/>
                    <a:pt x="1" y="2968"/>
                  </a:cubicBezTo>
                  <a:lnTo>
                    <a:pt x="158" y="3053"/>
                  </a:lnTo>
                  <a:cubicBezTo>
                    <a:pt x="315" y="2854"/>
                    <a:pt x="514" y="2697"/>
                    <a:pt x="742" y="2554"/>
                  </a:cubicBezTo>
                  <a:lnTo>
                    <a:pt x="4994" y="100"/>
                  </a:lnTo>
                  <a:lnTo>
                    <a:pt x="482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p:nvPr/>
          </p:nvSpPr>
          <p:spPr>
            <a:xfrm>
              <a:off x="6495625" y="1771900"/>
              <a:ext cx="124850" cy="76350"/>
            </a:xfrm>
            <a:custGeom>
              <a:avLst/>
              <a:gdLst/>
              <a:ahLst/>
              <a:cxnLst/>
              <a:rect l="l" t="t" r="r" b="b"/>
              <a:pathLst>
                <a:path w="4994" h="3054" extrusionOk="0">
                  <a:moveTo>
                    <a:pt x="4836" y="0"/>
                  </a:moveTo>
                  <a:lnTo>
                    <a:pt x="600" y="2468"/>
                  </a:lnTo>
                  <a:cubicBezTo>
                    <a:pt x="386" y="2597"/>
                    <a:pt x="172" y="2768"/>
                    <a:pt x="1" y="2967"/>
                  </a:cubicBezTo>
                  <a:lnTo>
                    <a:pt x="172" y="3053"/>
                  </a:lnTo>
                  <a:cubicBezTo>
                    <a:pt x="329" y="2853"/>
                    <a:pt x="528" y="2696"/>
                    <a:pt x="757" y="2554"/>
                  </a:cubicBezTo>
                  <a:lnTo>
                    <a:pt x="4993" y="100"/>
                  </a:lnTo>
                  <a:lnTo>
                    <a:pt x="483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8"/>
            <p:cNvSpPr/>
            <p:nvPr/>
          </p:nvSpPr>
          <p:spPr>
            <a:xfrm>
              <a:off x="6486350" y="1766550"/>
              <a:ext cx="124850" cy="76350"/>
            </a:xfrm>
            <a:custGeom>
              <a:avLst/>
              <a:gdLst/>
              <a:ahLst/>
              <a:cxnLst/>
              <a:rect l="l" t="t" r="r" b="b"/>
              <a:pathLst>
                <a:path w="4994" h="3054" extrusionOk="0">
                  <a:moveTo>
                    <a:pt x="4837" y="0"/>
                  </a:moveTo>
                  <a:lnTo>
                    <a:pt x="585" y="2468"/>
                  </a:lnTo>
                  <a:cubicBezTo>
                    <a:pt x="372" y="2597"/>
                    <a:pt x="158" y="2768"/>
                    <a:pt x="1" y="2967"/>
                  </a:cubicBezTo>
                  <a:lnTo>
                    <a:pt x="158" y="3053"/>
                  </a:lnTo>
                  <a:cubicBezTo>
                    <a:pt x="329" y="2853"/>
                    <a:pt x="514" y="2696"/>
                    <a:pt x="757" y="2554"/>
                  </a:cubicBezTo>
                  <a:lnTo>
                    <a:pt x="4994" y="86"/>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p:nvPr/>
          </p:nvSpPr>
          <p:spPr>
            <a:xfrm>
              <a:off x="6477075" y="1761200"/>
              <a:ext cx="124850" cy="76350"/>
            </a:xfrm>
            <a:custGeom>
              <a:avLst/>
              <a:gdLst/>
              <a:ahLst/>
              <a:cxnLst/>
              <a:rect l="l" t="t" r="r" b="b"/>
              <a:pathLst>
                <a:path w="4994" h="3054" extrusionOk="0">
                  <a:moveTo>
                    <a:pt x="4837" y="0"/>
                  </a:moveTo>
                  <a:lnTo>
                    <a:pt x="586" y="2468"/>
                  </a:lnTo>
                  <a:cubicBezTo>
                    <a:pt x="372" y="2597"/>
                    <a:pt x="158" y="2768"/>
                    <a:pt x="1" y="2967"/>
                  </a:cubicBezTo>
                  <a:lnTo>
                    <a:pt x="158" y="3053"/>
                  </a:lnTo>
                  <a:cubicBezTo>
                    <a:pt x="315" y="2853"/>
                    <a:pt x="514" y="2696"/>
                    <a:pt x="743"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p:nvPr/>
          </p:nvSpPr>
          <p:spPr>
            <a:xfrm>
              <a:off x="6467800" y="1755850"/>
              <a:ext cx="124850" cy="76350"/>
            </a:xfrm>
            <a:custGeom>
              <a:avLst/>
              <a:gdLst/>
              <a:ahLst/>
              <a:cxnLst/>
              <a:rect l="l" t="t" r="r" b="b"/>
              <a:pathLst>
                <a:path w="4994" h="3054" extrusionOk="0">
                  <a:moveTo>
                    <a:pt x="4823" y="0"/>
                  </a:moveTo>
                  <a:lnTo>
                    <a:pt x="586" y="2468"/>
                  </a:lnTo>
                  <a:cubicBezTo>
                    <a:pt x="372" y="2597"/>
                    <a:pt x="158" y="2768"/>
                    <a:pt x="1" y="2967"/>
                  </a:cubicBezTo>
                  <a:lnTo>
                    <a:pt x="158" y="3053"/>
                  </a:lnTo>
                  <a:cubicBezTo>
                    <a:pt x="315" y="2853"/>
                    <a:pt x="514" y="2696"/>
                    <a:pt x="743" y="2554"/>
                  </a:cubicBezTo>
                  <a:lnTo>
                    <a:pt x="4994" y="100"/>
                  </a:lnTo>
                  <a:lnTo>
                    <a:pt x="4823"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8"/>
            <p:cNvSpPr/>
            <p:nvPr/>
          </p:nvSpPr>
          <p:spPr>
            <a:xfrm>
              <a:off x="6458175" y="1750500"/>
              <a:ext cx="124850" cy="76350"/>
            </a:xfrm>
            <a:custGeom>
              <a:avLst/>
              <a:gdLst/>
              <a:ahLst/>
              <a:cxnLst/>
              <a:rect l="l" t="t" r="r" b="b"/>
              <a:pathLst>
                <a:path w="4994" h="3054" extrusionOk="0">
                  <a:moveTo>
                    <a:pt x="4837" y="0"/>
                  </a:moveTo>
                  <a:lnTo>
                    <a:pt x="600" y="2468"/>
                  </a:lnTo>
                  <a:cubicBezTo>
                    <a:pt x="386" y="2597"/>
                    <a:pt x="172" y="2768"/>
                    <a:pt x="1" y="2967"/>
                  </a:cubicBezTo>
                  <a:lnTo>
                    <a:pt x="172" y="3053"/>
                  </a:lnTo>
                  <a:cubicBezTo>
                    <a:pt x="329" y="2853"/>
                    <a:pt x="528" y="2696"/>
                    <a:pt x="757"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8"/>
            <p:cNvSpPr/>
            <p:nvPr/>
          </p:nvSpPr>
          <p:spPr>
            <a:xfrm>
              <a:off x="6448900" y="1745150"/>
              <a:ext cx="124850" cy="76350"/>
            </a:xfrm>
            <a:custGeom>
              <a:avLst/>
              <a:gdLst/>
              <a:ahLst/>
              <a:cxnLst/>
              <a:rect l="l" t="t" r="r" b="b"/>
              <a:pathLst>
                <a:path w="4994" h="3054" extrusionOk="0">
                  <a:moveTo>
                    <a:pt x="4837" y="0"/>
                  </a:moveTo>
                  <a:lnTo>
                    <a:pt x="586" y="2468"/>
                  </a:lnTo>
                  <a:cubicBezTo>
                    <a:pt x="372" y="2597"/>
                    <a:pt x="158" y="2768"/>
                    <a:pt x="1" y="2968"/>
                  </a:cubicBezTo>
                  <a:lnTo>
                    <a:pt x="158" y="3053"/>
                  </a:lnTo>
                  <a:cubicBezTo>
                    <a:pt x="329" y="2853"/>
                    <a:pt x="514" y="2696"/>
                    <a:pt x="757"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8"/>
            <p:cNvSpPr/>
            <p:nvPr/>
          </p:nvSpPr>
          <p:spPr>
            <a:xfrm>
              <a:off x="6439625" y="1739800"/>
              <a:ext cx="124850" cy="76350"/>
            </a:xfrm>
            <a:custGeom>
              <a:avLst/>
              <a:gdLst/>
              <a:ahLst/>
              <a:cxnLst/>
              <a:rect l="l" t="t" r="r" b="b"/>
              <a:pathLst>
                <a:path w="4994" h="3054" extrusionOk="0">
                  <a:moveTo>
                    <a:pt x="4823" y="0"/>
                  </a:moveTo>
                  <a:lnTo>
                    <a:pt x="586" y="2468"/>
                  </a:lnTo>
                  <a:cubicBezTo>
                    <a:pt x="372" y="2597"/>
                    <a:pt x="158" y="2768"/>
                    <a:pt x="1" y="2968"/>
                  </a:cubicBezTo>
                  <a:lnTo>
                    <a:pt x="158" y="3053"/>
                  </a:lnTo>
                  <a:cubicBezTo>
                    <a:pt x="315" y="2853"/>
                    <a:pt x="514" y="2696"/>
                    <a:pt x="743" y="2554"/>
                  </a:cubicBezTo>
                  <a:lnTo>
                    <a:pt x="4994" y="86"/>
                  </a:lnTo>
                  <a:lnTo>
                    <a:pt x="4823"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8"/>
            <p:cNvSpPr/>
            <p:nvPr/>
          </p:nvSpPr>
          <p:spPr>
            <a:xfrm>
              <a:off x="6718525" y="1837150"/>
              <a:ext cx="24625" cy="15000"/>
            </a:xfrm>
            <a:custGeom>
              <a:avLst/>
              <a:gdLst/>
              <a:ahLst/>
              <a:cxnLst/>
              <a:rect l="l" t="t" r="r" b="b"/>
              <a:pathLst>
                <a:path w="985" h="600" extrusionOk="0">
                  <a:moveTo>
                    <a:pt x="985" y="1"/>
                  </a:moveTo>
                  <a:lnTo>
                    <a:pt x="0" y="600"/>
                  </a:lnTo>
                  <a:lnTo>
                    <a:pt x="985" y="72"/>
                  </a:lnTo>
                  <a:lnTo>
                    <a:pt x="98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8"/>
            <p:cNvSpPr/>
            <p:nvPr/>
          </p:nvSpPr>
          <p:spPr>
            <a:xfrm>
              <a:off x="6701750" y="1844650"/>
              <a:ext cx="41400" cy="24975"/>
            </a:xfrm>
            <a:custGeom>
              <a:avLst/>
              <a:gdLst/>
              <a:ahLst/>
              <a:cxnLst/>
              <a:rect l="l" t="t" r="r" b="b"/>
              <a:pathLst>
                <a:path w="1656" h="999" extrusionOk="0">
                  <a:moveTo>
                    <a:pt x="1656" y="0"/>
                  </a:moveTo>
                  <a:lnTo>
                    <a:pt x="1" y="999"/>
                  </a:lnTo>
                  <a:lnTo>
                    <a:pt x="1656" y="72"/>
                  </a:lnTo>
                  <a:lnTo>
                    <a:pt x="165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6315525" y="1813125"/>
              <a:ext cx="274625" cy="107875"/>
            </a:xfrm>
            <a:custGeom>
              <a:avLst/>
              <a:gdLst/>
              <a:ahLst/>
              <a:cxnLst/>
              <a:rect l="l" t="t" r="r" b="b"/>
              <a:pathLst>
                <a:path w="10985" h="4315" extrusionOk="0">
                  <a:moveTo>
                    <a:pt x="3193" y="1"/>
                  </a:moveTo>
                  <a:cubicBezTo>
                    <a:pt x="3064" y="1"/>
                    <a:pt x="2914" y="15"/>
                    <a:pt x="2739" y="49"/>
                  </a:cubicBezTo>
                  <a:cubicBezTo>
                    <a:pt x="2112" y="177"/>
                    <a:pt x="899" y="762"/>
                    <a:pt x="0" y="1247"/>
                  </a:cubicBezTo>
                  <a:cubicBezTo>
                    <a:pt x="708" y="1042"/>
                    <a:pt x="1439" y="939"/>
                    <a:pt x="2168" y="939"/>
                  </a:cubicBezTo>
                  <a:cubicBezTo>
                    <a:pt x="2909" y="939"/>
                    <a:pt x="3647" y="1046"/>
                    <a:pt x="4351" y="1261"/>
                  </a:cubicBezTo>
                  <a:cubicBezTo>
                    <a:pt x="6677" y="2017"/>
                    <a:pt x="10257" y="4200"/>
                    <a:pt x="10257" y="4200"/>
                  </a:cubicBezTo>
                  <a:cubicBezTo>
                    <a:pt x="10315" y="4193"/>
                    <a:pt x="10373" y="4190"/>
                    <a:pt x="10431" y="4190"/>
                  </a:cubicBezTo>
                  <a:cubicBezTo>
                    <a:pt x="10619" y="4190"/>
                    <a:pt x="10810" y="4227"/>
                    <a:pt x="10985" y="4314"/>
                  </a:cubicBezTo>
                  <a:lnTo>
                    <a:pt x="3752" y="120"/>
                  </a:lnTo>
                  <a:cubicBezTo>
                    <a:pt x="3620" y="54"/>
                    <a:pt x="3445" y="1"/>
                    <a:pt x="3193" y="1"/>
                  </a:cubicBezTo>
                  <a:close/>
                </a:path>
              </a:pathLst>
            </a:custGeom>
            <a:solidFill>
              <a:srgbClr val="000000">
                <a:alpha val="26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5760250" y="1155925"/>
              <a:ext cx="146950" cy="111050"/>
            </a:xfrm>
            <a:custGeom>
              <a:avLst/>
              <a:gdLst/>
              <a:ahLst/>
              <a:cxnLst/>
              <a:rect l="l" t="t" r="r" b="b"/>
              <a:pathLst>
                <a:path w="5878" h="4442" extrusionOk="0">
                  <a:moveTo>
                    <a:pt x="3351" y="0"/>
                  </a:moveTo>
                  <a:cubicBezTo>
                    <a:pt x="3304" y="0"/>
                    <a:pt x="3257" y="1"/>
                    <a:pt x="3210" y="3"/>
                  </a:cubicBezTo>
                  <a:cubicBezTo>
                    <a:pt x="2811" y="31"/>
                    <a:pt x="2440" y="117"/>
                    <a:pt x="2055" y="160"/>
                  </a:cubicBezTo>
                  <a:cubicBezTo>
                    <a:pt x="1641" y="203"/>
                    <a:pt x="1099" y="374"/>
                    <a:pt x="699" y="388"/>
                  </a:cubicBezTo>
                  <a:cubicBezTo>
                    <a:pt x="571" y="388"/>
                    <a:pt x="443" y="417"/>
                    <a:pt x="343" y="459"/>
                  </a:cubicBezTo>
                  <a:cubicBezTo>
                    <a:pt x="143" y="588"/>
                    <a:pt x="29" y="802"/>
                    <a:pt x="15" y="1016"/>
                  </a:cubicBezTo>
                  <a:cubicBezTo>
                    <a:pt x="0" y="1330"/>
                    <a:pt x="15" y="1643"/>
                    <a:pt x="86" y="1943"/>
                  </a:cubicBezTo>
                  <a:cubicBezTo>
                    <a:pt x="143" y="2171"/>
                    <a:pt x="171" y="2385"/>
                    <a:pt x="214" y="2599"/>
                  </a:cubicBezTo>
                  <a:cubicBezTo>
                    <a:pt x="214" y="2713"/>
                    <a:pt x="243" y="2813"/>
                    <a:pt x="300" y="2927"/>
                  </a:cubicBezTo>
                  <a:cubicBezTo>
                    <a:pt x="443" y="3198"/>
                    <a:pt x="870" y="3384"/>
                    <a:pt x="1142" y="3512"/>
                  </a:cubicBezTo>
                  <a:cubicBezTo>
                    <a:pt x="1341" y="3584"/>
                    <a:pt x="1527" y="3669"/>
                    <a:pt x="1726" y="3726"/>
                  </a:cubicBezTo>
                  <a:lnTo>
                    <a:pt x="1783" y="3526"/>
                  </a:lnTo>
                  <a:cubicBezTo>
                    <a:pt x="1783" y="3526"/>
                    <a:pt x="1923" y="3400"/>
                    <a:pt x="2354" y="3400"/>
                  </a:cubicBezTo>
                  <a:cubicBezTo>
                    <a:pt x="2570" y="3400"/>
                    <a:pt x="2858" y="3431"/>
                    <a:pt x="3239" y="3526"/>
                  </a:cubicBezTo>
                  <a:cubicBezTo>
                    <a:pt x="4408" y="3812"/>
                    <a:pt x="4423" y="4168"/>
                    <a:pt x="4423" y="4168"/>
                  </a:cubicBezTo>
                  <a:cubicBezTo>
                    <a:pt x="4408" y="4268"/>
                    <a:pt x="4365" y="4354"/>
                    <a:pt x="4351" y="4439"/>
                  </a:cubicBezTo>
                  <a:cubicBezTo>
                    <a:pt x="4365" y="4441"/>
                    <a:pt x="4379" y="4442"/>
                    <a:pt x="4392" y="4442"/>
                  </a:cubicBezTo>
                  <a:cubicBezTo>
                    <a:pt x="4737" y="4442"/>
                    <a:pt x="4928" y="3928"/>
                    <a:pt x="5079" y="3626"/>
                  </a:cubicBezTo>
                  <a:cubicBezTo>
                    <a:pt x="5321" y="3084"/>
                    <a:pt x="5521" y="2528"/>
                    <a:pt x="5664" y="1957"/>
                  </a:cubicBezTo>
                  <a:cubicBezTo>
                    <a:pt x="5878" y="1158"/>
                    <a:pt x="5164" y="431"/>
                    <a:pt x="4380" y="160"/>
                  </a:cubicBezTo>
                  <a:cubicBezTo>
                    <a:pt x="4041" y="47"/>
                    <a:pt x="3692" y="0"/>
                    <a:pt x="335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5739550" y="1167050"/>
              <a:ext cx="51025" cy="90600"/>
            </a:xfrm>
            <a:custGeom>
              <a:avLst/>
              <a:gdLst/>
              <a:ahLst/>
              <a:cxnLst/>
              <a:rect l="l" t="t" r="r" b="b"/>
              <a:pathLst>
                <a:path w="2041" h="3624" extrusionOk="0">
                  <a:moveTo>
                    <a:pt x="2041" y="0"/>
                  </a:moveTo>
                  <a:lnTo>
                    <a:pt x="1970" y="14"/>
                  </a:lnTo>
                  <a:cubicBezTo>
                    <a:pt x="1556" y="86"/>
                    <a:pt x="1042" y="300"/>
                    <a:pt x="629" y="357"/>
                  </a:cubicBezTo>
                  <a:cubicBezTo>
                    <a:pt x="500" y="357"/>
                    <a:pt x="400" y="400"/>
                    <a:pt x="286" y="442"/>
                  </a:cubicBezTo>
                  <a:cubicBezTo>
                    <a:pt x="115" y="585"/>
                    <a:pt x="1" y="785"/>
                    <a:pt x="15" y="1013"/>
                  </a:cubicBezTo>
                  <a:cubicBezTo>
                    <a:pt x="15" y="1327"/>
                    <a:pt x="58" y="1641"/>
                    <a:pt x="144" y="1940"/>
                  </a:cubicBezTo>
                  <a:lnTo>
                    <a:pt x="315" y="2582"/>
                  </a:lnTo>
                  <a:cubicBezTo>
                    <a:pt x="329" y="2696"/>
                    <a:pt x="358" y="2796"/>
                    <a:pt x="429" y="2910"/>
                  </a:cubicBezTo>
                  <a:cubicBezTo>
                    <a:pt x="600" y="3181"/>
                    <a:pt x="1042" y="3338"/>
                    <a:pt x="1328" y="3438"/>
                  </a:cubicBezTo>
                  <a:cubicBezTo>
                    <a:pt x="1513" y="3509"/>
                    <a:pt x="1713" y="3567"/>
                    <a:pt x="1927" y="3624"/>
                  </a:cubicBezTo>
                  <a:lnTo>
                    <a:pt x="1970" y="3424"/>
                  </a:lnTo>
                  <a:cubicBezTo>
                    <a:pt x="1898" y="2925"/>
                    <a:pt x="1898" y="2440"/>
                    <a:pt x="1955" y="1969"/>
                  </a:cubicBezTo>
                  <a:cubicBezTo>
                    <a:pt x="2027" y="1184"/>
                    <a:pt x="2041" y="0"/>
                    <a:pt x="204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5710675" y="1210200"/>
              <a:ext cx="90975" cy="73450"/>
            </a:xfrm>
            <a:custGeom>
              <a:avLst/>
              <a:gdLst/>
              <a:ahLst/>
              <a:cxnLst/>
              <a:rect l="l" t="t" r="r" b="b"/>
              <a:pathLst>
                <a:path w="3639" h="2938" extrusionOk="0">
                  <a:moveTo>
                    <a:pt x="2996" y="0"/>
                  </a:moveTo>
                  <a:lnTo>
                    <a:pt x="0" y="72"/>
                  </a:lnTo>
                  <a:lnTo>
                    <a:pt x="514" y="1997"/>
                  </a:lnTo>
                  <a:lnTo>
                    <a:pt x="728" y="2582"/>
                  </a:lnTo>
                  <a:cubicBezTo>
                    <a:pt x="799" y="2654"/>
                    <a:pt x="871" y="2711"/>
                    <a:pt x="956" y="2753"/>
                  </a:cubicBezTo>
                  <a:cubicBezTo>
                    <a:pt x="1214" y="2878"/>
                    <a:pt x="1490" y="2938"/>
                    <a:pt x="1763" y="2938"/>
                  </a:cubicBezTo>
                  <a:cubicBezTo>
                    <a:pt x="2306" y="2938"/>
                    <a:pt x="2840" y="2700"/>
                    <a:pt x="3210" y="2254"/>
                  </a:cubicBezTo>
                  <a:cubicBezTo>
                    <a:pt x="3367" y="2069"/>
                    <a:pt x="3638" y="1783"/>
                    <a:pt x="3638" y="1783"/>
                  </a:cubicBezTo>
                  <a:lnTo>
                    <a:pt x="2996" y="0"/>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5567650" y="1068600"/>
              <a:ext cx="229700" cy="168750"/>
            </a:xfrm>
            <a:custGeom>
              <a:avLst/>
              <a:gdLst/>
              <a:ahLst/>
              <a:cxnLst/>
              <a:rect l="l" t="t" r="r" b="b"/>
              <a:pathLst>
                <a:path w="9188" h="6750" extrusionOk="0">
                  <a:moveTo>
                    <a:pt x="72" y="1"/>
                  </a:moveTo>
                  <a:lnTo>
                    <a:pt x="72" y="1"/>
                  </a:lnTo>
                  <a:cubicBezTo>
                    <a:pt x="1" y="586"/>
                    <a:pt x="87" y="1813"/>
                    <a:pt x="857" y="2526"/>
                  </a:cubicBezTo>
                  <a:cubicBezTo>
                    <a:pt x="1627" y="3239"/>
                    <a:pt x="3425" y="4209"/>
                    <a:pt x="4166" y="4637"/>
                  </a:cubicBezTo>
                  <a:cubicBezTo>
                    <a:pt x="5137" y="5179"/>
                    <a:pt x="5778" y="6363"/>
                    <a:pt x="5778" y="6363"/>
                  </a:cubicBezTo>
                  <a:cubicBezTo>
                    <a:pt x="5778" y="6363"/>
                    <a:pt x="6104" y="6750"/>
                    <a:pt x="6996" y="6750"/>
                  </a:cubicBezTo>
                  <a:cubicBezTo>
                    <a:pt x="7160" y="6750"/>
                    <a:pt x="7343" y="6737"/>
                    <a:pt x="7547" y="6706"/>
                  </a:cubicBezTo>
                  <a:cubicBezTo>
                    <a:pt x="8475" y="6563"/>
                    <a:pt x="8874" y="6206"/>
                    <a:pt x="9002" y="5935"/>
                  </a:cubicBezTo>
                  <a:cubicBezTo>
                    <a:pt x="9002" y="5935"/>
                    <a:pt x="9045" y="5507"/>
                    <a:pt x="9074" y="5279"/>
                  </a:cubicBezTo>
                  <a:cubicBezTo>
                    <a:pt x="9188" y="4566"/>
                    <a:pt x="9188" y="3853"/>
                    <a:pt x="9088" y="3139"/>
                  </a:cubicBezTo>
                  <a:lnTo>
                    <a:pt x="72"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5552600" y="1045825"/>
              <a:ext cx="267225" cy="131225"/>
            </a:xfrm>
            <a:custGeom>
              <a:avLst/>
              <a:gdLst/>
              <a:ahLst/>
              <a:cxnLst/>
              <a:rect l="l" t="t" r="r" b="b"/>
              <a:pathLst>
                <a:path w="10689" h="5249" extrusionOk="0">
                  <a:moveTo>
                    <a:pt x="2408" y="1"/>
                  </a:moveTo>
                  <a:cubicBezTo>
                    <a:pt x="1" y="1"/>
                    <a:pt x="539" y="1536"/>
                    <a:pt x="1530" y="2296"/>
                  </a:cubicBezTo>
                  <a:cubicBezTo>
                    <a:pt x="2301" y="2881"/>
                    <a:pt x="4255" y="3779"/>
                    <a:pt x="5739" y="4635"/>
                  </a:cubicBezTo>
                  <a:cubicBezTo>
                    <a:pt x="6473" y="5067"/>
                    <a:pt x="7165" y="5249"/>
                    <a:pt x="7766" y="5249"/>
                  </a:cubicBezTo>
                  <a:cubicBezTo>
                    <a:pt x="8356" y="5249"/>
                    <a:pt x="8859" y="5075"/>
                    <a:pt x="9234" y="4792"/>
                  </a:cubicBezTo>
                  <a:cubicBezTo>
                    <a:pt x="10689" y="3708"/>
                    <a:pt x="8164" y="2538"/>
                    <a:pt x="7122" y="2124"/>
                  </a:cubicBezTo>
                  <a:cubicBezTo>
                    <a:pt x="6081" y="1711"/>
                    <a:pt x="4911" y="142"/>
                    <a:pt x="2800" y="13"/>
                  </a:cubicBezTo>
                  <a:cubicBezTo>
                    <a:pt x="2661" y="5"/>
                    <a:pt x="2530" y="1"/>
                    <a:pt x="2408"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5721025" y="1236225"/>
              <a:ext cx="497875" cy="501450"/>
            </a:xfrm>
            <a:custGeom>
              <a:avLst/>
              <a:gdLst/>
              <a:ahLst/>
              <a:cxnLst/>
              <a:rect l="l" t="t" r="r" b="b"/>
              <a:pathLst>
                <a:path w="19915" h="20058" extrusionOk="0">
                  <a:moveTo>
                    <a:pt x="2982" y="1"/>
                  </a:moveTo>
                  <a:cubicBezTo>
                    <a:pt x="2888" y="427"/>
                    <a:pt x="1579" y="854"/>
                    <a:pt x="706" y="854"/>
                  </a:cubicBezTo>
                  <a:cubicBezTo>
                    <a:pt x="383" y="854"/>
                    <a:pt x="120" y="796"/>
                    <a:pt x="0" y="657"/>
                  </a:cubicBezTo>
                  <a:lnTo>
                    <a:pt x="0" y="657"/>
                  </a:lnTo>
                  <a:cubicBezTo>
                    <a:pt x="927" y="5265"/>
                    <a:pt x="1783" y="11256"/>
                    <a:pt x="2511" y="12497"/>
                  </a:cubicBezTo>
                  <a:cubicBezTo>
                    <a:pt x="2939" y="13210"/>
                    <a:pt x="3367" y="13510"/>
                    <a:pt x="5064" y="14295"/>
                  </a:cubicBezTo>
                  <a:cubicBezTo>
                    <a:pt x="6733" y="15079"/>
                    <a:pt x="13552" y="18260"/>
                    <a:pt x="16705" y="20058"/>
                  </a:cubicBezTo>
                  <a:lnTo>
                    <a:pt x="19915" y="16820"/>
                  </a:lnTo>
                  <a:cubicBezTo>
                    <a:pt x="18916" y="15079"/>
                    <a:pt x="17818" y="13011"/>
                    <a:pt x="13196" y="11998"/>
                  </a:cubicBezTo>
                  <a:cubicBezTo>
                    <a:pt x="12268" y="11784"/>
                    <a:pt x="9372" y="11356"/>
                    <a:pt x="7475" y="11071"/>
                  </a:cubicBezTo>
                  <a:cubicBezTo>
                    <a:pt x="6905" y="8160"/>
                    <a:pt x="2982" y="1"/>
                    <a:pt x="2982" y="1"/>
                  </a:cubicBez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5795900" y="1241625"/>
              <a:ext cx="74575" cy="59175"/>
            </a:xfrm>
            <a:custGeom>
              <a:avLst/>
              <a:gdLst/>
              <a:ahLst/>
              <a:cxnLst/>
              <a:rect l="l" t="t" r="r" b="b"/>
              <a:pathLst>
                <a:path w="2983" h="2367" extrusionOk="0">
                  <a:moveTo>
                    <a:pt x="922" y="0"/>
                  </a:moveTo>
                  <a:cubicBezTo>
                    <a:pt x="491" y="0"/>
                    <a:pt x="357" y="127"/>
                    <a:pt x="357" y="127"/>
                  </a:cubicBezTo>
                  <a:lnTo>
                    <a:pt x="300" y="312"/>
                  </a:lnTo>
                  <a:lnTo>
                    <a:pt x="1" y="1496"/>
                  </a:lnTo>
                  <a:lnTo>
                    <a:pt x="2583" y="2367"/>
                  </a:lnTo>
                  <a:cubicBezTo>
                    <a:pt x="2583" y="2310"/>
                    <a:pt x="2740" y="1639"/>
                    <a:pt x="2911" y="1026"/>
                  </a:cubicBezTo>
                  <a:cubicBezTo>
                    <a:pt x="2939" y="940"/>
                    <a:pt x="2954" y="855"/>
                    <a:pt x="2982" y="769"/>
                  </a:cubicBezTo>
                  <a:cubicBezTo>
                    <a:pt x="2982" y="769"/>
                    <a:pt x="2939" y="412"/>
                    <a:pt x="1813" y="127"/>
                  </a:cubicBezTo>
                  <a:cubicBezTo>
                    <a:pt x="1427" y="32"/>
                    <a:pt x="1137" y="0"/>
                    <a:pt x="922"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5681425" y="1272825"/>
              <a:ext cx="423350" cy="525850"/>
            </a:xfrm>
            <a:custGeom>
              <a:avLst/>
              <a:gdLst/>
              <a:ahLst/>
              <a:cxnLst/>
              <a:rect l="l" t="t" r="r" b="b"/>
              <a:pathLst>
                <a:path w="16934" h="21034" extrusionOk="0">
                  <a:moveTo>
                    <a:pt x="4899" y="1"/>
                  </a:moveTo>
                  <a:cubicBezTo>
                    <a:pt x="4672" y="1"/>
                    <a:pt x="4498" y="34"/>
                    <a:pt x="4423" y="106"/>
                  </a:cubicBezTo>
                  <a:cubicBezTo>
                    <a:pt x="4423" y="106"/>
                    <a:pt x="1" y="13016"/>
                    <a:pt x="1156" y="14571"/>
                  </a:cubicBezTo>
                  <a:cubicBezTo>
                    <a:pt x="2326" y="16112"/>
                    <a:pt x="8360" y="19236"/>
                    <a:pt x="13596" y="21033"/>
                  </a:cubicBezTo>
                  <a:lnTo>
                    <a:pt x="16934" y="13187"/>
                  </a:lnTo>
                  <a:cubicBezTo>
                    <a:pt x="16934" y="13187"/>
                    <a:pt x="15537" y="12344"/>
                    <a:pt x="13630" y="12344"/>
                  </a:cubicBezTo>
                  <a:cubicBezTo>
                    <a:pt x="13032" y="12344"/>
                    <a:pt x="12384" y="12427"/>
                    <a:pt x="11713" y="12645"/>
                  </a:cubicBezTo>
                  <a:cubicBezTo>
                    <a:pt x="9887" y="12146"/>
                    <a:pt x="8032" y="11789"/>
                    <a:pt x="6163" y="11575"/>
                  </a:cubicBezTo>
                  <a:cubicBezTo>
                    <a:pt x="7247" y="9435"/>
                    <a:pt x="7033" y="4656"/>
                    <a:pt x="7290" y="1033"/>
                  </a:cubicBezTo>
                  <a:cubicBezTo>
                    <a:pt x="7335" y="459"/>
                    <a:pt x="5747" y="1"/>
                    <a:pt x="4899"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5681425" y="1272825"/>
              <a:ext cx="423350" cy="525850"/>
            </a:xfrm>
            <a:custGeom>
              <a:avLst/>
              <a:gdLst/>
              <a:ahLst/>
              <a:cxnLst/>
              <a:rect l="l" t="t" r="r" b="b"/>
              <a:pathLst>
                <a:path w="16934" h="21034" extrusionOk="0">
                  <a:moveTo>
                    <a:pt x="4899" y="1"/>
                  </a:moveTo>
                  <a:cubicBezTo>
                    <a:pt x="4672" y="1"/>
                    <a:pt x="4498" y="34"/>
                    <a:pt x="4423" y="106"/>
                  </a:cubicBezTo>
                  <a:cubicBezTo>
                    <a:pt x="4423" y="106"/>
                    <a:pt x="1" y="13016"/>
                    <a:pt x="1156" y="14571"/>
                  </a:cubicBezTo>
                  <a:cubicBezTo>
                    <a:pt x="2326" y="16112"/>
                    <a:pt x="8360" y="19236"/>
                    <a:pt x="13596" y="21033"/>
                  </a:cubicBezTo>
                  <a:lnTo>
                    <a:pt x="16934" y="13187"/>
                  </a:lnTo>
                  <a:cubicBezTo>
                    <a:pt x="16934" y="13187"/>
                    <a:pt x="15537" y="12344"/>
                    <a:pt x="13630" y="12344"/>
                  </a:cubicBezTo>
                  <a:cubicBezTo>
                    <a:pt x="13032" y="12344"/>
                    <a:pt x="12384" y="12427"/>
                    <a:pt x="11713" y="12645"/>
                  </a:cubicBezTo>
                  <a:cubicBezTo>
                    <a:pt x="9887" y="12146"/>
                    <a:pt x="8032" y="11789"/>
                    <a:pt x="6163" y="11575"/>
                  </a:cubicBezTo>
                  <a:cubicBezTo>
                    <a:pt x="7247" y="9435"/>
                    <a:pt x="7033" y="4656"/>
                    <a:pt x="7290" y="1033"/>
                  </a:cubicBezTo>
                  <a:cubicBezTo>
                    <a:pt x="7335" y="459"/>
                    <a:pt x="5747" y="1"/>
                    <a:pt x="4899"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5992050" y="1438700"/>
              <a:ext cx="471350" cy="393075"/>
            </a:xfrm>
            <a:custGeom>
              <a:avLst/>
              <a:gdLst/>
              <a:ahLst/>
              <a:cxnLst/>
              <a:rect l="l" t="t" r="r" b="b"/>
              <a:pathLst>
                <a:path w="18854" h="15723" extrusionOk="0">
                  <a:moveTo>
                    <a:pt x="15006" y="0"/>
                  </a:moveTo>
                  <a:cubicBezTo>
                    <a:pt x="14277" y="0"/>
                    <a:pt x="13424" y="181"/>
                    <a:pt x="12440" y="589"/>
                  </a:cubicBezTo>
                  <a:cubicBezTo>
                    <a:pt x="10643" y="1317"/>
                    <a:pt x="9915" y="1531"/>
                    <a:pt x="9045" y="1959"/>
                  </a:cubicBezTo>
                  <a:cubicBezTo>
                    <a:pt x="8075" y="2458"/>
                    <a:pt x="7790" y="3128"/>
                    <a:pt x="7133" y="4070"/>
                  </a:cubicBezTo>
                  <a:cubicBezTo>
                    <a:pt x="6578" y="4663"/>
                    <a:pt x="6011" y="4955"/>
                    <a:pt x="5631" y="4955"/>
                  </a:cubicBezTo>
                  <a:cubicBezTo>
                    <a:pt x="5582" y="4955"/>
                    <a:pt x="5536" y="4950"/>
                    <a:pt x="5493" y="4940"/>
                  </a:cubicBezTo>
                  <a:cubicBezTo>
                    <a:pt x="5476" y="4939"/>
                    <a:pt x="5457" y="4938"/>
                    <a:pt x="5438" y="4938"/>
                  </a:cubicBezTo>
                  <a:cubicBezTo>
                    <a:pt x="4735" y="4938"/>
                    <a:pt x="2422" y="5931"/>
                    <a:pt x="1270" y="8193"/>
                  </a:cubicBezTo>
                  <a:cubicBezTo>
                    <a:pt x="1" y="10675"/>
                    <a:pt x="243" y="13171"/>
                    <a:pt x="1071" y="14569"/>
                  </a:cubicBezTo>
                  <a:cubicBezTo>
                    <a:pt x="2715" y="15072"/>
                    <a:pt x="4612" y="15723"/>
                    <a:pt x="7542" y="15723"/>
                  </a:cubicBezTo>
                  <a:cubicBezTo>
                    <a:pt x="8019" y="15723"/>
                    <a:pt x="8524" y="15706"/>
                    <a:pt x="9059" y="15668"/>
                  </a:cubicBezTo>
                  <a:cubicBezTo>
                    <a:pt x="10800" y="15539"/>
                    <a:pt x="13367" y="13913"/>
                    <a:pt x="14437" y="12872"/>
                  </a:cubicBezTo>
                  <a:cubicBezTo>
                    <a:pt x="16834" y="10518"/>
                    <a:pt x="17676" y="8606"/>
                    <a:pt x="18260" y="5739"/>
                  </a:cubicBezTo>
                  <a:cubicBezTo>
                    <a:pt x="18854" y="2897"/>
                    <a:pt x="17923" y="0"/>
                    <a:pt x="15006" y="0"/>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6362950" y="1247650"/>
              <a:ext cx="177275" cy="177625"/>
            </a:xfrm>
            <a:custGeom>
              <a:avLst/>
              <a:gdLst/>
              <a:ahLst/>
              <a:cxnLst/>
              <a:rect l="l" t="t" r="r" b="b"/>
              <a:pathLst>
                <a:path w="7091" h="7105" extrusionOk="0">
                  <a:moveTo>
                    <a:pt x="3553" y="0"/>
                  </a:moveTo>
                  <a:cubicBezTo>
                    <a:pt x="1584" y="0"/>
                    <a:pt x="1" y="1598"/>
                    <a:pt x="1" y="3552"/>
                  </a:cubicBezTo>
                  <a:cubicBezTo>
                    <a:pt x="1" y="5507"/>
                    <a:pt x="1584" y="7104"/>
                    <a:pt x="3553" y="7104"/>
                  </a:cubicBezTo>
                  <a:cubicBezTo>
                    <a:pt x="5507" y="7104"/>
                    <a:pt x="7091" y="5507"/>
                    <a:pt x="7091" y="3552"/>
                  </a:cubicBezTo>
                  <a:cubicBezTo>
                    <a:pt x="7091" y="1598"/>
                    <a:pt x="5507" y="0"/>
                    <a:pt x="3553"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6301975" y="1420250"/>
              <a:ext cx="105225" cy="111725"/>
            </a:xfrm>
            <a:custGeom>
              <a:avLst/>
              <a:gdLst/>
              <a:ahLst/>
              <a:cxnLst/>
              <a:rect l="l" t="t" r="r" b="b"/>
              <a:pathLst>
                <a:path w="4209" h="4469" extrusionOk="0">
                  <a:moveTo>
                    <a:pt x="1042" y="1"/>
                  </a:moveTo>
                  <a:lnTo>
                    <a:pt x="229" y="1998"/>
                  </a:lnTo>
                  <a:cubicBezTo>
                    <a:pt x="0" y="2597"/>
                    <a:pt x="172" y="3767"/>
                    <a:pt x="1669" y="4337"/>
                  </a:cubicBezTo>
                  <a:cubicBezTo>
                    <a:pt x="1883" y="4425"/>
                    <a:pt x="2106" y="4468"/>
                    <a:pt x="2326" y="4468"/>
                  </a:cubicBezTo>
                  <a:cubicBezTo>
                    <a:pt x="2679" y="4468"/>
                    <a:pt x="3026" y="4357"/>
                    <a:pt x="3324" y="4138"/>
                  </a:cubicBezTo>
                  <a:lnTo>
                    <a:pt x="4209" y="2868"/>
                  </a:lnTo>
                  <a:lnTo>
                    <a:pt x="1042"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6303050" y="1380675"/>
              <a:ext cx="38900" cy="53875"/>
            </a:xfrm>
            <a:custGeom>
              <a:avLst/>
              <a:gdLst/>
              <a:ahLst/>
              <a:cxnLst/>
              <a:rect l="l" t="t" r="r" b="b"/>
              <a:pathLst>
                <a:path w="1556" h="2155" extrusionOk="0">
                  <a:moveTo>
                    <a:pt x="0" y="0"/>
                  </a:moveTo>
                  <a:cubicBezTo>
                    <a:pt x="0" y="0"/>
                    <a:pt x="186" y="956"/>
                    <a:pt x="385" y="1384"/>
                  </a:cubicBezTo>
                  <a:cubicBezTo>
                    <a:pt x="599" y="1798"/>
                    <a:pt x="985" y="2083"/>
                    <a:pt x="1427" y="2154"/>
                  </a:cubicBezTo>
                  <a:lnTo>
                    <a:pt x="1555" y="813"/>
                  </a:lnTo>
                  <a:lnTo>
                    <a:pt x="0" y="0"/>
                  </a:ln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6287000" y="1289175"/>
              <a:ext cx="41750" cy="95450"/>
            </a:xfrm>
            <a:custGeom>
              <a:avLst/>
              <a:gdLst/>
              <a:ahLst/>
              <a:cxnLst/>
              <a:rect l="l" t="t" r="r" b="b"/>
              <a:pathLst>
                <a:path w="1670" h="3818" extrusionOk="0">
                  <a:moveTo>
                    <a:pt x="1314" y="0"/>
                  </a:moveTo>
                  <a:cubicBezTo>
                    <a:pt x="1009" y="0"/>
                    <a:pt x="711" y="107"/>
                    <a:pt x="485" y="322"/>
                  </a:cubicBezTo>
                  <a:cubicBezTo>
                    <a:pt x="0" y="750"/>
                    <a:pt x="171" y="2191"/>
                    <a:pt x="642" y="3646"/>
                  </a:cubicBezTo>
                  <a:lnTo>
                    <a:pt x="1669" y="3817"/>
                  </a:lnTo>
                  <a:lnTo>
                    <a:pt x="1555" y="22"/>
                  </a:lnTo>
                  <a:cubicBezTo>
                    <a:pt x="1475" y="8"/>
                    <a:pt x="1394" y="0"/>
                    <a:pt x="1314"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6276300" y="1256950"/>
              <a:ext cx="245750" cy="246500"/>
            </a:xfrm>
            <a:custGeom>
              <a:avLst/>
              <a:gdLst/>
              <a:ahLst/>
              <a:cxnLst/>
              <a:rect l="l" t="t" r="r" b="b"/>
              <a:pathLst>
                <a:path w="9830" h="9860" extrusionOk="0">
                  <a:moveTo>
                    <a:pt x="6289" y="1"/>
                  </a:moveTo>
                  <a:cubicBezTo>
                    <a:pt x="5434" y="1"/>
                    <a:pt x="4565" y="219"/>
                    <a:pt x="3880" y="598"/>
                  </a:cubicBezTo>
                  <a:cubicBezTo>
                    <a:pt x="1855" y="1697"/>
                    <a:pt x="2540" y="4321"/>
                    <a:pt x="2540" y="4321"/>
                  </a:cubicBezTo>
                  <a:cubicBezTo>
                    <a:pt x="2411" y="3908"/>
                    <a:pt x="2326" y="3622"/>
                    <a:pt x="2069" y="3337"/>
                  </a:cubicBezTo>
                  <a:cubicBezTo>
                    <a:pt x="1960" y="3209"/>
                    <a:pt x="1708" y="3103"/>
                    <a:pt x="1422" y="3103"/>
                  </a:cubicBezTo>
                  <a:cubicBezTo>
                    <a:pt x="1073" y="3103"/>
                    <a:pt x="673" y="3260"/>
                    <a:pt x="414" y="3722"/>
                  </a:cubicBezTo>
                  <a:cubicBezTo>
                    <a:pt x="0" y="4507"/>
                    <a:pt x="542" y="5577"/>
                    <a:pt x="1113" y="5948"/>
                  </a:cubicBezTo>
                  <a:cubicBezTo>
                    <a:pt x="1170" y="5976"/>
                    <a:pt x="1241" y="6019"/>
                    <a:pt x="1313" y="6048"/>
                  </a:cubicBezTo>
                  <a:cubicBezTo>
                    <a:pt x="1500" y="6135"/>
                    <a:pt x="1687" y="6179"/>
                    <a:pt x="1884" y="6179"/>
                  </a:cubicBezTo>
                  <a:cubicBezTo>
                    <a:pt x="1912" y="6179"/>
                    <a:pt x="1940" y="6178"/>
                    <a:pt x="1969" y="6176"/>
                  </a:cubicBezTo>
                  <a:cubicBezTo>
                    <a:pt x="1981" y="6177"/>
                    <a:pt x="1993" y="6177"/>
                    <a:pt x="2005" y="6177"/>
                  </a:cubicBezTo>
                  <a:cubicBezTo>
                    <a:pt x="2277" y="6177"/>
                    <a:pt x="2529" y="6022"/>
                    <a:pt x="2625" y="5762"/>
                  </a:cubicBezTo>
                  <a:lnTo>
                    <a:pt x="2625" y="5762"/>
                  </a:lnTo>
                  <a:lnTo>
                    <a:pt x="2525" y="6861"/>
                  </a:lnTo>
                  <a:lnTo>
                    <a:pt x="2268" y="9728"/>
                  </a:lnTo>
                  <a:cubicBezTo>
                    <a:pt x="2411" y="9728"/>
                    <a:pt x="2554" y="9714"/>
                    <a:pt x="2682" y="9685"/>
                  </a:cubicBezTo>
                  <a:cubicBezTo>
                    <a:pt x="3096" y="9614"/>
                    <a:pt x="3481" y="9528"/>
                    <a:pt x="3880" y="9400"/>
                  </a:cubicBezTo>
                  <a:cubicBezTo>
                    <a:pt x="4237" y="9300"/>
                    <a:pt x="4480" y="9186"/>
                    <a:pt x="4480" y="9186"/>
                  </a:cubicBezTo>
                  <a:cubicBezTo>
                    <a:pt x="4950" y="9386"/>
                    <a:pt x="5421" y="9543"/>
                    <a:pt x="5920" y="9671"/>
                  </a:cubicBezTo>
                  <a:cubicBezTo>
                    <a:pt x="5920" y="9671"/>
                    <a:pt x="6798" y="9859"/>
                    <a:pt x="7319" y="9859"/>
                  </a:cubicBezTo>
                  <a:cubicBezTo>
                    <a:pt x="7354" y="9859"/>
                    <a:pt x="7387" y="9858"/>
                    <a:pt x="7418" y="9856"/>
                  </a:cubicBezTo>
                  <a:cubicBezTo>
                    <a:pt x="8260" y="9785"/>
                    <a:pt x="8816" y="9157"/>
                    <a:pt x="9116" y="8287"/>
                  </a:cubicBezTo>
                  <a:cubicBezTo>
                    <a:pt x="9615" y="6875"/>
                    <a:pt x="9829" y="5734"/>
                    <a:pt x="9672" y="2881"/>
                  </a:cubicBezTo>
                  <a:cubicBezTo>
                    <a:pt x="9550" y="820"/>
                    <a:pt x="7945" y="1"/>
                    <a:pt x="6289"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6316950" y="1208600"/>
              <a:ext cx="236475" cy="179475"/>
            </a:xfrm>
            <a:custGeom>
              <a:avLst/>
              <a:gdLst/>
              <a:ahLst/>
              <a:cxnLst/>
              <a:rect l="l" t="t" r="r" b="b"/>
              <a:pathLst>
                <a:path w="9459" h="7179" extrusionOk="0">
                  <a:moveTo>
                    <a:pt x="5547" y="0"/>
                  </a:moveTo>
                  <a:cubicBezTo>
                    <a:pt x="5316" y="0"/>
                    <a:pt x="5087" y="61"/>
                    <a:pt x="4865" y="121"/>
                  </a:cubicBezTo>
                  <a:cubicBezTo>
                    <a:pt x="4409" y="264"/>
                    <a:pt x="3938" y="407"/>
                    <a:pt x="3481" y="535"/>
                  </a:cubicBezTo>
                  <a:cubicBezTo>
                    <a:pt x="2654" y="749"/>
                    <a:pt x="1784" y="835"/>
                    <a:pt x="1013" y="1205"/>
                  </a:cubicBezTo>
                  <a:cubicBezTo>
                    <a:pt x="842" y="1305"/>
                    <a:pt x="685" y="1419"/>
                    <a:pt x="543" y="1562"/>
                  </a:cubicBezTo>
                  <a:cubicBezTo>
                    <a:pt x="357" y="1805"/>
                    <a:pt x="272" y="2061"/>
                    <a:pt x="272" y="2347"/>
                  </a:cubicBezTo>
                  <a:cubicBezTo>
                    <a:pt x="257" y="2703"/>
                    <a:pt x="400" y="3031"/>
                    <a:pt x="329" y="3374"/>
                  </a:cubicBezTo>
                  <a:cubicBezTo>
                    <a:pt x="272" y="3631"/>
                    <a:pt x="215" y="3887"/>
                    <a:pt x="157" y="4173"/>
                  </a:cubicBezTo>
                  <a:cubicBezTo>
                    <a:pt x="100" y="4458"/>
                    <a:pt x="58" y="4743"/>
                    <a:pt x="1" y="5043"/>
                  </a:cubicBezTo>
                  <a:cubicBezTo>
                    <a:pt x="343" y="5128"/>
                    <a:pt x="628" y="5328"/>
                    <a:pt x="928" y="6241"/>
                  </a:cubicBezTo>
                  <a:cubicBezTo>
                    <a:pt x="971" y="6441"/>
                    <a:pt x="985" y="6626"/>
                    <a:pt x="999" y="6826"/>
                  </a:cubicBezTo>
                  <a:cubicBezTo>
                    <a:pt x="999" y="6969"/>
                    <a:pt x="999" y="7083"/>
                    <a:pt x="1128" y="7154"/>
                  </a:cubicBezTo>
                  <a:cubicBezTo>
                    <a:pt x="1159" y="7171"/>
                    <a:pt x="1193" y="7179"/>
                    <a:pt x="1229" y="7179"/>
                  </a:cubicBezTo>
                  <a:cubicBezTo>
                    <a:pt x="1342" y="7179"/>
                    <a:pt x="1469" y="7108"/>
                    <a:pt x="1555" y="7054"/>
                  </a:cubicBezTo>
                  <a:cubicBezTo>
                    <a:pt x="1655" y="7012"/>
                    <a:pt x="1769" y="6940"/>
                    <a:pt x="1855" y="6840"/>
                  </a:cubicBezTo>
                  <a:cubicBezTo>
                    <a:pt x="2540" y="6270"/>
                    <a:pt x="2982" y="5485"/>
                    <a:pt x="3125" y="4615"/>
                  </a:cubicBezTo>
                  <a:cubicBezTo>
                    <a:pt x="3139" y="4601"/>
                    <a:pt x="3139" y="4558"/>
                    <a:pt x="3139" y="4544"/>
                  </a:cubicBezTo>
                  <a:cubicBezTo>
                    <a:pt x="3182" y="4444"/>
                    <a:pt x="3196" y="4330"/>
                    <a:pt x="3196" y="4201"/>
                  </a:cubicBezTo>
                  <a:cubicBezTo>
                    <a:pt x="3813" y="4407"/>
                    <a:pt x="4471" y="4522"/>
                    <a:pt x="5133" y="4522"/>
                  </a:cubicBezTo>
                  <a:cubicBezTo>
                    <a:pt x="5343" y="4522"/>
                    <a:pt x="5554" y="4511"/>
                    <a:pt x="5764" y="4487"/>
                  </a:cubicBezTo>
                  <a:cubicBezTo>
                    <a:pt x="6391" y="4444"/>
                    <a:pt x="7005" y="4315"/>
                    <a:pt x="7604" y="4087"/>
                  </a:cubicBezTo>
                  <a:cubicBezTo>
                    <a:pt x="8118" y="3873"/>
                    <a:pt x="8674" y="3631"/>
                    <a:pt x="9073" y="3245"/>
                  </a:cubicBezTo>
                  <a:cubicBezTo>
                    <a:pt x="9216" y="3117"/>
                    <a:pt x="9344" y="2946"/>
                    <a:pt x="9401" y="2746"/>
                  </a:cubicBezTo>
                  <a:cubicBezTo>
                    <a:pt x="9459" y="2447"/>
                    <a:pt x="9316" y="2133"/>
                    <a:pt x="9045" y="1976"/>
                  </a:cubicBezTo>
                  <a:cubicBezTo>
                    <a:pt x="8844" y="1864"/>
                    <a:pt x="8617" y="1805"/>
                    <a:pt x="8384" y="1805"/>
                  </a:cubicBezTo>
                  <a:cubicBezTo>
                    <a:pt x="8319" y="1805"/>
                    <a:pt x="8254" y="1810"/>
                    <a:pt x="8189" y="1819"/>
                  </a:cubicBezTo>
                  <a:cubicBezTo>
                    <a:pt x="8260" y="1377"/>
                    <a:pt x="8046" y="920"/>
                    <a:pt x="7633" y="706"/>
                  </a:cubicBezTo>
                  <a:cubicBezTo>
                    <a:pt x="7432" y="596"/>
                    <a:pt x="7232" y="542"/>
                    <a:pt x="7031" y="542"/>
                  </a:cubicBezTo>
                  <a:cubicBezTo>
                    <a:pt x="6787" y="542"/>
                    <a:pt x="6541" y="621"/>
                    <a:pt x="6292" y="778"/>
                  </a:cubicBezTo>
                  <a:cubicBezTo>
                    <a:pt x="6406" y="464"/>
                    <a:pt x="6149" y="121"/>
                    <a:pt x="5835" y="36"/>
                  </a:cubicBezTo>
                  <a:cubicBezTo>
                    <a:pt x="5739" y="11"/>
                    <a:pt x="5643" y="0"/>
                    <a:pt x="5547"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6295550" y="1267900"/>
              <a:ext cx="34975" cy="27550"/>
            </a:xfrm>
            <a:custGeom>
              <a:avLst/>
              <a:gdLst/>
              <a:ahLst/>
              <a:cxnLst/>
              <a:rect l="l" t="t" r="r" b="b"/>
              <a:pathLst>
                <a:path w="1399" h="1102" extrusionOk="0">
                  <a:moveTo>
                    <a:pt x="601" y="1"/>
                  </a:moveTo>
                  <a:cubicBezTo>
                    <a:pt x="364" y="1"/>
                    <a:pt x="126" y="128"/>
                    <a:pt x="1" y="360"/>
                  </a:cubicBezTo>
                  <a:lnTo>
                    <a:pt x="1199" y="1102"/>
                  </a:lnTo>
                  <a:cubicBezTo>
                    <a:pt x="1399" y="759"/>
                    <a:pt x="1285" y="317"/>
                    <a:pt x="971" y="103"/>
                  </a:cubicBezTo>
                  <a:cubicBezTo>
                    <a:pt x="942" y="103"/>
                    <a:pt x="942" y="89"/>
                    <a:pt x="928" y="89"/>
                  </a:cubicBezTo>
                  <a:cubicBezTo>
                    <a:pt x="827" y="29"/>
                    <a:pt x="714" y="1"/>
                    <a:pt x="601"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6343350" y="1442000"/>
              <a:ext cx="62775" cy="62450"/>
            </a:xfrm>
            <a:custGeom>
              <a:avLst/>
              <a:gdLst/>
              <a:ahLst/>
              <a:cxnLst/>
              <a:rect l="l" t="t" r="r" b="b"/>
              <a:pathLst>
                <a:path w="2511" h="2498" extrusionOk="0">
                  <a:moveTo>
                    <a:pt x="0" y="1"/>
                  </a:moveTo>
                  <a:cubicBezTo>
                    <a:pt x="0" y="1"/>
                    <a:pt x="157" y="985"/>
                    <a:pt x="514" y="1499"/>
                  </a:cubicBezTo>
                  <a:cubicBezTo>
                    <a:pt x="642" y="1684"/>
                    <a:pt x="1198" y="2198"/>
                    <a:pt x="2211" y="2497"/>
                  </a:cubicBezTo>
                  <a:lnTo>
                    <a:pt x="2511" y="2055"/>
                  </a:lnTo>
                  <a:lnTo>
                    <a:pt x="1798" y="1784"/>
                  </a:lnTo>
                  <a:cubicBezTo>
                    <a:pt x="1512" y="1684"/>
                    <a:pt x="1227" y="1527"/>
                    <a:pt x="985" y="1342"/>
                  </a:cubicBezTo>
                  <a:cubicBezTo>
                    <a:pt x="585" y="1042"/>
                    <a:pt x="86" y="258"/>
                    <a:pt x="0"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6423575" y="1389225"/>
              <a:ext cx="19650" cy="18600"/>
            </a:xfrm>
            <a:custGeom>
              <a:avLst/>
              <a:gdLst/>
              <a:ahLst/>
              <a:cxnLst/>
              <a:rect l="l" t="t" r="r" b="b"/>
              <a:pathLst>
                <a:path w="786" h="744" extrusionOk="0">
                  <a:moveTo>
                    <a:pt x="415" y="0"/>
                  </a:moveTo>
                  <a:cubicBezTo>
                    <a:pt x="215" y="0"/>
                    <a:pt x="29" y="143"/>
                    <a:pt x="15" y="329"/>
                  </a:cubicBezTo>
                  <a:cubicBezTo>
                    <a:pt x="1" y="543"/>
                    <a:pt x="158" y="728"/>
                    <a:pt x="358" y="742"/>
                  </a:cubicBezTo>
                  <a:cubicBezTo>
                    <a:pt x="367" y="743"/>
                    <a:pt x="376" y="743"/>
                    <a:pt x="384" y="743"/>
                  </a:cubicBezTo>
                  <a:cubicBezTo>
                    <a:pt x="586" y="743"/>
                    <a:pt x="744" y="591"/>
                    <a:pt x="771" y="400"/>
                  </a:cubicBezTo>
                  <a:cubicBezTo>
                    <a:pt x="786" y="186"/>
                    <a:pt x="629" y="15"/>
                    <a:pt x="415"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6411825" y="1356225"/>
              <a:ext cx="23200" cy="14125"/>
            </a:xfrm>
            <a:custGeom>
              <a:avLst/>
              <a:gdLst/>
              <a:ahLst/>
              <a:cxnLst/>
              <a:rect l="l" t="t" r="r" b="b"/>
              <a:pathLst>
                <a:path w="928" h="565" extrusionOk="0">
                  <a:moveTo>
                    <a:pt x="482" y="1"/>
                  </a:moveTo>
                  <a:cubicBezTo>
                    <a:pt x="454" y="1"/>
                    <a:pt x="427" y="3"/>
                    <a:pt x="400" y="8"/>
                  </a:cubicBezTo>
                  <a:cubicBezTo>
                    <a:pt x="143" y="65"/>
                    <a:pt x="0" y="322"/>
                    <a:pt x="57" y="564"/>
                  </a:cubicBezTo>
                  <a:lnTo>
                    <a:pt x="927" y="350"/>
                  </a:lnTo>
                  <a:lnTo>
                    <a:pt x="927" y="336"/>
                  </a:lnTo>
                  <a:cubicBezTo>
                    <a:pt x="890" y="135"/>
                    <a:pt x="686" y="1"/>
                    <a:pt x="482"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6425375" y="1455200"/>
              <a:ext cx="23200" cy="16275"/>
            </a:xfrm>
            <a:custGeom>
              <a:avLst/>
              <a:gdLst/>
              <a:ahLst/>
              <a:cxnLst/>
              <a:rect l="l" t="t" r="r" b="b"/>
              <a:pathLst>
                <a:path w="928" h="651" extrusionOk="0">
                  <a:moveTo>
                    <a:pt x="100" y="1"/>
                  </a:moveTo>
                  <a:cubicBezTo>
                    <a:pt x="0" y="229"/>
                    <a:pt x="100" y="500"/>
                    <a:pt x="343" y="614"/>
                  </a:cubicBezTo>
                  <a:lnTo>
                    <a:pt x="357" y="614"/>
                  </a:lnTo>
                  <a:cubicBezTo>
                    <a:pt x="413" y="639"/>
                    <a:pt x="472" y="650"/>
                    <a:pt x="529" y="650"/>
                  </a:cubicBezTo>
                  <a:cubicBezTo>
                    <a:pt x="702" y="650"/>
                    <a:pt x="863" y="543"/>
                    <a:pt x="927" y="371"/>
                  </a:cubicBezTo>
                  <a:lnTo>
                    <a:pt x="100" y="1"/>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6495625" y="1351375"/>
              <a:ext cx="22850" cy="16475"/>
            </a:xfrm>
            <a:custGeom>
              <a:avLst/>
              <a:gdLst/>
              <a:ahLst/>
              <a:cxnLst/>
              <a:rect l="l" t="t" r="r" b="b"/>
              <a:pathLst>
                <a:path w="914" h="659" extrusionOk="0">
                  <a:moveTo>
                    <a:pt x="411" y="0"/>
                  </a:moveTo>
                  <a:cubicBezTo>
                    <a:pt x="242" y="0"/>
                    <a:pt x="76" y="97"/>
                    <a:pt x="1" y="259"/>
                  </a:cubicBezTo>
                  <a:lnTo>
                    <a:pt x="828" y="659"/>
                  </a:lnTo>
                  <a:cubicBezTo>
                    <a:pt x="914" y="416"/>
                    <a:pt x="828" y="159"/>
                    <a:pt x="600" y="31"/>
                  </a:cubicBezTo>
                  <a:lnTo>
                    <a:pt x="571" y="31"/>
                  </a:lnTo>
                  <a:cubicBezTo>
                    <a:pt x="519" y="10"/>
                    <a:pt x="465" y="0"/>
                    <a:pt x="41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6487425" y="1385650"/>
              <a:ext cx="19625" cy="18750"/>
            </a:xfrm>
            <a:custGeom>
              <a:avLst/>
              <a:gdLst/>
              <a:ahLst/>
              <a:cxnLst/>
              <a:rect l="l" t="t" r="r" b="b"/>
              <a:pathLst>
                <a:path w="785" h="750" extrusionOk="0">
                  <a:moveTo>
                    <a:pt x="428" y="1"/>
                  </a:moveTo>
                  <a:cubicBezTo>
                    <a:pt x="229" y="1"/>
                    <a:pt x="43" y="143"/>
                    <a:pt x="29" y="329"/>
                  </a:cubicBezTo>
                  <a:cubicBezTo>
                    <a:pt x="0" y="543"/>
                    <a:pt x="157" y="728"/>
                    <a:pt x="357" y="743"/>
                  </a:cubicBezTo>
                  <a:cubicBezTo>
                    <a:pt x="380" y="747"/>
                    <a:pt x="402" y="749"/>
                    <a:pt x="423" y="749"/>
                  </a:cubicBezTo>
                  <a:cubicBezTo>
                    <a:pt x="605" y="749"/>
                    <a:pt x="744" y="595"/>
                    <a:pt x="756" y="429"/>
                  </a:cubicBezTo>
                  <a:cubicBezTo>
                    <a:pt x="785" y="229"/>
                    <a:pt x="642" y="29"/>
                    <a:pt x="428"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6457825" y="1389225"/>
              <a:ext cx="33900" cy="55300"/>
            </a:xfrm>
            <a:custGeom>
              <a:avLst/>
              <a:gdLst/>
              <a:ahLst/>
              <a:cxnLst/>
              <a:rect l="l" t="t" r="r" b="b"/>
              <a:pathLst>
                <a:path w="1356" h="2212" extrusionOk="0">
                  <a:moveTo>
                    <a:pt x="357" y="0"/>
                  </a:moveTo>
                  <a:lnTo>
                    <a:pt x="0" y="2212"/>
                  </a:lnTo>
                  <a:lnTo>
                    <a:pt x="1356" y="2155"/>
                  </a:lnTo>
                  <a:lnTo>
                    <a:pt x="357"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6662875" y="1760125"/>
              <a:ext cx="43675" cy="68950"/>
            </a:xfrm>
            <a:custGeom>
              <a:avLst/>
              <a:gdLst/>
              <a:ahLst/>
              <a:cxnLst/>
              <a:rect l="l" t="t" r="r" b="b"/>
              <a:pathLst>
                <a:path w="1747" h="2758" extrusionOk="0">
                  <a:moveTo>
                    <a:pt x="343" y="0"/>
                  </a:moveTo>
                  <a:lnTo>
                    <a:pt x="1" y="971"/>
                  </a:lnTo>
                  <a:lnTo>
                    <a:pt x="415" y="1213"/>
                  </a:lnTo>
                  <a:cubicBezTo>
                    <a:pt x="572" y="1441"/>
                    <a:pt x="629" y="1855"/>
                    <a:pt x="843" y="2240"/>
                  </a:cubicBezTo>
                  <a:cubicBezTo>
                    <a:pt x="1035" y="2610"/>
                    <a:pt x="1323" y="2758"/>
                    <a:pt x="1513" y="2758"/>
                  </a:cubicBezTo>
                  <a:cubicBezTo>
                    <a:pt x="1659" y="2758"/>
                    <a:pt x="1747" y="2669"/>
                    <a:pt x="1684" y="2525"/>
                  </a:cubicBezTo>
                  <a:cubicBezTo>
                    <a:pt x="1513" y="2155"/>
                    <a:pt x="1570" y="1541"/>
                    <a:pt x="1342" y="999"/>
                  </a:cubicBezTo>
                  <a:cubicBezTo>
                    <a:pt x="1171" y="614"/>
                    <a:pt x="843" y="329"/>
                    <a:pt x="343"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6078375" y="1489800"/>
              <a:ext cx="358075" cy="535200"/>
            </a:xfrm>
            <a:custGeom>
              <a:avLst/>
              <a:gdLst/>
              <a:ahLst/>
              <a:cxnLst/>
              <a:rect l="l" t="t" r="r" b="b"/>
              <a:pathLst>
                <a:path w="14323" h="21408" extrusionOk="0">
                  <a:moveTo>
                    <a:pt x="5906" y="0"/>
                  </a:moveTo>
                  <a:cubicBezTo>
                    <a:pt x="3481" y="585"/>
                    <a:pt x="2996" y="1698"/>
                    <a:pt x="1997" y="5207"/>
                  </a:cubicBezTo>
                  <a:cubicBezTo>
                    <a:pt x="1355" y="7490"/>
                    <a:pt x="271" y="12597"/>
                    <a:pt x="171" y="13609"/>
                  </a:cubicBezTo>
                  <a:cubicBezTo>
                    <a:pt x="0" y="14965"/>
                    <a:pt x="29" y="15065"/>
                    <a:pt x="1384" y="15978"/>
                  </a:cubicBezTo>
                  <a:cubicBezTo>
                    <a:pt x="2625" y="16833"/>
                    <a:pt x="9401" y="20600"/>
                    <a:pt x="10942" y="21113"/>
                  </a:cubicBezTo>
                  <a:cubicBezTo>
                    <a:pt x="11628" y="21344"/>
                    <a:pt x="12382" y="21408"/>
                    <a:pt x="13003" y="21408"/>
                  </a:cubicBezTo>
                  <a:cubicBezTo>
                    <a:pt x="13761" y="21408"/>
                    <a:pt x="14322" y="21313"/>
                    <a:pt x="14322" y="21313"/>
                  </a:cubicBezTo>
                  <a:lnTo>
                    <a:pt x="11555" y="19701"/>
                  </a:lnTo>
                  <a:cubicBezTo>
                    <a:pt x="11555" y="19701"/>
                    <a:pt x="11783" y="19615"/>
                    <a:pt x="12482" y="19415"/>
                  </a:cubicBezTo>
                  <a:cubicBezTo>
                    <a:pt x="13181" y="19202"/>
                    <a:pt x="13538" y="19102"/>
                    <a:pt x="13795" y="18845"/>
                  </a:cubicBezTo>
                  <a:cubicBezTo>
                    <a:pt x="14011" y="18628"/>
                    <a:pt x="13875" y="18377"/>
                    <a:pt x="13263" y="18377"/>
                  </a:cubicBezTo>
                  <a:cubicBezTo>
                    <a:pt x="13190" y="18377"/>
                    <a:pt x="13111" y="18381"/>
                    <a:pt x="13024" y="18388"/>
                  </a:cubicBezTo>
                  <a:cubicBezTo>
                    <a:pt x="12969" y="18393"/>
                    <a:pt x="12912" y="18395"/>
                    <a:pt x="12855" y="18395"/>
                  </a:cubicBezTo>
                  <a:cubicBezTo>
                    <a:pt x="12168" y="18395"/>
                    <a:pt x="11366" y="18077"/>
                    <a:pt x="10516" y="18077"/>
                  </a:cubicBezTo>
                  <a:cubicBezTo>
                    <a:pt x="10383" y="18077"/>
                    <a:pt x="10249" y="18085"/>
                    <a:pt x="10114" y="18103"/>
                  </a:cubicBezTo>
                  <a:lnTo>
                    <a:pt x="4665" y="13609"/>
                  </a:lnTo>
                  <a:lnTo>
                    <a:pt x="6377" y="6177"/>
                  </a:lnTo>
                  <a:cubicBezTo>
                    <a:pt x="6377" y="6177"/>
                    <a:pt x="7832" y="1056"/>
                    <a:pt x="5906"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6099050" y="1478025"/>
              <a:ext cx="175475" cy="266750"/>
            </a:xfrm>
            <a:custGeom>
              <a:avLst/>
              <a:gdLst/>
              <a:ahLst/>
              <a:cxnLst/>
              <a:rect l="l" t="t" r="r" b="b"/>
              <a:pathLst>
                <a:path w="7019" h="10670" extrusionOk="0">
                  <a:moveTo>
                    <a:pt x="5564" y="1"/>
                  </a:moveTo>
                  <a:cubicBezTo>
                    <a:pt x="3082" y="671"/>
                    <a:pt x="2026" y="1484"/>
                    <a:pt x="1498" y="3039"/>
                  </a:cubicBezTo>
                  <a:cubicBezTo>
                    <a:pt x="956" y="4551"/>
                    <a:pt x="0" y="9302"/>
                    <a:pt x="0" y="9302"/>
                  </a:cubicBezTo>
                  <a:cubicBezTo>
                    <a:pt x="0" y="9302"/>
                    <a:pt x="771" y="10086"/>
                    <a:pt x="2269" y="10486"/>
                  </a:cubicBezTo>
                  <a:cubicBezTo>
                    <a:pt x="2768" y="10624"/>
                    <a:pt x="3209" y="10669"/>
                    <a:pt x="3574" y="10669"/>
                  </a:cubicBezTo>
                  <a:cubicBezTo>
                    <a:pt x="4305" y="10669"/>
                    <a:pt x="4737" y="10486"/>
                    <a:pt x="4737" y="10486"/>
                  </a:cubicBezTo>
                  <a:cubicBezTo>
                    <a:pt x="4737" y="10486"/>
                    <a:pt x="6077" y="5621"/>
                    <a:pt x="6334" y="4523"/>
                  </a:cubicBezTo>
                  <a:cubicBezTo>
                    <a:pt x="7019" y="1484"/>
                    <a:pt x="5564" y="1"/>
                    <a:pt x="5564" y="1"/>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724;p48">
            <a:extLst>
              <a:ext uri="{FF2B5EF4-FFF2-40B4-BE49-F238E27FC236}">
                <a16:creationId xmlns:a16="http://schemas.microsoft.com/office/drawing/2014/main" id="{96868E68-4269-48F2-4D3A-BACFE4FA36A7}"/>
              </a:ext>
            </a:extLst>
          </p:cNvPr>
          <p:cNvSpPr txBox="1">
            <a:spLocks/>
          </p:cNvSpPr>
          <p:nvPr/>
        </p:nvSpPr>
        <p:spPr>
          <a:xfrm>
            <a:off x="701209" y="1702395"/>
            <a:ext cx="5634291" cy="2798399"/>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1pPr>
            <a:lvl2pPr marL="914400" marR="0" lvl="1"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2pPr>
            <a:lvl3pPr marL="1371600" marR="0" lvl="2"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3pPr>
            <a:lvl4pPr marL="1828800" marR="0" lvl="3"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4pPr>
            <a:lvl5pPr marL="2286000" marR="0" lvl="4"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5pPr>
            <a:lvl6pPr marL="2743200" marR="0" lvl="5"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6pPr>
            <a:lvl7pPr marL="3200400" marR="0" lvl="6"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7pPr>
            <a:lvl8pPr marL="3657600" marR="0" lvl="7"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9pPr>
          </a:lstStyle>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Tốc độ gõ nhanh hơn và nhiều người cho rằng đó là cá tính, là cách giới trẻ thể hiện sự đáng yêu của mình.</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Hạn chế:</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khiến người khác khó hiểu, gây trở ngại trong giao tiếp. </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việc lạm dụng ngôn ngữ tuổi “teen” không đúng cách đang làm mất đi vẻ đẹp vốn có của tiếng Việt</a:t>
            </a:r>
          </a:p>
        </p:txBody>
      </p:sp>
    </p:spTree>
    <p:extLst>
      <p:ext uri="{BB962C8B-B14F-4D97-AF65-F5344CB8AC3E}">
        <p14:creationId xmlns:p14="http://schemas.microsoft.com/office/powerpoint/2010/main" val="744881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p38"/>
          <p:cNvSpPr txBox="1">
            <a:spLocks noGrp="1"/>
          </p:cNvSpPr>
          <p:nvPr>
            <p:ph type="title" idx="4294967295"/>
          </p:nvPr>
        </p:nvSpPr>
        <p:spPr>
          <a:xfrm>
            <a:off x="3429660" y="340287"/>
            <a:ext cx="2040838" cy="604838"/>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2000" b="1" dirty="0">
                <a:latin typeface="Times New Roman" panose="02020603050405020304" pitchFamily="18" charset="0"/>
                <a:cs typeface="Times New Roman" panose="02020603050405020304" pitchFamily="18" charset="0"/>
              </a:rPr>
              <a:t>Bài tập 2</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4294967295"/>
          </p:nvPr>
        </p:nvSpPr>
        <p:spPr>
          <a:xfrm>
            <a:off x="0" y="587375"/>
            <a:ext cx="692150" cy="5556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1</a:t>
            </a:r>
            <a:endParaRPr dirty="0">
              <a:solidFill>
                <a:schemeClr val="lt1"/>
              </a:solidFill>
            </a:endParaRPr>
          </a:p>
        </p:txBody>
      </p:sp>
      <p:sp>
        <p:nvSpPr>
          <p:cNvPr id="2" name="Google Shape;724;p48">
            <a:extLst>
              <a:ext uri="{FF2B5EF4-FFF2-40B4-BE49-F238E27FC236}">
                <a16:creationId xmlns:a16="http://schemas.microsoft.com/office/drawing/2014/main" id="{96868E68-4269-48F2-4D3A-BACFE4FA36A7}"/>
              </a:ext>
            </a:extLst>
          </p:cNvPr>
          <p:cNvSpPr txBox="1">
            <a:spLocks/>
          </p:cNvSpPr>
          <p:nvPr/>
        </p:nvSpPr>
        <p:spPr>
          <a:xfrm>
            <a:off x="545412" y="1368442"/>
            <a:ext cx="8053176" cy="3100192"/>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1pPr>
            <a:lvl2pPr marL="914400" marR="0" lvl="1"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2pPr>
            <a:lvl3pPr marL="1371600" marR="0" lvl="2"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3pPr>
            <a:lvl4pPr marL="1828800" marR="0" lvl="3"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4pPr>
            <a:lvl5pPr marL="2286000" marR="0" lvl="4"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5pPr>
            <a:lvl6pPr marL="2743200" marR="0" lvl="5"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6pPr>
            <a:lvl7pPr marL="3200400" marR="0" lvl="6"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7pPr>
            <a:lvl8pPr marL="3657600" marR="0" lvl="7"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9pPr>
          </a:lstStyle>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Bài phát biểu trả lời 2 câu hỏi:</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Lời phát biểu gồm những nội dung nào?</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Các nội dung đó được sắp xếp ra sao?</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Đề cương của bài phát biểu ý kiến</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vi-VN" sz="1800" b="1" dirty="0">
                <a:solidFill>
                  <a:schemeClr val="accent2">
                    <a:lumMod val="90000"/>
                    <a:lumOff val="10000"/>
                  </a:schemeClr>
                </a:solidFill>
                <a:latin typeface="Times New Roman" panose="02020603050405020304" pitchFamily="18" charset="0"/>
                <a:cs typeface="Times New Roman" panose="02020603050405020304" pitchFamily="18" charset="0"/>
              </a:rPr>
              <a:t>Mở đầu: </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Lời chào, giới thiệu với người nghe, lời nối tiếp (tóm tắt, ghi nhận hay phản đối ý kiến khác), giới thiệu chủ đề, nội dung mà mình sẽ phát biểu: Tạm biệt “Hello”</a:t>
            </a:r>
          </a:p>
        </p:txBody>
      </p:sp>
    </p:spTree>
    <p:extLst>
      <p:ext uri="{BB962C8B-B14F-4D97-AF65-F5344CB8AC3E}">
        <p14:creationId xmlns:p14="http://schemas.microsoft.com/office/powerpoint/2010/main" val="1270958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p38"/>
          <p:cNvSpPr txBox="1">
            <a:spLocks noGrp="1"/>
          </p:cNvSpPr>
          <p:nvPr>
            <p:ph type="title" idx="4294967295"/>
          </p:nvPr>
        </p:nvSpPr>
        <p:spPr>
          <a:xfrm>
            <a:off x="3429660" y="340287"/>
            <a:ext cx="2040838" cy="604838"/>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2000" b="1" dirty="0">
                <a:latin typeface="Times New Roman" panose="02020603050405020304" pitchFamily="18" charset="0"/>
                <a:cs typeface="Times New Roman" panose="02020603050405020304" pitchFamily="18" charset="0"/>
              </a:rPr>
              <a:t>Bài tập 2</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4294967295"/>
          </p:nvPr>
        </p:nvSpPr>
        <p:spPr>
          <a:xfrm>
            <a:off x="0" y="587375"/>
            <a:ext cx="692150" cy="5556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1</a:t>
            </a:r>
            <a:endParaRPr dirty="0">
              <a:solidFill>
                <a:schemeClr val="lt1"/>
              </a:solidFill>
            </a:endParaRPr>
          </a:p>
        </p:txBody>
      </p:sp>
      <p:sp>
        <p:nvSpPr>
          <p:cNvPr id="2" name="Google Shape;724;p48">
            <a:extLst>
              <a:ext uri="{FF2B5EF4-FFF2-40B4-BE49-F238E27FC236}">
                <a16:creationId xmlns:a16="http://schemas.microsoft.com/office/drawing/2014/main" id="{96868E68-4269-48F2-4D3A-BACFE4FA36A7}"/>
              </a:ext>
            </a:extLst>
          </p:cNvPr>
          <p:cNvSpPr txBox="1">
            <a:spLocks/>
          </p:cNvSpPr>
          <p:nvPr/>
        </p:nvSpPr>
        <p:spPr>
          <a:xfrm>
            <a:off x="446768" y="1066291"/>
            <a:ext cx="8255272" cy="3604769"/>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1pPr>
            <a:lvl2pPr marL="914400" marR="0" lvl="1"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2pPr>
            <a:lvl3pPr marL="1371600" marR="0" lvl="2"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3pPr>
            <a:lvl4pPr marL="1828800" marR="0" lvl="3"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4pPr>
            <a:lvl5pPr marL="2286000" marR="0" lvl="4"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5pPr>
            <a:lvl6pPr marL="2743200" marR="0" lvl="5"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6pPr>
            <a:lvl7pPr marL="3200400" marR="0" lvl="6"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7pPr>
            <a:lvl8pPr marL="3657600" marR="0" lvl="7"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9pPr>
          </a:lstStyle>
          <a:p>
            <a:pPr marL="0" indent="0" algn="just">
              <a:lnSpc>
                <a:spcPct val="150000"/>
              </a:lnSpc>
              <a:buFont typeface="Nunito"/>
              <a:buNone/>
            </a:pPr>
            <a:r>
              <a:rPr lang="vi-VN" sz="1800" b="1" dirty="0">
                <a:solidFill>
                  <a:schemeClr val="accent2">
                    <a:lumMod val="90000"/>
                    <a:lumOff val="10000"/>
                  </a:schemeClr>
                </a:solidFill>
                <a:latin typeface="Times New Roman" panose="02020603050405020304" pitchFamily="18" charset="0"/>
                <a:cs typeface="Times New Roman" panose="02020603050405020304" pitchFamily="18" charset="0"/>
              </a:rPr>
              <a:t>Nội dung phát biểu: </a:t>
            </a: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lần lượt phát biểu từng nội dung theo trình tự hợp lí.</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Hiện tượng sính ngoại trong giao tiếp của người Việt</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Hậu quả ưa dùng ngoại ngữ thay cho tiếng mẹ đẻ</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a:t>
            </a:r>
            <a:r>
              <a:rPr lang="en-US" sz="1800"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Quan điểm cá nhân: Tiếng Việt là ta vốn rất hay và đẹp. Việc chào hỏi bằng tiếng Việt không chỉ thể hiện niềm tự hào dân tộc, mà còn thể hiện sử hiếu khách của người dân Việt Nam với khách nước ngoài. Hãy nói tiếng Việt một cách tự hào. </a:t>
            </a:r>
          </a:p>
          <a:p>
            <a:pPr marL="0" indent="0" algn="just">
              <a:lnSpc>
                <a:spcPct val="150000"/>
              </a:lnSpc>
              <a:buFont typeface="Nunito"/>
              <a:buNone/>
            </a:pPr>
            <a:r>
              <a:rPr lang="vi-VN" sz="1800" b="1" dirty="0">
                <a:solidFill>
                  <a:schemeClr val="accent2">
                    <a:lumMod val="90000"/>
                    <a:lumOff val="10000"/>
                  </a:schemeClr>
                </a:solidFill>
                <a:latin typeface="Times New Roman" panose="02020603050405020304" pitchFamily="18" charset="0"/>
                <a:cs typeface="Times New Roman" panose="02020603050405020304" pitchFamily="18" charset="0"/>
              </a:rPr>
              <a:t>Kết thúc: </a:t>
            </a: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Khái quát lại nội dung đã phát biểu, nhấn mạnh nội dung chính. Khẳng định tính đúng đắn và kêu gọi sự ủng hộ.</a:t>
            </a:r>
          </a:p>
        </p:txBody>
      </p:sp>
    </p:spTree>
    <p:extLst>
      <p:ext uri="{BB962C8B-B14F-4D97-AF65-F5344CB8AC3E}">
        <p14:creationId xmlns:p14="http://schemas.microsoft.com/office/powerpoint/2010/main" val="4083321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p38"/>
          <p:cNvSpPr txBox="1">
            <a:spLocks noGrp="1"/>
          </p:cNvSpPr>
          <p:nvPr>
            <p:ph type="title" idx="4294967295"/>
          </p:nvPr>
        </p:nvSpPr>
        <p:spPr>
          <a:xfrm>
            <a:off x="3429660" y="340287"/>
            <a:ext cx="2040838" cy="604838"/>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2000" b="1" dirty="0">
                <a:latin typeface="Times New Roman" panose="02020603050405020304" pitchFamily="18" charset="0"/>
                <a:cs typeface="Times New Roman" panose="02020603050405020304" pitchFamily="18" charset="0"/>
              </a:rPr>
              <a:t>Bài tập </a:t>
            </a:r>
            <a:r>
              <a:rPr lang="en-US" sz="2000" b="1" dirty="0">
                <a:latin typeface="Times New Roman" panose="02020603050405020304" pitchFamily="18" charset="0"/>
                <a:cs typeface="Times New Roman" panose="02020603050405020304" pitchFamily="18" charset="0"/>
              </a:rPr>
              <a:t>3</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4294967295"/>
          </p:nvPr>
        </p:nvSpPr>
        <p:spPr>
          <a:xfrm>
            <a:off x="0" y="587375"/>
            <a:ext cx="692150" cy="5556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1</a:t>
            </a:r>
            <a:endParaRPr dirty="0">
              <a:solidFill>
                <a:schemeClr val="lt1"/>
              </a:solidFill>
            </a:endParaRPr>
          </a:p>
        </p:txBody>
      </p:sp>
      <p:graphicFrame>
        <p:nvGraphicFramePr>
          <p:cNvPr id="3" name="Table 2">
            <a:extLst>
              <a:ext uri="{FF2B5EF4-FFF2-40B4-BE49-F238E27FC236}">
                <a16:creationId xmlns:a16="http://schemas.microsoft.com/office/drawing/2014/main" id="{3B875E7C-2D7C-4628-76AA-176CC2DD228D}"/>
              </a:ext>
            </a:extLst>
          </p:cNvPr>
          <p:cNvGraphicFramePr>
            <a:graphicFrameLocks noGrp="1"/>
          </p:cNvGraphicFramePr>
          <p:nvPr>
            <p:extLst>
              <p:ext uri="{D42A27DB-BD31-4B8C-83A1-F6EECF244321}">
                <p14:modId xmlns:p14="http://schemas.microsoft.com/office/powerpoint/2010/main" val="1273645944"/>
              </p:ext>
            </p:extLst>
          </p:nvPr>
        </p:nvGraphicFramePr>
        <p:xfrm>
          <a:off x="293370" y="945125"/>
          <a:ext cx="8557260" cy="4015735"/>
        </p:xfrm>
        <a:graphic>
          <a:graphicData uri="http://schemas.openxmlformats.org/drawingml/2006/table">
            <a:tbl>
              <a:tblPr firstRow="1" firstCol="1" bandRow="1"/>
              <a:tblGrid>
                <a:gridCol w="8557260">
                  <a:extLst>
                    <a:ext uri="{9D8B030D-6E8A-4147-A177-3AD203B41FA5}">
                      <a16:colId xmlns:a16="http://schemas.microsoft.com/office/drawing/2014/main" val="4006817605"/>
                    </a:ext>
                  </a:extLst>
                </a:gridCol>
              </a:tblGrid>
              <a:tr h="202983">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A. Mở đầu</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18840282"/>
                  </a:ext>
                </a:extLst>
              </a:tr>
              <a:tr h="202983">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1. Tính cấp bách của đề tài</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55233491"/>
                  </a:ext>
                </a:extLst>
              </a:tr>
              <a:tr h="293913">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2. Tổng quan nghiên</a:t>
                      </a:r>
                      <a:r>
                        <a:rPr lang="vi-VN" sz="1400">
                          <a:solidFill>
                            <a:srgbClr val="333333"/>
                          </a:solidFill>
                          <a:effectLst/>
                          <a:latin typeface="+mj-lt"/>
                          <a:ea typeface="Times New Roman" panose="02020603050405020304" pitchFamily="18" charset="0"/>
                          <a:cs typeface="Times New Roman" panose="02020603050405020304" pitchFamily="18" charset="0"/>
                        </a:rPr>
                        <a:t> (Tóm tắt, nhận xét những công trình có liên quan trong mối tương quan với đề tài)</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12600594"/>
                  </a:ext>
                </a:extLst>
              </a:tr>
              <a:tr h="202983">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3. Mục tiêu nghiên cứu:</a:t>
                      </a:r>
                      <a:r>
                        <a:rPr lang="vi-VN" sz="1400">
                          <a:solidFill>
                            <a:srgbClr val="333333"/>
                          </a:solidFill>
                          <a:effectLst/>
                          <a:latin typeface="+mj-lt"/>
                          <a:ea typeface="Times New Roman" panose="02020603050405020304" pitchFamily="18" charset="0"/>
                          <a:cs typeface="Times New Roman" panose="02020603050405020304" pitchFamily="18" charset="0"/>
                        </a:rPr>
                        <a:t> </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55044647"/>
                  </a:ext>
                </a:extLst>
              </a:tr>
              <a:tr h="405965">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Nghiên cứu sự hình thành và các loại hình ngôn ngữ "teen" nhằm cung cấp cái nhìn khách quan về từ mới của tuổi "teen" trên mạng xã hội.</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1762926"/>
                  </a:ext>
                </a:extLst>
              </a:tr>
              <a:tr h="202983">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4. Đối tượng nghiên cứu</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51699962"/>
                  </a:ext>
                </a:extLst>
              </a:tr>
              <a:tr h="202983">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5. Phạm vi nghiên cứu</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20842008"/>
                  </a:ext>
                </a:extLst>
              </a:tr>
              <a:tr h="202983">
                <a:tc>
                  <a:txBody>
                    <a:bodyPr/>
                    <a:lstStyle/>
                    <a:p>
                      <a:pPr algn="just"/>
                      <a:r>
                        <a:rPr lang="vi-VN" sz="1400" b="1" dirty="0">
                          <a:solidFill>
                            <a:srgbClr val="333333"/>
                          </a:solidFill>
                          <a:effectLst/>
                          <a:latin typeface="+mj-lt"/>
                          <a:ea typeface="Times New Roman" panose="02020603050405020304" pitchFamily="18" charset="0"/>
                          <a:cs typeface="Times New Roman" panose="02020603050405020304" pitchFamily="18" charset="0"/>
                        </a:rPr>
                        <a:t>6. Phương pháp nghiên cứu</a:t>
                      </a:r>
                      <a:endParaRPr lang="en-US" sz="1400" dirty="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470949"/>
                  </a:ext>
                </a:extLst>
              </a:tr>
              <a:tr h="202983">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 Phương pháp thu thập thông tin: Quan sát, phỏng vấn, điều tra bảng hỏi....</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56113493"/>
                  </a:ext>
                </a:extLst>
              </a:tr>
              <a:tr h="202983">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 Phương pháp xử lí thông tin</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28634806"/>
                  </a:ext>
                </a:extLst>
              </a:tr>
              <a:tr h="202983">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7. Cấu trúc đề tài: </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75889175"/>
                  </a:ext>
                </a:extLst>
              </a:tr>
              <a:tr h="202983">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3 mục như sau:</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391517"/>
                  </a:ext>
                </a:extLst>
              </a:tr>
              <a:tr h="202983">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Chương 1: Cơ sở lý luận của đề tài</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17901092"/>
                  </a:ext>
                </a:extLst>
              </a:tr>
              <a:tr h="293913">
                <a:tc>
                  <a:txBody>
                    <a:bodyPr/>
                    <a:lstStyle/>
                    <a:p>
                      <a:pPr algn="just"/>
                      <a:r>
                        <a:rPr lang="vi-VN" sz="1400" dirty="0">
                          <a:solidFill>
                            <a:srgbClr val="333333"/>
                          </a:solidFill>
                          <a:effectLst/>
                          <a:latin typeface="+mj-lt"/>
                          <a:ea typeface="Times New Roman" panose="02020603050405020304" pitchFamily="18" charset="0"/>
                          <a:cs typeface="Times New Roman" panose="02020603050405020304" pitchFamily="18" charset="0"/>
                        </a:rPr>
                        <a:t>Chương 2: Tình hình sử dụng, các phương thức cấu tạo của từ mới của tuổi "teen" trên mạng xã hộ</a:t>
                      </a:r>
                      <a:r>
                        <a:rPr lang="en-US" sz="1400" dirty="0" err="1">
                          <a:solidFill>
                            <a:srgbClr val="333333"/>
                          </a:solidFill>
                          <a:effectLst/>
                          <a:latin typeface="+mj-lt"/>
                          <a:ea typeface="Times New Roman" panose="02020603050405020304" pitchFamily="18" charset="0"/>
                          <a:cs typeface="Times New Roman" panose="02020603050405020304" pitchFamily="18" charset="0"/>
                        </a:rPr>
                        <a:t>i</a:t>
                      </a:r>
                      <a:endParaRPr lang="en-US" sz="1400" dirty="0">
                        <a:solidFill>
                          <a:srgbClr val="333333"/>
                        </a:solidFill>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45649531"/>
                  </a:ext>
                </a:extLst>
              </a:tr>
              <a:tr h="440869">
                <a:tc>
                  <a:txBody>
                    <a:bodyPr/>
                    <a:lstStyle/>
                    <a:p>
                      <a:pPr algn="just"/>
                      <a:r>
                        <a:rPr lang="vi-VN" sz="1400" dirty="0">
                          <a:solidFill>
                            <a:srgbClr val="333333"/>
                          </a:solidFill>
                          <a:effectLst/>
                          <a:latin typeface="+mj-lt"/>
                          <a:ea typeface="Times New Roman" panose="02020603050405020304" pitchFamily="18" charset="0"/>
                          <a:cs typeface="Times New Roman" panose="02020603050405020304" pitchFamily="18" charset="0"/>
                        </a:rPr>
                        <a:t>Chương 3: Tác dụng tích cực và tiêu cực, giải pháp trong việc sử dụng từ mới của tuổi “teen” trên mạng xã hội</a:t>
                      </a:r>
                      <a:endParaRPr lang="en-US" sz="1400" dirty="0">
                        <a:effectLst/>
                        <a:latin typeface="+mj-lt"/>
                        <a:ea typeface="Times New Roman" panose="02020603050405020304" pitchFamily="18" charset="0"/>
                        <a:cs typeface="Times New Roman" panose="02020603050405020304" pitchFamily="18" charset="0"/>
                      </a:endParaRPr>
                    </a:p>
                    <a:p>
                      <a:pPr algn="just"/>
                      <a:endParaRPr lang="en-US" sz="1400" dirty="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468178"/>
                  </a:ext>
                </a:extLst>
              </a:tr>
              <a:tr h="202983">
                <a:tc>
                  <a:txBody>
                    <a:bodyPr/>
                    <a:lstStyle/>
                    <a:p>
                      <a:pPr algn="just"/>
                      <a:endParaRPr lang="en-US" sz="1400" dirty="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1914396"/>
                  </a:ext>
                </a:extLst>
              </a:tr>
            </a:tbl>
          </a:graphicData>
        </a:graphic>
      </p:graphicFrame>
    </p:spTree>
    <p:extLst>
      <p:ext uri="{BB962C8B-B14F-4D97-AF65-F5344CB8AC3E}">
        <p14:creationId xmlns:p14="http://schemas.microsoft.com/office/powerpoint/2010/main" val="2671492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p38"/>
          <p:cNvSpPr txBox="1">
            <a:spLocks noGrp="1"/>
          </p:cNvSpPr>
          <p:nvPr>
            <p:ph type="title" idx="4294967295"/>
          </p:nvPr>
        </p:nvSpPr>
        <p:spPr>
          <a:xfrm>
            <a:off x="3551581" y="185737"/>
            <a:ext cx="2040838" cy="604838"/>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2000" b="1" dirty="0">
                <a:latin typeface="Times New Roman" panose="02020603050405020304" pitchFamily="18" charset="0"/>
                <a:cs typeface="Times New Roman" panose="02020603050405020304" pitchFamily="18" charset="0"/>
              </a:rPr>
              <a:t>Bài tập </a:t>
            </a:r>
            <a:r>
              <a:rPr lang="en-US" sz="2000" b="1" dirty="0">
                <a:latin typeface="Times New Roman" panose="02020603050405020304" pitchFamily="18" charset="0"/>
                <a:cs typeface="Times New Roman" panose="02020603050405020304" pitchFamily="18" charset="0"/>
              </a:rPr>
              <a:t>3</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4294967295"/>
          </p:nvPr>
        </p:nvSpPr>
        <p:spPr>
          <a:xfrm>
            <a:off x="0" y="587375"/>
            <a:ext cx="692150" cy="5556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1</a:t>
            </a:r>
            <a:endParaRPr dirty="0">
              <a:solidFill>
                <a:schemeClr val="lt1"/>
              </a:solidFill>
            </a:endParaRPr>
          </a:p>
        </p:txBody>
      </p:sp>
      <p:graphicFrame>
        <p:nvGraphicFramePr>
          <p:cNvPr id="3" name="Table 2">
            <a:extLst>
              <a:ext uri="{FF2B5EF4-FFF2-40B4-BE49-F238E27FC236}">
                <a16:creationId xmlns:a16="http://schemas.microsoft.com/office/drawing/2014/main" id="{3B875E7C-2D7C-4628-76AA-176CC2DD228D}"/>
              </a:ext>
            </a:extLst>
          </p:cNvPr>
          <p:cNvGraphicFramePr>
            <a:graphicFrameLocks noGrp="1"/>
          </p:cNvGraphicFramePr>
          <p:nvPr>
            <p:extLst>
              <p:ext uri="{D42A27DB-BD31-4B8C-83A1-F6EECF244321}">
                <p14:modId xmlns:p14="http://schemas.microsoft.com/office/powerpoint/2010/main" val="446390282"/>
              </p:ext>
            </p:extLst>
          </p:nvPr>
        </p:nvGraphicFramePr>
        <p:xfrm>
          <a:off x="853441" y="790575"/>
          <a:ext cx="7589519" cy="4053840"/>
        </p:xfrm>
        <a:graphic>
          <a:graphicData uri="http://schemas.openxmlformats.org/drawingml/2006/table">
            <a:tbl>
              <a:tblPr firstRow="1" firstCol="1" bandRow="1"/>
              <a:tblGrid>
                <a:gridCol w="7589519">
                  <a:extLst>
                    <a:ext uri="{9D8B030D-6E8A-4147-A177-3AD203B41FA5}">
                      <a16:colId xmlns:a16="http://schemas.microsoft.com/office/drawing/2014/main" val="4006817605"/>
                    </a:ext>
                  </a:extLst>
                </a:gridCol>
              </a:tblGrid>
              <a:tr h="69720">
                <a:tc>
                  <a:txBody>
                    <a:bodyPr/>
                    <a:lstStyle/>
                    <a:p>
                      <a:pPr algn="just"/>
                      <a:r>
                        <a:rPr lang="en-US"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14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4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tài</a:t>
                      </a:r>
                      <a:endParaRPr lang="en-US"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1400" b="1" dirty="0">
                          <a:solidFill>
                            <a:srgbClr val="333333"/>
                          </a:solidFill>
                          <a:effectLst/>
                          <a:latin typeface="+mj-lt"/>
                          <a:ea typeface="Times New Roman" panose="02020603050405020304" pitchFamily="18" charset="0"/>
                          <a:cs typeface="Times New Roman" panose="02020603050405020304" pitchFamily="18" charset="0"/>
                        </a:rPr>
                        <a:t>Chương 1: Cơ sở lý luận của đề tài</a:t>
                      </a:r>
                      <a:endParaRPr lang="en-US" sz="1400" dirty="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33113650"/>
                  </a:ext>
                </a:extLst>
              </a:tr>
              <a:tr h="69720">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1. Ngôn ngữ là gì?</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17602026"/>
                  </a:ext>
                </a:extLst>
              </a:tr>
              <a:tr h="69720">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2. Từ mới là gì?</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19861884"/>
                  </a:ext>
                </a:extLst>
              </a:tr>
              <a:tr h="69720">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3. Từ mới của tuổi “teen” là gì?</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98351777"/>
                  </a:ext>
                </a:extLst>
              </a:tr>
              <a:tr h="209161">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Chương 2: Tình hình sử dụng, các phương thức cấu tạo của từ mới của tuổi "teen" trên mạng xã hội</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6223666"/>
                  </a:ext>
                </a:extLst>
              </a:tr>
              <a:tr h="69720">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1. Quá trình nghiên cứu</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57475320"/>
                  </a:ext>
                </a:extLst>
              </a:tr>
              <a:tr h="69720">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2. Thực trạng nghiên cứu</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4087614"/>
                  </a:ext>
                </a:extLst>
              </a:tr>
              <a:tr h="139441">
                <a:tc>
                  <a:txBody>
                    <a:bodyPr/>
                    <a:lstStyle/>
                    <a:p>
                      <a:pPr algn="just"/>
                      <a:r>
                        <a:rPr lang="vi-VN" sz="1400" dirty="0">
                          <a:solidFill>
                            <a:srgbClr val="333333"/>
                          </a:solidFill>
                          <a:effectLst/>
                          <a:latin typeface="+mj-lt"/>
                          <a:ea typeface="Times New Roman" panose="02020603050405020304" pitchFamily="18" charset="0"/>
                          <a:cs typeface="Times New Roman" panose="02020603050405020304" pitchFamily="18" charset="0"/>
                        </a:rPr>
                        <a:t>3. Giải thích cấu tạo của từ mới của tuổi “teen”</a:t>
                      </a:r>
                      <a:endParaRPr lang="en-US" sz="1400" dirty="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99752391"/>
                  </a:ext>
                </a:extLst>
              </a:tr>
              <a:tr h="209161">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Chương 3: Tác dụng tích cực và tiêu cực, giải pháp trong việc sử dụng từ mới của tuổi “teen” trên mạng xã hội</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88119384"/>
                  </a:ext>
                </a:extLst>
              </a:tr>
              <a:tr h="69720">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1. Tính tích cực</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01374727"/>
                  </a:ext>
                </a:extLst>
              </a:tr>
              <a:tr h="69720">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2. Tính tiêu cực</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87827930"/>
                  </a:ext>
                </a:extLst>
              </a:tr>
              <a:tr h="69720">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3. Giải pháp</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55933011"/>
                  </a:ext>
                </a:extLst>
              </a:tr>
              <a:tr h="69720">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C. Kết luận</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70234519"/>
                  </a:ext>
                </a:extLst>
              </a:tr>
              <a:tr h="209161">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Tóm tắt lại nội dung, tổng hợp kết quả nghiên cứu. Đồng thời đưa ra ý kiến cá nhân.</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10948419"/>
                  </a:ext>
                </a:extLst>
              </a:tr>
              <a:tr h="69720">
                <a:tc>
                  <a:txBody>
                    <a:bodyPr/>
                    <a:lstStyle/>
                    <a:p>
                      <a:pPr algn="just"/>
                      <a:r>
                        <a:rPr lang="vi-VN" sz="1400" b="1" dirty="0">
                          <a:solidFill>
                            <a:srgbClr val="333333"/>
                          </a:solidFill>
                          <a:effectLst/>
                          <a:latin typeface="+mj-lt"/>
                          <a:ea typeface="Times New Roman" panose="02020603050405020304" pitchFamily="18" charset="0"/>
                          <a:cs typeface="Times New Roman" panose="02020603050405020304" pitchFamily="18" charset="0"/>
                        </a:rPr>
                        <a:t>D. Tài liệu tham khảo</a:t>
                      </a:r>
                      <a:endParaRPr lang="en-US" sz="1400" dirty="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92327429"/>
                  </a:ext>
                </a:extLst>
              </a:tr>
              <a:tr h="69720">
                <a:tc>
                  <a:txBody>
                    <a:bodyPr/>
                    <a:lstStyle/>
                    <a:p>
                      <a:pPr algn="just"/>
                      <a:r>
                        <a:rPr lang="vi-VN" sz="1400" b="1" dirty="0">
                          <a:solidFill>
                            <a:srgbClr val="333333"/>
                          </a:solidFill>
                          <a:effectLst/>
                          <a:latin typeface="+mj-lt"/>
                          <a:ea typeface="Times New Roman" panose="02020603050405020304" pitchFamily="18" charset="0"/>
                          <a:cs typeface="Times New Roman" panose="02020603050405020304" pitchFamily="18" charset="0"/>
                        </a:rPr>
                        <a:t>E. Phụ lục</a:t>
                      </a:r>
                      <a:endParaRPr lang="en-US" sz="1400" dirty="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1914396"/>
                  </a:ext>
                </a:extLst>
              </a:tr>
            </a:tbl>
          </a:graphicData>
        </a:graphic>
      </p:graphicFrame>
    </p:spTree>
    <p:extLst>
      <p:ext uri="{BB962C8B-B14F-4D97-AF65-F5344CB8AC3E}">
        <p14:creationId xmlns:p14="http://schemas.microsoft.com/office/powerpoint/2010/main" val="39745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a:cxnSpLocks/>
          </p:cNvCxnSpPr>
          <p:nvPr/>
        </p:nvCxnSpPr>
        <p:spPr>
          <a:xfrm>
            <a:off x="-31213" y="2525301"/>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524850" y="1502339"/>
            <a:ext cx="8154143" cy="211592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20000"/>
              <a:lumOff val="80000"/>
            </a:schemeClr>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714024" y="2071585"/>
            <a:ext cx="7715953" cy="923330"/>
          </a:xfrm>
          <a:prstGeom prst="rect">
            <a:avLst/>
          </a:prstGeom>
          <a:noFill/>
        </p:spPr>
        <p:txBody>
          <a:bodyPr wrap="square" rtlCol="0">
            <a:spAutoFit/>
          </a:bodyPr>
          <a:lstStyle/>
          <a:p>
            <a:pPr lvl="0" algn="just">
              <a:defRPr/>
            </a:pPr>
            <a:r>
              <a:rPr lang="vi-VN" sz="1800" dirty="0">
                <a:solidFill>
                  <a:schemeClr val="accent5">
                    <a:lumMod val="50000"/>
                  </a:schemeClr>
                </a:solidFill>
                <a:latin typeface="Times New Roman" panose="02020603050405020304" pitchFamily="18" charset="0"/>
                <a:cs typeface="Times New Roman" panose="02020603050405020304" pitchFamily="18" charset="0"/>
              </a:rPr>
              <a:t>Câu 3: Hình ảnh dưới đây trích trong bộ phim nào?</a:t>
            </a:r>
            <a:endParaRPr lang="en-US" sz="1800" dirty="0">
              <a:solidFill>
                <a:schemeClr val="accent5">
                  <a:lumMod val="50000"/>
                </a:schemeClr>
              </a:solidFill>
              <a:latin typeface="Times New Roman" panose="02020603050405020304" pitchFamily="18" charset="0"/>
              <a:cs typeface="Times New Roman" panose="02020603050405020304" pitchFamily="18" charset="0"/>
            </a:endParaRPr>
          </a:p>
          <a:p>
            <a:pPr lvl="0" algn="just">
              <a:defRPr/>
            </a:pPr>
            <a:endParaRPr lang="en-US" sz="1800" dirty="0">
              <a:solidFill>
                <a:schemeClr val="accent5">
                  <a:lumMod val="50000"/>
                </a:schemeClr>
              </a:solidFill>
              <a:latin typeface="Times New Roman" panose="02020603050405020304" pitchFamily="18" charset="0"/>
              <a:cs typeface="Times New Roman" panose="02020603050405020304" pitchFamily="18" charset="0"/>
            </a:endParaRPr>
          </a:p>
          <a:p>
            <a:pPr lvl="0" algn="just">
              <a:defRPr/>
            </a:pPr>
            <a:endParaRPr lang="en-US" sz="1800" kern="1200" dirty="0">
              <a:solidFill>
                <a:prstClr val="white"/>
              </a:solidFill>
              <a:latin typeface="Times New Roman" panose="02020603050405020304" pitchFamily="18" charset="0"/>
              <a:cs typeface="Times New Roman" panose="02020603050405020304" pitchFamily="18" charset="0"/>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03457" y="4470969"/>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820155" y="4555744"/>
            <a:ext cx="3487814" cy="323165"/>
          </a:xfrm>
          <a:prstGeom prst="rect">
            <a:avLst/>
          </a:prstGeom>
          <a:noFill/>
        </p:spPr>
        <p:txBody>
          <a:bodyPr wrap="square" rtlCol="0">
            <a:spAutoFit/>
          </a:bodyPr>
          <a:lstStyle/>
          <a:p>
            <a:pPr marL="257175" indent="-257175" algn="just">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Cậu</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bé</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rừng</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xanh</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755666" y="3911858"/>
            <a:ext cx="3783585" cy="323165"/>
          </a:xfrm>
          <a:prstGeom prst="rect">
            <a:avLst/>
          </a:prstGeom>
          <a:noFill/>
        </p:spPr>
        <p:txBody>
          <a:bodyPr wrap="square" rtlCol="0">
            <a:spAutoFit/>
          </a:bodyPr>
          <a:lstStyle/>
          <a:p>
            <a:pPr marL="257175" indent="-257175" algn="just">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vi-VN"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Những cuộc phiêu lưu của Tom Sawyer </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28214" y="3911858"/>
            <a:ext cx="3487814" cy="323165"/>
          </a:xfrm>
          <a:prstGeom prst="rect">
            <a:avLst/>
          </a:prstGeom>
          <a:noFill/>
        </p:spPr>
        <p:txBody>
          <a:bodyPr wrap="square" rtlCol="0">
            <a:spAutoFit/>
          </a:bodyPr>
          <a:lstStyle/>
          <a:p>
            <a:pPr marL="257175" indent="-257175" algn="just">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Cậu</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bé</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tinh</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nghịch</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757482" y="4563495"/>
            <a:ext cx="3487814" cy="323165"/>
          </a:xfrm>
          <a:prstGeom prst="rect">
            <a:avLst/>
          </a:prstGeom>
          <a:noFill/>
        </p:spPr>
        <p:txBody>
          <a:bodyPr wrap="square" rtlCol="0">
            <a:spAutoFit/>
          </a:bodyPr>
          <a:lstStyle/>
          <a:p>
            <a:pPr marL="257175" indent="-257175" algn="just">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Người</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sói</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pic>
        <p:nvPicPr>
          <p:cNvPr id="3" name="Picture 2">
            <a:extLst>
              <a:ext uri="{FF2B5EF4-FFF2-40B4-BE49-F238E27FC236}">
                <a16:creationId xmlns:a16="http://schemas.microsoft.com/office/drawing/2014/main" id="{F08268B5-A83D-363B-66D2-A51EE8C1D13E}"/>
              </a:ext>
            </a:extLst>
          </p:cNvPr>
          <p:cNvPicPr>
            <a:picLocks noChangeAspect="1"/>
          </p:cNvPicPr>
          <p:nvPr/>
        </p:nvPicPr>
        <p:blipFill>
          <a:blip r:embed="rId11"/>
          <a:stretch>
            <a:fillRect/>
          </a:stretch>
        </p:blipFill>
        <p:spPr>
          <a:xfrm>
            <a:off x="5577840" y="1599607"/>
            <a:ext cx="2245061" cy="1477448"/>
          </a:xfrm>
          <a:prstGeom prst="rect">
            <a:avLst/>
          </a:prstGeom>
        </p:spPr>
      </p:pic>
      <p:sp>
        <p:nvSpPr>
          <p:cNvPr id="4" name="Google Shape;348;p36">
            <a:extLst>
              <a:ext uri="{FF2B5EF4-FFF2-40B4-BE49-F238E27FC236}">
                <a16:creationId xmlns:a16="http://schemas.microsoft.com/office/drawing/2014/main" id="{1E8AFE38-CD0E-388E-2DDB-7A927C79843B}"/>
              </a:ext>
            </a:extLst>
          </p:cNvPr>
          <p:cNvSpPr txBox="1">
            <a:spLocks/>
          </p:cNvSpPr>
          <p:nvPr/>
        </p:nvSpPr>
        <p:spPr>
          <a:xfrm>
            <a:off x="3118351" y="172234"/>
            <a:ext cx="2583857" cy="1103247"/>
          </a:xfrm>
          <a:prstGeom prst="stripedRightArrow">
            <a:avLst/>
          </a:prstGeom>
          <a:solidFill>
            <a:schemeClr val="accent1"/>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rgbClr val="00477D"/>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73633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F7D700C-B032-496C-9680-57633EB31182}"/>
              </a:ext>
            </a:extLst>
          </p:cNvPr>
          <p:cNvCxnSpPr/>
          <p:nvPr/>
        </p:nvCxnSpPr>
        <p:spPr>
          <a:xfrm>
            <a:off x="559" y="4114335"/>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3029573"/>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2571750"/>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083035" y="2843867"/>
            <a:ext cx="7037773" cy="392415"/>
          </a:xfrm>
          <a:prstGeom prst="rect">
            <a:avLst/>
          </a:prstGeom>
          <a:noFill/>
        </p:spPr>
        <p:txBody>
          <a:bodyPr wrap="square" rtlCol="0">
            <a:spAutoFit/>
          </a:bodyPr>
          <a:lstStyle/>
          <a:p>
            <a:pPr lvl="0" algn="just">
              <a:defRPr/>
            </a:pPr>
            <a:r>
              <a:rPr lang="en-US" sz="1950" dirty="0" err="1">
                <a:solidFill>
                  <a:prstClr val="white"/>
                </a:solidFill>
                <a:latin typeface="Times New Roman" panose="02020603050405020304" pitchFamily="18" charset="0"/>
                <a:cs typeface="Times New Roman" panose="02020603050405020304" pitchFamily="18" charset="0"/>
              </a:rPr>
              <a:t>Câu</a:t>
            </a:r>
            <a:r>
              <a:rPr lang="en-US" sz="1950" dirty="0">
                <a:solidFill>
                  <a:prstClr val="white"/>
                </a:solidFill>
                <a:latin typeface="Times New Roman" panose="02020603050405020304" pitchFamily="18" charset="0"/>
                <a:cs typeface="Times New Roman" panose="02020603050405020304" pitchFamily="18" charset="0"/>
              </a:rPr>
              <a:t> 4:  </a:t>
            </a:r>
            <a:r>
              <a:rPr lang="en-US" sz="1950" dirty="0" err="1">
                <a:solidFill>
                  <a:prstClr val="white"/>
                </a:solidFill>
                <a:latin typeface="Times New Roman" panose="02020603050405020304" pitchFamily="18" charset="0"/>
                <a:cs typeface="Times New Roman" panose="02020603050405020304" pitchFamily="18" charset="0"/>
              </a:rPr>
              <a:t>Nhận</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định</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sau</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đúng</a:t>
            </a:r>
            <a:r>
              <a:rPr lang="en-US" sz="1950" dirty="0">
                <a:solidFill>
                  <a:prstClr val="white"/>
                </a:solidFill>
                <a:latin typeface="Times New Roman" panose="02020603050405020304" pitchFamily="18" charset="0"/>
                <a:cs typeface="Times New Roman" panose="02020603050405020304" pitchFamily="18" charset="0"/>
              </a:rPr>
              <a:t> hay </a:t>
            </a:r>
            <a:r>
              <a:rPr lang="en-US" sz="1950" dirty="0" err="1">
                <a:solidFill>
                  <a:prstClr val="white"/>
                </a:solidFill>
                <a:latin typeface="Times New Roman" panose="02020603050405020304" pitchFamily="18" charset="0"/>
                <a:cs typeface="Times New Roman" panose="02020603050405020304" pitchFamily="18" charset="0"/>
              </a:rPr>
              <a:t>sai</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Ngôn</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ngữ</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là</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tài</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sản</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cá</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nhân</a:t>
            </a:r>
            <a:r>
              <a:rPr lang="en-US" sz="1950" dirty="0">
                <a:solidFill>
                  <a:prstClr val="white"/>
                </a:solidFill>
                <a:latin typeface="Times New Roman" panose="02020603050405020304" pitchFamily="18" charset="0"/>
                <a:cs typeface="Times New Roman" panose="02020603050405020304" pitchFamily="18" charset="0"/>
              </a:rPr>
              <a:t>.”</a:t>
            </a:r>
            <a:endParaRPr lang="en-US" sz="1950" kern="1200" dirty="0">
              <a:solidFill>
                <a:prstClr val="white"/>
              </a:solidFill>
              <a:latin typeface="Times New Roman" panose="02020603050405020304" pitchFamily="18" charset="0"/>
              <a:cs typeface="Times New Roman" panose="02020603050405020304" pitchFamily="18" charset="0"/>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4632402" y="3886480"/>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800" kern="1200">
              <a:solidFill>
                <a:prstClr val="white"/>
              </a:solidFill>
              <a:latin typeface="Calibri" panose="020F0502020204030204"/>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5067198" y="3970241"/>
            <a:ext cx="3487814" cy="369332"/>
          </a:xfrm>
          <a:prstGeom prst="rect">
            <a:avLst/>
          </a:prstGeom>
          <a:noFill/>
        </p:spPr>
        <p:txBody>
          <a:bodyPr wrap="square" rtlCol="0">
            <a:spAutoFit/>
          </a:bodyPr>
          <a:lstStyle/>
          <a:p>
            <a:pPr marL="257175" indent="-257175" defTabSz="685800">
              <a:buClr>
                <a:schemeClr val="bg1"/>
              </a:buClr>
              <a:buFont typeface="Wingdings" panose="05000000000000000000" pitchFamily="2" charset="2"/>
              <a:buChar char="w"/>
              <a:defRPr/>
            </a:pPr>
            <a:r>
              <a:rPr lang="en-US" sz="18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Sai</a:t>
            </a:r>
            <a:endParaRPr lang="en-US" sz="18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35229" y="3882263"/>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80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59987" y="3982556"/>
            <a:ext cx="3487814" cy="369332"/>
          </a:xfrm>
          <a:prstGeom prst="rect">
            <a:avLst/>
          </a:prstGeom>
          <a:noFill/>
        </p:spPr>
        <p:txBody>
          <a:bodyPr wrap="square" rtlCol="0">
            <a:spAutoFit/>
          </a:bodyPr>
          <a:lstStyle/>
          <a:p>
            <a:pPr marL="257175" indent="-257175" algn="just" defTabSz="685800">
              <a:buClr>
                <a:schemeClr val="bg1"/>
              </a:buClr>
              <a:buFont typeface="Wingdings" panose="05000000000000000000" pitchFamily="2" charset="2"/>
              <a:buChar char="w"/>
              <a:defRPr/>
            </a:pPr>
            <a:r>
              <a:rPr lang="en-US" sz="18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Đúng</a:t>
            </a:r>
            <a:endParaRPr lang="en-US" sz="18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pic>
        <p:nvPicPr>
          <p:cNvPr id="2" name="Picture 1">
            <a:extLst>
              <a:ext uri="{FF2B5EF4-FFF2-40B4-BE49-F238E27FC236}">
                <a16:creationId xmlns:a16="http://schemas.microsoft.com/office/drawing/2014/main" id="{325DC6AC-50BD-7E67-8A85-204B0B3BC4DD}"/>
              </a:ext>
            </a:extLst>
          </p:cNvPr>
          <p:cNvPicPr>
            <a:picLocks noChangeAspect="1"/>
          </p:cNvPicPr>
          <p:nvPr/>
        </p:nvPicPr>
        <p:blipFill>
          <a:blip r:embed="rId11"/>
          <a:stretch>
            <a:fillRect/>
          </a:stretch>
        </p:blipFill>
        <p:spPr>
          <a:xfrm>
            <a:off x="2366954" y="413008"/>
            <a:ext cx="1621677" cy="1566808"/>
          </a:xfrm>
          <a:prstGeom prst="rect">
            <a:avLst/>
          </a:prstGeom>
        </p:spPr>
      </p:pic>
      <p:sp>
        <p:nvSpPr>
          <p:cNvPr id="3" name="Google Shape;348;p36">
            <a:extLst>
              <a:ext uri="{FF2B5EF4-FFF2-40B4-BE49-F238E27FC236}">
                <a16:creationId xmlns:a16="http://schemas.microsoft.com/office/drawing/2014/main" id="{E8B37AE2-8264-24E7-A432-378583182A46}"/>
              </a:ext>
            </a:extLst>
          </p:cNvPr>
          <p:cNvSpPr txBox="1">
            <a:spLocks/>
          </p:cNvSpPr>
          <p:nvPr/>
        </p:nvSpPr>
        <p:spPr>
          <a:xfrm>
            <a:off x="4307969" y="975677"/>
            <a:ext cx="2583857" cy="1103247"/>
          </a:xfrm>
          <a:prstGeom prst="stripedRightArrow">
            <a:avLst/>
          </a:prstGeom>
          <a:solidFill>
            <a:schemeClr val="accent1"/>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rgbClr val="00477D"/>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41045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 presetClass="mediacall" presetSubtype="0" fill="hold" nodeType="withEffect">
                                  <p:stCondLst>
                                    <p:cond delay="0"/>
                                  </p:stCondLst>
                                  <p:childTnLst>
                                    <p:cmd type="call" cmd="playFrom(0.0)">
                                      <p:cBhvr>
                                        <p:cTn id="21" dur="20218" fill="hold"/>
                                        <p:tgtEl>
                                          <p:spTgt spid="39"/>
                                        </p:tgtEl>
                                      </p:cBhvr>
                                    </p:cmd>
                                  </p:childTnLst>
                                </p:cTn>
                              </p:par>
                              <p:par>
                                <p:cTn id="22" presetID="3" presetClass="mediacall" presetSubtype="0" fill="hold" nodeType="withEffect">
                                  <p:stCondLst>
                                    <p:cond delay="0"/>
                                  </p:stCondLst>
                                  <p:childTnLst>
                                    <p:cmd type="call" cmd="stop">
                                      <p:cBhvr>
                                        <p:cTn id="23" dur="1" fill="hold"/>
                                        <p:tgtEl>
                                          <p:spTgt spid="38"/>
                                        </p:tgtEl>
                                      </p:cBhvr>
                                    </p:cmd>
                                  </p:childTnLst>
                                </p:cTn>
                              </p:par>
                              <p:par>
                                <p:cTn id="24" presetID="19" presetClass="emph" presetSubtype="0" repeatCount="4000" fill="hold" grpId="3" nodeType="withEffect">
                                  <p:stCondLst>
                                    <p:cond delay="3500"/>
                                  </p:stCondLst>
                                  <p:childTnLst>
                                    <p:animClr clrSpc="rgb" dir="cw">
                                      <p:cBhvr override="childStyle">
                                        <p:cTn id="25" dur="500" fill="hold"/>
                                        <p:tgtEl>
                                          <p:spTgt spid="15"/>
                                        </p:tgtEl>
                                        <p:attrNameLst>
                                          <p:attrName>style.color</p:attrName>
                                        </p:attrNameLst>
                                      </p:cBhvr>
                                      <p:to>
                                        <a:srgbClr val="92D050"/>
                                      </p:to>
                                    </p:animClr>
                                    <p:animClr clrSpc="rgb" dir="cw">
                                      <p:cBhvr>
                                        <p:cTn id="26" dur="500" fill="hold"/>
                                        <p:tgtEl>
                                          <p:spTgt spid="15"/>
                                        </p:tgtEl>
                                        <p:attrNameLst>
                                          <p:attrName>fillcolor</p:attrName>
                                        </p:attrNameLst>
                                      </p:cBhvr>
                                      <p:to>
                                        <a:srgbClr val="92D050"/>
                                      </p:to>
                                    </p:animClr>
                                    <p:set>
                                      <p:cBhvr>
                                        <p:cTn id="27" dur="500" fill="hold"/>
                                        <p:tgtEl>
                                          <p:spTgt spid="15"/>
                                        </p:tgtEl>
                                        <p:attrNameLst>
                                          <p:attrName>fill.type</p:attrName>
                                        </p:attrNameLst>
                                      </p:cBhvr>
                                      <p:to>
                                        <p:strVal val="solid"/>
                                      </p:to>
                                    </p:set>
                                    <p:set>
                                      <p:cBhvr>
                                        <p:cTn id="28" dur="500" fill="hold"/>
                                        <p:tgtEl>
                                          <p:spTgt spid="15"/>
                                        </p:tgtEl>
                                        <p:attrNameLst>
                                          <p:attrName>fill.on</p:attrName>
                                        </p:attrNameLst>
                                      </p:cBhvr>
                                      <p:to>
                                        <p:strVal val="true"/>
                                      </p:to>
                                    </p:set>
                                  </p:childTnLst>
                                </p:cTn>
                              </p:par>
                              <p:par>
                                <p:cTn id="29" presetID="1" presetClass="mediacall" presetSubtype="0" fill="hold" nodeType="withEffect">
                                  <p:stCondLst>
                                    <p:cond delay="3500"/>
                                  </p:stCondLst>
                                  <p:childTnLst>
                                    <p:cmd type="call" cmd="playFrom(0.0)">
                                      <p:cBhvr>
                                        <p:cTn id="30" dur="5903" fill="hold"/>
                                        <p:tgtEl>
                                          <p:spTgt spid="41"/>
                                        </p:tgtEl>
                                      </p:cBhvr>
                                    </p:cmd>
                                  </p:childTnLst>
                                </p:cTn>
                              </p:par>
                              <p:par>
                                <p:cTn id="31" presetID="3" presetClass="mediacall" presetSubtype="0" fill="hold" nodeType="withEffect">
                                  <p:stCondLst>
                                    <p:cond delay="3500"/>
                                  </p:stCondLst>
                                  <p:childTnLst>
                                    <p:cmd type="call" cmd="stop">
                                      <p:cBhvr>
                                        <p:cTn id="32" dur="1" fill="hold"/>
                                        <p:tgtEl>
                                          <p:spTgt spid="39"/>
                                        </p:tgtEl>
                                      </p:cBhvr>
                                    </p:cmd>
                                  </p:childTnLst>
                                </p:cTn>
                              </p:par>
                              <p:par>
                                <p:cTn id="33" presetID="24" presetClass="emph" presetSubtype="0" fill="hold" grpId="4" nodeType="withEffect">
                                  <p:stCondLst>
                                    <p:cond delay="3500"/>
                                  </p:stCondLst>
                                  <p:childTnLst>
                                    <p:animClr clrSpc="hsl" dir="cw">
                                      <p:cBhvr override="childStyle">
                                        <p:cTn id="34" dur="500" fill="hold"/>
                                        <p:tgtEl>
                                          <p:spTgt spid="25"/>
                                        </p:tgtEl>
                                        <p:attrNameLst>
                                          <p:attrName>style.color</p:attrName>
                                        </p:attrNameLst>
                                      </p:cBhvr>
                                      <p:by>
                                        <p:hsl h="0" s="-12549" l="-25098"/>
                                      </p:by>
                                    </p:animClr>
                                    <p:animClr clrSpc="hsl" dir="cw">
                                      <p:cBhvr>
                                        <p:cTn id="35" dur="500" fill="hold"/>
                                        <p:tgtEl>
                                          <p:spTgt spid="25"/>
                                        </p:tgtEl>
                                        <p:attrNameLst>
                                          <p:attrName>fillcolor</p:attrName>
                                        </p:attrNameLst>
                                      </p:cBhvr>
                                      <p:by>
                                        <p:hsl h="0" s="-12549" l="-25098"/>
                                      </p:by>
                                    </p:animClr>
                                    <p:animClr clrSpc="hsl" dir="cw">
                                      <p:cBhvr>
                                        <p:cTn id="36" dur="500" fill="hold"/>
                                        <p:tgtEl>
                                          <p:spTgt spid="25"/>
                                        </p:tgtEl>
                                        <p:attrNameLst>
                                          <p:attrName>stroke.color</p:attrName>
                                        </p:attrNameLst>
                                      </p:cBhvr>
                                      <p:by>
                                        <p:hsl h="0" s="-12549" l="-25098"/>
                                      </p:by>
                                    </p:animClr>
                                    <p:set>
                                      <p:cBhvr>
                                        <p:cTn id="37" dur="500" fill="hold"/>
                                        <p:tgtEl>
                                          <p:spTgt spid="25"/>
                                        </p:tgtEl>
                                        <p:attrNameLst>
                                          <p:attrName>fill.type</p:attrName>
                                        </p:attrNameLst>
                                      </p:cBhvr>
                                      <p:to>
                                        <p:strVal val="solid"/>
                                      </p:to>
                                    </p:set>
                                  </p:childTnLst>
                                </p:cTn>
                              </p:par>
                              <p:par>
                                <p:cTn id="38" presetID="1" presetClass="mediacall" presetSubtype="0" fill="hold" nodeType="withEffect">
                                  <p:stCondLst>
                                    <p:cond delay="0"/>
                                  </p:stCondLst>
                                  <p:childTnLst>
                                    <p:cmd type="call" cmd="playFrom(0.0)">
                                      <p:cBhvr>
                                        <p:cTn id="39" dur="20218" fill="hold"/>
                                        <p:tgtEl>
                                          <p:spTgt spid="39"/>
                                        </p:tgtEl>
                                      </p:cBhvr>
                                    </p:cmd>
                                  </p:childTnLst>
                                </p:cTn>
                              </p:par>
                              <p:par>
                                <p:cTn id="40" presetID="3" presetClass="mediacall" presetSubtype="0" fill="hold" nodeType="withEffect">
                                  <p:stCondLst>
                                    <p:cond delay="0"/>
                                  </p:stCondLst>
                                  <p:childTnLst>
                                    <p:cmd type="call" cmd="stop">
                                      <p:cBhvr>
                                        <p:cTn id="41" dur="1" fill="hold"/>
                                        <p:tgtEl>
                                          <p:spTgt spid="38"/>
                                        </p:tgtEl>
                                      </p:cBhvr>
                                    </p:cmd>
                                  </p:childTnLst>
                                </p:cTn>
                              </p:par>
                              <p:par>
                                <p:cTn id="42" presetID="19" presetClass="emph" presetSubtype="0" repeatCount="4000" fill="hold" grpId="4" nodeType="withEffect">
                                  <p:stCondLst>
                                    <p:cond delay="3000"/>
                                  </p:stCondLst>
                                  <p:childTnLst>
                                    <p:animClr clrSpc="rgb" dir="cw">
                                      <p:cBhvr override="childStyle">
                                        <p:cTn id="43" dur="500" fill="hold"/>
                                        <p:tgtEl>
                                          <p:spTgt spid="15"/>
                                        </p:tgtEl>
                                        <p:attrNameLst>
                                          <p:attrName>style.color</p:attrName>
                                        </p:attrNameLst>
                                      </p:cBhvr>
                                      <p:to>
                                        <a:srgbClr val="92D050"/>
                                      </p:to>
                                    </p:animClr>
                                    <p:animClr clrSpc="rgb" dir="cw">
                                      <p:cBhvr>
                                        <p:cTn id="44" dur="500" fill="hold"/>
                                        <p:tgtEl>
                                          <p:spTgt spid="15"/>
                                        </p:tgtEl>
                                        <p:attrNameLst>
                                          <p:attrName>fillcolor</p:attrName>
                                        </p:attrNameLst>
                                      </p:cBhvr>
                                      <p:to>
                                        <a:srgbClr val="92D050"/>
                                      </p:to>
                                    </p:animClr>
                                    <p:set>
                                      <p:cBhvr>
                                        <p:cTn id="45" dur="500" fill="hold"/>
                                        <p:tgtEl>
                                          <p:spTgt spid="15"/>
                                        </p:tgtEl>
                                        <p:attrNameLst>
                                          <p:attrName>fill.type</p:attrName>
                                        </p:attrNameLst>
                                      </p:cBhvr>
                                      <p:to>
                                        <p:strVal val="solid"/>
                                      </p:to>
                                    </p:set>
                                    <p:set>
                                      <p:cBhvr>
                                        <p:cTn id="46" dur="500" fill="hold"/>
                                        <p:tgtEl>
                                          <p:spTgt spid="15"/>
                                        </p:tgtEl>
                                        <p:attrNameLst>
                                          <p:attrName>fill.on</p:attrName>
                                        </p:attrNameLst>
                                      </p:cBhvr>
                                      <p:to>
                                        <p:strVal val="true"/>
                                      </p:to>
                                    </p:set>
                                  </p:childTnLst>
                                </p:cTn>
                              </p:par>
                              <p:par>
                                <p:cTn id="47" presetID="1" presetClass="mediacall" presetSubtype="0" fill="hold" nodeType="withEffect">
                                  <p:stCondLst>
                                    <p:cond delay="3000"/>
                                  </p:stCondLst>
                                  <p:childTnLst>
                                    <p:cmd type="call" cmd="playFrom(0.0)">
                                      <p:cBhvr>
                                        <p:cTn id="48" dur="5903" fill="hold"/>
                                        <p:tgtEl>
                                          <p:spTgt spid="41"/>
                                        </p:tgtEl>
                                      </p:cBhvr>
                                    </p:cmd>
                                  </p:childTnLst>
                                </p:cTn>
                              </p:par>
                              <p:par>
                                <p:cTn id="49" presetID="3" presetClass="mediacall" presetSubtype="0" fill="hold" nodeType="withEffect">
                                  <p:stCondLst>
                                    <p:cond delay="3000"/>
                                  </p:stCondLst>
                                  <p:childTnLst>
                                    <p:cmd type="call" cmd="stop">
                                      <p:cBhvr>
                                        <p:cTn id="50" dur="1" fill="hold"/>
                                        <p:tgtEl>
                                          <p:spTgt spid="39"/>
                                        </p:tgtEl>
                                      </p:cBhvr>
                                    </p:cmd>
                                  </p:childTnLst>
                                </p:cTn>
                              </p:par>
                              <p:par>
                                <p:cTn id="51" presetID="24" presetClass="emph" presetSubtype="0" fill="hold" grpId="5" nodeType="withEffect">
                                  <p:stCondLst>
                                    <p:cond delay="3000"/>
                                  </p:stCondLst>
                                  <p:childTnLst>
                                    <p:animClr clrSpc="hsl" dir="cw">
                                      <p:cBhvr override="childStyle">
                                        <p:cTn id="52" dur="500" fill="hold"/>
                                        <p:tgtEl>
                                          <p:spTgt spid="25"/>
                                        </p:tgtEl>
                                        <p:attrNameLst>
                                          <p:attrName>style.color</p:attrName>
                                        </p:attrNameLst>
                                      </p:cBhvr>
                                      <p:by>
                                        <p:hsl h="0" s="-12549" l="-25098"/>
                                      </p:by>
                                    </p:animClr>
                                    <p:animClr clrSpc="hsl" dir="cw">
                                      <p:cBhvr>
                                        <p:cTn id="53" dur="500" fill="hold"/>
                                        <p:tgtEl>
                                          <p:spTgt spid="25"/>
                                        </p:tgtEl>
                                        <p:attrNameLst>
                                          <p:attrName>fillcolor</p:attrName>
                                        </p:attrNameLst>
                                      </p:cBhvr>
                                      <p:by>
                                        <p:hsl h="0" s="-12549" l="-25098"/>
                                      </p:by>
                                    </p:animClr>
                                    <p:animClr clrSpc="hsl" dir="cw">
                                      <p:cBhvr>
                                        <p:cTn id="54" dur="500" fill="hold"/>
                                        <p:tgtEl>
                                          <p:spTgt spid="25"/>
                                        </p:tgtEl>
                                        <p:attrNameLst>
                                          <p:attrName>stroke.color</p:attrName>
                                        </p:attrNameLst>
                                      </p:cBhvr>
                                      <p:by>
                                        <p:hsl h="0" s="-12549" l="-25098"/>
                                      </p:by>
                                    </p:animClr>
                                    <p:set>
                                      <p:cBhvr>
                                        <p:cTn id="55" dur="500" fill="hold"/>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6" fill="hold" display="0">
                  <p:stCondLst>
                    <p:cond delay="indefinite"/>
                  </p:stCondLst>
                  <p:endCondLst>
                    <p:cond evt="onStopAudio" delay="0">
                      <p:tgtEl>
                        <p:sldTgt/>
                      </p:tgtEl>
                    </p:cond>
                  </p:endCondLst>
                </p:cTn>
                <p:tgtEl>
                  <p:spTgt spid="38"/>
                </p:tgtEl>
              </p:cMediaNode>
            </p:audio>
            <p:seq concurrent="1" nextAc="seek">
              <p:cTn id="57" restart="whenNotActive" fill="hold" evtFilter="cancelBubble" nodeType="interactiveSeq">
                <p:stCondLst>
                  <p:cond evt="onClick" delay="0">
                    <p:tgtEl>
                      <p:spTgt spid="25"/>
                    </p:tgtEl>
                  </p:cond>
                </p:stCondLst>
                <p:endSync evt="end" delay="0">
                  <p:rtn val="all"/>
                </p:endSync>
                <p:childTnLst>
                  <p:par>
                    <p:cTn id="58" fill="hold">
                      <p:stCondLst>
                        <p:cond delay="0"/>
                      </p:stCondLst>
                      <p:childTnLst>
                        <p:par>
                          <p:cTn id="59" fill="hold">
                            <p:stCondLst>
                              <p:cond delay="0"/>
                            </p:stCondLst>
                            <p:childTnLst>
                              <p:par>
                                <p:cTn id="60" presetID="24" presetClass="emph" presetSubtype="0" fill="hold" grpId="1" nodeType="clickEffect">
                                  <p:stCondLst>
                                    <p:cond delay="0"/>
                                  </p:stCondLst>
                                  <p:childTnLst>
                                    <p:animClr clrSpc="hsl" dir="cw">
                                      <p:cBhvr override="childStyle">
                                        <p:cTn id="61" dur="500" fill="hold"/>
                                        <p:tgtEl>
                                          <p:spTgt spid="25"/>
                                        </p:tgtEl>
                                        <p:attrNameLst>
                                          <p:attrName>style.color</p:attrName>
                                        </p:attrNameLst>
                                      </p:cBhvr>
                                      <p:by>
                                        <p:hsl h="0" s="-12549" l="-25098"/>
                                      </p:by>
                                    </p:animClr>
                                    <p:animClr clrSpc="hsl" dir="cw">
                                      <p:cBhvr>
                                        <p:cTn id="62" dur="500" fill="hold"/>
                                        <p:tgtEl>
                                          <p:spTgt spid="25"/>
                                        </p:tgtEl>
                                        <p:attrNameLst>
                                          <p:attrName>fillcolor</p:attrName>
                                        </p:attrNameLst>
                                      </p:cBhvr>
                                      <p:by>
                                        <p:hsl h="0" s="-12549" l="-25098"/>
                                      </p:by>
                                    </p:animClr>
                                    <p:animClr clrSpc="hsl" dir="cw">
                                      <p:cBhvr>
                                        <p:cTn id="63" dur="500" fill="hold"/>
                                        <p:tgtEl>
                                          <p:spTgt spid="25"/>
                                        </p:tgtEl>
                                        <p:attrNameLst>
                                          <p:attrName>stroke.color</p:attrName>
                                        </p:attrNameLst>
                                      </p:cBhvr>
                                      <p:by>
                                        <p:hsl h="0" s="-12549" l="-25098"/>
                                      </p:by>
                                    </p:animClr>
                                    <p:set>
                                      <p:cBhvr>
                                        <p:cTn id="64" dur="500" fill="hold"/>
                                        <p:tgtEl>
                                          <p:spTgt spid="25"/>
                                        </p:tgtEl>
                                        <p:attrNameLst>
                                          <p:attrName>fill.type</p:attrName>
                                        </p:attrNameLst>
                                      </p:cBhvr>
                                      <p:to>
                                        <p:strVal val="solid"/>
                                      </p:to>
                                    </p:set>
                                  </p:childTnLst>
                                </p:cTn>
                              </p:par>
                              <p:par>
                                <p:cTn id="65" presetID="19" presetClass="emph" presetSubtype="0" fill="hold" grpId="0" nodeType="withEffect">
                                  <p:stCondLst>
                                    <p:cond delay="0"/>
                                  </p:stCondLst>
                                  <p:childTnLst>
                                    <p:animClr clrSpc="rgb" dir="cw">
                                      <p:cBhvr override="childStyle">
                                        <p:cTn id="66" dur="500" fill="hold"/>
                                        <p:tgtEl>
                                          <p:spTgt spid="15"/>
                                        </p:tgtEl>
                                        <p:attrNameLst>
                                          <p:attrName>style.color</p:attrName>
                                        </p:attrNameLst>
                                      </p:cBhvr>
                                      <p:to>
                                        <a:srgbClr val="FFC000"/>
                                      </p:to>
                                    </p:animClr>
                                    <p:animClr clrSpc="rgb" dir="cw">
                                      <p:cBhvr>
                                        <p:cTn id="67" dur="500" fill="hold"/>
                                        <p:tgtEl>
                                          <p:spTgt spid="15"/>
                                        </p:tgtEl>
                                        <p:attrNameLst>
                                          <p:attrName>fillcolor</p:attrName>
                                        </p:attrNameLst>
                                      </p:cBhvr>
                                      <p:to>
                                        <a:srgbClr val="FFC000"/>
                                      </p:to>
                                    </p:animClr>
                                    <p:set>
                                      <p:cBhvr>
                                        <p:cTn id="68" dur="500" fill="hold"/>
                                        <p:tgtEl>
                                          <p:spTgt spid="15"/>
                                        </p:tgtEl>
                                        <p:attrNameLst>
                                          <p:attrName>fill.type</p:attrName>
                                        </p:attrNameLst>
                                      </p:cBhvr>
                                      <p:to>
                                        <p:strVal val="solid"/>
                                      </p:to>
                                    </p:set>
                                    <p:set>
                                      <p:cBhvr>
                                        <p:cTn id="69" dur="500" fill="hold"/>
                                        <p:tgtEl>
                                          <p:spTgt spid="15"/>
                                        </p:tgtEl>
                                        <p:attrNameLst>
                                          <p:attrName>fill.on</p:attrName>
                                        </p:attrNameLst>
                                      </p:cBhvr>
                                      <p:to>
                                        <p:strVal val="true"/>
                                      </p:to>
                                    </p:set>
                                  </p:childTnLst>
                                </p:cTn>
                              </p:par>
                              <p:par>
                                <p:cTn id="70" presetID="1" presetClass="mediacall" presetSubtype="0" fill="hold" nodeType="withEffect">
                                  <p:stCondLst>
                                    <p:cond delay="0"/>
                                  </p:stCondLst>
                                  <p:childTnLst>
                                    <p:cmd type="call" cmd="playFrom(0.0)">
                                      <p:cBhvr>
                                        <p:cTn id="71" dur="20218" fill="hold"/>
                                        <p:tgtEl>
                                          <p:spTgt spid="39"/>
                                        </p:tgtEl>
                                      </p:cBhvr>
                                    </p:cmd>
                                  </p:childTnLst>
                                </p:cTn>
                              </p:par>
                              <p:par>
                                <p:cTn id="72" presetID="3" presetClass="mediacall" presetSubtype="0" fill="hold" nodeType="withEffect">
                                  <p:stCondLst>
                                    <p:cond delay="0"/>
                                  </p:stCondLst>
                                  <p:childTnLst>
                                    <p:cmd type="call" cmd="stop">
                                      <p:cBhvr>
                                        <p:cTn id="73" dur="1" fill="hold"/>
                                        <p:tgtEl>
                                          <p:spTgt spid="38"/>
                                        </p:tgtEl>
                                      </p:cBhvr>
                                    </p:cmd>
                                  </p:childTnLst>
                                </p:cTn>
                              </p:par>
                              <p:par>
                                <p:cTn id="74" presetID="19" presetClass="emph" presetSubtype="0" repeatCount="4000" fill="hold" grpId="1" nodeType="withEffect">
                                  <p:stCondLst>
                                    <p:cond delay="3000"/>
                                  </p:stCondLst>
                                  <p:childTnLst>
                                    <p:animClr clrSpc="rgb" dir="cw">
                                      <p:cBhvr override="childStyle">
                                        <p:cTn id="75" dur="500" fill="hold"/>
                                        <p:tgtEl>
                                          <p:spTgt spid="15"/>
                                        </p:tgtEl>
                                        <p:attrNameLst>
                                          <p:attrName>style.color</p:attrName>
                                        </p:attrNameLst>
                                      </p:cBhvr>
                                      <p:to>
                                        <a:srgbClr val="92D050"/>
                                      </p:to>
                                    </p:animClr>
                                    <p:animClr clrSpc="rgb" dir="cw">
                                      <p:cBhvr>
                                        <p:cTn id="76" dur="500" fill="hold"/>
                                        <p:tgtEl>
                                          <p:spTgt spid="15"/>
                                        </p:tgtEl>
                                        <p:attrNameLst>
                                          <p:attrName>fillcolor</p:attrName>
                                        </p:attrNameLst>
                                      </p:cBhvr>
                                      <p:to>
                                        <a:srgbClr val="92D050"/>
                                      </p:to>
                                    </p:animClr>
                                    <p:set>
                                      <p:cBhvr>
                                        <p:cTn id="77" dur="500" fill="hold"/>
                                        <p:tgtEl>
                                          <p:spTgt spid="15"/>
                                        </p:tgtEl>
                                        <p:attrNameLst>
                                          <p:attrName>fill.type</p:attrName>
                                        </p:attrNameLst>
                                      </p:cBhvr>
                                      <p:to>
                                        <p:strVal val="solid"/>
                                      </p:to>
                                    </p:set>
                                    <p:set>
                                      <p:cBhvr>
                                        <p:cTn id="78" dur="500" fill="hold"/>
                                        <p:tgtEl>
                                          <p:spTgt spid="15"/>
                                        </p:tgtEl>
                                        <p:attrNameLst>
                                          <p:attrName>fill.on</p:attrName>
                                        </p:attrNameLst>
                                      </p:cBhvr>
                                      <p:to>
                                        <p:strVal val="true"/>
                                      </p:to>
                                    </p:set>
                                  </p:childTnLst>
                                </p:cTn>
                              </p:par>
                              <p:par>
                                <p:cTn id="79" presetID="1" presetClass="mediacall" presetSubtype="0" fill="hold" nodeType="withEffect">
                                  <p:stCondLst>
                                    <p:cond delay="3000"/>
                                  </p:stCondLst>
                                  <p:childTnLst>
                                    <p:cmd type="call" cmd="playFrom(0.0)">
                                      <p:cBhvr>
                                        <p:cTn id="80" dur="7732" fill="hold"/>
                                        <p:tgtEl>
                                          <p:spTgt spid="40"/>
                                        </p:tgtEl>
                                      </p:cBhvr>
                                    </p:cmd>
                                  </p:childTnLst>
                                </p:cTn>
                              </p:par>
                              <p:par>
                                <p:cTn id="81" presetID="3" presetClass="mediacall" presetSubtype="0" fill="hold" nodeType="withEffect">
                                  <p:stCondLst>
                                    <p:cond delay="3000"/>
                                  </p:stCondLst>
                                  <p:childTnLst>
                                    <p:cmd type="call" cmd="stop">
                                      <p:cBhvr>
                                        <p:cTn id="82" dur="1" fill="hold"/>
                                        <p:tgtEl>
                                          <p:spTgt spid="39"/>
                                        </p:tgtEl>
                                      </p:cBhvr>
                                    </p:cmd>
                                  </p:childTnLst>
                                </p:cTn>
                              </p:par>
                              <p:par>
                                <p:cTn id="83" presetID="24" presetClass="emph" presetSubtype="0" fill="hold" grpId="2" nodeType="withEffect">
                                  <p:stCondLst>
                                    <p:cond delay="3000"/>
                                  </p:stCondLst>
                                  <p:childTnLst>
                                    <p:animClr clrSpc="hsl" dir="cw">
                                      <p:cBhvr override="childStyle">
                                        <p:cTn id="84" dur="500" fill="hold"/>
                                        <p:tgtEl>
                                          <p:spTgt spid="25"/>
                                        </p:tgtEl>
                                        <p:attrNameLst>
                                          <p:attrName>style.color</p:attrName>
                                        </p:attrNameLst>
                                      </p:cBhvr>
                                      <p:by>
                                        <p:hsl h="0" s="-12549" l="-25098"/>
                                      </p:by>
                                    </p:animClr>
                                    <p:animClr clrSpc="hsl" dir="cw">
                                      <p:cBhvr>
                                        <p:cTn id="85" dur="500" fill="hold"/>
                                        <p:tgtEl>
                                          <p:spTgt spid="25"/>
                                        </p:tgtEl>
                                        <p:attrNameLst>
                                          <p:attrName>fillcolor</p:attrName>
                                        </p:attrNameLst>
                                      </p:cBhvr>
                                      <p:by>
                                        <p:hsl h="0" s="-12549" l="-25098"/>
                                      </p:by>
                                    </p:animClr>
                                    <p:animClr clrSpc="hsl" dir="cw">
                                      <p:cBhvr>
                                        <p:cTn id="86" dur="500" fill="hold"/>
                                        <p:tgtEl>
                                          <p:spTgt spid="25"/>
                                        </p:tgtEl>
                                        <p:attrNameLst>
                                          <p:attrName>stroke.color</p:attrName>
                                        </p:attrNameLst>
                                      </p:cBhvr>
                                      <p:by>
                                        <p:hsl h="0" s="-12549" l="-25098"/>
                                      </p:by>
                                    </p:animClr>
                                    <p:set>
                                      <p:cBhvr>
                                        <p:cTn id="87"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88" restart="whenNotActive" fill="hold" evtFilter="cancelBubble" nodeType="interactiveSeq">
                <p:stCondLst>
                  <p:cond evt="onClick" delay="0">
                    <p:tgtEl>
                      <p:spTgt spid="33"/>
                    </p:tgtEl>
                  </p:cond>
                </p:stCondLst>
                <p:endSync evt="end" delay="0">
                  <p:rtn val="all"/>
                </p:endSync>
                <p:childTnLst>
                  <p:par>
                    <p:cTn id="89" fill="hold">
                      <p:stCondLst>
                        <p:cond delay="0"/>
                      </p:stCondLst>
                      <p:childTnLst>
                        <p:par>
                          <p:cTn id="90" fill="hold">
                            <p:stCondLst>
                              <p:cond delay="0"/>
                            </p:stCondLst>
                            <p:childTnLst>
                              <p:par>
                                <p:cTn id="91" presetID="24" presetClass="emph" presetSubtype="0" fill="hold" grpId="1" nodeType="clickEffect">
                                  <p:stCondLst>
                                    <p:cond delay="0"/>
                                  </p:stCondLst>
                                  <p:childTnLst>
                                    <p:animClr clrSpc="hsl" dir="cw">
                                      <p:cBhvr override="childStyle">
                                        <p:cTn id="92" dur="500" fill="hold"/>
                                        <p:tgtEl>
                                          <p:spTgt spid="33"/>
                                        </p:tgtEl>
                                        <p:attrNameLst>
                                          <p:attrName>style.color</p:attrName>
                                        </p:attrNameLst>
                                      </p:cBhvr>
                                      <p:by>
                                        <p:hsl h="0" s="-12549" l="-25098"/>
                                      </p:by>
                                    </p:animClr>
                                    <p:animClr clrSpc="hsl" dir="cw">
                                      <p:cBhvr>
                                        <p:cTn id="93" dur="500" fill="hold"/>
                                        <p:tgtEl>
                                          <p:spTgt spid="33"/>
                                        </p:tgtEl>
                                        <p:attrNameLst>
                                          <p:attrName>fillcolor</p:attrName>
                                        </p:attrNameLst>
                                      </p:cBhvr>
                                      <p:by>
                                        <p:hsl h="0" s="-12549" l="-25098"/>
                                      </p:by>
                                    </p:animClr>
                                    <p:animClr clrSpc="hsl" dir="cw">
                                      <p:cBhvr>
                                        <p:cTn id="94" dur="500" fill="hold"/>
                                        <p:tgtEl>
                                          <p:spTgt spid="33"/>
                                        </p:tgtEl>
                                        <p:attrNameLst>
                                          <p:attrName>stroke.color</p:attrName>
                                        </p:attrNameLst>
                                      </p:cBhvr>
                                      <p:by>
                                        <p:hsl h="0" s="-12549" l="-25098"/>
                                      </p:by>
                                    </p:animClr>
                                    <p:set>
                                      <p:cBhvr>
                                        <p:cTn id="95" dur="500" fill="hold"/>
                                        <p:tgtEl>
                                          <p:spTgt spid="33"/>
                                        </p:tgtEl>
                                        <p:attrNameLst>
                                          <p:attrName>fill.type</p:attrName>
                                        </p:attrNameLst>
                                      </p:cBhvr>
                                      <p:to>
                                        <p:strVal val="solid"/>
                                      </p:to>
                                    </p:set>
                                  </p:childTnLst>
                                </p:cTn>
                              </p:par>
                              <p:par>
                                <p:cTn id="96" presetID="19" presetClass="emph" presetSubtype="0" fill="hold" grpId="0" nodeType="withEffect">
                                  <p:stCondLst>
                                    <p:cond delay="0"/>
                                  </p:stCondLst>
                                  <p:childTnLst>
                                    <p:animClr clrSpc="rgb" dir="cw">
                                      <p:cBhvr override="childStyle">
                                        <p:cTn id="97" dur="500" fill="hold"/>
                                        <p:tgtEl>
                                          <p:spTgt spid="31"/>
                                        </p:tgtEl>
                                        <p:attrNameLst>
                                          <p:attrName>style.color</p:attrName>
                                        </p:attrNameLst>
                                      </p:cBhvr>
                                      <p:to>
                                        <a:srgbClr val="FFC000"/>
                                      </p:to>
                                    </p:animClr>
                                    <p:animClr clrSpc="rgb" dir="cw">
                                      <p:cBhvr>
                                        <p:cTn id="98" dur="500" fill="hold"/>
                                        <p:tgtEl>
                                          <p:spTgt spid="31"/>
                                        </p:tgtEl>
                                        <p:attrNameLst>
                                          <p:attrName>fillcolor</p:attrName>
                                        </p:attrNameLst>
                                      </p:cBhvr>
                                      <p:to>
                                        <a:srgbClr val="FFC000"/>
                                      </p:to>
                                    </p:animClr>
                                    <p:set>
                                      <p:cBhvr>
                                        <p:cTn id="99" dur="500" fill="hold"/>
                                        <p:tgtEl>
                                          <p:spTgt spid="31"/>
                                        </p:tgtEl>
                                        <p:attrNameLst>
                                          <p:attrName>fill.type</p:attrName>
                                        </p:attrNameLst>
                                      </p:cBhvr>
                                      <p:to>
                                        <p:strVal val="solid"/>
                                      </p:to>
                                    </p:set>
                                    <p:set>
                                      <p:cBhvr>
                                        <p:cTn id="100" dur="500" fill="hold"/>
                                        <p:tgtEl>
                                          <p:spTgt spid="31"/>
                                        </p:tgtEl>
                                        <p:attrNameLst>
                                          <p:attrName>fill.on</p:attrName>
                                        </p:attrNameLst>
                                      </p:cBhvr>
                                      <p:to>
                                        <p:strVal val="true"/>
                                      </p:to>
                                    </p:set>
                                  </p:childTnLst>
                                </p:cTn>
                              </p:par>
                              <p:par>
                                <p:cTn id="101" presetID="1" presetClass="mediacall" presetSubtype="0" fill="hold" nodeType="withEffect">
                                  <p:stCondLst>
                                    <p:cond delay="0"/>
                                  </p:stCondLst>
                                  <p:childTnLst>
                                    <p:cmd type="call" cmd="playFrom(0.0)">
                                      <p:cBhvr>
                                        <p:cTn id="102" dur="20218" fill="hold"/>
                                        <p:tgtEl>
                                          <p:spTgt spid="39"/>
                                        </p:tgtEl>
                                      </p:cBhvr>
                                    </p:cmd>
                                  </p:childTnLst>
                                </p:cTn>
                              </p:par>
                              <p:par>
                                <p:cTn id="103" presetID="3" presetClass="mediacall" presetSubtype="0" fill="hold" nodeType="withEffect">
                                  <p:stCondLst>
                                    <p:cond delay="0"/>
                                  </p:stCondLst>
                                  <p:childTnLst>
                                    <p:cmd type="call" cmd="stop">
                                      <p:cBhvr>
                                        <p:cTn id="104" dur="1" fill="hold"/>
                                        <p:tgtEl>
                                          <p:spTgt spid="38"/>
                                        </p:tgtEl>
                                      </p:cBhvr>
                                    </p:cmd>
                                  </p:childTnLst>
                                </p:cTn>
                              </p:par>
                              <p:par>
                                <p:cTn id="105" presetID="19" presetClass="emph" presetSubtype="0" fill="hold" grpId="1" nodeType="withEffect">
                                  <p:stCondLst>
                                    <p:cond delay="3000"/>
                                  </p:stCondLst>
                                  <p:childTnLst>
                                    <p:animClr clrSpc="rgb" dir="cw">
                                      <p:cBhvr override="childStyle">
                                        <p:cTn id="106" dur="500" fill="hold"/>
                                        <p:tgtEl>
                                          <p:spTgt spid="31"/>
                                        </p:tgtEl>
                                        <p:attrNameLst>
                                          <p:attrName>style.color</p:attrName>
                                        </p:attrNameLst>
                                      </p:cBhvr>
                                      <p:to>
                                        <a:srgbClr val="FF0000"/>
                                      </p:to>
                                    </p:animClr>
                                    <p:animClr clrSpc="rgb" dir="cw">
                                      <p:cBhvr>
                                        <p:cTn id="107" dur="500" fill="hold"/>
                                        <p:tgtEl>
                                          <p:spTgt spid="31"/>
                                        </p:tgtEl>
                                        <p:attrNameLst>
                                          <p:attrName>fillcolor</p:attrName>
                                        </p:attrNameLst>
                                      </p:cBhvr>
                                      <p:to>
                                        <a:srgbClr val="FF0000"/>
                                      </p:to>
                                    </p:animClr>
                                    <p:set>
                                      <p:cBhvr>
                                        <p:cTn id="108" dur="500" fill="hold"/>
                                        <p:tgtEl>
                                          <p:spTgt spid="31"/>
                                        </p:tgtEl>
                                        <p:attrNameLst>
                                          <p:attrName>fill.type</p:attrName>
                                        </p:attrNameLst>
                                      </p:cBhvr>
                                      <p:to>
                                        <p:strVal val="solid"/>
                                      </p:to>
                                    </p:set>
                                    <p:set>
                                      <p:cBhvr>
                                        <p:cTn id="109" dur="500" fill="hold"/>
                                        <p:tgtEl>
                                          <p:spTgt spid="31"/>
                                        </p:tgtEl>
                                        <p:attrNameLst>
                                          <p:attrName>fill.on</p:attrName>
                                        </p:attrNameLst>
                                      </p:cBhvr>
                                      <p:to>
                                        <p:strVal val="true"/>
                                      </p:to>
                                    </p:set>
                                  </p:childTnLst>
                                </p:cTn>
                              </p:par>
                              <p:par>
                                <p:cTn id="110" presetID="19" presetClass="emph" presetSubtype="0" repeatCount="4000" fill="hold" grpId="2" nodeType="withEffect">
                                  <p:stCondLst>
                                    <p:cond delay="3000"/>
                                  </p:stCondLst>
                                  <p:childTnLst>
                                    <p:animClr clrSpc="rgb" dir="cw">
                                      <p:cBhvr override="childStyle">
                                        <p:cTn id="111" dur="500" fill="hold"/>
                                        <p:tgtEl>
                                          <p:spTgt spid="15"/>
                                        </p:tgtEl>
                                        <p:attrNameLst>
                                          <p:attrName>style.color</p:attrName>
                                        </p:attrNameLst>
                                      </p:cBhvr>
                                      <p:to>
                                        <a:srgbClr val="92D050"/>
                                      </p:to>
                                    </p:animClr>
                                    <p:animClr clrSpc="rgb" dir="cw">
                                      <p:cBhvr>
                                        <p:cTn id="112" dur="500" fill="hold"/>
                                        <p:tgtEl>
                                          <p:spTgt spid="15"/>
                                        </p:tgtEl>
                                        <p:attrNameLst>
                                          <p:attrName>fillcolor</p:attrName>
                                        </p:attrNameLst>
                                      </p:cBhvr>
                                      <p:to>
                                        <a:srgbClr val="92D050"/>
                                      </p:to>
                                    </p:animClr>
                                    <p:set>
                                      <p:cBhvr>
                                        <p:cTn id="113" dur="500" fill="hold"/>
                                        <p:tgtEl>
                                          <p:spTgt spid="15"/>
                                        </p:tgtEl>
                                        <p:attrNameLst>
                                          <p:attrName>fill.type</p:attrName>
                                        </p:attrNameLst>
                                      </p:cBhvr>
                                      <p:to>
                                        <p:strVal val="solid"/>
                                      </p:to>
                                    </p:set>
                                    <p:set>
                                      <p:cBhvr>
                                        <p:cTn id="114" dur="500" fill="hold"/>
                                        <p:tgtEl>
                                          <p:spTgt spid="15"/>
                                        </p:tgtEl>
                                        <p:attrNameLst>
                                          <p:attrName>fill.on</p:attrName>
                                        </p:attrNameLst>
                                      </p:cBhvr>
                                      <p:to>
                                        <p:strVal val="true"/>
                                      </p:to>
                                    </p:set>
                                  </p:childTnLst>
                                </p:cTn>
                              </p:par>
                              <p:par>
                                <p:cTn id="115" presetID="1" presetClass="mediacall" presetSubtype="0" fill="hold" nodeType="withEffect">
                                  <p:stCondLst>
                                    <p:cond delay="3000"/>
                                  </p:stCondLst>
                                  <p:childTnLst>
                                    <p:cmd type="call" cmd="playFrom(0.0)">
                                      <p:cBhvr>
                                        <p:cTn id="116" dur="5903" fill="hold"/>
                                        <p:tgtEl>
                                          <p:spTgt spid="41"/>
                                        </p:tgtEl>
                                      </p:cBhvr>
                                    </p:cmd>
                                  </p:childTnLst>
                                </p:cTn>
                              </p:par>
                              <p:par>
                                <p:cTn id="117" presetID="3" presetClass="mediacall" presetSubtype="0" fill="hold" nodeType="withEffect">
                                  <p:stCondLst>
                                    <p:cond delay="3000"/>
                                  </p:stCondLst>
                                  <p:childTnLst>
                                    <p:cmd type="call" cmd="stop">
                                      <p:cBhvr>
                                        <p:cTn id="118" dur="1" fill="hold"/>
                                        <p:tgtEl>
                                          <p:spTgt spid="39"/>
                                        </p:tgtEl>
                                      </p:cBhvr>
                                    </p:cmd>
                                  </p:childTnLst>
                                </p:cTn>
                              </p:par>
                              <p:par>
                                <p:cTn id="119" presetID="30" presetClass="emph" presetSubtype="0" fill="hold" grpId="2" nodeType="withEffect">
                                  <p:stCondLst>
                                    <p:cond delay="3000"/>
                                  </p:stCondLst>
                                  <p:childTnLst>
                                    <p:animClr clrSpc="hsl" dir="cw">
                                      <p:cBhvr override="childStyle">
                                        <p:cTn id="120" dur="500" fill="hold"/>
                                        <p:tgtEl>
                                          <p:spTgt spid="33"/>
                                        </p:tgtEl>
                                        <p:attrNameLst>
                                          <p:attrName>style.color</p:attrName>
                                        </p:attrNameLst>
                                      </p:cBhvr>
                                      <p:by>
                                        <p:hsl h="0" s="12549" l="25098"/>
                                      </p:by>
                                    </p:animClr>
                                    <p:animClr clrSpc="hsl" dir="cw">
                                      <p:cBhvr>
                                        <p:cTn id="121" dur="500" fill="hold"/>
                                        <p:tgtEl>
                                          <p:spTgt spid="33"/>
                                        </p:tgtEl>
                                        <p:attrNameLst>
                                          <p:attrName>fillcolor</p:attrName>
                                        </p:attrNameLst>
                                      </p:cBhvr>
                                      <p:by>
                                        <p:hsl h="0" s="12549" l="25098"/>
                                      </p:by>
                                    </p:animClr>
                                    <p:animClr clrSpc="hsl" dir="cw">
                                      <p:cBhvr>
                                        <p:cTn id="122" dur="500" fill="hold"/>
                                        <p:tgtEl>
                                          <p:spTgt spid="33"/>
                                        </p:tgtEl>
                                        <p:attrNameLst>
                                          <p:attrName>stroke.color</p:attrName>
                                        </p:attrNameLst>
                                      </p:cBhvr>
                                      <p:by>
                                        <p:hsl h="0" s="12549" l="25098"/>
                                      </p:by>
                                    </p:animClr>
                                    <p:set>
                                      <p:cBhvr>
                                        <p:cTn id="123" dur="500" fill="hold"/>
                                        <p:tgtEl>
                                          <p:spTgt spid="33"/>
                                        </p:tgtEl>
                                        <p:attrNameLst>
                                          <p:attrName>fill.type</p:attrName>
                                        </p:attrNameLst>
                                      </p:cBhvr>
                                      <p:to>
                                        <p:strVal val="solid"/>
                                      </p:to>
                                    </p:set>
                                  </p:childTnLst>
                                </p:cTn>
                              </p:par>
                              <p:par>
                                <p:cTn id="124" presetID="24" presetClass="emph" presetSubtype="0" fill="hold" grpId="3" nodeType="withEffect">
                                  <p:stCondLst>
                                    <p:cond delay="3000"/>
                                  </p:stCondLst>
                                  <p:childTnLst>
                                    <p:animClr clrSpc="hsl" dir="cw">
                                      <p:cBhvr override="childStyle">
                                        <p:cTn id="125" dur="500" fill="hold"/>
                                        <p:tgtEl>
                                          <p:spTgt spid="25"/>
                                        </p:tgtEl>
                                        <p:attrNameLst>
                                          <p:attrName>style.color</p:attrName>
                                        </p:attrNameLst>
                                      </p:cBhvr>
                                      <p:by>
                                        <p:hsl h="0" s="-12549" l="-25098"/>
                                      </p:by>
                                    </p:animClr>
                                    <p:animClr clrSpc="hsl" dir="cw">
                                      <p:cBhvr>
                                        <p:cTn id="126" dur="500" fill="hold"/>
                                        <p:tgtEl>
                                          <p:spTgt spid="25"/>
                                        </p:tgtEl>
                                        <p:attrNameLst>
                                          <p:attrName>fillcolor</p:attrName>
                                        </p:attrNameLst>
                                      </p:cBhvr>
                                      <p:by>
                                        <p:hsl h="0" s="-12549" l="-25098"/>
                                      </p:by>
                                    </p:animClr>
                                    <p:animClr clrSpc="hsl" dir="cw">
                                      <p:cBhvr>
                                        <p:cTn id="127" dur="500" fill="hold"/>
                                        <p:tgtEl>
                                          <p:spTgt spid="25"/>
                                        </p:tgtEl>
                                        <p:attrNameLst>
                                          <p:attrName>stroke.color</p:attrName>
                                        </p:attrNameLst>
                                      </p:cBhvr>
                                      <p:by>
                                        <p:hsl h="0" s="-12549" l="-25098"/>
                                      </p:by>
                                    </p:animClr>
                                    <p:set>
                                      <p:cBhvr>
                                        <p:cTn id="128"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audio>
              <p:cMediaNode vol="80000">
                <p:cTn id="129" fill="hold" display="0">
                  <p:stCondLst>
                    <p:cond delay="indefinite"/>
                  </p:stCondLst>
                  <p:endCondLst>
                    <p:cond evt="onStopAudio" delay="0">
                      <p:tgtEl>
                        <p:sldTgt/>
                      </p:tgtEl>
                    </p:cond>
                  </p:endCondLst>
                </p:cTn>
                <p:tgtEl>
                  <p:spTgt spid="39"/>
                </p:tgtEl>
              </p:cMediaNode>
            </p:audio>
            <p:audio>
              <p:cMediaNode vol="80000">
                <p:cTn id="130" fill="hold" display="0">
                  <p:stCondLst>
                    <p:cond delay="indefinite"/>
                  </p:stCondLst>
                  <p:endCondLst>
                    <p:cond evt="onStopAudio" delay="0">
                      <p:tgtEl>
                        <p:sldTgt/>
                      </p:tgtEl>
                    </p:cond>
                  </p:endCondLst>
                </p:cTn>
                <p:tgtEl>
                  <p:spTgt spid="40"/>
                </p:tgtEl>
              </p:cMediaNode>
            </p:audio>
            <p:audio>
              <p:cMediaNode vol="80000">
                <p:cTn id="131"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25" grpId="0"/>
      <p:bldP spid="25" grpId="1"/>
      <p:bldP spid="25" grpId="2"/>
      <p:bldP spid="25" grpId="3"/>
      <p:bldP spid="25" grpId="4"/>
      <p:bldP spid="25" grpId="5"/>
      <p:bldP spid="31" grpId="0" animBg="1"/>
      <p:bldP spid="31" grpId="1" animBg="1"/>
      <p:bldP spid="33" grpId="0"/>
      <p:bldP spid="33" grpId="1"/>
      <p:bldP spid="33"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29150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364405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274217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228434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083035" y="2553016"/>
            <a:ext cx="7037773" cy="415498"/>
          </a:xfrm>
          <a:prstGeom prst="rect">
            <a:avLst/>
          </a:prstGeom>
          <a:noFill/>
        </p:spPr>
        <p:txBody>
          <a:bodyPr wrap="square" rtlCol="0">
            <a:spAutoFit/>
          </a:bodyPr>
          <a:lstStyle/>
          <a:p>
            <a:pPr lvl="0" algn="ctr">
              <a:defRPr/>
            </a:pPr>
            <a:r>
              <a:rPr lang="en-US" sz="2100" dirty="0" err="1">
                <a:solidFill>
                  <a:prstClr val="white"/>
                </a:solidFill>
                <a:latin typeface="Times New Roman" panose="02020603050405020304" pitchFamily="18" charset="0"/>
                <a:cs typeface="Times New Roman" panose="02020603050405020304" pitchFamily="18" charset="0"/>
              </a:rPr>
              <a:t>Câu</a:t>
            </a:r>
            <a:r>
              <a:rPr lang="en-US" sz="2100" dirty="0">
                <a:solidFill>
                  <a:prstClr val="white"/>
                </a:solidFill>
                <a:latin typeface="Times New Roman" panose="02020603050405020304" pitchFamily="18" charset="0"/>
                <a:cs typeface="Times New Roman" panose="02020603050405020304" pitchFamily="18" charset="0"/>
              </a:rPr>
              <a:t> 5: Vai </a:t>
            </a:r>
            <a:r>
              <a:rPr lang="en-US" sz="2100" dirty="0" err="1">
                <a:solidFill>
                  <a:prstClr val="white"/>
                </a:solidFill>
                <a:latin typeface="Times New Roman" panose="02020603050405020304" pitchFamily="18" charset="0"/>
                <a:cs typeface="Times New Roman" panose="02020603050405020304" pitchFamily="18" charset="0"/>
              </a:rPr>
              <a:t>trò</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của</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ngôn</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ngữ</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trong</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hoạt</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động</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giao</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tiếp</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là</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gì</a:t>
            </a:r>
            <a:r>
              <a:rPr lang="en-US" sz="2100" dirty="0">
                <a:solidFill>
                  <a:prstClr val="white"/>
                </a:solidFill>
                <a:latin typeface="Times New Roman" panose="02020603050405020304" pitchFamily="18" charset="0"/>
                <a:cs typeface="Times New Roman" panose="02020603050405020304" pitchFamily="18" charset="0"/>
              </a:rPr>
              <a:t>?</a:t>
            </a:r>
            <a:endParaRPr lang="en-US" sz="2100" kern="1200" dirty="0">
              <a:solidFill>
                <a:prstClr val="white"/>
              </a:solidFill>
              <a:latin typeface="Times New Roman" panose="02020603050405020304" pitchFamily="18" charset="0"/>
              <a:cs typeface="Times New Roman" panose="02020603050405020304" pitchFamily="18" charset="0"/>
            </a:endParaRPr>
          </a:p>
        </p:txBody>
      </p:sp>
      <p:sp>
        <p:nvSpPr>
          <p:cNvPr id="15" name="bang d">
            <a:extLst>
              <a:ext uri="{FF2B5EF4-FFF2-40B4-BE49-F238E27FC236}">
                <a16:creationId xmlns:a16="http://schemas.microsoft.com/office/drawing/2014/main" id="{D0E6AFB4-275F-4728-9A13-27E00F9EA3A2}"/>
              </a:ext>
            </a:extLst>
          </p:cNvPr>
          <p:cNvSpPr/>
          <p:nvPr/>
        </p:nvSpPr>
        <p:spPr>
          <a:xfrm flipH="1">
            <a:off x="4601922" y="406480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defTabSz="685800">
              <a:buClr>
                <a:schemeClr val="bg1"/>
              </a:buClr>
              <a:buFont typeface="Wingdings" panose="05000000000000000000" pitchFamily="2" charset="2"/>
              <a:buChar char="w"/>
              <a:defRPr/>
            </a:pPr>
            <a:endParaRPr lang="en-US" sz="1350" kern="12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3417360"/>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defTabSz="685800">
              <a:buClr>
                <a:schemeClr val="bg1"/>
              </a:buClr>
              <a:buFont typeface="Wingdings" panose="05000000000000000000" pitchFamily="2" charset="2"/>
              <a:buChar char="w"/>
              <a:defRPr/>
            </a:pPr>
            <a:endParaRPr lang="en-US" sz="1350" kern="1200">
              <a:solidFill>
                <a:prstClr val="white"/>
              </a:solidFill>
              <a:latin typeface="Calibri" panose="020F0502020204030204"/>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4826679" y="4141458"/>
            <a:ext cx="3487814" cy="323165"/>
          </a:xfrm>
          <a:prstGeom prst="rect">
            <a:avLst/>
          </a:prstGeom>
          <a:noFill/>
        </p:spPr>
        <p:txBody>
          <a:bodyPr wrap="square" rtlCol="0">
            <a:spAutoFit/>
          </a:bodyPr>
          <a:lstStyle/>
          <a:p>
            <a:pPr marL="257175" indent="-257175" defTabSz="685800">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Cả</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3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đáp</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án</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trên</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826679" y="3494011"/>
            <a:ext cx="3487814" cy="323165"/>
          </a:xfrm>
          <a:prstGeom prst="rect">
            <a:avLst/>
          </a:prstGeom>
          <a:noFill/>
        </p:spPr>
        <p:txBody>
          <a:bodyPr wrap="square"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Bộc</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lộc</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cảm</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xúc</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341736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604749" y="406480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29507" y="3494012"/>
            <a:ext cx="3487814" cy="323165"/>
          </a:xfrm>
          <a:prstGeom prst="rect">
            <a:avLst/>
          </a:prstGeom>
          <a:noFill/>
        </p:spPr>
        <p:txBody>
          <a:bodyPr wrap="square"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Trao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đổi</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thông</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tin </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829507" y="4141458"/>
            <a:ext cx="3487814" cy="323165"/>
          </a:xfrm>
          <a:prstGeom prst="rect">
            <a:avLst/>
          </a:prstGeom>
          <a:noFill/>
        </p:spPr>
        <p:txBody>
          <a:bodyPr wrap="square"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vi-VN"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Phát triển nhận thức, tư duy</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pic>
        <p:nvPicPr>
          <p:cNvPr id="2" name="Picture 1">
            <a:extLst>
              <a:ext uri="{FF2B5EF4-FFF2-40B4-BE49-F238E27FC236}">
                <a16:creationId xmlns:a16="http://schemas.microsoft.com/office/drawing/2014/main" id="{D1492FE0-39EB-968D-6AE7-AACEEE8A6E09}"/>
              </a:ext>
            </a:extLst>
          </p:cNvPr>
          <p:cNvPicPr>
            <a:picLocks noChangeAspect="1"/>
          </p:cNvPicPr>
          <p:nvPr/>
        </p:nvPicPr>
        <p:blipFill>
          <a:blip r:embed="rId11"/>
          <a:stretch>
            <a:fillRect/>
          </a:stretch>
        </p:blipFill>
        <p:spPr>
          <a:xfrm>
            <a:off x="2342461" y="271042"/>
            <a:ext cx="1621677" cy="1566808"/>
          </a:xfrm>
          <a:prstGeom prst="rect">
            <a:avLst/>
          </a:prstGeom>
        </p:spPr>
      </p:pic>
      <p:sp>
        <p:nvSpPr>
          <p:cNvPr id="3" name="Google Shape;348;p36">
            <a:extLst>
              <a:ext uri="{FF2B5EF4-FFF2-40B4-BE49-F238E27FC236}">
                <a16:creationId xmlns:a16="http://schemas.microsoft.com/office/drawing/2014/main" id="{FB6D5B17-4F7A-3091-3659-7A366E827C26}"/>
              </a:ext>
            </a:extLst>
          </p:cNvPr>
          <p:cNvSpPr txBox="1">
            <a:spLocks/>
          </p:cNvSpPr>
          <p:nvPr/>
        </p:nvSpPr>
        <p:spPr>
          <a:xfrm>
            <a:off x="4283476" y="833711"/>
            <a:ext cx="2583857" cy="1103247"/>
          </a:xfrm>
          <a:prstGeom prst="stripedRightArrow">
            <a:avLst/>
          </a:prstGeom>
          <a:solidFill>
            <a:schemeClr val="accent1"/>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rgbClr val="00477D"/>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66837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7"/>
          <p:cNvSpPr txBox="1">
            <a:spLocks noGrp="1"/>
          </p:cNvSpPr>
          <p:nvPr>
            <p:ph type="title"/>
          </p:nvPr>
        </p:nvSpPr>
        <p:spPr>
          <a:xfrm>
            <a:off x="1938600" y="1283297"/>
            <a:ext cx="5266800" cy="74870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Times New Roman" panose="02020603050405020304" pitchFamily="18" charset="0"/>
                <a:cs typeface="Times New Roman" panose="02020603050405020304" pitchFamily="18" charset="0"/>
              </a:rPr>
              <a:t>HÌNH THÀNH KIẾN THỨC</a:t>
            </a:r>
            <a:br>
              <a:rPr lang="en" sz="2400" b="1" dirty="0">
                <a:latin typeface="Times New Roman" panose="02020603050405020304" pitchFamily="18" charset="0"/>
                <a:cs typeface="Times New Roman" panose="02020603050405020304" pitchFamily="18" charset="0"/>
              </a:rPr>
            </a:br>
            <a:endParaRPr sz="2400" b="1" dirty="0">
              <a:latin typeface="Times New Roman" panose="02020603050405020304" pitchFamily="18" charset="0"/>
              <a:cs typeface="Times New Roman" panose="02020603050405020304" pitchFamily="18" charset="0"/>
            </a:endParaRPr>
          </a:p>
        </p:txBody>
      </p:sp>
      <p:sp>
        <p:nvSpPr>
          <p:cNvPr id="393" name="Google Shape;393;p37"/>
          <p:cNvSpPr txBox="1">
            <a:spLocks noGrp="1"/>
          </p:cNvSpPr>
          <p:nvPr>
            <p:ph type="title" idx="2"/>
          </p:nvPr>
        </p:nvSpPr>
        <p:spPr>
          <a:xfrm>
            <a:off x="2446867" y="1860847"/>
            <a:ext cx="4445000" cy="1932219"/>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1.1, 1.2, 1.3 </a:t>
            </a:r>
            <a:r>
              <a:rPr lang="en-US" dirty="0" err="1">
                <a:latin typeface="Times New Roman" panose="02020603050405020304" pitchFamily="18" charset="0"/>
                <a:cs typeface="Times New Roman" panose="02020603050405020304" pitchFamily="18" charset="0"/>
              </a:rPr>
              <a:t>sgk</a:t>
            </a:r>
            <a:r>
              <a:rPr lang="en-US" dirty="0">
                <a:latin typeface="Times New Roman" panose="02020603050405020304" pitchFamily="18" charset="0"/>
                <a:cs typeface="Times New Roman" panose="02020603050405020304" pitchFamily="18" charset="0"/>
              </a:rPr>
              <a:t>/33 – 34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1, 2,3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phút</a:t>
            </a:r>
            <a:r>
              <a:rPr lang="en-US"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46"/>
          <p:cNvSpPr txBox="1">
            <a:spLocks noGrp="1"/>
          </p:cNvSpPr>
          <p:nvPr>
            <p:ph type="ctrTitle" idx="4"/>
          </p:nvPr>
        </p:nvSpPr>
        <p:spPr>
          <a:xfrm>
            <a:off x="958209" y="215515"/>
            <a:ext cx="6840000" cy="1233639"/>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2400" b="1" dirty="0">
                <a:latin typeface="Times New Roman" panose="02020603050405020304" pitchFamily="18" charset="0"/>
                <a:cs typeface="Times New Roman" panose="02020603050405020304" pitchFamily="18" charset="0"/>
              </a:rPr>
              <a:t>1. Ngôn ngữ là một hiện tượng xã hội </a:t>
            </a:r>
            <a:br>
              <a:rPr lang="vi-VN" sz="2400" b="1" dirty="0">
                <a:latin typeface="Times New Roman" panose="02020603050405020304" pitchFamily="18" charset="0"/>
                <a:cs typeface="Times New Roman" panose="02020603050405020304" pitchFamily="18" charset="0"/>
              </a:rPr>
            </a:br>
            <a:r>
              <a:rPr lang="vi-VN" sz="2400" b="1" dirty="0">
                <a:latin typeface="Times New Roman" panose="02020603050405020304" pitchFamily="18" charset="0"/>
                <a:cs typeface="Times New Roman" panose="02020603050405020304" pitchFamily="18" charset="0"/>
              </a:rPr>
              <a:t>1.1. Chức năng của ngôn ngữ trong xã hội </a:t>
            </a:r>
          </a:p>
        </p:txBody>
      </p:sp>
      <p:sp>
        <p:nvSpPr>
          <p:cNvPr id="620" name="Google Shape;620;p46"/>
          <p:cNvSpPr txBox="1">
            <a:spLocks noGrp="1"/>
          </p:cNvSpPr>
          <p:nvPr>
            <p:ph type="subTitle" idx="3"/>
          </p:nvPr>
        </p:nvSpPr>
        <p:spPr>
          <a:xfrm>
            <a:off x="1078466" y="2457977"/>
            <a:ext cx="2798996" cy="18000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2000" dirty="0">
                <a:latin typeface="Times New Roman" panose="02020603050405020304" pitchFamily="18" charset="0"/>
                <a:cs typeface="Times New Roman" panose="02020603050405020304" pitchFamily="18" charset="0"/>
              </a:rPr>
              <a:t>- Ngôn ngữ là phương tiện giao tiếp phổ thông nhất và hiệu quả nhất mà con người sử dụng</a:t>
            </a:r>
            <a:endParaRPr sz="2000" dirty="0">
              <a:latin typeface="Times New Roman" panose="02020603050405020304" pitchFamily="18" charset="0"/>
              <a:cs typeface="Times New Roman" panose="02020603050405020304" pitchFamily="18" charset="0"/>
            </a:endParaRPr>
          </a:p>
        </p:txBody>
      </p:sp>
      <p:grpSp>
        <p:nvGrpSpPr>
          <p:cNvPr id="621" name="Google Shape;621;p46"/>
          <p:cNvGrpSpPr/>
          <p:nvPr/>
        </p:nvGrpSpPr>
        <p:grpSpPr>
          <a:xfrm>
            <a:off x="3634177" y="1392165"/>
            <a:ext cx="1875646" cy="6106737"/>
            <a:chOff x="4768450" y="979175"/>
            <a:chExt cx="431550" cy="1405075"/>
          </a:xfrm>
        </p:grpSpPr>
        <p:sp>
          <p:nvSpPr>
            <p:cNvPr id="622" name="Google Shape;622;p46"/>
            <p:cNvSpPr/>
            <p:nvPr/>
          </p:nvSpPr>
          <p:spPr>
            <a:xfrm>
              <a:off x="4965300" y="979175"/>
              <a:ext cx="38550" cy="1405075"/>
            </a:xfrm>
            <a:custGeom>
              <a:avLst/>
              <a:gdLst/>
              <a:ahLst/>
              <a:cxnLst/>
              <a:rect l="l" t="t" r="r" b="b"/>
              <a:pathLst>
                <a:path w="1542" h="56203" extrusionOk="0">
                  <a:moveTo>
                    <a:pt x="762" y="1"/>
                  </a:moveTo>
                  <a:cubicBezTo>
                    <a:pt x="575" y="1"/>
                    <a:pt x="386" y="47"/>
                    <a:pt x="215" y="140"/>
                  </a:cubicBezTo>
                  <a:cubicBezTo>
                    <a:pt x="86" y="183"/>
                    <a:pt x="15" y="311"/>
                    <a:pt x="1" y="440"/>
                  </a:cubicBezTo>
                  <a:lnTo>
                    <a:pt x="1" y="55775"/>
                  </a:lnTo>
                  <a:cubicBezTo>
                    <a:pt x="1" y="56003"/>
                    <a:pt x="343" y="56203"/>
                    <a:pt x="771" y="56203"/>
                  </a:cubicBezTo>
                  <a:cubicBezTo>
                    <a:pt x="1199" y="56203"/>
                    <a:pt x="1541" y="56003"/>
                    <a:pt x="1541" y="55775"/>
                  </a:cubicBezTo>
                  <a:lnTo>
                    <a:pt x="1513" y="440"/>
                  </a:lnTo>
                  <a:cubicBezTo>
                    <a:pt x="1499" y="311"/>
                    <a:pt x="1427" y="183"/>
                    <a:pt x="1299" y="140"/>
                  </a:cubicBezTo>
                  <a:cubicBezTo>
                    <a:pt x="1135" y="47"/>
                    <a:pt x="949" y="1"/>
                    <a:pt x="762" y="1"/>
                  </a:cubicBez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6"/>
            <p:cNvSpPr/>
            <p:nvPr/>
          </p:nvSpPr>
          <p:spPr>
            <a:xfrm>
              <a:off x="4964950" y="979450"/>
              <a:ext cx="38175" cy="21425"/>
            </a:xfrm>
            <a:custGeom>
              <a:avLst/>
              <a:gdLst/>
              <a:ahLst/>
              <a:cxnLst/>
              <a:rect l="l" t="t" r="r" b="b"/>
              <a:pathLst>
                <a:path w="1527" h="857" extrusionOk="0">
                  <a:moveTo>
                    <a:pt x="757" y="1"/>
                  </a:moveTo>
                  <a:cubicBezTo>
                    <a:pt x="343" y="1"/>
                    <a:pt x="0" y="186"/>
                    <a:pt x="0" y="429"/>
                  </a:cubicBezTo>
                  <a:cubicBezTo>
                    <a:pt x="0" y="657"/>
                    <a:pt x="343" y="856"/>
                    <a:pt x="757" y="856"/>
                  </a:cubicBezTo>
                  <a:cubicBezTo>
                    <a:pt x="1184" y="856"/>
                    <a:pt x="1527" y="657"/>
                    <a:pt x="1527" y="429"/>
                  </a:cubicBezTo>
                  <a:cubicBezTo>
                    <a:pt x="1527" y="186"/>
                    <a:pt x="1184" y="1"/>
                    <a:pt x="757"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6"/>
            <p:cNvSpPr/>
            <p:nvPr/>
          </p:nvSpPr>
          <p:spPr>
            <a:xfrm>
              <a:off x="4894325" y="1026525"/>
              <a:ext cx="305675" cy="240750"/>
            </a:xfrm>
            <a:custGeom>
              <a:avLst/>
              <a:gdLst/>
              <a:ahLst/>
              <a:cxnLst/>
              <a:rect l="l" t="t" r="r" b="b"/>
              <a:pathLst>
                <a:path w="12227" h="9630" extrusionOk="0">
                  <a:moveTo>
                    <a:pt x="757" y="1"/>
                  </a:moveTo>
                  <a:lnTo>
                    <a:pt x="1" y="429"/>
                  </a:lnTo>
                  <a:lnTo>
                    <a:pt x="1" y="3895"/>
                  </a:lnTo>
                  <a:lnTo>
                    <a:pt x="9972" y="9630"/>
                  </a:lnTo>
                  <a:lnTo>
                    <a:pt x="10743" y="9230"/>
                  </a:lnTo>
                  <a:lnTo>
                    <a:pt x="12226" y="8346"/>
                  </a:lnTo>
                  <a:lnTo>
                    <a:pt x="10714" y="5750"/>
                  </a:lnTo>
                  <a:lnTo>
                    <a:pt x="757"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6"/>
            <p:cNvSpPr/>
            <p:nvPr/>
          </p:nvSpPr>
          <p:spPr>
            <a:xfrm>
              <a:off x="4894325" y="1037225"/>
              <a:ext cx="286425" cy="230050"/>
            </a:xfrm>
            <a:custGeom>
              <a:avLst/>
              <a:gdLst/>
              <a:ahLst/>
              <a:cxnLst/>
              <a:rect l="l" t="t" r="r" b="b"/>
              <a:pathLst>
                <a:path w="11457" h="9202" extrusionOk="0">
                  <a:moveTo>
                    <a:pt x="1" y="1"/>
                  </a:moveTo>
                  <a:lnTo>
                    <a:pt x="1" y="3467"/>
                  </a:lnTo>
                  <a:lnTo>
                    <a:pt x="9972" y="9202"/>
                  </a:lnTo>
                  <a:lnTo>
                    <a:pt x="11456" y="8346"/>
                  </a:lnTo>
                  <a:lnTo>
                    <a:pt x="9972" y="5750"/>
                  </a:lnTo>
                  <a:lnTo>
                    <a:pt x="1"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6"/>
            <p:cNvSpPr/>
            <p:nvPr/>
          </p:nvSpPr>
          <p:spPr>
            <a:xfrm>
              <a:off x="4894325" y="1037225"/>
              <a:ext cx="286775" cy="230050"/>
            </a:xfrm>
            <a:custGeom>
              <a:avLst/>
              <a:gdLst/>
              <a:ahLst/>
              <a:cxnLst/>
              <a:rect l="l" t="t" r="r" b="b"/>
              <a:pathLst>
                <a:path w="11471" h="9202" extrusionOk="0">
                  <a:moveTo>
                    <a:pt x="1" y="1"/>
                  </a:moveTo>
                  <a:lnTo>
                    <a:pt x="1" y="3467"/>
                  </a:lnTo>
                  <a:lnTo>
                    <a:pt x="9972" y="9202"/>
                  </a:lnTo>
                  <a:lnTo>
                    <a:pt x="11470" y="8346"/>
                  </a:lnTo>
                  <a:lnTo>
                    <a:pt x="9972" y="5750"/>
                  </a:lnTo>
                  <a:lnTo>
                    <a:pt x="1"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6"/>
            <p:cNvSpPr/>
            <p:nvPr/>
          </p:nvSpPr>
          <p:spPr>
            <a:xfrm>
              <a:off x="4894325" y="1026525"/>
              <a:ext cx="267875" cy="154450"/>
            </a:xfrm>
            <a:custGeom>
              <a:avLst/>
              <a:gdLst/>
              <a:ahLst/>
              <a:cxnLst/>
              <a:rect l="l" t="t" r="r" b="b"/>
              <a:pathLst>
                <a:path w="10715" h="6178" extrusionOk="0">
                  <a:moveTo>
                    <a:pt x="757" y="1"/>
                  </a:moveTo>
                  <a:lnTo>
                    <a:pt x="1" y="429"/>
                  </a:lnTo>
                  <a:lnTo>
                    <a:pt x="9972" y="6178"/>
                  </a:lnTo>
                  <a:lnTo>
                    <a:pt x="10714" y="5750"/>
                  </a:lnTo>
                  <a:lnTo>
                    <a:pt x="757" y="1"/>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6"/>
            <p:cNvSpPr/>
            <p:nvPr/>
          </p:nvSpPr>
          <p:spPr>
            <a:xfrm>
              <a:off x="5143625" y="1170250"/>
              <a:ext cx="56375" cy="75625"/>
            </a:xfrm>
            <a:custGeom>
              <a:avLst/>
              <a:gdLst/>
              <a:ahLst/>
              <a:cxnLst/>
              <a:rect l="l" t="t" r="r" b="b"/>
              <a:pathLst>
                <a:path w="2255" h="3025" extrusionOk="0">
                  <a:moveTo>
                    <a:pt x="742" y="1"/>
                  </a:moveTo>
                  <a:lnTo>
                    <a:pt x="0" y="429"/>
                  </a:lnTo>
                  <a:lnTo>
                    <a:pt x="1498" y="3025"/>
                  </a:lnTo>
                  <a:lnTo>
                    <a:pt x="2254" y="2597"/>
                  </a:lnTo>
                  <a:lnTo>
                    <a:pt x="742" y="1"/>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6"/>
            <p:cNvSpPr/>
            <p:nvPr/>
          </p:nvSpPr>
          <p:spPr>
            <a:xfrm>
              <a:off x="4768450" y="1138150"/>
              <a:ext cx="286400" cy="230425"/>
            </a:xfrm>
            <a:custGeom>
              <a:avLst/>
              <a:gdLst/>
              <a:ahLst/>
              <a:cxnLst/>
              <a:rect l="l" t="t" r="r" b="b"/>
              <a:pathLst>
                <a:path w="11456" h="9217" extrusionOk="0">
                  <a:moveTo>
                    <a:pt x="1484" y="1"/>
                  </a:moveTo>
                  <a:lnTo>
                    <a:pt x="0" y="857"/>
                  </a:lnTo>
                  <a:lnTo>
                    <a:pt x="1484" y="3453"/>
                  </a:lnTo>
                  <a:lnTo>
                    <a:pt x="11455" y="9216"/>
                  </a:lnTo>
                  <a:lnTo>
                    <a:pt x="11455" y="5764"/>
                  </a:lnTo>
                  <a:lnTo>
                    <a:pt x="1484" y="1"/>
                  </a:lnTo>
                  <a:close/>
                </a:path>
              </a:pathLst>
            </a:custGeom>
            <a:solidFill>
              <a:srgbClr val="FF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46"/>
            <p:cNvSpPr/>
            <p:nvPr/>
          </p:nvSpPr>
          <p:spPr>
            <a:xfrm>
              <a:off x="4805525" y="1127100"/>
              <a:ext cx="268225" cy="155150"/>
            </a:xfrm>
            <a:custGeom>
              <a:avLst/>
              <a:gdLst/>
              <a:ahLst/>
              <a:cxnLst/>
              <a:rect l="l" t="t" r="r" b="b"/>
              <a:pathLst>
                <a:path w="10729" h="6206" extrusionOk="0">
                  <a:moveTo>
                    <a:pt x="743" y="0"/>
                  </a:moveTo>
                  <a:lnTo>
                    <a:pt x="1" y="443"/>
                  </a:lnTo>
                  <a:lnTo>
                    <a:pt x="9972" y="6206"/>
                  </a:lnTo>
                  <a:lnTo>
                    <a:pt x="10728" y="5778"/>
                  </a:lnTo>
                  <a:lnTo>
                    <a:pt x="743"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6"/>
            <p:cNvSpPr/>
            <p:nvPr/>
          </p:nvSpPr>
          <p:spPr>
            <a:xfrm>
              <a:off x="4805525" y="1127100"/>
              <a:ext cx="268225" cy="155150"/>
            </a:xfrm>
            <a:custGeom>
              <a:avLst/>
              <a:gdLst/>
              <a:ahLst/>
              <a:cxnLst/>
              <a:rect l="l" t="t" r="r" b="b"/>
              <a:pathLst>
                <a:path w="10729" h="6206" extrusionOk="0">
                  <a:moveTo>
                    <a:pt x="743" y="0"/>
                  </a:moveTo>
                  <a:lnTo>
                    <a:pt x="1" y="443"/>
                  </a:lnTo>
                  <a:lnTo>
                    <a:pt x="9972" y="6206"/>
                  </a:lnTo>
                  <a:lnTo>
                    <a:pt x="10728" y="5778"/>
                  </a:lnTo>
                  <a:lnTo>
                    <a:pt x="743"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6"/>
            <p:cNvSpPr/>
            <p:nvPr/>
          </p:nvSpPr>
          <p:spPr>
            <a:xfrm>
              <a:off x="5054825" y="1271525"/>
              <a:ext cx="18925" cy="97050"/>
            </a:xfrm>
            <a:custGeom>
              <a:avLst/>
              <a:gdLst/>
              <a:ahLst/>
              <a:cxnLst/>
              <a:rect l="l" t="t" r="r" b="b"/>
              <a:pathLst>
                <a:path w="757" h="3882" extrusionOk="0">
                  <a:moveTo>
                    <a:pt x="756" y="1"/>
                  </a:moveTo>
                  <a:lnTo>
                    <a:pt x="0" y="429"/>
                  </a:lnTo>
                  <a:lnTo>
                    <a:pt x="0" y="3881"/>
                  </a:lnTo>
                  <a:lnTo>
                    <a:pt x="756" y="3453"/>
                  </a:lnTo>
                  <a:lnTo>
                    <a:pt x="756"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6"/>
            <p:cNvSpPr/>
            <p:nvPr/>
          </p:nvSpPr>
          <p:spPr>
            <a:xfrm>
              <a:off x="5054825" y="1271525"/>
              <a:ext cx="18925" cy="97050"/>
            </a:xfrm>
            <a:custGeom>
              <a:avLst/>
              <a:gdLst/>
              <a:ahLst/>
              <a:cxnLst/>
              <a:rect l="l" t="t" r="r" b="b"/>
              <a:pathLst>
                <a:path w="757" h="3882" extrusionOk="0">
                  <a:moveTo>
                    <a:pt x="756" y="1"/>
                  </a:moveTo>
                  <a:lnTo>
                    <a:pt x="0" y="429"/>
                  </a:lnTo>
                  <a:lnTo>
                    <a:pt x="0" y="3881"/>
                  </a:lnTo>
                  <a:lnTo>
                    <a:pt x="756" y="3453"/>
                  </a:lnTo>
                  <a:lnTo>
                    <a:pt x="756" y="1"/>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620;p46">
            <a:extLst>
              <a:ext uri="{FF2B5EF4-FFF2-40B4-BE49-F238E27FC236}">
                <a16:creationId xmlns:a16="http://schemas.microsoft.com/office/drawing/2014/main" id="{2484594D-2B60-4C17-333C-FC15BF07DBEF}"/>
              </a:ext>
            </a:extLst>
          </p:cNvPr>
          <p:cNvSpPr txBox="1">
            <a:spLocks/>
          </p:cNvSpPr>
          <p:nvPr/>
        </p:nvSpPr>
        <p:spPr>
          <a:xfrm>
            <a:off x="5491241" y="2564788"/>
            <a:ext cx="2492039" cy="1800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0093FC"/>
              </a:buClr>
              <a:buSzPts val="1600"/>
              <a:buFont typeface="Nunito"/>
              <a:buNone/>
              <a:defRPr sz="1600" b="0" i="0" u="none" strike="noStrike" cap="none">
                <a:solidFill>
                  <a:srgbClr val="0093FC"/>
                </a:solidFill>
                <a:latin typeface="Nunito"/>
                <a:ea typeface="Nunito"/>
                <a:cs typeface="Nunito"/>
                <a:sym typeface="Nunito"/>
              </a:defRPr>
            </a:lvl1pPr>
            <a:lvl2pPr marL="914400" marR="0" lvl="1"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marL="0" indent="0" algn="just">
              <a:lnSpc>
                <a:spcPct val="150000"/>
              </a:lnSpc>
            </a:pPr>
            <a:r>
              <a:rPr lang="vi-VN" sz="2000" dirty="0">
                <a:latin typeface="Times New Roman" panose="02020603050405020304" pitchFamily="18" charset="0"/>
                <a:cs typeface="Times New Roman" panose="02020603050405020304" pitchFamily="18" charset="0"/>
              </a:rPr>
              <a:t>- Ngôn ngữ là công cụ tư duy của con người.</a:t>
            </a:r>
          </a:p>
        </p:txBody>
      </p:sp>
    </p:spTree>
    <p:extLst>
      <p:ext uri="{BB962C8B-B14F-4D97-AF65-F5344CB8AC3E}">
        <p14:creationId xmlns:p14="http://schemas.microsoft.com/office/powerpoint/2010/main" val="3061174152"/>
      </p:ext>
    </p:extLst>
  </p:cSld>
  <p:clrMapOvr>
    <a:masterClrMapping/>
  </p:clrMapOvr>
</p:sld>
</file>

<file path=ppt/theme/theme1.xml><?xml version="1.0" encoding="utf-8"?>
<a:theme xmlns:a="http://schemas.openxmlformats.org/drawingml/2006/main" name="Languages Center by Slidesgo">
  <a:themeElements>
    <a:clrScheme name="Simple Light">
      <a:dk1>
        <a:srgbClr val="0093FC"/>
      </a:dk1>
      <a:lt1>
        <a:srgbClr val="FFFFFF"/>
      </a:lt1>
      <a:dk2>
        <a:srgbClr val="00477D"/>
      </a:dk2>
      <a:lt2>
        <a:srgbClr val="FF52A8"/>
      </a:lt2>
      <a:accent1>
        <a:srgbClr val="FFC2E0"/>
      </a:accent1>
      <a:accent2>
        <a:srgbClr val="002D4F"/>
      </a:accent2>
      <a:accent3>
        <a:srgbClr val="005EA6"/>
      </a:accent3>
      <a:accent4>
        <a:srgbClr val="0093FC"/>
      </a:accent4>
      <a:accent5>
        <a:srgbClr val="0093FC"/>
      </a:accent5>
      <a:accent6>
        <a:srgbClr val="0093FC"/>
      </a:accent6>
      <a:hlink>
        <a:srgbClr val="0047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3606</Words>
  <Application>Microsoft Office PowerPoint</Application>
  <PresentationFormat>On-screen Show (16:9)</PresentationFormat>
  <Paragraphs>311</Paragraphs>
  <Slides>47</Slides>
  <Notes>31</Notes>
  <HiddenSlides>0</HiddenSlides>
  <MMClips>20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Calibri</vt:lpstr>
      <vt:lpstr>Wingdings</vt:lpstr>
      <vt:lpstr>Tahoma</vt:lpstr>
      <vt:lpstr>Nunito</vt:lpstr>
      <vt:lpstr>Times New Roman</vt:lpstr>
      <vt:lpstr>Arial</vt:lpstr>
      <vt:lpstr>Nunito Black</vt:lpstr>
      <vt:lpstr>Languages Center by Slidesgo</vt:lpstr>
      <vt:lpstr>CHUYÊN ĐỀ 2:   TÌM HIỂU NGÔN NGỮ TRONG ĐỜI SỐNG XÃ HỘI HIỆN ĐẠI </vt:lpstr>
      <vt:lpstr>I. BẢN CHẤT XÃ HỘI – VĂN HOÁ CỦA NGÔN NGỮ</vt:lpstr>
      <vt:lpstr>PowerPoint Presentation</vt:lpstr>
      <vt:lpstr>PowerPoint Presentation</vt:lpstr>
      <vt:lpstr>PowerPoint Presentation</vt:lpstr>
      <vt:lpstr>PowerPoint Presentation</vt:lpstr>
      <vt:lpstr>PowerPoint Presentation</vt:lpstr>
      <vt:lpstr>HÌNH THÀNH KIẾN THỨC </vt:lpstr>
      <vt:lpstr>1. Ngôn ngữ là một hiện tượng xã hội  1.1. Chức năng của ngôn ngữ trong xã hội </vt:lpstr>
      <vt:lpstr>1.2. Ngôn ngữ không phải là hiện tượng tự nhiên </vt:lpstr>
      <vt:lpstr>1.3. Ngôn ngữ là quy ước chung của cộng đồng</vt:lpstr>
      <vt:lpstr>LUYỆN TẬP, VẬN DỤNG</vt:lpstr>
      <vt:lpstr>PowerPoint Presentation</vt:lpstr>
      <vt:lpstr>PowerPoint Presentation</vt:lpstr>
      <vt:lpstr>PowerPoint Presentation</vt:lpstr>
      <vt:lpstr>PowerPoint Presentation</vt:lpstr>
      <vt:lpstr>2. Ngôn ngữ là một thành tố của văn hoá</vt:lpstr>
      <vt:lpstr>2.1. Khái niệm “văn hoá” </vt:lpstr>
      <vt:lpstr>- Sự khác biệt trong trao đổi thông tin ở loài vật và hoạt động giao tiếp của con người. </vt:lpstr>
      <vt:lpstr> Ngôn ngữ của mỗi cộng đồng hình thành và phát triển, thay đổi theo sự phát triển của xã hội; sự phát triển của nền văn minh và khoa học.  Ngôn ngữ giao tiếp phản ảnh quá trình nhận thức, tư duy, mang tính văn hoá.  Ngôn ngữ là một thành tố của của văn hoá hoá, thuộc bộ phận văn hoá phi vật thể.  </vt:lpstr>
      <vt:lpstr>2.2. Mối quan hệ giữa ngôn ngữ và văn hoá</vt:lpstr>
      <vt:lpstr>+ Xưng hô trong tiếng Việt có sự phân biệt dựa vào tính thân mật, tính tôn ti, tính cụ thể. </vt:lpstr>
      <vt:lpstr>+ Xưng hô trong tiếng Anh phân biệt vào ngôi, số. </vt:lpstr>
      <vt:lpstr> Ngôn ngữ là linh hồn của dân tộc, là tấm gương phản chiếu đặc trưng văn hoá tộc người. </vt:lpstr>
      <vt:lpstr>LUYỆN TẬP, VẬN DỤNG</vt:lpstr>
      <vt:lpstr>Bài 1. Nghĩa của từ nước trong các câu thơ: </vt:lpstr>
      <vt:lpstr>Bài 2</vt:lpstr>
      <vt:lpstr>Bài 3: Thành ngữ, tục ngữ có từ đầu trong tiếng Việt</vt:lpstr>
      <vt:lpstr>Bài 3: Thành ngữ, tục ngữ có từ đầu trong tiếng Việt</vt:lpstr>
      <vt:lpstr>Bài 4</vt:lpstr>
      <vt:lpstr>II. YẾU TỐ MỚI VÀ SỰ VẬN DỤNG NHỮNG YẾU TỐ MỚI TRONG  ĐỜI SỐNG XÃ HỘI HIỆN ĐẠI </vt:lpstr>
      <vt:lpstr>KHỞI ĐỘNG HS theo dõi clip sau và ghi lại nhanh vào giấy note 5 yếu tố ngôn ngữ của giới trẻ</vt:lpstr>
      <vt:lpstr>- Tạo lập 3 nhóm Zalo các thành viên  - Chụp lại ảnh màn hình thảo luận về ý tưởng trình bày nội dung thảo luận của nhóm, chỉ ra những biểu hiện của ngôn ngữ Gen Z, Y/ yếu tố mới trong đoạn chat  - Trình bày nội dung thảo luận  + Nhóm 1. Từ mới  + Nhóm 2. Cách diễn đạt mới  + Nhóm 3: Ngôn ngữ tuổi “teen” </vt:lpstr>
      <vt:lpstr>Những yếu tố mới của ngôn ngữ hiện đại</vt:lpstr>
      <vt:lpstr>1.2. Cách diễn đạt mới   </vt:lpstr>
      <vt:lpstr>1.2. Cách diễn đạt mới   </vt:lpstr>
      <vt:lpstr>Ngôn ngữ tuổi “teen”</vt:lpstr>
      <vt:lpstr>Ngôn ngữ tuổi “teen”</vt:lpstr>
      <vt:lpstr>Kết luận</vt:lpstr>
      <vt:lpstr>- GV chia lớp thành 3 nhóm, lên kịch bản phỏng vân và trả lời phỏng vấn Nhóm 1: phỏng vấn và trả lời phỏng vấn về việc tạo từ mới Nhóm 2: phỏng vấn và trả lời phỏng vấn về cách diễn đạt mới  Nhóm 3: phỏng vấn và trả lời phỏng vấn về ngôn ngữ tuổi teen</vt:lpstr>
      <vt:lpstr>2. Việc vận dụng các yếu tố mới của ngôn ngữ hiện đại</vt:lpstr>
      <vt:lpstr>Bài tập 1 a</vt:lpstr>
      <vt:lpstr>b. Ngôn ngữ tuổi “teen” tuy lệch chuẩn nhưng vẫn tồn tại và phát triển vì:</vt:lpstr>
      <vt:lpstr>Bài tập 2</vt:lpstr>
      <vt:lpstr>Bài tập 2</vt:lpstr>
      <vt:lpstr>Bài tập 3</vt:lpstr>
      <vt:lpstr>Bài tập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2:   TÌM HIỂU NGÔN NGỮ TRONG ĐỜI SỐNG XÃ HỘI HIỆN ĐẠI</dc:title>
  <dc:creator>Admin</dc:creator>
  <cp:lastModifiedBy>Admin</cp:lastModifiedBy>
  <cp:revision>3</cp:revision>
  <dcterms:modified xsi:type="dcterms:W3CDTF">2023-08-18T14:50:03Z</dcterms:modified>
</cp:coreProperties>
</file>