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78" r:id="rId3"/>
    <p:sldId id="258" r:id="rId4"/>
    <p:sldId id="259" r:id="rId5"/>
    <p:sldId id="260" r:id="rId6"/>
    <p:sldId id="261" r:id="rId7"/>
    <p:sldId id="264" r:id="rId8"/>
    <p:sldId id="262" r:id="rId9"/>
    <p:sldId id="263" r:id="rId10"/>
    <p:sldId id="303" r:id="rId11"/>
    <p:sldId id="279" r:id="rId12"/>
    <p:sldId id="280" r:id="rId13"/>
    <p:sldId id="266" r:id="rId14"/>
    <p:sldId id="291" r:id="rId15"/>
    <p:sldId id="282" r:id="rId16"/>
    <p:sldId id="281" r:id="rId17"/>
    <p:sldId id="290" r:id="rId18"/>
    <p:sldId id="284" r:id="rId19"/>
    <p:sldId id="286" r:id="rId20"/>
    <p:sldId id="288" r:id="rId21"/>
    <p:sldId id="292" r:id="rId22"/>
    <p:sldId id="293" r:id="rId23"/>
    <p:sldId id="296" r:id="rId24"/>
    <p:sldId id="297" r:id="rId25"/>
    <p:sldId id="298" r:id="rId26"/>
    <p:sldId id="300" r:id="rId27"/>
    <p:sldId id="299" r:id="rId28"/>
    <p:sldId id="275" r:id="rId29"/>
    <p:sldId id="3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0066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07A1A-AE58-4D72-8134-905BD4332AAE}" type="datetimeFigureOut">
              <a:rPr lang="en-US" smtClean="0"/>
              <a:t>10/08/2023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1E144-255D-49C0-91C3-4DDE4B919102}" type="slidenum">
              <a:rPr lang="en-US" smtClean="0"/>
              <a:t>‹#›</a:t>
            </a:fld>
            <a:endParaRPr lang="en-US"/>
          </a:p>
        </p:txBody>
      </p:sp>
    </p:spTree>
    <p:extLst>
      <p:ext uri="{BB962C8B-B14F-4D97-AF65-F5344CB8AC3E}">
        <p14:creationId xmlns:p14="http://schemas.microsoft.com/office/powerpoint/2010/main" val="299263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52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52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52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52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52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11d5f37abe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67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D0983-3FCD-4C3A-966F-77AE5A574087}" type="datetimeFigureOut">
              <a:rPr lang="en-US" smtClean="0"/>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36939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D0983-3FCD-4C3A-966F-77AE5A574087}" type="datetimeFigureOut">
              <a:rPr lang="en-US" smtClean="0"/>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199565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D0983-3FCD-4C3A-966F-77AE5A574087}" type="datetimeFigureOut">
              <a:rPr lang="en-US" smtClean="0"/>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355270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9" name="组合 8"/>
          <p:cNvGrpSpPr/>
          <p:nvPr userDrawn="1"/>
        </p:nvGrpSpPr>
        <p:grpSpPr>
          <a:xfrm>
            <a:off x="0" y="0"/>
            <a:ext cx="9144000" cy="6854952"/>
            <a:chOff x="0" y="0"/>
            <a:chExt cx="9144000" cy="5141214"/>
          </a:xfrm>
        </p:grpSpPr>
        <p:pic>
          <p:nvPicPr>
            <p:cNvPr id="10" name="图片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11" name="矩形 10"/>
            <p:cNvSpPr/>
            <p:nvPr/>
          </p:nvSpPr>
          <p:spPr>
            <a:xfrm>
              <a:off x="0" y="0"/>
              <a:ext cx="9144000" cy="28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p>
          </p:txBody>
        </p:sp>
      </p:gr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10326">
            <a:off x="5498337" y="-588065"/>
            <a:ext cx="3847379" cy="3200560"/>
          </a:xfrm>
          <a:prstGeom prst="rect">
            <a:avLst/>
          </a:prstGeom>
        </p:spPr>
      </p:pic>
    </p:spTree>
    <p:extLst>
      <p:ext uri="{BB962C8B-B14F-4D97-AF65-F5344CB8AC3E}">
        <p14:creationId xmlns:p14="http://schemas.microsoft.com/office/powerpoint/2010/main" val="1865802653"/>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79"/>
        <p:cNvGrpSpPr/>
        <p:nvPr/>
      </p:nvGrpSpPr>
      <p:grpSpPr>
        <a:xfrm>
          <a:off x="0" y="0"/>
          <a:ext cx="0" cy="0"/>
          <a:chOff x="0" y="0"/>
          <a:chExt cx="0" cy="0"/>
        </a:xfrm>
      </p:grpSpPr>
      <p:grpSp>
        <p:nvGrpSpPr>
          <p:cNvPr id="280" name="Google Shape;280;p7"/>
          <p:cNvGrpSpPr/>
          <p:nvPr/>
        </p:nvGrpSpPr>
        <p:grpSpPr>
          <a:xfrm rot="-3626901" flipH="1">
            <a:off x="181169" y="5093518"/>
            <a:ext cx="894431" cy="1064441"/>
            <a:chOff x="4491600" y="1128725"/>
            <a:chExt cx="911950" cy="1447225"/>
          </a:xfrm>
        </p:grpSpPr>
        <p:sp>
          <p:nvSpPr>
            <p:cNvPr id="281" name="Google Shape;281;p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294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220"/>
        <p:cNvGrpSpPr/>
        <p:nvPr/>
      </p:nvGrpSpPr>
      <p:grpSpPr>
        <a:xfrm>
          <a:off x="0" y="0"/>
          <a:ext cx="0" cy="0"/>
          <a:chOff x="0" y="0"/>
          <a:chExt cx="0" cy="0"/>
        </a:xfrm>
      </p:grpSpPr>
      <p:sp>
        <p:nvSpPr>
          <p:cNvPr id="222" name="Google Shape;222;p6"/>
          <p:cNvSpPr/>
          <p:nvPr/>
        </p:nvSpPr>
        <p:spPr>
          <a:xfrm rot="10800000" flipH="1">
            <a:off x="6216298" y="-2107346"/>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10800000" flipH="1">
            <a:off x="5829807" y="3390092"/>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10800000" flipH="1">
            <a:off x="-871402" y="4032091"/>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235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D0983-3FCD-4C3A-966F-77AE5A574087}" type="datetimeFigureOut">
              <a:rPr lang="en-US" smtClean="0"/>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352710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D0983-3FCD-4C3A-966F-77AE5A574087}" type="datetimeFigureOut">
              <a:rPr lang="en-US" smtClean="0"/>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289782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D0983-3FCD-4C3A-966F-77AE5A574087}" type="datetimeFigureOut">
              <a:rPr lang="en-US" smtClean="0"/>
              <a:t>10/08/2023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114164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D0983-3FCD-4C3A-966F-77AE5A574087}" type="datetimeFigureOut">
              <a:rPr lang="en-US" smtClean="0"/>
              <a:t>10/08/2023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325593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D0983-3FCD-4C3A-966F-77AE5A574087}" type="datetimeFigureOut">
              <a:rPr lang="en-US" smtClean="0"/>
              <a:t>10/08/2023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238387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0983-3FCD-4C3A-966F-77AE5A574087}" type="datetimeFigureOut">
              <a:rPr lang="en-US" smtClean="0"/>
              <a:t>10/08/2023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383352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D0983-3FCD-4C3A-966F-77AE5A574087}" type="datetimeFigureOut">
              <a:rPr lang="en-US" smtClean="0"/>
              <a:t>10/08/2023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144982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D0983-3FCD-4C3A-966F-77AE5A574087}" type="datetimeFigureOut">
              <a:rPr lang="en-US" smtClean="0"/>
              <a:t>10/08/2023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F3EA8-AAD9-44BE-A677-996BCCB42877}" type="slidenum">
              <a:rPr lang="en-US" smtClean="0"/>
              <a:t>‹#›</a:t>
            </a:fld>
            <a:endParaRPr lang="en-US"/>
          </a:p>
        </p:txBody>
      </p:sp>
    </p:spTree>
    <p:extLst>
      <p:ext uri="{BB962C8B-B14F-4D97-AF65-F5344CB8AC3E}">
        <p14:creationId xmlns:p14="http://schemas.microsoft.com/office/powerpoint/2010/main" val="2987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D0983-3FCD-4C3A-966F-77AE5A574087}" type="datetimeFigureOut">
              <a:rPr lang="en-US" smtClean="0"/>
              <a:t>10/08/2023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F3EA8-AAD9-44BE-A677-996BCCB42877}" type="slidenum">
              <a:rPr lang="en-US" smtClean="0"/>
              <a:t>‹#›</a:t>
            </a:fld>
            <a:endParaRPr lang="en-US"/>
          </a:p>
        </p:txBody>
      </p:sp>
    </p:spTree>
    <p:extLst>
      <p:ext uri="{BB962C8B-B14F-4D97-AF65-F5344CB8AC3E}">
        <p14:creationId xmlns:p14="http://schemas.microsoft.com/office/powerpoint/2010/main" val="8819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image" Target="../media/image11.gif"/><Relationship Id="rId12"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audio" Target="file:///C:\Documents%20and%20Settings\welcome\Desktop\Loi%20ru%20au%20lac%20-%20Hoang%20Hai%20Dang%20%5bNCT%200612264358%5d.mp3" TargetMode="Externa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hyperlink" Target="http://my.opera.com/anpro123/albums/showpic.dml?album=646665&amp;picture=8820670" TargetMode="External"/><Relationship Id="rId10"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image" Target="../media/image13.gif"/><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9.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 xmlns:a16="http://schemas.microsoft.com/office/drawing/2014/main" id="{D2E1CBE4-C912-4E77-A826-55B43E422B7E}"/>
              </a:ext>
            </a:extLst>
          </p:cNvPr>
          <p:cNvGrpSpPr/>
          <p:nvPr/>
        </p:nvGrpSpPr>
        <p:grpSpPr>
          <a:xfrm>
            <a:off x="456405" y="1014311"/>
            <a:ext cx="8229599" cy="2938745"/>
            <a:chOff x="689226" y="1797584"/>
            <a:chExt cx="10972796" cy="2938745"/>
          </a:xfrm>
        </p:grpSpPr>
        <p:pic>
          <p:nvPicPr>
            <p:cNvPr id="8" name="图片 73732" descr="PPT素材-12">
              <a:extLst>
                <a:ext uri="{FF2B5EF4-FFF2-40B4-BE49-F238E27FC236}">
                  <a16:creationId xmlns="" xmlns:a16="http://schemas.microsoft.com/office/drawing/2014/main" id="{78F4B1E7-2F8E-4453-945D-B0D44B355B94}"/>
                </a:ext>
              </a:extLst>
            </p:cNvPr>
            <p:cNvPicPr>
              <a:picLocks noChangeAspect="1"/>
            </p:cNvPicPr>
            <p:nvPr/>
          </p:nvPicPr>
          <p:blipFill>
            <a:blip r:embed="rId4"/>
            <a:stretch>
              <a:fillRect/>
            </a:stretch>
          </p:blipFill>
          <p:spPr>
            <a:xfrm>
              <a:off x="689226" y="1797584"/>
              <a:ext cx="10972796" cy="2938745"/>
            </a:xfrm>
            <a:prstGeom prst="rect">
              <a:avLst/>
            </a:prstGeom>
            <a:noFill/>
            <a:ln w="9525">
              <a:noFill/>
            </a:ln>
          </p:spPr>
        </p:pic>
        <p:sp>
          <p:nvSpPr>
            <p:cNvPr id="9" name="TextBox 4">
              <a:extLst>
                <a:ext uri="{FF2B5EF4-FFF2-40B4-BE49-F238E27FC236}">
                  <a16:creationId xmlns="" xmlns:a16="http://schemas.microsoft.com/office/drawing/2014/main" id="{47262953-9F17-4E64-8E98-CFDF15E51B2B}"/>
                </a:ext>
              </a:extLst>
            </p:cNvPr>
            <p:cNvSpPr txBox="1"/>
            <p:nvPr/>
          </p:nvSpPr>
          <p:spPr>
            <a:xfrm>
              <a:off x="2866491" y="2976641"/>
              <a:ext cx="7040388" cy="646331"/>
            </a:xfrm>
            <a:prstGeom prst="rect">
              <a:avLst/>
            </a:prstGeom>
            <a:noFill/>
          </p:spPr>
          <p:txBody>
            <a:bodyPr wrap="none" rtlCol="0">
              <a:spAutoFit/>
            </a:bodyPr>
            <a:lstStyle/>
            <a:p>
              <a:pPr algn="ctr"/>
              <a:r>
                <a:rPr lang="en-US" altLang="zh-CN" sz="3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TÔI CÓ MỘT GIẤC MƠ</a:t>
              </a:r>
              <a:endPar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4" name="TextBox 3"/>
          <p:cNvSpPr txBox="1"/>
          <p:nvPr/>
        </p:nvSpPr>
        <p:spPr>
          <a:xfrm>
            <a:off x="5246788" y="3953056"/>
            <a:ext cx="3695242" cy="523220"/>
          </a:xfrm>
          <a:prstGeom prst="rect">
            <a:avLst/>
          </a:prstGeom>
          <a:noFill/>
        </p:spPr>
        <p:txBody>
          <a:bodyPr wrap="none" rtlCol="0">
            <a:spAutoFit/>
          </a:bodyPr>
          <a:lstStyle/>
          <a:p>
            <a:r>
              <a:rPr lang="vi-VN" sz="2800" b="1" dirty="0">
                <a:solidFill>
                  <a:srgbClr val="002060"/>
                </a:solidFill>
              </a:rPr>
              <a:t>Mác-tin Lu-thơ Kinh</a:t>
            </a:r>
            <a:r>
              <a:rPr lang="en-US" sz="2800" b="1" dirty="0" smtClean="0">
                <a:solidFill>
                  <a:srgbClr val="002060"/>
                </a:solidFill>
              </a:rPr>
              <a:t>:</a:t>
            </a:r>
            <a:endParaRPr lang="en-US" sz="2800" b="1" dirty="0">
              <a:solidFill>
                <a:srgbClr val="002060"/>
              </a:solidFill>
            </a:endParaRPr>
          </a:p>
        </p:txBody>
      </p:sp>
      <p:pic>
        <p:nvPicPr>
          <p:cNvPr id="11" name="Picture 10">
            <a:extLst>
              <a:ext uri="{FF2B5EF4-FFF2-40B4-BE49-F238E27FC236}">
                <a16:creationId xmlns:a16="http://schemas.microsoft.com/office/drawing/2014/main" xmlns="" id="{AFDF0F28-CD11-5291-A5E7-C1E258F6B786}"/>
              </a:ext>
            </a:extLst>
          </p:cNvPr>
          <p:cNvPicPr>
            <a:picLocks noChangeAspect="1"/>
          </p:cNvPicPr>
          <p:nvPr/>
        </p:nvPicPr>
        <p:blipFill>
          <a:blip r:embed="rId5"/>
          <a:stretch>
            <a:fillRect/>
          </a:stretch>
        </p:blipFill>
        <p:spPr>
          <a:xfrm>
            <a:off x="1205345" y="3953056"/>
            <a:ext cx="4041443" cy="1489529"/>
          </a:xfrm>
          <a:prstGeom prst="rect">
            <a:avLst/>
          </a:prstGeom>
        </p:spPr>
      </p:pic>
      <p:sp>
        <p:nvSpPr>
          <p:cNvPr id="5" name="TextBox 4"/>
          <p:cNvSpPr txBox="1"/>
          <p:nvPr/>
        </p:nvSpPr>
        <p:spPr>
          <a:xfrm>
            <a:off x="1479754" y="1676400"/>
            <a:ext cx="1219200" cy="461665"/>
          </a:xfrm>
          <a:prstGeom prst="rect">
            <a:avLst/>
          </a:prstGeom>
          <a:noFill/>
        </p:spPr>
        <p:txBody>
          <a:bodyPr wrap="square" rtlCol="0">
            <a:spAutoFit/>
          </a:bodyPr>
          <a:lstStyle/>
          <a:p>
            <a:pPr algn="ctr"/>
            <a:r>
              <a:rPr lang="en-US" sz="2400" b="1" dirty="0" err="1" smtClean="0"/>
              <a:t>Bài</a:t>
            </a:r>
            <a:r>
              <a:rPr lang="en-US" sz="2400" b="1" dirty="0" smtClean="0"/>
              <a:t> 9:</a:t>
            </a:r>
            <a:endParaRPr lang="en-US" sz="2400" b="1" dirty="0"/>
          </a:p>
        </p:txBody>
      </p:sp>
    </p:spTree>
    <p:extLst>
      <p:ext uri="{BB962C8B-B14F-4D97-AF65-F5344CB8AC3E}">
        <p14:creationId xmlns:p14="http://schemas.microsoft.com/office/powerpoint/2010/main" val="34565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686175" y="5105400"/>
            <a:ext cx="1371600" cy="1447800"/>
          </a:xfrm>
          <a:prstGeom prst="rect">
            <a:avLst/>
          </a:prstGeom>
          <a:gradFill rotWithShape="1">
            <a:gsLst>
              <a:gs pos="0">
                <a:schemeClr val="bg1"/>
              </a:gs>
              <a:gs pos="100000">
                <a:srgbClr val="66FF3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10243" name="Text Box 3"/>
          <p:cNvSpPr txBox="1">
            <a:spLocks noChangeArrowheads="1"/>
          </p:cNvSpPr>
          <p:nvPr/>
        </p:nvSpPr>
        <p:spPr bwMode="auto">
          <a:xfrm>
            <a:off x="3686175" y="5181600"/>
            <a:ext cx="3257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en-US" sz="2400" b="1">
                <a:solidFill>
                  <a:srgbClr val="FF0000"/>
                </a:solidFill>
                <a:latin typeface=".VnTime" pitchFamily="34" charset="0"/>
              </a:rPr>
              <a:t>C¶m ¬n em, chóc em häc tèt vµ ngµy cµng yªu thÝch bé m«n §Þa LÝ</a:t>
            </a:r>
          </a:p>
        </p:txBody>
      </p:sp>
      <p:pic>
        <p:nvPicPr>
          <p:cNvPr id="10244" name="Picture 4" descr="xemanhdep.com_animation08.gif">
            <a:hlinkClick r:id="rId5" tooltip="click to view next imag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1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5686425" y="3048000"/>
            <a:ext cx="1371600" cy="1447800"/>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p:spPr>
        <p:txBody>
          <a:bodyPr wrap="none" anchor="ctr"/>
          <a:lstStyle/>
          <a:p>
            <a:pPr eaLnBrk="1" hangingPunct="1"/>
            <a:endParaRPr lang="en-US" altLang="en-US" sz="1800"/>
          </a:p>
        </p:txBody>
      </p:sp>
      <p:sp>
        <p:nvSpPr>
          <p:cNvPr id="52230" name="Text Box 6"/>
          <p:cNvSpPr txBox="1">
            <a:spLocks noChangeArrowheads="1"/>
          </p:cNvSpPr>
          <p:nvPr/>
        </p:nvSpPr>
        <p:spPr bwMode="auto">
          <a:xfrm>
            <a:off x="5750719" y="3200400"/>
            <a:ext cx="1257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2800">
                <a:solidFill>
                  <a:srgbClr val="FF3300"/>
                </a:solidFill>
                <a:latin typeface="Times New Roman" pitchFamily="18" charset="0"/>
              </a:rPr>
              <a:t>Một điểm 8</a:t>
            </a:r>
          </a:p>
        </p:txBody>
      </p:sp>
      <p:pic>
        <p:nvPicPr>
          <p:cNvPr id="10247" name="Picture 7" descr="santwav[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371601"/>
            <a:ext cx="2286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8"/>
          <p:cNvSpPr>
            <a:spLocks noChangeArrowheads="1"/>
          </p:cNvSpPr>
          <p:nvPr/>
        </p:nvSpPr>
        <p:spPr bwMode="auto">
          <a:xfrm>
            <a:off x="5829300" y="2743200"/>
            <a:ext cx="342900" cy="17526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eaLnBrk="1" hangingPunct="1"/>
            <a:endParaRPr lang="en-US" altLang="en-US" sz="1800"/>
          </a:p>
        </p:txBody>
      </p:sp>
      <p:sp>
        <p:nvSpPr>
          <p:cNvPr id="52233" name="Rectangle 9"/>
          <p:cNvSpPr>
            <a:spLocks noChangeArrowheads="1"/>
          </p:cNvSpPr>
          <p:nvPr/>
        </p:nvSpPr>
        <p:spPr bwMode="auto">
          <a:xfrm>
            <a:off x="6057900" y="2667000"/>
            <a:ext cx="342900" cy="1752600"/>
          </a:xfrm>
          <a:prstGeom prst="rect">
            <a:avLst/>
          </a:prstGeom>
          <a:solidFill>
            <a:srgbClr val="FF00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00FF"/>
            </a:extrusionClr>
          </a:sp3d>
        </p:spPr>
        <p:txBody>
          <a:bodyPr wrap="none" anchor="ctr">
            <a:flatTx/>
          </a:bodyPr>
          <a:lstStyle/>
          <a:p>
            <a:pPr eaLnBrk="1" hangingPunct="1"/>
            <a:endParaRPr lang="en-US" altLang="en-US" sz="1800"/>
          </a:p>
        </p:txBody>
      </p:sp>
      <p:sp>
        <p:nvSpPr>
          <p:cNvPr id="52234" name="Rectangle 10"/>
          <p:cNvSpPr>
            <a:spLocks noChangeArrowheads="1"/>
          </p:cNvSpPr>
          <p:nvPr/>
        </p:nvSpPr>
        <p:spPr bwMode="auto">
          <a:xfrm>
            <a:off x="5715000" y="2743200"/>
            <a:ext cx="342900" cy="1752600"/>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eaLnBrk="1" hangingPunct="1"/>
            <a:endParaRPr lang="en-US" altLang="en-US" sz="1800"/>
          </a:p>
        </p:txBody>
      </p:sp>
      <p:sp>
        <p:nvSpPr>
          <p:cNvPr id="52236" name="Rectangle 12"/>
          <p:cNvSpPr>
            <a:spLocks noChangeArrowheads="1"/>
          </p:cNvSpPr>
          <p:nvPr/>
        </p:nvSpPr>
        <p:spPr bwMode="auto">
          <a:xfrm>
            <a:off x="6115050" y="2819400"/>
            <a:ext cx="342900" cy="1752600"/>
          </a:xfrm>
          <a:prstGeom prst="rect">
            <a:avLst/>
          </a:prstGeom>
          <a:solidFill>
            <a:srgbClr val="FF99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9900"/>
            </a:extrusionClr>
          </a:sp3d>
        </p:spPr>
        <p:txBody>
          <a:bodyPr wrap="none" anchor="ctr">
            <a:flatTx/>
          </a:bodyPr>
          <a:lstStyle/>
          <a:p>
            <a:pPr eaLnBrk="1" hangingPunct="1"/>
            <a:endParaRPr lang="en-US" altLang="en-US" sz="1800"/>
          </a:p>
        </p:txBody>
      </p:sp>
      <p:sp>
        <p:nvSpPr>
          <p:cNvPr id="52237" name="Rectangle 13"/>
          <p:cNvSpPr>
            <a:spLocks noChangeArrowheads="1"/>
          </p:cNvSpPr>
          <p:nvPr/>
        </p:nvSpPr>
        <p:spPr bwMode="auto">
          <a:xfrm>
            <a:off x="6286500" y="2743200"/>
            <a:ext cx="342900" cy="1752600"/>
          </a:xfrm>
          <a:prstGeom prst="rect">
            <a:avLst/>
          </a:prstGeom>
          <a:solidFill>
            <a:srgbClr val="66FF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66FF99"/>
            </a:extrusionClr>
          </a:sp3d>
        </p:spPr>
        <p:txBody>
          <a:bodyPr wrap="none" anchor="ctr">
            <a:flatTx/>
          </a:bodyPr>
          <a:lstStyle/>
          <a:p>
            <a:pPr eaLnBrk="1" hangingPunct="1"/>
            <a:endParaRPr lang="en-US" altLang="en-US" sz="1800"/>
          </a:p>
        </p:txBody>
      </p:sp>
      <p:sp>
        <p:nvSpPr>
          <p:cNvPr id="52239" name="Rectangle 15"/>
          <p:cNvSpPr>
            <a:spLocks noChangeArrowheads="1"/>
          </p:cNvSpPr>
          <p:nvPr/>
        </p:nvSpPr>
        <p:spPr bwMode="auto">
          <a:xfrm>
            <a:off x="6858000" y="2819400"/>
            <a:ext cx="342900" cy="1752600"/>
          </a:xfrm>
          <a:prstGeom prst="rect">
            <a:avLst/>
          </a:prstGeom>
          <a:solidFill>
            <a:srgbClr val="FF99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9900"/>
            </a:extrusionClr>
          </a:sp3d>
        </p:spPr>
        <p:txBody>
          <a:bodyPr wrap="none" anchor="ctr">
            <a:flatTx/>
          </a:bodyPr>
          <a:lstStyle/>
          <a:p>
            <a:pPr eaLnBrk="1" hangingPunct="1"/>
            <a:endParaRPr lang="en-US" altLang="en-US" sz="1800"/>
          </a:p>
        </p:txBody>
      </p:sp>
      <p:sp>
        <p:nvSpPr>
          <p:cNvPr id="52241" name="Rectangle 17"/>
          <p:cNvSpPr>
            <a:spLocks noChangeArrowheads="1"/>
          </p:cNvSpPr>
          <p:nvPr/>
        </p:nvSpPr>
        <p:spPr bwMode="auto">
          <a:xfrm>
            <a:off x="6629400" y="2743200"/>
            <a:ext cx="342900" cy="1752600"/>
          </a:xfrm>
          <a:prstGeom prst="rect">
            <a:avLst/>
          </a:prstGeom>
          <a:solidFill>
            <a:srgbClr val="FF00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00FF"/>
            </a:extrusionClr>
          </a:sp3d>
        </p:spPr>
        <p:txBody>
          <a:bodyPr wrap="none" anchor="ctr">
            <a:flatTx/>
          </a:bodyPr>
          <a:lstStyle/>
          <a:p>
            <a:pPr eaLnBrk="1" hangingPunct="1"/>
            <a:endParaRPr lang="en-US" altLang="en-US" sz="1800"/>
          </a:p>
        </p:txBody>
      </p:sp>
      <p:sp>
        <p:nvSpPr>
          <p:cNvPr id="52242" name="Oval 18"/>
          <p:cNvSpPr>
            <a:spLocks noChangeArrowheads="1"/>
          </p:cNvSpPr>
          <p:nvPr/>
        </p:nvSpPr>
        <p:spPr bwMode="auto">
          <a:xfrm>
            <a:off x="5715000" y="3124200"/>
            <a:ext cx="1200150" cy="914400"/>
          </a:xfrm>
          <a:prstGeom prst="ellipse">
            <a:avLst/>
          </a:prstGeom>
          <a:gradFill rotWithShape="1">
            <a:gsLst>
              <a:gs pos="0">
                <a:srgbClr val="66FF99"/>
              </a:gs>
              <a:gs pos="50000">
                <a:schemeClr val="bg1"/>
              </a:gs>
              <a:gs pos="100000">
                <a:srgbClr val="66FF99"/>
              </a:gs>
            </a:gsLst>
            <a:lin ang="5400000" scaled="1"/>
          </a:gradFill>
          <a:ln w="9525">
            <a:solidFill>
              <a:schemeClr val="tx1"/>
            </a:solidFill>
            <a:round/>
            <a:headEnd/>
            <a:tailEnd/>
          </a:ln>
          <a:effectLst/>
        </p:spPr>
        <p:txBody>
          <a:bodyPr wrap="none" anchor="ctr"/>
          <a:lstStyle/>
          <a:p>
            <a:pPr algn="ctr">
              <a:defRPr/>
            </a:pPr>
            <a:r>
              <a:rPr lang="en-US" sz="2400" b="1" dirty="0">
                <a:latin typeface=".VnBook-Antiqua" pitchFamily="34" charset="0"/>
                <a:cs typeface="Arial" charset="0"/>
              </a:rPr>
              <a:t>5</a:t>
            </a:r>
          </a:p>
        </p:txBody>
      </p:sp>
      <p:sp>
        <p:nvSpPr>
          <p:cNvPr id="10256" name="Rectangle 19"/>
          <p:cNvSpPr>
            <a:spLocks noChangeArrowheads="1"/>
          </p:cNvSpPr>
          <p:nvPr/>
        </p:nvSpPr>
        <p:spPr bwMode="auto">
          <a:xfrm>
            <a:off x="4000500" y="3048000"/>
            <a:ext cx="1371600" cy="1447800"/>
          </a:xfrm>
          <a:prstGeom prst="rect">
            <a:avLst/>
          </a:prstGeom>
          <a:gradFill rotWithShape="1">
            <a:gsLst>
              <a:gs pos="0">
                <a:schemeClr val="bg1"/>
              </a:gs>
              <a:gs pos="100000">
                <a:srgbClr val="66FF99"/>
              </a:gs>
            </a:gsLst>
            <a:path path="shape">
              <a:fillToRect l="50000" t="50000" r="50000" b="50000"/>
            </a:path>
          </a:gradFill>
          <a:ln w="9525">
            <a:solidFill>
              <a:schemeClr val="tx1"/>
            </a:solidFill>
            <a:miter lim="800000"/>
            <a:headEnd/>
            <a:tailEnd/>
          </a:ln>
        </p:spPr>
        <p:txBody>
          <a:bodyPr wrap="none" anchor="ctr"/>
          <a:lstStyle/>
          <a:p>
            <a:pPr eaLnBrk="1" hangingPunct="1"/>
            <a:endParaRPr lang="en-US" altLang="en-US" sz="1800"/>
          </a:p>
        </p:txBody>
      </p:sp>
      <p:sp>
        <p:nvSpPr>
          <p:cNvPr id="52244" name="Text Box 20"/>
          <p:cNvSpPr txBox="1">
            <a:spLocks noChangeArrowheads="1"/>
          </p:cNvSpPr>
          <p:nvPr/>
        </p:nvSpPr>
        <p:spPr bwMode="auto">
          <a:xfrm>
            <a:off x="4057650" y="3124200"/>
            <a:ext cx="1257300" cy="1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2800">
                <a:solidFill>
                  <a:srgbClr val="FF3300"/>
                </a:solidFill>
                <a:latin typeface="Times New Roman" pitchFamily="18" charset="0"/>
              </a:rPr>
              <a:t>Một tràng pháo tay.</a:t>
            </a:r>
          </a:p>
        </p:txBody>
      </p:sp>
      <p:sp>
        <p:nvSpPr>
          <p:cNvPr id="52245" name="Rectangle 21"/>
          <p:cNvSpPr>
            <a:spLocks noChangeArrowheads="1"/>
          </p:cNvSpPr>
          <p:nvPr/>
        </p:nvSpPr>
        <p:spPr bwMode="auto">
          <a:xfrm>
            <a:off x="4857750" y="2819400"/>
            <a:ext cx="342900" cy="1752600"/>
          </a:xfrm>
          <a:prstGeom prst="rect">
            <a:avLst/>
          </a:prstGeom>
          <a:gradFill rotWithShape="1">
            <a:gsLst>
              <a:gs pos="0">
                <a:srgbClr val="FF3399"/>
              </a:gs>
              <a:gs pos="25000">
                <a:srgbClr val="FF6633"/>
              </a:gs>
              <a:gs pos="50000">
                <a:srgbClr val="FFFF00"/>
              </a:gs>
              <a:gs pos="75000">
                <a:srgbClr val="01A78F"/>
              </a:gs>
              <a:gs pos="100000">
                <a:srgbClr val="3366FF"/>
              </a:gs>
            </a:gsLst>
            <a:lin ang="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3399"/>
            </a:extrusionClr>
          </a:sp3d>
        </p:spPr>
        <p:txBody>
          <a:bodyPr wrap="none" anchor="ctr">
            <a:flatTx/>
          </a:bodyPr>
          <a:lstStyle/>
          <a:p>
            <a:pPr eaLnBrk="1" hangingPunct="1"/>
            <a:endParaRPr lang="en-US" altLang="en-US" sz="1800"/>
          </a:p>
        </p:txBody>
      </p:sp>
      <p:sp>
        <p:nvSpPr>
          <p:cNvPr id="52246" name="Rectangle 22"/>
          <p:cNvSpPr>
            <a:spLocks noChangeArrowheads="1"/>
          </p:cNvSpPr>
          <p:nvPr/>
        </p:nvSpPr>
        <p:spPr bwMode="auto">
          <a:xfrm>
            <a:off x="4057650" y="2743200"/>
            <a:ext cx="342900" cy="1752600"/>
          </a:xfrm>
          <a:prstGeom prst="rect">
            <a:avLst/>
          </a:prstGeom>
          <a:solidFill>
            <a:srgbClr val="FF00FF"/>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00FF"/>
            </a:extrusionClr>
          </a:sp3d>
        </p:spPr>
        <p:txBody>
          <a:bodyPr wrap="none" anchor="ctr">
            <a:flatTx/>
          </a:bodyPr>
          <a:lstStyle/>
          <a:p>
            <a:pPr eaLnBrk="1" hangingPunct="1"/>
            <a:endParaRPr lang="en-US" altLang="en-US" sz="1800"/>
          </a:p>
        </p:txBody>
      </p:sp>
      <p:sp>
        <p:nvSpPr>
          <p:cNvPr id="52247" name="Rectangle 23"/>
          <p:cNvSpPr>
            <a:spLocks noChangeArrowheads="1"/>
          </p:cNvSpPr>
          <p:nvPr/>
        </p:nvSpPr>
        <p:spPr bwMode="auto">
          <a:xfrm>
            <a:off x="4286250" y="2895600"/>
            <a:ext cx="342900" cy="1752600"/>
          </a:xfrm>
          <a:prstGeom prst="rect">
            <a:avLst/>
          </a:prstGeom>
          <a:solidFill>
            <a:schemeClr val="bg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eaLnBrk="1" hangingPunct="1"/>
            <a:endParaRPr lang="en-US" altLang="en-US" sz="1800"/>
          </a:p>
        </p:txBody>
      </p:sp>
      <p:sp>
        <p:nvSpPr>
          <p:cNvPr id="52248" name="Rectangle 24"/>
          <p:cNvSpPr>
            <a:spLocks noChangeArrowheads="1"/>
          </p:cNvSpPr>
          <p:nvPr/>
        </p:nvSpPr>
        <p:spPr bwMode="auto">
          <a:xfrm>
            <a:off x="4171950" y="2743200"/>
            <a:ext cx="342900" cy="1752600"/>
          </a:xfrm>
          <a:prstGeom prst="rect">
            <a:avLst/>
          </a:prstGeom>
          <a:solidFill>
            <a:srgbClr val="33CC33"/>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33CC33"/>
            </a:extrusionClr>
          </a:sp3d>
        </p:spPr>
        <p:txBody>
          <a:bodyPr wrap="none" anchor="ctr">
            <a:flatTx/>
          </a:bodyPr>
          <a:lstStyle/>
          <a:p>
            <a:pPr eaLnBrk="1" hangingPunct="1"/>
            <a:endParaRPr lang="en-US" altLang="en-US" sz="1800"/>
          </a:p>
        </p:txBody>
      </p:sp>
      <p:sp>
        <p:nvSpPr>
          <p:cNvPr id="52249" name="Rectangle 25"/>
          <p:cNvSpPr>
            <a:spLocks noChangeArrowheads="1"/>
          </p:cNvSpPr>
          <p:nvPr/>
        </p:nvSpPr>
        <p:spPr bwMode="auto">
          <a:xfrm>
            <a:off x="4457700" y="2971800"/>
            <a:ext cx="342900" cy="1752600"/>
          </a:xfrm>
          <a:prstGeom prst="rect">
            <a:avLst/>
          </a:prstGeom>
          <a:gradFill rotWithShape="1">
            <a:gsLst>
              <a:gs pos="0">
                <a:srgbClr val="0000FF"/>
              </a:gs>
              <a:gs pos="50000">
                <a:schemeClr val="bg1"/>
              </a:gs>
              <a:gs pos="100000">
                <a:srgbClr val="0000FF"/>
              </a:gs>
            </a:gsLst>
            <a:lin ang="0" scaled="1"/>
          </a:gra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defRPr/>
            </a:pPr>
            <a:endParaRPr lang="en-US">
              <a:cs typeface="Arial" charset="0"/>
            </a:endParaRPr>
          </a:p>
        </p:txBody>
      </p:sp>
      <p:sp>
        <p:nvSpPr>
          <p:cNvPr id="52250" name="Rectangle 26"/>
          <p:cNvSpPr>
            <a:spLocks noChangeArrowheads="1"/>
          </p:cNvSpPr>
          <p:nvPr/>
        </p:nvSpPr>
        <p:spPr bwMode="auto">
          <a:xfrm>
            <a:off x="4343400" y="2819400"/>
            <a:ext cx="342900" cy="1752600"/>
          </a:xfrm>
          <a:prstGeom prst="rect">
            <a:avLst/>
          </a:prstGeom>
          <a:solidFill>
            <a:schemeClr val="bg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eaLnBrk="1" hangingPunct="1"/>
            <a:endParaRPr lang="en-US" altLang="en-US" sz="1800"/>
          </a:p>
        </p:txBody>
      </p:sp>
      <p:sp>
        <p:nvSpPr>
          <p:cNvPr id="52251" name="Rectangle 27"/>
          <p:cNvSpPr>
            <a:spLocks noChangeArrowheads="1"/>
          </p:cNvSpPr>
          <p:nvPr/>
        </p:nvSpPr>
        <p:spPr bwMode="auto">
          <a:xfrm>
            <a:off x="4686300" y="2819400"/>
            <a:ext cx="342900" cy="1752600"/>
          </a:xfrm>
          <a:prstGeom prst="rect">
            <a:avLst/>
          </a:prstGeom>
          <a:solidFill>
            <a:srgbClr val="66FF99"/>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66FF99"/>
            </a:extrusionClr>
          </a:sp3d>
        </p:spPr>
        <p:txBody>
          <a:bodyPr wrap="none" anchor="ctr">
            <a:flatTx/>
          </a:bodyPr>
          <a:lstStyle/>
          <a:p>
            <a:pPr eaLnBrk="1" hangingPunct="1"/>
            <a:endParaRPr lang="en-US" altLang="en-US" sz="1800"/>
          </a:p>
        </p:txBody>
      </p:sp>
      <p:sp>
        <p:nvSpPr>
          <p:cNvPr id="52252" name="Rectangle 28"/>
          <p:cNvSpPr>
            <a:spLocks noChangeArrowheads="1"/>
          </p:cNvSpPr>
          <p:nvPr/>
        </p:nvSpPr>
        <p:spPr bwMode="auto">
          <a:xfrm>
            <a:off x="4914900" y="2819400"/>
            <a:ext cx="342900" cy="1752600"/>
          </a:xfrm>
          <a:prstGeom prst="rect">
            <a:avLst/>
          </a:prstGeom>
          <a:solidFill>
            <a:srgbClr val="FF000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FF0000"/>
            </a:extrusionClr>
          </a:sp3d>
        </p:spPr>
        <p:txBody>
          <a:bodyPr wrap="none" anchor="ctr">
            <a:flatTx/>
          </a:bodyPr>
          <a:lstStyle/>
          <a:p>
            <a:pPr eaLnBrk="1" hangingPunct="1"/>
            <a:endParaRPr lang="en-US" altLang="en-US" sz="1800"/>
          </a:p>
        </p:txBody>
      </p:sp>
      <p:sp>
        <p:nvSpPr>
          <p:cNvPr id="52255" name="Oval 31"/>
          <p:cNvSpPr>
            <a:spLocks noChangeArrowheads="1"/>
          </p:cNvSpPr>
          <p:nvPr/>
        </p:nvSpPr>
        <p:spPr bwMode="auto">
          <a:xfrm>
            <a:off x="4057650" y="3475038"/>
            <a:ext cx="1200150" cy="914400"/>
          </a:xfrm>
          <a:prstGeom prst="ellipse">
            <a:avLst/>
          </a:prstGeom>
          <a:gradFill rotWithShape="1">
            <a:gsLst>
              <a:gs pos="0">
                <a:srgbClr val="FF6600"/>
              </a:gs>
              <a:gs pos="50000">
                <a:schemeClr val="bg1"/>
              </a:gs>
              <a:gs pos="100000">
                <a:srgbClr val="FF6600"/>
              </a:gs>
            </a:gsLst>
            <a:lin ang="5400000" scaled="1"/>
          </a:gradFill>
          <a:ln w="9525">
            <a:solidFill>
              <a:schemeClr val="tx1"/>
            </a:solidFill>
            <a:round/>
            <a:headEnd/>
            <a:tailEnd/>
          </a:ln>
          <a:effectLst/>
        </p:spPr>
        <p:txBody>
          <a:bodyPr wrap="none" anchor="ctr"/>
          <a:lstStyle/>
          <a:p>
            <a:pPr algn="ctr">
              <a:defRPr/>
            </a:pPr>
            <a:r>
              <a:rPr lang="en-US" sz="2400" b="1" dirty="0">
                <a:latin typeface=".VnBook-Antiqua" pitchFamily="34" charset="0"/>
                <a:cs typeface="Arial" charset="0"/>
              </a:rPr>
              <a:t>3</a:t>
            </a:r>
          </a:p>
        </p:txBody>
      </p:sp>
      <p:sp>
        <p:nvSpPr>
          <p:cNvPr id="10267" name="Rectangle 32"/>
          <p:cNvSpPr>
            <a:spLocks noChangeArrowheads="1"/>
          </p:cNvSpPr>
          <p:nvPr/>
        </p:nvSpPr>
        <p:spPr bwMode="auto">
          <a:xfrm>
            <a:off x="2114550" y="3048000"/>
            <a:ext cx="1371600" cy="1447800"/>
          </a:xfrm>
          <a:prstGeom prst="rect">
            <a:avLst/>
          </a:prstGeom>
          <a:gradFill rotWithShape="1">
            <a:gsLst>
              <a:gs pos="0">
                <a:schemeClr val="bg1"/>
              </a:gs>
              <a:gs pos="100000">
                <a:srgbClr val="66FF3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52257" name="Text Box 33"/>
          <p:cNvSpPr txBox="1">
            <a:spLocks noChangeArrowheads="1"/>
          </p:cNvSpPr>
          <p:nvPr/>
        </p:nvSpPr>
        <p:spPr bwMode="auto">
          <a:xfrm>
            <a:off x="2114550" y="3352800"/>
            <a:ext cx="1257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2800">
                <a:solidFill>
                  <a:srgbClr val="FF3300"/>
                </a:solidFill>
                <a:latin typeface="Times New Roman" pitchFamily="18" charset="0"/>
              </a:rPr>
              <a:t>Một</a:t>
            </a:r>
            <a:r>
              <a:rPr lang="en-US" altLang="en-US" sz="2800">
                <a:solidFill>
                  <a:srgbClr val="FF3300"/>
                </a:solidFill>
                <a:latin typeface=".VnHelvetIns" pitchFamily="34" charset="0"/>
              </a:rPr>
              <a:t> </a:t>
            </a:r>
            <a:r>
              <a:rPr lang="en-US" altLang="en-US" sz="2800" b="1">
                <a:solidFill>
                  <a:srgbClr val="FF3300"/>
                </a:solidFill>
                <a:latin typeface="Times New Roman" pitchFamily="18" charset="0"/>
              </a:rPr>
              <a:t>điểm 9</a:t>
            </a:r>
            <a:endParaRPr lang="en-US" altLang="en-US" sz="2800" b="1">
              <a:solidFill>
                <a:srgbClr val="FF3300"/>
              </a:solidFill>
              <a:latin typeface=".VnHelvetIns" pitchFamily="34" charset="0"/>
            </a:endParaRPr>
          </a:p>
        </p:txBody>
      </p:sp>
      <p:sp>
        <p:nvSpPr>
          <p:cNvPr id="52258" name="Rectangle 34"/>
          <p:cNvSpPr>
            <a:spLocks noChangeArrowheads="1"/>
          </p:cNvSpPr>
          <p:nvPr/>
        </p:nvSpPr>
        <p:spPr bwMode="auto">
          <a:xfrm>
            <a:off x="2057400" y="2895600"/>
            <a:ext cx="342900" cy="1752600"/>
          </a:xfrm>
          <a:prstGeom prst="rect">
            <a:avLst/>
          </a:prstGeom>
          <a:gradFill rotWithShape="1">
            <a:gsLst>
              <a:gs pos="0">
                <a:srgbClr val="FF6600"/>
              </a:gs>
              <a:gs pos="50000">
                <a:srgbClr val="FFFF00"/>
              </a:gs>
              <a:gs pos="100000">
                <a:srgbClr val="FF6600"/>
              </a:gs>
            </a:gsLst>
            <a:lin ang="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6600"/>
            </a:extrusionClr>
          </a:sp3d>
        </p:spPr>
        <p:txBody>
          <a:bodyPr wrap="none" anchor="ctr">
            <a:flatTx/>
          </a:bodyPr>
          <a:lstStyle/>
          <a:p>
            <a:pPr eaLnBrk="1" hangingPunct="1"/>
            <a:endParaRPr lang="en-US" altLang="en-US" sz="1800"/>
          </a:p>
        </p:txBody>
      </p:sp>
      <p:sp>
        <p:nvSpPr>
          <p:cNvPr id="52259" name="Rectangle 35"/>
          <p:cNvSpPr>
            <a:spLocks noChangeArrowheads="1"/>
          </p:cNvSpPr>
          <p:nvPr/>
        </p:nvSpPr>
        <p:spPr bwMode="auto">
          <a:xfrm>
            <a:off x="1943100" y="2819400"/>
            <a:ext cx="342900" cy="1752600"/>
          </a:xfrm>
          <a:prstGeom prst="rect">
            <a:avLst/>
          </a:prstGeom>
          <a:solidFill>
            <a:srgbClr val="FF00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FF"/>
            </a:extrusionClr>
          </a:sp3d>
        </p:spPr>
        <p:txBody>
          <a:bodyPr wrap="none" anchor="ctr">
            <a:flatTx/>
          </a:bodyPr>
          <a:lstStyle/>
          <a:p>
            <a:pPr eaLnBrk="1" hangingPunct="1"/>
            <a:endParaRPr lang="en-US" altLang="en-US" sz="1800"/>
          </a:p>
        </p:txBody>
      </p:sp>
      <p:sp>
        <p:nvSpPr>
          <p:cNvPr id="52261" name="Rectangle 37"/>
          <p:cNvSpPr>
            <a:spLocks noChangeArrowheads="1"/>
          </p:cNvSpPr>
          <p:nvPr/>
        </p:nvSpPr>
        <p:spPr bwMode="auto">
          <a:xfrm>
            <a:off x="2114550" y="2819400"/>
            <a:ext cx="342900" cy="1752600"/>
          </a:xfrm>
          <a:prstGeom prst="rect">
            <a:avLst/>
          </a:prstGeom>
          <a:solidFill>
            <a:srgbClr val="33CC33"/>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33CC33"/>
            </a:extrusionClr>
          </a:sp3d>
        </p:spPr>
        <p:txBody>
          <a:bodyPr wrap="none" anchor="ctr">
            <a:flatTx/>
          </a:bodyPr>
          <a:lstStyle/>
          <a:p>
            <a:pPr eaLnBrk="1" hangingPunct="1"/>
            <a:endParaRPr lang="en-US" altLang="en-US" sz="1800"/>
          </a:p>
        </p:txBody>
      </p:sp>
      <p:sp>
        <p:nvSpPr>
          <p:cNvPr id="52262" name="Rectangle 38"/>
          <p:cNvSpPr>
            <a:spLocks noChangeArrowheads="1"/>
          </p:cNvSpPr>
          <p:nvPr/>
        </p:nvSpPr>
        <p:spPr bwMode="auto">
          <a:xfrm>
            <a:off x="3143250" y="2895600"/>
            <a:ext cx="342900" cy="1752600"/>
          </a:xfrm>
          <a:prstGeom prst="rect">
            <a:avLst/>
          </a:prstGeom>
          <a:gradFill rotWithShape="1">
            <a:gsLst>
              <a:gs pos="0">
                <a:srgbClr val="FF0000"/>
              </a:gs>
              <a:gs pos="50000">
                <a:schemeClr val="bg1"/>
              </a:gs>
              <a:gs pos="100000">
                <a:srgbClr val="FF0000"/>
              </a:gs>
            </a:gsLst>
            <a:lin ang="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anchor="ctr">
            <a:flatTx/>
          </a:bodyPr>
          <a:lstStyle/>
          <a:p>
            <a:pPr>
              <a:defRPr/>
            </a:pPr>
            <a:endParaRPr lang="en-US">
              <a:cs typeface="Arial" charset="0"/>
            </a:endParaRPr>
          </a:p>
        </p:txBody>
      </p:sp>
      <p:sp>
        <p:nvSpPr>
          <p:cNvPr id="52263" name="Rectangle 39"/>
          <p:cNvSpPr>
            <a:spLocks noChangeArrowheads="1"/>
          </p:cNvSpPr>
          <p:nvPr/>
        </p:nvSpPr>
        <p:spPr bwMode="auto">
          <a:xfrm>
            <a:off x="2571750" y="2895600"/>
            <a:ext cx="342900" cy="1752600"/>
          </a:xfrm>
          <a:prstGeom prst="rect">
            <a:avLst/>
          </a:prstGeom>
          <a:solidFill>
            <a:srgbClr val="00FF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FFFF"/>
            </a:extrusionClr>
          </a:sp3d>
        </p:spPr>
        <p:txBody>
          <a:bodyPr wrap="none" anchor="ctr">
            <a:flatTx/>
          </a:bodyPr>
          <a:lstStyle/>
          <a:p>
            <a:pPr eaLnBrk="1" hangingPunct="1"/>
            <a:endParaRPr lang="en-US" altLang="en-US" sz="1800"/>
          </a:p>
        </p:txBody>
      </p:sp>
      <p:sp>
        <p:nvSpPr>
          <p:cNvPr id="52265" name="Rectangle 41"/>
          <p:cNvSpPr>
            <a:spLocks noChangeArrowheads="1"/>
          </p:cNvSpPr>
          <p:nvPr/>
        </p:nvSpPr>
        <p:spPr bwMode="auto">
          <a:xfrm>
            <a:off x="3143250" y="2895600"/>
            <a:ext cx="342900" cy="17526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anchor="ctr">
            <a:flatTx/>
          </a:bodyPr>
          <a:lstStyle/>
          <a:p>
            <a:pPr eaLnBrk="1" hangingPunct="1"/>
            <a:endParaRPr lang="en-US" altLang="en-US" sz="1800"/>
          </a:p>
        </p:txBody>
      </p:sp>
      <p:sp>
        <p:nvSpPr>
          <p:cNvPr id="52266" name="Rectangle 42"/>
          <p:cNvSpPr>
            <a:spLocks noChangeArrowheads="1"/>
          </p:cNvSpPr>
          <p:nvPr/>
        </p:nvSpPr>
        <p:spPr bwMode="auto">
          <a:xfrm>
            <a:off x="2971800" y="2895600"/>
            <a:ext cx="342900" cy="1752600"/>
          </a:xfrm>
          <a:prstGeom prst="rect">
            <a:avLst/>
          </a:prstGeom>
          <a:gradFill rotWithShape="1">
            <a:gsLst>
              <a:gs pos="0">
                <a:srgbClr val="0000FF"/>
              </a:gs>
              <a:gs pos="50000">
                <a:schemeClr val="bg1"/>
              </a:gs>
              <a:gs pos="100000">
                <a:srgbClr val="0000FF"/>
              </a:gs>
            </a:gsLst>
            <a:lin ang="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defRPr/>
            </a:pPr>
            <a:endParaRPr lang="en-US">
              <a:cs typeface="Arial" charset="0"/>
            </a:endParaRPr>
          </a:p>
        </p:txBody>
      </p:sp>
      <p:sp>
        <p:nvSpPr>
          <p:cNvPr id="52268" name="Oval 44"/>
          <p:cNvSpPr>
            <a:spLocks noChangeArrowheads="1"/>
          </p:cNvSpPr>
          <p:nvPr/>
        </p:nvSpPr>
        <p:spPr bwMode="auto">
          <a:xfrm>
            <a:off x="2114550" y="3200400"/>
            <a:ext cx="1200150" cy="914400"/>
          </a:xfrm>
          <a:prstGeom prst="ellipse">
            <a:avLst/>
          </a:prstGeom>
          <a:gradFill rotWithShape="1">
            <a:gsLst>
              <a:gs pos="0">
                <a:srgbClr val="008000"/>
              </a:gs>
              <a:gs pos="50000">
                <a:srgbClr val="FFFF00"/>
              </a:gs>
              <a:gs pos="100000">
                <a:srgbClr val="008000"/>
              </a:gs>
            </a:gsLst>
            <a:lin ang="18900000" scaled="1"/>
          </a:gradFill>
          <a:ln w="9525">
            <a:solidFill>
              <a:schemeClr val="tx1"/>
            </a:solidFill>
            <a:round/>
            <a:headEnd/>
            <a:tailEnd/>
          </a:ln>
        </p:spPr>
        <p:txBody>
          <a:bodyPr wrap="none" anchor="ctr"/>
          <a:lstStyle/>
          <a:p>
            <a:pPr algn="ctr"/>
            <a:r>
              <a:rPr lang="en-US" altLang="en-US" sz="2400" b="1">
                <a:solidFill>
                  <a:srgbClr val="FF0000"/>
                </a:solidFill>
                <a:latin typeface=".VnBook-Antiqua" pitchFamily="34" charset="0"/>
              </a:rPr>
              <a:t>2</a:t>
            </a:r>
          </a:p>
        </p:txBody>
      </p:sp>
      <p:pic>
        <p:nvPicPr>
          <p:cNvPr id="10277" name="Picture 45" descr="anim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4010" y="4724400"/>
            <a:ext cx="68699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46" descr="kitt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81151">
            <a:off x="742950" y="-228600"/>
            <a:ext cx="1559719"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47" descr="Santa"/>
          <p:cNvPicPr>
            <a:picLocks noGrp="1"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572250" y="0"/>
            <a:ext cx="1543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0" name="Group 48"/>
          <p:cNvGrpSpPr>
            <a:grpSpLocks/>
          </p:cNvGrpSpPr>
          <p:nvPr/>
        </p:nvGrpSpPr>
        <p:grpSpPr bwMode="auto">
          <a:xfrm>
            <a:off x="5486400" y="4922838"/>
            <a:ext cx="1600200" cy="1878012"/>
            <a:chOff x="5520" y="3072"/>
            <a:chExt cx="1200" cy="1056"/>
          </a:xfrm>
        </p:grpSpPr>
        <p:sp>
          <p:nvSpPr>
            <p:cNvPr id="10300" name="Rectangle 49"/>
            <p:cNvSpPr>
              <a:spLocks noChangeArrowheads="1"/>
            </p:cNvSpPr>
            <p:nvPr/>
          </p:nvSpPr>
          <p:spPr bwMode="auto">
            <a:xfrm>
              <a:off x="5520" y="3072"/>
              <a:ext cx="1200" cy="10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10301" name="Rectangle 50"/>
            <p:cNvSpPr>
              <a:spLocks noChangeArrowheads="1"/>
            </p:cNvSpPr>
            <p:nvPr/>
          </p:nvSpPr>
          <p:spPr bwMode="auto">
            <a:xfrm>
              <a:off x="5591" y="4058"/>
              <a:ext cx="1129" cy="7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10302" name="Rectangle 51"/>
            <p:cNvSpPr>
              <a:spLocks noChangeArrowheads="1"/>
            </p:cNvSpPr>
            <p:nvPr/>
          </p:nvSpPr>
          <p:spPr bwMode="auto">
            <a:xfrm>
              <a:off x="5520" y="3072"/>
              <a:ext cx="71" cy="104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grpSp>
      <p:sp>
        <p:nvSpPr>
          <p:cNvPr id="52276" name="WordArt 52"/>
          <p:cNvSpPr>
            <a:spLocks noChangeArrowheads="1" noChangeShapeType="1" noTextEdit="1"/>
          </p:cNvSpPr>
          <p:nvPr/>
        </p:nvSpPr>
        <p:spPr bwMode="auto">
          <a:xfrm>
            <a:off x="2114550" y="573088"/>
            <a:ext cx="4057650" cy="1408112"/>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18900000" scaled="1"/>
                </a:gradFill>
                <a:latin typeface="Times New Roman"/>
                <a:cs typeface="Times New Roman"/>
              </a:rPr>
              <a:t>QUÀ TẶNG</a:t>
            </a:r>
          </a:p>
        </p:txBody>
      </p:sp>
      <p:sp>
        <p:nvSpPr>
          <p:cNvPr id="10282" name="AutoShape 53"/>
          <p:cNvSpPr>
            <a:spLocks noChangeArrowheads="1"/>
          </p:cNvSpPr>
          <p:nvPr/>
        </p:nvSpPr>
        <p:spPr bwMode="auto">
          <a:xfrm>
            <a:off x="1714500" y="5334000"/>
            <a:ext cx="1714500" cy="1289050"/>
          </a:xfrm>
          <a:prstGeom prst="roundRect">
            <a:avLst>
              <a:gd name="adj" fmla="val 16667"/>
            </a:avLst>
          </a:prstGeom>
          <a:gradFill rotWithShape="1">
            <a:gsLst>
              <a:gs pos="0">
                <a:srgbClr val="00FF00"/>
              </a:gs>
              <a:gs pos="100000">
                <a:srgbClr val="FF00FF"/>
              </a:gs>
            </a:gsLst>
            <a:path path="shape">
              <a:fillToRect l="50000" t="50000" r="50000" b="50000"/>
            </a:path>
          </a:gradFill>
          <a:ln w="57150" cmpd="thickThin">
            <a:solidFill>
              <a:schemeClr val="tx1"/>
            </a:solidFill>
            <a:round/>
            <a:headEnd/>
            <a:tailEnd/>
          </a:ln>
        </p:spPr>
        <p:txBody>
          <a:bodyPr wrap="none" anchor="ctr"/>
          <a:lstStyle/>
          <a:p>
            <a:pPr eaLnBrk="1" hangingPunct="1"/>
            <a:endParaRPr lang="en-US" altLang="en-US" sz="1800"/>
          </a:p>
        </p:txBody>
      </p:sp>
      <p:sp>
        <p:nvSpPr>
          <p:cNvPr id="52278" name="Text Box 54"/>
          <p:cNvSpPr txBox="1">
            <a:spLocks noChangeArrowheads="1"/>
          </p:cNvSpPr>
          <p:nvPr/>
        </p:nvSpPr>
        <p:spPr bwMode="auto">
          <a:xfrm>
            <a:off x="1714500" y="5486400"/>
            <a:ext cx="1714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2800" b="1">
                <a:solidFill>
                  <a:srgbClr val="0000FF"/>
                </a:solidFill>
                <a:latin typeface="Times New Roman" pitchFamily="18" charset="0"/>
              </a:rPr>
              <a:t>Phần quà dưới 50k</a:t>
            </a:r>
          </a:p>
        </p:txBody>
      </p:sp>
      <p:grpSp>
        <p:nvGrpSpPr>
          <p:cNvPr id="3" name="Group 55"/>
          <p:cNvGrpSpPr>
            <a:grpSpLocks/>
          </p:cNvGrpSpPr>
          <p:nvPr/>
        </p:nvGrpSpPr>
        <p:grpSpPr bwMode="auto">
          <a:xfrm>
            <a:off x="1714500" y="4953001"/>
            <a:ext cx="1828800" cy="1933575"/>
            <a:chOff x="4416" y="2208"/>
            <a:chExt cx="816" cy="720"/>
          </a:xfrm>
        </p:grpSpPr>
        <p:sp>
          <p:nvSpPr>
            <p:cNvPr id="10296" name="Rectangle 56"/>
            <p:cNvSpPr>
              <a:spLocks noChangeArrowheads="1"/>
            </p:cNvSpPr>
            <p:nvPr/>
          </p:nvSpPr>
          <p:spPr bwMode="auto">
            <a:xfrm>
              <a:off x="4416" y="2208"/>
              <a:ext cx="816" cy="7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10297" name="Rectangle 57" descr="Picture1"/>
            <p:cNvSpPr>
              <a:spLocks noChangeArrowheads="1"/>
            </p:cNvSpPr>
            <p:nvPr/>
          </p:nvSpPr>
          <p:spPr bwMode="auto">
            <a:xfrm>
              <a:off x="4464" y="2256"/>
              <a:ext cx="720" cy="624"/>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10298" name="Rectangle 58"/>
            <p:cNvSpPr>
              <a:spLocks noChangeArrowheads="1"/>
            </p:cNvSpPr>
            <p:nvPr/>
          </p:nvSpPr>
          <p:spPr bwMode="auto">
            <a:xfrm>
              <a:off x="4464" y="2880"/>
              <a:ext cx="768" cy="4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10299" name="Rectangle 59"/>
            <p:cNvSpPr>
              <a:spLocks noChangeArrowheads="1"/>
            </p:cNvSpPr>
            <p:nvPr/>
          </p:nvSpPr>
          <p:spPr bwMode="auto">
            <a:xfrm>
              <a:off x="4416" y="2208"/>
              <a:ext cx="48" cy="7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grpSp>
      <p:sp>
        <p:nvSpPr>
          <p:cNvPr id="52284" name="Oval 60"/>
          <p:cNvSpPr>
            <a:spLocks noChangeArrowheads="1"/>
          </p:cNvSpPr>
          <p:nvPr/>
        </p:nvSpPr>
        <p:spPr bwMode="auto">
          <a:xfrm>
            <a:off x="2000250" y="5391150"/>
            <a:ext cx="1371600" cy="920750"/>
          </a:xfrm>
          <a:prstGeom prst="ellipse">
            <a:avLst/>
          </a:prstGeom>
          <a:gradFill rotWithShape="1">
            <a:gsLst>
              <a:gs pos="0">
                <a:srgbClr val="008000"/>
              </a:gs>
              <a:gs pos="50000">
                <a:srgbClr val="FFFF00"/>
              </a:gs>
              <a:gs pos="100000">
                <a:srgbClr val="008000"/>
              </a:gs>
            </a:gsLst>
            <a:lin ang="18900000" scaled="1"/>
          </a:gradFill>
          <a:ln w="9525">
            <a:solidFill>
              <a:schemeClr val="tx1"/>
            </a:solidFill>
            <a:round/>
            <a:headEnd/>
            <a:tailEnd/>
          </a:ln>
        </p:spPr>
        <p:txBody>
          <a:bodyPr wrap="none" anchor="ctr"/>
          <a:lstStyle/>
          <a:p>
            <a:pPr algn="ctr"/>
            <a:r>
              <a:rPr lang="en-US" altLang="en-US" sz="2400" b="1">
                <a:solidFill>
                  <a:srgbClr val="FF0000"/>
                </a:solidFill>
                <a:latin typeface=".VnBook-Antiqua" pitchFamily="34" charset="0"/>
              </a:rPr>
              <a:t>1</a:t>
            </a:r>
          </a:p>
        </p:txBody>
      </p:sp>
      <p:sp>
        <p:nvSpPr>
          <p:cNvPr id="10286" name="Rectangle 61"/>
          <p:cNvSpPr>
            <a:spLocks noChangeArrowheads="1"/>
          </p:cNvSpPr>
          <p:nvPr/>
        </p:nvSpPr>
        <p:spPr bwMode="auto">
          <a:xfrm>
            <a:off x="3686175" y="4876800"/>
            <a:ext cx="1714500" cy="1981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10287" name="Rectangle 62"/>
          <p:cNvSpPr>
            <a:spLocks noChangeArrowheads="1"/>
          </p:cNvSpPr>
          <p:nvPr/>
        </p:nvSpPr>
        <p:spPr bwMode="auto">
          <a:xfrm>
            <a:off x="3729038" y="5181601"/>
            <a:ext cx="1344216" cy="106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10288" name="Rectangle 63"/>
          <p:cNvSpPr>
            <a:spLocks noChangeArrowheads="1"/>
          </p:cNvSpPr>
          <p:nvPr/>
        </p:nvSpPr>
        <p:spPr bwMode="auto">
          <a:xfrm>
            <a:off x="3686175" y="5257800"/>
            <a:ext cx="84535" cy="15827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52288" name="Text Box 64"/>
          <p:cNvSpPr txBox="1">
            <a:spLocks noChangeArrowheads="1"/>
          </p:cNvSpPr>
          <p:nvPr/>
        </p:nvSpPr>
        <p:spPr bwMode="auto">
          <a:xfrm>
            <a:off x="3771900" y="5638801"/>
            <a:ext cx="1485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2800" b="1">
                <a:solidFill>
                  <a:srgbClr val="FF0000"/>
                </a:solidFill>
                <a:latin typeface="Times New Roman" pitchFamily="18" charset="0"/>
              </a:rPr>
              <a:t>Một điểm 8</a:t>
            </a:r>
          </a:p>
        </p:txBody>
      </p:sp>
      <p:sp>
        <p:nvSpPr>
          <p:cNvPr id="52289" name="Rectangle 65" descr="Canh_dep"/>
          <p:cNvSpPr>
            <a:spLocks noChangeArrowheads="1"/>
          </p:cNvSpPr>
          <p:nvPr/>
        </p:nvSpPr>
        <p:spPr bwMode="auto">
          <a:xfrm>
            <a:off x="3714750" y="4876800"/>
            <a:ext cx="1543050" cy="179070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52290" name="Oval 66"/>
          <p:cNvSpPr>
            <a:spLocks noChangeArrowheads="1"/>
          </p:cNvSpPr>
          <p:nvPr/>
        </p:nvSpPr>
        <p:spPr bwMode="auto">
          <a:xfrm>
            <a:off x="4000500" y="5410200"/>
            <a:ext cx="1028700" cy="762000"/>
          </a:xfrm>
          <a:prstGeom prst="ellipse">
            <a:avLst/>
          </a:prstGeom>
          <a:gradFill rotWithShape="1">
            <a:gsLst>
              <a:gs pos="0">
                <a:srgbClr val="FF6600"/>
              </a:gs>
              <a:gs pos="50000">
                <a:schemeClr val="bg1"/>
              </a:gs>
              <a:gs pos="100000">
                <a:srgbClr val="FF6600"/>
              </a:gs>
            </a:gsLst>
            <a:lin ang="5400000" scaled="1"/>
          </a:gradFill>
          <a:ln w="9525">
            <a:solidFill>
              <a:schemeClr val="tx1"/>
            </a:solidFill>
            <a:round/>
            <a:headEnd/>
            <a:tailEnd/>
          </a:ln>
          <a:effectLst/>
        </p:spPr>
        <p:txBody>
          <a:bodyPr wrap="none" anchor="ctr"/>
          <a:lstStyle/>
          <a:p>
            <a:pPr algn="ctr">
              <a:defRPr/>
            </a:pPr>
            <a:r>
              <a:rPr lang="en-US" sz="2400" dirty="0">
                <a:latin typeface=".VnBook-Antiqua" pitchFamily="34" charset="0"/>
                <a:cs typeface="Arial" charset="0"/>
              </a:rPr>
              <a:t>4</a:t>
            </a:r>
          </a:p>
        </p:txBody>
      </p:sp>
      <p:sp>
        <p:nvSpPr>
          <p:cNvPr id="52291" name="Text Box 67"/>
          <p:cNvSpPr txBox="1">
            <a:spLocks noChangeArrowheads="1"/>
          </p:cNvSpPr>
          <p:nvPr/>
        </p:nvSpPr>
        <p:spPr bwMode="auto">
          <a:xfrm>
            <a:off x="5386388" y="5048250"/>
            <a:ext cx="182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vi-VN" altLang="en-US" sz="2800" b="1">
                <a:solidFill>
                  <a:schemeClr val="bg1"/>
                </a:solidFill>
                <a:latin typeface="Times New Roman" pitchFamily="18" charset="0"/>
                <a:cs typeface="Times New Roman" pitchFamily="18" charset="0"/>
              </a:rPr>
              <a:t>Một điểm </a:t>
            </a:r>
            <a:r>
              <a:rPr lang="en-US" altLang="en-US" sz="2800" b="1">
                <a:solidFill>
                  <a:schemeClr val="bg1"/>
                </a:solidFill>
                <a:latin typeface=".VnTime" pitchFamily="34" charset="0"/>
              </a:rPr>
              <a:t>cộng</a:t>
            </a:r>
          </a:p>
        </p:txBody>
      </p:sp>
      <p:sp>
        <p:nvSpPr>
          <p:cNvPr id="52292" name="Rectangle 68" descr="Hinh_nen"/>
          <p:cNvSpPr>
            <a:spLocks noChangeArrowheads="1"/>
          </p:cNvSpPr>
          <p:nvPr/>
        </p:nvSpPr>
        <p:spPr bwMode="auto">
          <a:xfrm>
            <a:off x="5457825" y="4899025"/>
            <a:ext cx="1657350" cy="1905000"/>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1800"/>
          </a:p>
        </p:txBody>
      </p:sp>
      <p:sp>
        <p:nvSpPr>
          <p:cNvPr id="52293" name="Oval 69"/>
          <p:cNvSpPr>
            <a:spLocks noChangeArrowheads="1"/>
          </p:cNvSpPr>
          <p:nvPr/>
        </p:nvSpPr>
        <p:spPr bwMode="auto">
          <a:xfrm>
            <a:off x="5719763" y="5507038"/>
            <a:ext cx="1085850" cy="838200"/>
          </a:xfrm>
          <a:prstGeom prst="ellipse">
            <a:avLst/>
          </a:prstGeom>
          <a:gradFill rotWithShape="1">
            <a:gsLst>
              <a:gs pos="0">
                <a:srgbClr val="66FF99"/>
              </a:gs>
              <a:gs pos="50000">
                <a:schemeClr val="bg1"/>
              </a:gs>
              <a:gs pos="100000">
                <a:srgbClr val="66FF99"/>
              </a:gs>
            </a:gsLst>
            <a:lin ang="5400000" scaled="1"/>
          </a:gradFill>
          <a:ln w="9525">
            <a:solidFill>
              <a:schemeClr val="tx1"/>
            </a:solidFill>
            <a:round/>
            <a:headEnd/>
            <a:tailEnd/>
          </a:ln>
          <a:effectLst/>
        </p:spPr>
        <p:txBody>
          <a:bodyPr wrap="none" anchor="ctr"/>
          <a:lstStyle/>
          <a:p>
            <a:pPr algn="ctr">
              <a:defRPr/>
            </a:pPr>
            <a:r>
              <a:rPr lang="en-US" sz="2400" b="1" dirty="0">
                <a:latin typeface=".VnBook-Antiqua" pitchFamily="34" charset="0"/>
                <a:cs typeface="Arial" charset="0"/>
              </a:rPr>
              <a:t>6</a:t>
            </a:r>
          </a:p>
        </p:txBody>
      </p:sp>
      <p:pic>
        <p:nvPicPr>
          <p:cNvPr id="52294" name="Loi ru au lac - Hoang Hai Dang [NCT 0612264358].mp3">
            <a:hlinkClick r:id="" action="ppaction://media"/>
          </p:cNvPr>
          <p:cNvPicPr>
            <a:picLocks noRot="1" noChangeAspect="1" noChangeArrowheads="1"/>
          </p:cNvPicPr>
          <p:nvPr>
            <a:audioFile r:link="rId1"/>
          </p:nvPr>
        </p:nvPicPr>
        <p:blipFill>
          <a:blip r:embed="rId14">
            <a:extLst>
              <a:ext uri="{28A0092B-C50C-407E-A947-70E740481C1C}">
                <a14:useLocalDpi xmlns:a14="http://schemas.microsoft.com/office/drawing/2010/main" val="0"/>
              </a:ext>
            </a:extLst>
          </a:blip>
          <a:srcRect/>
          <a:stretch>
            <a:fillRect/>
          </a:stretch>
        </p:blipFill>
        <p:spPr bwMode="auto">
          <a:xfrm>
            <a:off x="7372350" y="6172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66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04271 -0.15625 C 0.054 -0.15718 0.06268 -0.16019 0.07361 -0.1625 C 0.11337 -0.18889 0.1974 -0.16134 0.24983 -0.15764 C 0.2757 -0.15255 0.30122 -0.14421 0.32726 -0.14028 C 0.33716 -0.13588 0.32361 -0.14259 0.33438 -0.13588 C 0.33837 -0.13287 0.34323 -0.13264 0.3474 -0.13125 C 0.34861 -0.12917 0.34966 -0.12732 0.35105 -0.12593 C 0.35209 -0.125 0.35365 -0.12546 0.35452 -0.12431 C 0.36077 -0.11597 0.34983 -0.12245 0.35938 -0.11806 C 0.36702 -0.10741 0.3691 -0.09491 0.3724 -0.08148 C 0.37205 -0.05926 0.37223 -0.03704 0.37118 -0.01482 C 0.37101 -0.01296 0.36945 -0.01227 0.36893 -0.01019 C 0.36459 0.00116 0.35955 0.01088 0.35348 0.02153 C 0.34028 0.04282 0.35539 0.02199 0.33907 0.04375 C 0.33768 0.0456 0.33004 0.05139 0.32952 0.05185 C 0.3191 0.06111 0.30799 0.06805 0.2974 0.07708 C 0.29653 0.07731 0.29063 0.08449 0.28907 0.08518 C 0.27309 0.09282 0.25591 0.10139 0.23907 0.10393 C 0.22865 0.10856 0.21493 0.1081 0.20452 0.10856 C 0.19045 0.1162 0.17431 0.11435 0.15938 0.1169 C 0.12969 0.12176 0.1 0.12361 0.07014 0.12639 C 0.00903 0.12592 -0.05208 0.12639 -0.11319 0.12477 C -0.11736 0.12477 -0.121 0.12083 -0.12517 0.12014 C -0.12882 0.11852 -0.13281 0.11782 -0.13593 0.11528 C -0.13715 0.11412 -0.13819 0.11273 -0.13941 0.11204 C -0.14635 0.1081 -0.15399 0.10648 -0.16093 0.10255 C -0.16666 0.0993 -0.17882 0.09467 -0.17882 0.09491 C -0.18889 0.08542 -0.18333 0.08981 -0.19548 0.08148 C -0.20139 0.07824 -0.2033 0.0706 -0.2085 0.06597 C -0.21232 0.0588 -0.21493 0.05185 -0.22048 0.04653 C -0.22639 0.03079 -0.22847 0.01296 -0.2335 -0.0037 C -0.23385 -0.00857 -0.23402 -0.01343 -0.23472 -0.01806 C -0.23524 -0.0213 -0.23715 -0.02315 -0.23715 -0.02593 C -0.2375 -0.04491 -0.23698 -0.06412 -0.23593 -0.0831 C -0.23559 -0.08982 -0.23264 -0.09676 -0.22986 -0.10255 C -0.22708 -0.10764 -0.22413 -0.11482 -0.22048 -0.11968 C -0.21354 -0.12917 -0.19774 -0.13588 -0.18819 -0.13912 C -0.17916 -0.14491 -0.17048 -0.1463 -0.15972 -0.14699 C -0.08472 -0.14745 -0.00972 -0.14699 0.06528 -0.14699 L 0.04271 -0.15625 Z " pathEditMode="relative" rAng="0" ptsTypes="ffffffffffffffffffffffffffffffffffffffAf">
                                      <p:cBhvr>
                                        <p:cTn id="6" dur="3000" fill="hold"/>
                                        <p:tgtEl>
                                          <p:spTgt spid="52276"/>
                                        </p:tgtEl>
                                        <p:attrNameLst>
                                          <p:attrName>ppt_x</p:attrName>
                                          <p:attrName>ppt_y</p:attrName>
                                        </p:attrNameLst>
                                      </p:cBhvr>
                                      <p:rCtr x="2465" y="12500"/>
                                    </p:animMotion>
                                  </p:childTnLst>
                                </p:cTn>
                              </p:par>
                            </p:childTnLst>
                          </p:cTn>
                        </p:par>
                        <p:par>
                          <p:cTn id="7" fill="hold" nodeType="afterGroup">
                            <p:stCondLst>
                              <p:cond delay="3000"/>
                            </p:stCondLst>
                            <p:childTnLst>
                              <p:par>
                                <p:cTn id="8" presetID="1" presetClass="mediacall" presetSubtype="0" fill="hold" nodeType="afterEffect">
                                  <p:stCondLst>
                                    <p:cond delay="0"/>
                                  </p:stCondLst>
                                  <p:childTnLst>
                                    <p:cmd type="call" cmd="playFrom(0.0)">
                                      <p:cBhvr>
                                        <p:cTn id="9" dur="268126" fill="hold"/>
                                        <p:tgtEl>
                                          <p:spTgt spid="5229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2242"/>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 presetClass="exit" presetSubtype="16" fill="hold" grpId="0" nodeType="afterEffect">
                                  <p:stCondLst>
                                    <p:cond delay="0"/>
                                  </p:stCondLst>
                                  <p:childTnLst>
                                    <p:animEffect transition="out" filter="box(in)">
                                      <p:cBhvr>
                                        <p:cTn id="14" dur="500"/>
                                        <p:tgtEl>
                                          <p:spTgt spid="52242"/>
                                        </p:tgtEl>
                                      </p:cBhvr>
                                    </p:animEffect>
                                    <p:set>
                                      <p:cBhvr>
                                        <p:cTn id="15" dur="1" fill="hold">
                                          <p:stCondLst>
                                            <p:cond delay="499"/>
                                          </p:stCondLst>
                                        </p:cTn>
                                        <p:tgtEl>
                                          <p:spTgt spid="52242"/>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par>
                          <p:cTn id="16" fill="hold" nodeType="afterGroup">
                            <p:stCondLst>
                              <p:cond delay="500"/>
                            </p:stCondLst>
                            <p:childTnLst>
                              <p:par>
                                <p:cTn id="17" presetID="22" presetClass="exit" presetSubtype="2" fill="hold" grpId="0" nodeType="afterEffect">
                                  <p:stCondLst>
                                    <p:cond delay="0"/>
                                  </p:stCondLst>
                                  <p:childTnLst>
                                    <p:animEffect transition="out" filter="wipe(right)">
                                      <p:cBhvr>
                                        <p:cTn id="18" dur="500"/>
                                        <p:tgtEl>
                                          <p:spTgt spid="52241"/>
                                        </p:tgtEl>
                                      </p:cBhvr>
                                    </p:animEffect>
                                    <p:set>
                                      <p:cBhvr>
                                        <p:cTn id="19" dur="1" fill="hold">
                                          <p:stCondLst>
                                            <p:cond delay="499"/>
                                          </p:stCondLst>
                                        </p:cTn>
                                        <p:tgtEl>
                                          <p:spTgt spid="5224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par>
                          <p:cTn id="20" fill="hold" nodeType="afterGroup">
                            <p:stCondLst>
                              <p:cond delay="1000"/>
                            </p:stCondLst>
                            <p:childTnLst>
                              <p:par>
                                <p:cTn id="21" presetID="22" presetClass="exit" presetSubtype="2" fill="hold" grpId="0" nodeType="afterEffect">
                                  <p:stCondLst>
                                    <p:cond delay="0"/>
                                  </p:stCondLst>
                                  <p:childTnLst>
                                    <p:animEffect transition="out" filter="wipe(right)">
                                      <p:cBhvr>
                                        <p:cTn id="22" dur="500"/>
                                        <p:tgtEl>
                                          <p:spTgt spid="52239"/>
                                        </p:tgtEl>
                                      </p:cBhvr>
                                    </p:animEffect>
                                    <p:set>
                                      <p:cBhvr>
                                        <p:cTn id="23" dur="1" fill="hold">
                                          <p:stCondLst>
                                            <p:cond delay="499"/>
                                          </p:stCondLst>
                                        </p:cTn>
                                        <p:tgtEl>
                                          <p:spTgt spid="5223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par>
                          <p:cTn id="24" fill="hold" nodeType="afterGroup">
                            <p:stCondLst>
                              <p:cond delay="1500"/>
                            </p:stCondLst>
                            <p:childTnLst>
                              <p:par>
                                <p:cTn id="25" presetID="22" presetClass="exit" presetSubtype="2" fill="hold" grpId="0" nodeType="afterEffect">
                                  <p:stCondLst>
                                    <p:cond delay="0"/>
                                  </p:stCondLst>
                                  <p:childTnLst>
                                    <p:animEffect transition="out" filter="wipe(right)">
                                      <p:cBhvr>
                                        <p:cTn id="26" dur="500"/>
                                        <p:tgtEl>
                                          <p:spTgt spid="52237"/>
                                        </p:tgtEl>
                                      </p:cBhvr>
                                    </p:animEffect>
                                    <p:set>
                                      <p:cBhvr>
                                        <p:cTn id="27" dur="1" fill="hold">
                                          <p:stCondLst>
                                            <p:cond delay="499"/>
                                          </p:stCondLst>
                                        </p:cTn>
                                        <p:tgtEl>
                                          <p:spTgt spid="5223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par>
                          <p:cTn id="28" fill="hold" nodeType="afterGroup">
                            <p:stCondLst>
                              <p:cond delay="2000"/>
                            </p:stCondLst>
                            <p:childTnLst>
                              <p:par>
                                <p:cTn id="29" presetID="35" presetClass="entr" presetSubtype="0" fill="hold" grpId="0" nodeType="afterEffect">
                                  <p:stCondLst>
                                    <p:cond delay="0"/>
                                  </p:stCondLst>
                                  <p:iterate type="lt">
                                    <p:tmPct val="0"/>
                                  </p:iterate>
                                  <p:childTnLst>
                                    <p:set>
                                      <p:cBhvr>
                                        <p:cTn id="30" dur="1" fill="hold">
                                          <p:stCondLst>
                                            <p:cond delay="0"/>
                                          </p:stCondLst>
                                        </p:cTn>
                                        <p:tgtEl>
                                          <p:spTgt spid="52230">
                                            <p:txEl>
                                              <p:pRg st="0" end="0"/>
                                            </p:txEl>
                                          </p:spTgt>
                                        </p:tgtEl>
                                        <p:attrNameLst>
                                          <p:attrName>style.visibility</p:attrName>
                                        </p:attrNameLst>
                                      </p:cBhvr>
                                      <p:to>
                                        <p:strVal val="visible"/>
                                      </p:to>
                                    </p:set>
                                    <p:animEffect transition="in" filter="fade">
                                      <p:cBhvr>
                                        <p:cTn id="31" dur="2000"/>
                                        <p:tgtEl>
                                          <p:spTgt spid="52230">
                                            <p:txEl>
                                              <p:pRg st="0" end="0"/>
                                            </p:txEl>
                                          </p:spTgt>
                                        </p:tgtEl>
                                      </p:cBhvr>
                                    </p:animEffect>
                                    <p:anim calcmode="lin" valueType="num">
                                      <p:cBhvr>
                                        <p:cTn id="32" dur="2000" fill="hold"/>
                                        <p:tgtEl>
                                          <p:spTgt spid="52230">
                                            <p:txEl>
                                              <p:pRg st="0" end="0"/>
                                            </p:txEl>
                                          </p:spTgt>
                                        </p:tgtEl>
                                        <p:attrNameLst>
                                          <p:attrName>style.rotation</p:attrName>
                                        </p:attrNameLst>
                                      </p:cBhvr>
                                      <p:tavLst>
                                        <p:tav tm="0">
                                          <p:val>
                                            <p:fltVal val="720"/>
                                          </p:val>
                                        </p:tav>
                                        <p:tav tm="100000">
                                          <p:val>
                                            <p:fltVal val="0"/>
                                          </p:val>
                                        </p:tav>
                                      </p:tavLst>
                                    </p:anim>
                                    <p:anim calcmode="lin" valueType="num">
                                      <p:cBhvr>
                                        <p:cTn id="33" dur="2000" fill="hold"/>
                                        <p:tgtEl>
                                          <p:spTgt spid="52230">
                                            <p:txEl>
                                              <p:pRg st="0" end="0"/>
                                            </p:txEl>
                                          </p:spTgt>
                                        </p:tgtEl>
                                        <p:attrNameLst>
                                          <p:attrName>ppt_h</p:attrName>
                                        </p:attrNameLst>
                                      </p:cBhvr>
                                      <p:tavLst>
                                        <p:tav tm="0">
                                          <p:val>
                                            <p:fltVal val="0"/>
                                          </p:val>
                                        </p:tav>
                                        <p:tav tm="100000">
                                          <p:val>
                                            <p:strVal val="#ppt_h"/>
                                          </p:val>
                                        </p:tav>
                                      </p:tavLst>
                                    </p:anim>
                                    <p:anim calcmode="lin" valueType="num">
                                      <p:cBhvr>
                                        <p:cTn id="34" dur="2000" fill="hold"/>
                                        <p:tgtEl>
                                          <p:spTgt spid="52230">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par>
                          <p:cTn id="35" fill="hold" nodeType="afterGroup">
                            <p:stCondLst>
                              <p:cond delay="4000"/>
                            </p:stCondLst>
                            <p:childTnLst>
                              <p:par>
                                <p:cTn id="36" presetID="22" presetClass="exit" presetSubtype="2" fill="hold" grpId="0" nodeType="afterEffect">
                                  <p:stCondLst>
                                    <p:cond delay="0"/>
                                  </p:stCondLst>
                                  <p:childTnLst>
                                    <p:animEffect transition="out" filter="wipe(right)">
                                      <p:cBhvr>
                                        <p:cTn id="37" dur="500"/>
                                        <p:tgtEl>
                                          <p:spTgt spid="52236"/>
                                        </p:tgtEl>
                                      </p:cBhvr>
                                    </p:animEffect>
                                    <p:set>
                                      <p:cBhvr>
                                        <p:cTn id="38" dur="1" fill="hold">
                                          <p:stCondLst>
                                            <p:cond delay="499"/>
                                          </p:stCondLst>
                                        </p:cTn>
                                        <p:tgtEl>
                                          <p:spTgt spid="5223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par>
                          <p:cTn id="39" fill="hold" nodeType="afterGroup">
                            <p:stCondLst>
                              <p:cond delay="4500"/>
                            </p:stCondLst>
                            <p:childTnLst>
                              <p:par>
                                <p:cTn id="40" presetID="22" presetClass="exit" presetSubtype="2" fill="hold" grpId="0" nodeType="afterEffect">
                                  <p:stCondLst>
                                    <p:cond delay="0"/>
                                  </p:stCondLst>
                                  <p:childTnLst>
                                    <p:animEffect transition="out" filter="wipe(right)">
                                      <p:cBhvr>
                                        <p:cTn id="41" dur="500"/>
                                        <p:tgtEl>
                                          <p:spTgt spid="52234"/>
                                        </p:tgtEl>
                                      </p:cBhvr>
                                    </p:animEffect>
                                    <p:set>
                                      <p:cBhvr>
                                        <p:cTn id="42" dur="1" fill="hold">
                                          <p:stCondLst>
                                            <p:cond delay="499"/>
                                          </p:stCondLst>
                                        </p:cTn>
                                        <p:tgtEl>
                                          <p:spTgt spid="52234"/>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par>
                          <p:cTn id="43" fill="hold" nodeType="afterGroup">
                            <p:stCondLst>
                              <p:cond delay="5000"/>
                            </p:stCondLst>
                            <p:childTnLst>
                              <p:par>
                                <p:cTn id="44" presetID="22" presetClass="exit" presetSubtype="2" fill="hold" grpId="0" nodeType="afterEffect">
                                  <p:stCondLst>
                                    <p:cond delay="0"/>
                                  </p:stCondLst>
                                  <p:childTnLst>
                                    <p:animEffect transition="out" filter="wipe(right)">
                                      <p:cBhvr>
                                        <p:cTn id="45" dur="500"/>
                                        <p:tgtEl>
                                          <p:spTgt spid="52233"/>
                                        </p:tgtEl>
                                      </p:cBhvr>
                                    </p:animEffect>
                                    <p:set>
                                      <p:cBhvr>
                                        <p:cTn id="46" dur="1" fill="hold">
                                          <p:stCondLst>
                                            <p:cond delay="499"/>
                                          </p:stCondLst>
                                        </p:cTn>
                                        <p:tgtEl>
                                          <p:spTgt spid="5223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par>
                          <p:cTn id="47" fill="hold" nodeType="afterGroup">
                            <p:stCondLst>
                              <p:cond delay="5500"/>
                            </p:stCondLst>
                            <p:childTnLst>
                              <p:par>
                                <p:cTn id="48" presetID="22" presetClass="exit" presetSubtype="2" fill="hold" grpId="0" nodeType="afterEffect">
                                  <p:stCondLst>
                                    <p:cond delay="0"/>
                                  </p:stCondLst>
                                  <p:childTnLst>
                                    <p:animEffect transition="out" filter="wipe(right)">
                                      <p:cBhvr>
                                        <p:cTn id="49" dur="500"/>
                                        <p:tgtEl>
                                          <p:spTgt spid="52232"/>
                                        </p:tgtEl>
                                      </p:cBhvr>
                                    </p:animEffect>
                                    <p:set>
                                      <p:cBhvr>
                                        <p:cTn id="50" dur="1" fill="hold">
                                          <p:stCondLst>
                                            <p:cond delay="499"/>
                                          </p:stCondLst>
                                        </p:cTn>
                                        <p:tgtEl>
                                          <p:spTgt spid="52232"/>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par>
                                <p:cTn id="51" presetID="3" presetClass="emph" presetSubtype="6" repeatCount="indefinite" fill="hold" nodeType="withEffect">
                                  <p:stCondLst>
                                    <p:cond delay="0"/>
                                  </p:stCondLst>
                                  <p:iterate type="lt">
                                    <p:tmPct val="0"/>
                                  </p:iterate>
                                  <p:childTnLst>
                                    <p:animClr clrSpc="hsl" dir="cw">
                                      <p:cBhvr override="childStyle">
                                        <p:cTn id="52" dur="500" fill="hold"/>
                                        <p:tgtEl>
                                          <p:spTgt spid="52230">
                                            <p:txEl>
                                              <p:pRg st="0" end="0"/>
                                            </p:txEl>
                                          </p:spTgt>
                                        </p:tgtEl>
                                        <p:attrNameLst>
                                          <p:attrName>style.color</p:attrName>
                                        </p:attrNameLst>
                                      </p:cBhvr>
                                      <p:to>
                                        <a:srgbClr val="FF00FF"/>
                                      </p:to>
                                    </p:animClr>
                                  </p:childTnLst>
                                  <p:subTnLst>
                                    <p:audio>
                                      <p:cMediaNode>
                                        <p:cTn display="0" masterRel="sameClick">
                                          <p:stCondLst>
                                            <p:cond evt="begin" delay="0">
                                              <p:tn val="5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2242"/>
                  </p:tgtEl>
                </p:cond>
              </p:nextCondLst>
            </p:seq>
            <p:seq concurrent="1" nextAc="seek">
              <p:cTn id="53" restart="whenNotActive" fill="hold" evtFilter="cancelBubble" nodeType="interactiveSeq">
                <p:stCondLst>
                  <p:cond evt="onClick" delay="0">
                    <p:tgtEl>
                      <p:spTgt spid="5225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 presetClass="exit" presetSubtype="16" fill="hold" grpId="0" nodeType="afterEffect">
                                  <p:stCondLst>
                                    <p:cond delay="0"/>
                                  </p:stCondLst>
                                  <p:childTnLst>
                                    <p:animEffect transition="out" filter="box(in)">
                                      <p:cBhvr>
                                        <p:cTn id="57" dur="500"/>
                                        <p:tgtEl>
                                          <p:spTgt spid="52255"/>
                                        </p:tgtEl>
                                      </p:cBhvr>
                                    </p:animEffect>
                                    <p:set>
                                      <p:cBhvr>
                                        <p:cTn id="58" dur="1" fill="hold">
                                          <p:stCondLst>
                                            <p:cond delay="499"/>
                                          </p:stCondLst>
                                        </p:cTn>
                                        <p:tgtEl>
                                          <p:spTgt spid="52255"/>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applause.wav"/>
                                        </p:tgtEl>
                                      </p:cMediaNode>
                                    </p:audio>
                                  </p:subTnLst>
                                </p:cTn>
                              </p:par>
                            </p:childTnLst>
                          </p:cTn>
                        </p:par>
                        <p:par>
                          <p:cTn id="59" fill="hold" nodeType="afterGroup">
                            <p:stCondLst>
                              <p:cond delay="500"/>
                            </p:stCondLst>
                            <p:childTnLst>
                              <p:par>
                                <p:cTn id="60" presetID="22" presetClass="exit" presetSubtype="2" fill="hold" grpId="0" nodeType="afterEffect">
                                  <p:stCondLst>
                                    <p:cond delay="0"/>
                                  </p:stCondLst>
                                  <p:childTnLst>
                                    <p:animEffect transition="out" filter="wipe(right)">
                                      <p:cBhvr>
                                        <p:cTn id="61" dur="500"/>
                                        <p:tgtEl>
                                          <p:spTgt spid="52252"/>
                                        </p:tgtEl>
                                      </p:cBhvr>
                                    </p:animEffect>
                                    <p:set>
                                      <p:cBhvr>
                                        <p:cTn id="62" dur="1" fill="hold">
                                          <p:stCondLst>
                                            <p:cond delay="499"/>
                                          </p:stCondLst>
                                        </p:cTn>
                                        <p:tgtEl>
                                          <p:spTgt spid="5225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applause.wav"/>
                                        </p:tgtEl>
                                      </p:cMediaNode>
                                    </p:audio>
                                  </p:subTnLst>
                                </p:cTn>
                              </p:par>
                            </p:childTnLst>
                          </p:cTn>
                        </p:par>
                        <p:par>
                          <p:cTn id="63" fill="hold" nodeType="afterGroup">
                            <p:stCondLst>
                              <p:cond delay="1000"/>
                            </p:stCondLst>
                            <p:childTnLst>
                              <p:par>
                                <p:cTn id="64" presetID="22" presetClass="exit" presetSubtype="2" fill="hold" grpId="0" nodeType="afterEffect">
                                  <p:stCondLst>
                                    <p:cond delay="0"/>
                                  </p:stCondLst>
                                  <p:childTnLst>
                                    <p:animEffect transition="out" filter="wipe(right)">
                                      <p:cBhvr>
                                        <p:cTn id="65" dur="500"/>
                                        <p:tgtEl>
                                          <p:spTgt spid="52251"/>
                                        </p:tgtEl>
                                      </p:cBhvr>
                                    </p:animEffect>
                                    <p:set>
                                      <p:cBhvr>
                                        <p:cTn id="66" dur="1" fill="hold">
                                          <p:stCondLst>
                                            <p:cond delay="499"/>
                                          </p:stCondLst>
                                        </p:cTn>
                                        <p:tgtEl>
                                          <p:spTgt spid="5225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applause.wav"/>
                                        </p:tgtEl>
                                      </p:cMediaNode>
                                    </p:audio>
                                  </p:subTnLst>
                                </p:cTn>
                              </p:par>
                            </p:childTnLst>
                          </p:cTn>
                        </p:par>
                        <p:par>
                          <p:cTn id="67" fill="hold" nodeType="afterGroup">
                            <p:stCondLst>
                              <p:cond delay="1500"/>
                            </p:stCondLst>
                            <p:childTnLst>
                              <p:par>
                                <p:cTn id="68" presetID="22" presetClass="exit" presetSubtype="2" fill="hold" grpId="0" nodeType="afterEffect">
                                  <p:stCondLst>
                                    <p:cond delay="0"/>
                                  </p:stCondLst>
                                  <p:childTnLst>
                                    <p:animEffect transition="out" filter="wipe(right)">
                                      <p:cBhvr>
                                        <p:cTn id="69" dur="500"/>
                                        <p:tgtEl>
                                          <p:spTgt spid="52250"/>
                                        </p:tgtEl>
                                      </p:cBhvr>
                                    </p:animEffect>
                                    <p:set>
                                      <p:cBhvr>
                                        <p:cTn id="70" dur="1" fill="hold">
                                          <p:stCondLst>
                                            <p:cond delay="499"/>
                                          </p:stCondLst>
                                        </p:cTn>
                                        <p:tgtEl>
                                          <p:spTgt spid="5225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applause.wav"/>
                                        </p:tgtEl>
                                      </p:cMediaNode>
                                    </p:audio>
                                  </p:subTnLst>
                                </p:cTn>
                              </p:par>
                            </p:childTnLst>
                          </p:cTn>
                        </p:par>
                        <p:par>
                          <p:cTn id="71" fill="hold" nodeType="afterGroup">
                            <p:stCondLst>
                              <p:cond delay="2000"/>
                            </p:stCondLst>
                            <p:childTnLst>
                              <p:par>
                                <p:cTn id="72" presetID="22" presetClass="exit" presetSubtype="2" fill="hold" grpId="0" nodeType="afterEffect">
                                  <p:stCondLst>
                                    <p:cond delay="0"/>
                                  </p:stCondLst>
                                  <p:childTnLst>
                                    <p:animEffect transition="out" filter="wipe(right)">
                                      <p:cBhvr>
                                        <p:cTn id="73" dur="500"/>
                                        <p:tgtEl>
                                          <p:spTgt spid="52249"/>
                                        </p:tgtEl>
                                      </p:cBhvr>
                                    </p:animEffect>
                                    <p:set>
                                      <p:cBhvr>
                                        <p:cTn id="74" dur="1" fill="hold">
                                          <p:stCondLst>
                                            <p:cond delay="499"/>
                                          </p:stCondLst>
                                        </p:cTn>
                                        <p:tgtEl>
                                          <p:spTgt spid="5224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applause.wav"/>
                                        </p:tgtEl>
                                      </p:cMediaNode>
                                    </p:audio>
                                  </p:subTnLst>
                                </p:cTn>
                              </p:par>
                            </p:childTnLst>
                          </p:cTn>
                        </p:par>
                        <p:par>
                          <p:cTn id="75" fill="hold" nodeType="afterGroup">
                            <p:stCondLst>
                              <p:cond delay="2500"/>
                            </p:stCondLst>
                            <p:childTnLst>
                              <p:par>
                                <p:cTn id="76" presetID="22" presetClass="exit" presetSubtype="2" fill="hold" grpId="0" nodeType="afterEffect">
                                  <p:stCondLst>
                                    <p:cond delay="0"/>
                                  </p:stCondLst>
                                  <p:childTnLst>
                                    <p:animEffect transition="out" filter="wipe(right)">
                                      <p:cBhvr>
                                        <p:cTn id="77" dur="500"/>
                                        <p:tgtEl>
                                          <p:spTgt spid="52248"/>
                                        </p:tgtEl>
                                      </p:cBhvr>
                                    </p:animEffect>
                                    <p:set>
                                      <p:cBhvr>
                                        <p:cTn id="78" dur="1" fill="hold">
                                          <p:stCondLst>
                                            <p:cond delay="499"/>
                                          </p:stCondLst>
                                        </p:cTn>
                                        <p:tgtEl>
                                          <p:spTgt spid="52248"/>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par>
                          <p:cTn id="79" fill="hold" nodeType="afterGroup">
                            <p:stCondLst>
                              <p:cond delay="3000"/>
                            </p:stCondLst>
                            <p:childTnLst>
                              <p:par>
                                <p:cTn id="80" presetID="35" presetClass="entr" presetSubtype="0" fill="hold" grpId="0" nodeType="afterEffect">
                                  <p:stCondLst>
                                    <p:cond delay="0"/>
                                  </p:stCondLst>
                                  <p:iterate type="lt">
                                    <p:tmPct val="0"/>
                                  </p:iterate>
                                  <p:childTnLst>
                                    <p:set>
                                      <p:cBhvr>
                                        <p:cTn id="81" dur="1" fill="hold">
                                          <p:stCondLst>
                                            <p:cond delay="0"/>
                                          </p:stCondLst>
                                        </p:cTn>
                                        <p:tgtEl>
                                          <p:spTgt spid="52244">
                                            <p:txEl>
                                              <p:pRg st="0" end="0"/>
                                            </p:txEl>
                                          </p:spTgt>
                                        </p:tgtEl>
                                        <p:attrNameLst>
                                          <p:attrName>style.visibility</p:attrName>
                                        </p:attrNameLst>
                                      </p:cBhvr>
                                      <p:to>
                                        <p:strVal val="visible"/>
                                      </p:to>
                                    </p:set>
                                    <p:animEffect transition="in" filter="fade">
                                      <p:cBhvr>
                                        <p:cTn id="82" dur="2000"/>
                                        <p:tgtEl>
                                          <p:spTgt spid="52244">
                                            <p:txEl>
                                              <p:pRg st="0" end="0"/>
                                            </p:txEl>
                                          </p:spTgt>
                                        </p:tgtEl>
                                      </p:cBhvr>
                                    </p:animEffect>
                                    <p:anim calcmode="lin" valueType="num">
                                      <p:cBhvr>
                                        <p:cTn id="83" dur="2000" fill="hold"/>
                                        <p:tgtEl>
                                          <p:spTgt spid="52244">
                                            <p:txEl>
                                              <p:pRg st="0" end="0"/>
                                            </p:txEl>
                                          </p:spTgt>
                                        </p:tgtEl>
                                        <p:attrNameLst>
                                          <p:attrName>style.rotation</p:attrName>
                                        </p:attrNameLst>
                                      </p:cBhvr>
                                      <p:tavLst>
                                        <p:tav tm="0">
                                          <p:val>
                                            <p:fltVal val="720"/>
                                          </p:val>
                                        </p:tav>
                                        <p:tav tm="100000">
                                          <p:val>
                                            <p:fltVal val="0"/>
                                          </p:val>
                                        </p:tav>
                                      </p:tavLst>
                                    </p:anim>
                                    <p:anim calcmode="lin" valueType="num">
                                      <p:cBhvr>
                                        <p:cTn id="84" dur="2000" fill="hold"/>
                                        <p:tgtEl>
                                          <p:spTgt spid="52244">
                                            <p:txEl>
                                              <p:pRg st="0" end="0"/>
                                            </p:txEl>
                                          </p:spTgt>
                                        </p:tgtEl>
                                        <p:attrNameLst>
                                          <p:attrName>ppt_h</p:attrName>
                                        </p:attrNameLst>
                                      </p:cBhvr>
                                      <p:tavLst>
                                        <p:tav tm="0">
                                          <p:val>
                                            <p:fltVal val="0"/>
                                          </p:val>
                                        </p:tav>
                                        <p:tav tm="100000">
                                          <p:val>
                                            <p:strVal val="#ppt_h"/>
                                          </p:val>
                                        </p:tav>
                                      </p:tavLst>
                                    </p:anim>
                                    <p:anim calcmode="lin" valueType="num">
                                      <p:cBhvr>
                                        <p:cTn id="85" dur="2000" fill="hold"/>
                                        <p:tgtEl>
                                          <p:spTgt spid="52244">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par>
                          <p:cTn id="86" fill="hold" nodeType="afterGroup">
                            <p:stCondLst>
                              <p:cond delay="5000"/>
                            </p:stCondLst>
                            <p:childTnLst>
                              <p:par>
                                <p:cTn id="87" presetID="22" presetClass="exit" presetSubtype="2" fill="hold" grpId="0" nodeType="afterEffect">
                                  <p:stCondLst>
                                    <p:cond delay="0"/>
                                  </p:stCondLst>
                                  <p:childTnLst>
                                    <p:animEffect transition="out" filter="wipe(right)">
                                      <p:cBhvr>
                                        <p:cTn id="88" dur="500"/>
                                        <p:tgtEl>
                                          <p:spTgt spid="52247"/>
                                        </p:tgtEl>
                                      </p:cBhvr>
                                    </p:animEffect>
                                    <p:set>
                                      <p:cBhvr>
                                        <p:cTn id="89" dur="1" fill="hold">
                                          <p:stCondLst>
                                            <p:cond delay="499"/>
                                          </p:stCondLst>
                                        </p:cTn>
                                        <p:tgtEl>
                                          <p:spTgt spid="5224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applause.wav"/>
                                        </p:tgtEl>
                                      </p:cMediaNode>
                                    </p:audio>
                                  </p:subTnLst>
                                </p:cTn>
                              </p:par>
                            </p:childTnLst>
                          </p:cTn>
                        </p:par>
                        <p:par>
                          <p:cTn id="90" fill="hold" nodeType="afterGroup">
                            <p:stCondLst>
                              <p:cond delay="5500"/>
                            </p:stCondLst>
                            <p:childTnLst>
                              <p:par>
                                <p:cTn id="91" presetID="22" presetClass="exit" presetSubtype="2" fill="hold" grpId="0" nodeType="afterEffect">
                                  <p:stCondLst>
                                    <p:cond delay="0"/>
                                  </p:stCondLst>
                                  <p:childTnLst>
                                    <p:animEffect transition="out" filter="wipe(right)">
                                      <p:cBhvr>
                                        <p:cTn id="92" dur="500"/>
                                        <p:tgtEl>
                                          <p:spTgt spid="52246"/>
                                        </p:tgtEl>
                                      </p:cBhvr>
                                    </p:animEffect>
                                    <p:set>
                                      <p:cBhvr>
                                        <p:cTn id="93" dur="1" fill="hold">
                                          <p:stCondLst>
                                            <p:cond delay="499"/>
                                          </p:stCondLst>
                                        </p:cTn>
                                        <p:tgtEl>
                                          <p:spTgt spid="52246"/>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applause.wav"/>
                                        </p:tgtEl>
                                      </p:cMediaNode>
                                    </p:audio>
                                  </p:subTnLst>
                                </p:cTn>
                              </p:par>
                            </p:childTnLst>
                          </p:cTn>
                        </p:par>
                        <p:par>
                          <p:cTn id="94" fill="hold" nodeType="afterGroup">
                            <p:stCondLst>
                              <p:cond delay="6000"/>
                            </p:stCondLst>
                            <p:childTnLst>
                              <p:par>
                                <p:cTn id="95" presetID="22" presetClass="exit" presetSubtype="2" fill="hold" grpId="0" nodeType="afterEffect">
                                  <p:stCondLst>
                                    <p:cond delay="0"/>
                                  </p:stCondLst>
                                  <p:childTnLst>
                                    <p:animEffect transition="out" filter="wipe(right)">
                                      <p:cBhvr>
                                        <p:cTn id="96" dur="500"/>
                                        <p:tgtEl>
                                          <p:spTgt spid="52245"/>
                                        </p:tgtEl>
                                      </p:cBhvr>
                                    </p:animEffect>
                                    <p:set>
                                      <p:cBhvr>
                                        <p:cTn id="97" dur="1" fill="hold">
                                          <p:stCondLst>
                                            <p:cond delay="499"/>
                                          </p:stCondLst>
                                        </p:cTn>
                                        <p:tgtEl>
                                          <p:spTgt spid="52245"/>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applause.wav"/>
                                        </p:tgtEl>
                                      </p:cMediaNode>
                                    </p:audio>
                                  </p:subTnLst>
                                </p:cTn>
                              </p:par>
                              <p:par>
                                <p:cTn id="98" presetID="3" presetClass="emph" presetSubtype="6" repeatCount="indefinite" fill="hold" nodeType="withEffect">
                                  <p:stCondLst>
                                    <p:cond delay="0"/>
                                  </p:stCondLst>
                                  <p:iterate type="lt">
                                    <p:tmPct val="0"/>
                                  </p:iterate>
                                  <p:childTnLst>
                                    <p:animClr clrSpc="hsl" dir="cw">
                                      <p:cBhvr override="childStyle">
                                        <p:cTn id="99" dur="500" fill="hold"/>
                                        <p:tgtEl>
                                          <p:spTgt spid="52244">
                                            <p:txEl>
                                              <p:pRg st="0" end="0"/>
                                            </p:txEl>
                                          </p:spTgt>
                                        </p:tgtEl>
                                        <p:attrNameLst>
                                          <p:attrName>style.color</p:attrName>
                                        </p:attrNameLst>
                                      </p:cBhvr>
                                      <p:to>
                                        <a:srgbClr val="FF00FF"/>
                                      </p:to>
                                    </p:animClr>
                                  </p:childTnLst>
                                  <p:subTnLst>
                                    <p:audio>
                                      <p:cMediaNode>
                                        <p:cTn display="0" masterRel="sameClick">
                                          <p:stCondLst>
                                            <p:cond evt="begin" delay="0">
                                              <p:tn val="9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2255"/>
                  </p:tgtEl>
                </p:cond>
              </p:nextCondLst>
            </p:seq>
            <p:seq concurrent="1" nextAc="seek">
              <p:cTn id="100" restart="whenNotActive" fill="hold" evtFilter="cancelBubble" nodeType="interactiveSeq">
                <p:stCondLst>
                  <p:cond evt="onClick" delay="0">
                    <p:tgtEl>
                      <p:spTgt spid="52268"/>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4" presetClass="exit" presetSubtype="16" fill="hold" grpId="0" nodeType="afterEffect">
                                  <p:stCondLst>
                                    <p:cond delay="0"/>
                                  </p:stCondLst>
                                  <p:childTnLst>
                                    <p:animEffect transition="out" filter="box(in)">
                                      <p:cBhvr>
                                        <p:cTn id="104" dur="500"/>
                                        <p:tgtEl>
                                          <p:spTgt spid="52268"/>
                                        </p:tgtEl>
                                      </p:cBhvr>
                                    </p:animEffect>
                                    <p:set>
                                      <p:cBhvr>
                                        <p:cTn id="105" dur="1" fill="hold">
                                          <p:stCondLst>
                                            <p:cond delay="499"/>
                                          </p:stCondLst>
                                        </p:cTn>
                                        <p:tgtEl>
                                          <p:spTgt spid="52268"/>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par>
                          <p:cTn id="106" fill="hold" nodeType="afterGroup">
                            <p:stCondLst>
                              <p:cond delay="500"/>
                            </p:stCondLst>
                            <p:childTnLst>
                              <p:par>
                                <p:cTn id="107" presetID="22" presetClass="exit" presetSubtype="2" fill="hold" grpId="0" nodeType="afterEffect">
                                  <p:stCondLst>
                                    <p:cond delay="0"/>
                                  </p:stCondLst>
                                  <p:childTnLst>
                                    <p:animEffect transition="out" filter="wipe(right)">
                                      <p:cBhvr>
                                        <p:cTn id="108" dur="500"/>
                                        <p:tgtEl>
                                          <p:spTgt spid="52266"/>
                                        </p:tgtEl>
                                      </p:cBhvr>
                                    </p:animEffect>
                                    <p:set>
                                      <p:cBhvr>
                                        <p:cTn id="109" dur="1" fill="hold">
                                          <p:stCondLst>
                                            <p:cond delay="499"/>
                                          </p:stCondLst>
                                        </p:cTn>
                                        <p:tgtEl>
                                          <p:spTgt spid="52266"/>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applause.wav"/>
                                        </p:tgtEl>
                                      </p:cMediaNode>
                                    </p:audio>
                                  </p:subTnLst>
                                </p:cTn>
                              </p:par>
                            </p:childTnLst>
                          </p:cTn>
                        </p:par>
                        <p:par>
                          <p:cTn id="110" fill="hold" nodeType="afterGroup">
                            <p:stCondLst>
                              <p:cond delay="1000"/>
                            </p:stCondLst>
                            <p:childTnLst>
                              <p:par>
                                <p:cTn id="111" presetID="22" presetClass="exit" presetSubtype="2" fill="hold" grpId="0" nodeType="afterEffect">
                                  <p:stCondLst>
                                    <p:cond delay="0"/>
                                  </p:stCondLst>
                                  <p:childTnLst>
                                    <p:animEffect transition="out" filter="wipe(right)">
                                      <p:cBhvr>
                                        <p:cTn id="112" dur="500"/>
                                        <p:tgtEl>
                                          <p:spTgt spid="52265"/>
                                        </p:tgtEl>
                                      </p:cBhvr>
                                    </p:animEffect>
                                    <p:set>
                                      <p:cBhvr>
                                        <p:cTn id="113" dur="1" fill="hold">
                                          <p:stCondLst>
                                            <p:cond delay="499"/>
                                          </p:stCondLst>
                                        </p:cTn>
                                        <p:tgtEl>
                                          <p:spTgt spid="52265"/>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applause.wav"/>
                                        </p:tgtEl>
                                      </p:cMediaNode>
                                    </p:audio>
                                  </p:subTnLst>
                                </p:cTn>
                              </p:par>
                            </p:childTnLst>
                          </p:cTn>
                        </p:par>
                        <p:par>
                          <p:cTn id="114" fill="hold" nodeType="afterGroup">
                            <p:stCondLst>
                              <p:cond delay="1500"/>
                            </p:stCondLst>
                            <p:childTnLst>
                              <p:par>
                                <p:cTn id="115" presetID="22" presetClass="exit" presetSubtype="2" fill="hold" grpId="0" nodeType="afterEffect">
                                  <p:stCondLst>
                                    <p:cond delay="0"/>
                                  </p:stCondLst>
                                  <p:childTnLst>
                                    <p:animEffect transition="out" filter="wipe(right)">
                                      <p:cBhvr>
                                        <p:cTn id="116" dur="500"/>
                                        <p:tgtEl>
                                          <p:spTgt spid="52263"/>
                                        </p:tgtEl>
                                      </p:cBhvr>
                                    </p:animEffect>
                                    <p:set>
                                      <p:cBhvr>
                                        <p:cTn id="117" dur="1" fill="hold">
                                          <p:stCondLst>
                                            <p:cond delay="499"/>
                                          </p:stCondLst>
                                        </p:cTn>
                                        <p:tgtEl>
                                          <p:spTgt spid="52263"/>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applause.wav"/>
                                        </p:tgtEl>
                                      </p:cMediaNode>
                                    </p:audio>
                                  </p:subTnLst>
                                </p:cTn>
                              </p:par>
                            </p:childTnLst>
                          </p:cTn>
                        </p:par>
                        <p:par>
                          <p:cTn id="118" fill="hold" nodeType="afterGroup">
                            <p:stCondLst>
                              <p:cond delay="2000"/>
                            </p:stCondLst>
                            <p:childTnLst>
                              <p:par>
                                <p:cTn id="119" presetID="22" presetClass="exit" presetSubtype="2" fill="hold" grpId="0" nodeType="afterEffect">
                                  <p:stCondLst>
                                    <p:cond delay="0"/>
                                  </p:stCondLst>
                                  <p:childTnLst>
                                    <p:animEffect transition="out" filter="wipe(right)">
                                      <p:cBhvr>
                                        <p:cTn id="120" dur="500"/>
                                        <p:tgtEl>
                                          <p:spTgt spid="52262"/>
                                        </p:tgtEl>
                                      </p:cBhvr>
                                    </p:animEffect>
                                    <p:set>
                                      <p:cBhvr>
                                        <p:cTn id="121" dur="1" fill="hold">
                                          <p:stCondLst>
                                            <p:cond delay="499"/>
                                          </p:stCondLst>
                                        </p:cTn>
                                        <p:tgtEl>
                                          <p:spTgt spid="52262"/>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applause.wav"/>
                                        </p:tgtEl>
                                      </p:cMediaNode>
                                    </p:audio>
                                  </p:subTnLst>
                                </p:cTn>
                              </p:par>
                            </p:childTnLst>
                          </p:cTn>
                        </p:par>
                        <p:par>
                          <p:cTn id="122" fill="hold" nodeType="afterGroup">
                            <p:stCondLst>
                              <p:cond delay="2500"/>
                            </p:stCondLst>
                            <p:childTnLst>
                              <p:par>
                                <p:cTn id="123" presetID="22" presetClass="exit" presetSubtype="2" fill="hold" grpId="0" nodeType="afterEffect">
                                  <p:stCondLst>
                                    <p:cond delay="0"/>
                                  </p:stCondLst>
                                  <p:childTnLst>
                                    <p:animEffect transition="out" filter="wipe(right)">
                                      <p:cBhvr>
                                        <p:cTn id="124" dur="500"/>
                                        <p:tgtEl>
                                          <p:spTgt spid="52261"/>
                                        </p:tgtEl>
                                      </p:cBhvr>
                                    </p:animEffect>
                                    <p:set>
                                      <p:cBhvr>
                                        <p:cTn id="125" dur="1" fill="hold">
                                          <p:stCondLst>
                                            <p:cond delay="499"/>
                                          </p:stCondLst>
                                        </p:cTn>
                                        <p:tgtEl>
                                          <p:spTgt spid="52261"/>
                                        </p:tgtEl>
                                        <p:attrNameLst>
                                          <p:attrName>style.visibility</p:attrName>
                                        </p:attrNameLst>
                                      </p:cBhvr>
                                      <p:to>
                                        <p:strVal val="hidden"/>
                                      </p:to>
                                    </p:set>
                                  </p:childTnLst>
                                  <p:subTnLst>
                                    <p:audio>
                                      <p:cMediaNode>
                                        <p:cTn display="0" masterRel="sameClick">
                                          <p:stCondLst>
                                            <p:cond evt="begin" delay="0">
                                              <p:tn val="123"/>
                                            </p:cond>
                                          </p:stCondLst>
                                          <p:endCondLst>
                                            <p:cond evt="onStopAudio" delay="0">
                                              <p:tgtEl>
                                                <p:sldTgt/>
                                              </p:tgtEl>
                                            </p:cond>
                                          </p:endCondLst>
                                        </p:cTn>
                                        <p:tgtEl>
                                          <p:sndTgt r:embed="rId3" name="applause.wav"/>
                                        </p:tgtEl>
                                      </p:cMediaNode>
                                    </p:audio>
                                  </p:subTnLst>
                                </p:cTn>
                              </p:par>
                            </p:childTnLst>
                          </p:cTn>
                        </p:par>
                        <p:par>
                          <p:cTn id="126" fill="hold" nodeType="afterGroup">
                            <p:stCondLst>
                              <p:cond delay="3000"/>
                            </p:stCondLst>
                            <p:childTnLst>
                              <p:par>
                                <p:cTn id="127" presetID="35" presetClass="entr" presetSubtype="0" fill="hold" grpId="0" nodeType="afterEffect">
                                  <p:stCondLst>
                                    <p:cond delay="0"/>
                                  </p:stCondLst>
                                  <p:iterate type="lt">
                                    <p:tmPct val="0"/>
                                  </p:iterate>
                                  <p:childTnLst>
                                    <p:set>
                                      <p:cBhvr>
                                        <p:cTn id="128" dur="1" fill="hold">
                                          <p:stCondLst>
                                            <p:cond delay="0"/>
                                          </p:stCondLst>
                                        </p:cTn>
                                        <p:tgtEl>
                                          <p:spTgt spid="52257">
                                            <p:txEl>
                                              <p:pRg st="0" end="0"/>
                                            </p:txEl>
                                          </p:spTgt>
                                        </p:tgtEl>
                                        <p:attrNameLst>
                                          <p:attrName>style.visibility</p:attrName>
                                        </p:attrNameLst>
                                      </p:cBhvr>
                                      <p:to>
                                        <p:strVal val="visible"/>
                                      </p:to>
                                    </p:set>
                                    <p:animEffect transition="in" filter="fade">
                                      <p:cBhvr>
                                        <p:cTn id="129" dur="2000"/>
                                        <p:tgtEl>
                                          <p:spTgt spid="52257">
                                            <p:txEl>
                                              <p:pRg st="0" end="0"/>
                                            </p:txEl>
                                          </p:spTgt>
                                        </p:tgtEl>
                                      </p:cBhvr>
                                    </p:animEffect>
                                    <p:anim calcmode="lin" valueType="num">
                                      <p:cBhvr>
                                        <p:cTn id="130" dur="2000" fill="hold"/>
                                        <p:tgtEl>
                                          <p:spTgt spid="52257">
                                            <p:txEl>
                                              <p:pRg st="0" end="0"/>
                                            </p:txEl>
                                          </p:spTgt>
                                        </p:tgtEl>
                                        <p:attrNameLst>
                                          <p:attrName>style.rotation</p:attrName>
                                        </p:attrNameLst>
                                      </p:cBhvr>
                                      <p:tavLst>
                                        <p:tav tm="0">
                                          <p:val>
                                            <p:fltVal val="720"/>
                                          </p:val>
                                        </p:tav>
                                        <p:tav tm="100000">
                                          <p:val>
                                            <p:fltVal val="0"/>
                                          </p:val>
                                        </p:tav>
                                      </p:tavLst>
                                    </p:anim>
                                    <p:anim calcmode="lin" valueType="num">
                                      <p:cBhvr>
                                        <p:cTn id="131" dur="2000" fill="hold"/>
                                        <p:tgtEl>
                                          <p:spTgt spid="52257">
                                            <p:txEl>
                                              <p:pRg st="0" end="0"/>
                                            </p:txEl>
                                          </p:spTgt>
                                        </p:tgtEl>
                                        <p:attrNameLst>
                                          <p:attrName>ppt_h</p:attrName>
                                        </p:attrNameLst>
                                      </p:cBhvr>
                                      <p:tavLst>
                                        <p:tav tm="0">
                                          <p:val>
                                            <p:fltVal val="0"/>
                                          </p:val>
                                        </p:tav>
                                        <p:tav tm="100000">
                                          <p:val>
                                            <p:strVal val="#ppt_h"/>
                                          </p:val>
                                        </p:tav>
                                      </p:tavLst>
                                    </p:anim>
                                    <p:anim calcmode="lin" valueType="num">
                                      <p:cBhvr>
                                        <p:cTn id="132" dur="2000" fill="hold"/>
                                        <p:tgtEl>
                                          <p:spTgt spid="52257">
                                            <p:txEl>
                                              <p:pRg st="0" end="0"/>
                                            </p:txEl>
                                          </p:spTgt>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7"/>
                                            </p:cond>
                                          </p:stCondLst>
                                          <p:endCondLst>
                                            <p:cond evt="onStopAudio" delay="0">
                                              <p:tgtEl>
                                                <p:sldTgt/>
                                              </p:tgtEl>
                                            </p:cond>
                                          </p:endCondLst>
                                        </p:cTn>
                                        <p:tgtEl>
                                          <p:sndTgt r:embed="rId3" name="applause.wav"/>
                                        </p:tgtEl>
                                      </p:cMediaNode>
                                    </p:audio>
                                  </p:subTnLst>
                                </p:cTn>
                              </p:par>
                            </p:childTnLst>
                          </p:cTn>
                        </p:par>
                        <p:par>
                          <p:cTn id="133" fill="hold" nodeType="afterGroup">
                            <p:stCondLst>
                              <p:cond delay="5000"/>
                            </p:stCondLst>
                            <p:childTnLst>
                              <p:par>
                                <p:cTn id="134" presetID="22" presetClass="exit" presetSubtype="2" fill="hold" grpId="0" nodeType="afterEffect">
                                  <p:stCondLst>
                                    <p:cond delay="0"/>
                                  </p:stCondLst>
                                  <p:childTnLst>
                                    <p:animEffect transition="out" filter="wipe(right)">
                                      <p:cBhvr>
                                        <p:cTn id="135" dur="500"/>
                                        <p:tgtEl>
                                          <p:spTgt spid="52259"/>
                                        </p:tgtEl>
                                      </p:cBhvr>
                                    </p:animEffect>
                                    <p:set>
                                      <p:cBhvr>
                                        <p:cTn id="136" dur="1" fill="hold">
                                          <p:stCondLst>
                                            <p:cond delay="499"/>
                                          </p:stCondLst>
                                        </p:cTn>
                                        <p:tgtEl>
                                          <p:spTgt spid="52259"/>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3" name="applause.wav"/>
                                        </p:tgtEl>
                                      </p:cMediaNode>
                                    </p:audio>
                                  </p:subTnLst>
                                </p:cTn>
                              </p:par>
                            </p:childTnLst>
                          </p:cTn>
                        </p:par>
                        <p:par>
                          <p:cTn id="137" fill="hold" nodeType="afterGroup">
                            <p:stCondLst>
                              <p:cond delay="5500"/>
                            </p:stCondLst>
                            <p:childTnLst>
                              <p:par>
                                <p:cTn id="138" presetID="22" presetClass="exit" presetSubtype="2" fill="hold" grpId="0" nodeType="afterEffect">
                                  <p:stCondLst>
                                    <p:cond delay="0"/>
                                  </p:stCondLst>
                                  <p:childTnLst>
                                    <p:animEffect transition="out" filter="wipe(right)">
                                      <p:cBhvr>
                                        <p:cTn id="139" dur="500"/>
                                        <p:tgtEl>
                                          <p:spTgt spid="52258"/>
                                        </p:tgtEl>
                                      </p:cBhvr>
                                    </p:animEffect>
                                    <p:set>
                                      <p:cBhvr>
                                        <p:cTn id="140" dur="1" fill="hold">
                                          <p:stCondLst>
                                            <p:cond delay="499"/>
                                          </p:stCondLst>
                                        </p:cTn>
                                        <p:tgtEl>
                                          <p:spTgt spid="52258"/>
                                        </p:tgtEl>
                                        <p:attrNameLst>
                                          <p:attrName>style.visibility</p:attrName>
                                        </p:attrNameLst>
                                      </p:cBhvr>
                                      <p:to>
                                        <p:strVal val="hidden"/>
                                      </p:to>
                                    </p:set>
                                  </p:childTnLst>
                                  <p:subTnLst>
                                    <p:audio>
                                      <p:cMediaNode>
                                        <p:cTn display="0" masterRel="sameClick">
                                          <p:stCondLst>
                                            <p:cond evt="begin" delay="0">
                                              <p:tn val="138"/>
                                            </p:cond>
                                          </p:stCondLst>
                                          <p:endCondLst>
                                            <p:cond evt="onStopAudio" delay="0">
                                              <p:tgtEl>
                                                <p:sldTgt/>
                                              </p:tgtEl>
                                            </p:cond>
                                          </p:endCondLst>
                                        </p:cTn>
                                        <p:tgtEl>
                                          <p:sndTgt r:embed="rId3" name="applause.wav"/>
                                        </p:tgtEl>
                                      </p:cMediaNode>
                                    </p:audio>
                                  </p:subTnLst>
                                </p:cTn>
                              </p:par>
                              <p:par>
                                <p:cTn id="141" presetID="3" presetClass="emph" presetSubtype="6" repeatCount="indefinite" fill="hold" nodeType="withEffect">
                                  <p:stCondLst>
                                    <p:cond delay="0"/>
                                  </p:stCondLst>
                                  <p:iterate type="lt">
                                    <p:tmPct val="0"/>
                                  </p:iterate>
                                  <p:childTnLst>
                                    <p:animClr clrSpc="hsl" dir="cw">
                                      <p:cBhvr override="childStyle">
                                        <p:cTn id="142" dur="500" fill="hold"/>
                                        <p:tgtEl>
                                          <p:spTgt spid="52257">
                                            <p:txEl>
                                              <p:pRg st="0" end="0"/>
                                            </p:txEl>
                                          </p:spTgt>
                                        </p:tgtEl>
                                        <p:attrNameLst>
                                          <p:attrName>style.color</p:attrName>
                                        </p:attrNameLst>
                                      </p:cBhvr>
                                      <p:to>
                                        <a:srgbClr val="FF00FF"/>
                                      </p:to>
                                    </p:animClr>
                                  </p:childTnLst>
                                  <p:subTnLst>
                                    <p:audio>
                                      <p:cMediaNode>
                                        <p:cTn display="0" masterRel="sameClick">
                                          <p:stCondLst>
                                            <p:cond evt="begin" delay="0">
                                              <p:tn val="1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2268"/>
                  </p:tgtEl>
                </p:cond>
              </p:nextCondLst>
            </p:seq>
            <p:seq concurrent="1" nextAc="seek">
              <p:cTn id="143" restart="whenNotActive" fill="hold" evtFilter="cancelBubble" nodeType="interactiveSeq">
                <p:stCondLst>
                  <p:cond evt="onClick" delay="0">
                    <p:tgtEl>
                      <p:spTgt spid="52284"/>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4" presetClass="exit" presetSubtype="16" fill="hold" grpId="0" nodeType="afterEffect">
                                  <p:stCondLst>
                                    <p:cond delay="0"/>
                                  </p:stCondLst>
                                  <p:childTnLst>
                                    <p:animEffect transition="out" filter="box(in)">
                                      <p:cBhvr>
                                        <p:cTn id="147" dur="500"/>
                                        <p:tgtEl>
                                          <p:spTgt spid="52284"/>
                                        </p:tgtEl>
                                      </p:cBhvr>
                                    </p:animEffect>
                                    <p:set>
                                      <p:cBhvr>
                                        <p:cTn id="148" dur="1" fill="hold">
                                          <p:stCondLst>
                                            <p:cond delay="499"/>
                                          </p:stCondLst>
                                        </p:cTn>
                                        <p:tgtEl>
                                          <p:spTgt spid="52284"/>
                                        </p:tgtEl>
                                        <p:attrNameLst>
                                          <p:attrName>style.visibility</p:attrName>
                                        </p:attrNameLst>
                                      </p:cBhvr>
                                      <p:to>
                                        <p:strVal val="hidden"/>
                                      </p:to>
                                    </p:set>
                                  </p:childTnLst>
                                  <p:subTnLst>
                                    <p:audio>
                                      <p:cMediaNode>
                                        <p:cTn display="0" masterRel="sameClick">
                                          <p:stCondLst>
                                            <p:cond evt="begin" delay="0">
                                              <p:tn val="146"/>
                                            </p:cond>
                                          </p:stCondLst>
                                          <p:endCondLst>
                                            <p:cond evt="onStopAudio" delay="0">
                                              <p:tgtEl>
                                                <p:sldTgt/>
                                              </p:tgtEl>
                                            </p:cond>
                                          </p:endCondLst>
                                        </p:cTn>
                                        <p:tgtEl>
                                          <p:sndTgt r:embed="rId3" name="applause.wav"/>
                                        </p:tgtEl>
                                      </p:cMediaNode>
                                    </p:audio>
                                  </p:subTnLst>
                                </p:cTn>
                              </p:par>
                              <p:par>
                                <p:cTn id="149" presetID="35" presetClass="path" presetSubtype="0" accel="50000" decel="50000" fill="hold" nodeType="withEffect">
                                  <p:stCondLst>
                                    <p:cond delay="0"/>
                                  </p:stCondLst>
                                  <p:childTnLst>
                                    <p:animMotion origin="layout" path="M -0.02916 -0.04792 L -0.45 -0.04236 " pathEditMode="relative" rAng="0" ptsTypes="AA">
                                      <p:cBhvr>
                                        <p:cTn id="150" dur="2000" fill="hold"/>
                                        <p:tgtEl>
                                          <p:spTgt spid="3"/>
                                        </p:tgtEl>
                                        <p:attrNameLst>
                                          <p:attrName>ppt_x</p:attrName>
                                          <p:attrName>ppt_y</p:attrName>
                                        </p:attrNameLst>
                                      </p:cBhvr>
                                      <p:rCtr x="-21042" y="278"/>
                                    </p:animMotion>
                                  </p:childTnLst>
                                </p:cTn>
                              </p:par>
                              <p:par>
                                <p:cTn id="151" presetID="45" presetClass="entr" presetSubtype="0" fill="hold" nodeType="withEffect">
                                  <p:stCondLst>
                                    <p:cond delay="0"/>
                                  </p:stCondLst>
                                  <p:iterate type="lt">
                                    <p:tmPct val="10000"/>
                                  </p:iterate>
                                  <p:childTnLst>
                                    <p:set>
                                      <p:cBhvr>
                                        <p:cTn id="152" dur="1" fill="hold">
                                          <p:stCondLst>
                                            <p:cond delay="0"/>
                                          </p:stCondLst>
                                        </p:cTn>
                                        <p:tgtEl>
                                          <p:spTgt spid="52278">
                                            <p:txEl>
                                              <p:pRg st="0" end="0"/>
                                            </p:txEl>
                                          </p:spTgt>
                                        </p:tgtEl>
                                        <p:attrNameLst>
                                          <p:attrName>style.visibility</p:attrName>
                                        </p:attrNameLst>
                                      </p:cBhvr>
                                      <p:to>
                                        <p:strVal val="visible"/>
                                      </p:to>
                                    </p:set>
                                    <p:animEffect transition="in" filter="fade">
                                      <p:cBhvr>
                                        <p:cTn id="153" dur="2000"/>
                                        <p:tgtEl>
                                          <p:spTgt spid="52278">
                                            <p:txEl>
                                              <p:pRg st="0" end="0"/>
                                            </p:txEl>
                                          </p:spTgt>
                                        </p:tgtEl>
                                      </p:cBhvr>
                                    </p:animEffect>
                                    <p:anim calcmode="lin" valueType="num">
                                      <p:cBhvr>
                                        <p:cTn id="154" dur="2000" fill="hold"/>
                                        <p:tgtEl>
                                          <p:spTgt spid="52278">
                                            <p:txEl>
                                              <p:pRg st="0" end="0"/>
                                            </p:txEl>
                                          </p:spTgt>
                                        </p:tgtEl>
                                        <p:attrNameLst>
                                          <p:attrName>ppt_w</p:attrName>
                                        </p:attrNameLst>
                                      </p:cBhvr>
                                      <p:tavLst>
                                        <p:tav tm="0" fmla="#ppt_w*sin(2.5*pi*$)">
                                          <p:val>
                                            <p:fltVal val="0"/>
                                          </p:val>
                                        </p:tav>
                                        <p:tav tm="100000">
                                          <p:val>
                                            <p:fltVal val="1"/>
                                          </p:val>
                                        </p:tav>
                                      </p:tavLst>
                                    </p:anim>
                                    <p:anim calcmode="lin" valueType="num">
                                      <p:cBhvr>
                                        <p:cTn id="155" dur="2000" fill="hold"/>
                                        <p:tgtEl>
                                          <p:spTgt spid="5227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2284"/>
                  </p:tgtEl>
                </p:cond>
              </p:nextCondLst>
            </p:seq>
            <p:seq concurrent="1" nextAc="seek">
              <p:cTn id="156" restart="whenNotActive" fill="hold" evtFilter="cancelBubble" nodeType="interactiveSeq">
                <p:stCondLst>
                  <p:cond evt="onClick" delay="0">
                    <p:tgtEl>
                      <p:spTgt spid="52293"/>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49" presetClass="exit" presetSubtype="0" accel="100000" fill="hold" grpId="0" nodeType="clickEffect">
                                  <p:stCondLst>
                                    <p:cond delay="0"/>
                                  </p:stCondLst>
                                  <p:childTnLst>
                                    <p:anim calcmode="lin" valueType="num">
                                      <p:cBhvr>
                                        <p:cTn id="160" dur="500"/>
                                        <p:tgtEl>
                                          <p:spTgt spid="52293"/>
                                        </p:tgtEl>
                                        <p:attrNameLst>
                                          <p:attrName>ppt_w</p:attrName>
                                        </p:attrNameLst>
                                      </p:cBhvr>
                                      <p:tavLst>
                                        <p:tav tm="0">
                                          <p:val>
                                            <p:strVal val="ppt_w"/>
                                          </p:val>
                                        </p:tav>
                                        <p:tav tm="100000">
                                          <p:val>
                                            <p:fltVal val="0"/>
                                          </p:val>
                                        </p:tav>
                                      </p:tavLst>
                                    </p:anim>
                                    <p:anim calcmode="lin" valueType="num">
                                      <p:cBhvr>
                                        <p:cTn id="161" dur="500"/>
                                        <p:tgtEl>
                                          <p:spTgt spid="52293"/>
                                        </p:tgtEl>
                                        <p:attrNameLst>
                                          <p:attrName>ppt_h</p:attrName>
                                        </p:attrNameLst>
                                      </p:cBhvr>
                                      <p:tavLst>
                                        <p:tav tm="0">
                                          <p:val>
                                            <p:strVal val="ppt_h"/>
                                          </p:val>
                                        </p:tav>
                                        <p:tav tm="100000">
                                          <p:val>
                                            <p:fltVal val="0"/>
                                          </p:val>
                                        </p:tav>
                                      </p:tavLst>
                                    </p:anim>
                                    <p:anim calcmode="lin" valueType="num">
                                      <p:cBhvr>
                                        <p:cTn id="162" dur="500"/>
                                        <p:tgtEl>
                                          <p:spTgt spid="52293"/>
                                        </p:tgtEl>
                                        <p:attrNameLst>
                                          <p:attrName>style.rotation</p:attrName>
                                        </p:attrNameLst>
                                      </p:cBhvr>
                                      <p:tavLst>
                                        <p:tav tm="0">
                                          <p:val>
                                            <p:fltVal val="0"/>
                                          </p:val>
                                        </p:tav>
                                        <p:tav tm="100000">
                                          <p:val>
                                            <p:fltVal val="360"/>
                                          </p:val>
                                        </p:tav>
                                      </p:tavLst>
                                    </p:anim>
                                    <p:animEffect transition="out" filter="fade">
                                      <p:cBhvr>
                                        <p:cTn id="163" dur="500"/>
                                        <p:tgtEl>
                                          <p:spTgt spid="52293"/>
                                        </p:tgtEl>
                                      </p:cBhvr>
                                    </p:animEffect>
                                    <p:set>
                                      <p:cBhvr>
                                        <p:cTn id="164" dur="1" fill="hold">
                                          <p:stCondLst>
                                            <p:cond delay="499"/>
                                          </p:stCondLst>
                                        </p:cTn>
                                        <p:tgtEl>
                                          <p:spTgt spid="52293"/>
                                        </p:tgtEl>
                                        <p:attrNameLst>
                                          <p:attrName>style.visibility</p:attrName>
                                        </p:attrNameLst>
                                      </p:cBhvr>
                                      <p:to>
                                        <p:strVal val="hidden"/>
                                      </p:to>
                                    </p:set>
                                  </p:childTnLst>
                                </p:cTn>
                              </p:par>
                            </p:childTnLst>
                          </p:cTn>
                        </p:par>
                        <p:par>
                          <p:cTn id="165" fill="hold" nodeType="afterGroup">
                            <p:stCondLst>
                              <p:cond delay="500"/>
                            </p:stCondLst>
                            <p:childTnLst>
                              <p:par>
                                <p:cTn id="166" presetID="8" presetClass="emph" presetSubtype="0" fill="hold" grpId="0" nodeType="afterEffect">
                                  <p:stCondLst>
                                    <p:cond delay="0"/>
                                  </p:stCondLst>
                                  <p:childTnLst>
                                    <p:animRot by="21600000">
                                      <p:cBhvr>
                                        <p:cTn id="167" dur="2000" fill="hold"/>
                                        <p:tgtEl>
                                          <p:spTgt spid="52292"/>
                                        </p:tgtEl>
                                        <p:attrNameLst>
                                          <p:attrName>r</p:attrName>
                                        </p:attrNameLst>
                                      </p:cBhvr>
                                    </p:animRot>
                                  </p:childTnLst>
                                </p:cTn>
                              </p:par>
                              <p:par>
                                <p:cTn id="168" presetID="0" presetClass="path" presetSubtype="0" accel="50000" decel="50000" fill="hold" grpId="1" nodeType="withEffect">
                                  <p:stCondLst>
                                    <p:cond delay="0"/>
                                  </p:stCondLst>
                                  <p:childTnLst>
                                    <p:animMotion origin="layout" path="M 0.18333 -0.03611 C 0.31007 -0.0419 0.43681 -0.04768 0.4875 -0.05 " pathEditMode="relative" rAng="0" ptsTypes="aA">
                                      <p:cBhvr>
                                        <p:cTn id="169" dur="2000" fill="hold"/>
                                        <p:tgtEl>
                                          <p:spTgt spid="52292"/>
                                        </p:tgtEl>
                                        <p:attrNameLst>
                                          <p:attrName>ppt_x</p:attrName>
                                          <p:attrName>ppt_y</p:attrName>
                                        </p:attrNameLst>
                                      </p:cBhvr>
                                      <p:rCtr x="15208" y="-694"/>
                                    </p:animMotion>
                                  </p:childTnLst>
                                </p:cTn>
                              </p:par>
                              <p:par>
                                <p:cTn id="170" presetID="23" presetClass="entr" presetSubtype="16" fill="hold" grpId="0" nodeType="withEffect">
                                  <p:stCondLst>
                                    <p:cond delay="0"/>
                                  </p:stCondLst>
                                  <p:childTnLst>
                                    <p:set>
                                      <p:cBhvr>
                                        <p:cTn id="171" dur="1" fill="hold">
                                          <p:stCondLst>
                                            <p:cond delay="0"/>
                                          </p:stCondLst>
                                        </p:cTn>
                                        <p:tgtEl>
                                          <p:spTgt spid="52291"/>
                                        </p:tgtEl>
                                        <p:attrNameLst>
                                          <p:attrName>style.visibility</p:attrName>
                                        </p:attrNameLst>
                                      </p:cBhvr>
                                      <p:to>
                                        <p:strVal val="visible"/>
                                      </p:to>
                                    </p:set>
                                    <p:anim calcmode="lin" valueType="num">
                                      <p:cBhvr>
                                        <p:cTn id="172" dur="2000" fill="hold"/>
                                        <p:tgtEl>
                                          <p:spTgt spid="52291"/>
                                        </p:tgtEl>
                                        <p:attrNameLst>
                                          <p:attrName>ppt_w</p:attrName>
                                        </p:attrNameLst>
                                      </p:cBhvr>
                                      <p:tavLst>
                                        <p:tav tm="0">
                                          <p:val>
                                            <p:fltVal val="0"/>
                                          </p:val>
                                        </p:tav>
                                        <p:tav tm="100000">
                                          <p:val>
                                            <p:strVal val="#ppt_w"/>
                                          </p:val>
                                        </p:tav>
                                      </p:tavLst>
                                    </p:anim>
                                    <p:anim calcmode="lin" valueType="num">
                                      <p:cBhvr>
                                        <p:cTn id="173" dur="2000" fill="hold"/>
                                        <p:tgtEl>
                                          <p:spTgt spid="5229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2293"/>
                  </p:tgtEl>
                </p:cond>
              </p:nextCondLst>
            </p:seq>
            <p:seq concurrent="1" nextAc="seek">
              <p:cTn id="174" restart="whenNotActive" fill="hold" evtFilter="cancelBubble" nodeType="interactiveSeq">
                <p:stCondLst>
                  <p:cond evt="onClick" delay="0">
                    <p:tgtEl>
                      <p:spTgt spid="52290"/>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29" presetClass="exit" presetSubtype="0" fill="hold" grpId="0" nodeType="clickEffect">
                                  <p:stCondLst>
                                    <p:cond delay="0"/>
                                  </p:stCondLst>
                                  <p:childTnLst>
                                    <p:anim calcmode="lin" valueType="num">
                                      <p:cBhvr>
                                        <p:cTn id="178" dur="1000"/>
                                        <p:tgtEl>
                                          <p:spTgt spid="52290"/>
                                        </p:tgtEl>
                                        <p:attrNameLst>
                                          <p:attrName>ppt_x</p:attrName>
                                        </p:attrNameLst>
                                      </p:cBhvr>
                                      <p:tavLst>
                                        <p:tav tm="0">
                                          <p:val>
                                            <p:strVal val="ppt_x"/>
                                          </p:val>
                                        </p:tav>
                                        <p:tav tm="100000">
                                          <p:val>
                                            <p:strVal val="ppt_x-.2"/>
                                          </p:val>
                                        </p:tav>
                                      </p:tavLst>
                                    </p:anim>
                                    <p:anim calcmode="lin" valueType="num">
                                      <p:cBhvr>
                                        <p:cTn id="179" dur="1000"/>
                                        <p:tgtEl>
                                          <p:spTgt spid="52290"/>
                                        </p:tgtEl>
                                        <p:attrNameLst>
                                          <p:attrName>ppt_y</p:attrName>
                                        </p:attrNameLst>
                                      </p:cBhvr>
                                      <p:tavLst>
                                        <p:tav tm="0">
                                          <p:val>
                                            <p:strVal val="ppt_y"/>
                                          </p:val>
                                        </p:tav>
                                        <p:tav tm="100000">
                                          <p:val>
                                            <p:strVal val="ppt_y"/>
                                          </p:val>
                                        </p:tav>
                                      </p:tavLst>
                                    </p:anim>
                                    <p:animEffect transition="out" filter="fade">
                                      <p:cBhvr>
                                        <p:cTn id="180" dur="1000"/>
                                        <p:tgtEl>
                                          <p:spTgt spid="52290"/>
                                        </p:tgtEl>
                                      </p:cBhvr>
                                    </p:animEffect>
                                    <p:set>
                                      <p:cBhvr>
                                        <p:cTn id="181" dur="1" fill="hold">
                                          <p:stCondLst>
                                            <p:cond delay="999"/>
                                          </p:stCondLst>
                                        </p:cTn>
                                        <p:tgtEl>
                                          <p:spTgt spid="52290"/>
                                        </p:tgtEl>
                                        <p:attrNameLst>
                                          <p:attrName>style.visibility</p:attrName>
                                        </p:attrNameLst>
                                      </p:cBhvr>
                                      <p:to>
                                        <p:strVal val="hidden"/>
                                      </p:to>
                                    </p:set>
                                  </p:childTnLst>
                                </p:cTn>
                              </p:par>
                              <p:par>
                                <p:cTn id="182" presetID="29" presetClass="exit" presetSubtype="0" fill="hold" grpId="0" nodeType="withEffect">
                                  <p:stCondLst>
                                    <p:cond delay="0"/>
                                  </p:stCondLst>
                                  <p:childTnLst>
                                    <p:anim calcmode="lin" valueType="num">
                                      <p:cBhvr>
                                        <p:cTn id="183" dur="1000"/>
                                        <p:tgtEl>
                                          <p:spTgt spid="52289"/>
                                        </p:tgtEl>
                                        <p:attrNameLst>
                                          <p:attrName>ppt_x</p:attrName>
                                        </p:attrNameLst>
                                      </p:cBhvr>
                                      <p:tavLst>
                                        <p:tav tm="0">
                                          <p:val>
                                            <p:strVal val="ppt_x"/>
                                          </p:val>
                                        </p:tav>
                                        <p:tav tm="100000">
                                          <p:val>
                                            <p:strVal val="ppt_x-.2"/>
                                          </p:val>
                                        </p:tav>
                                      </p:tavLst>
                                    </p:anim>
                                    <p:anim calcmode="lin" valueType="num">
                                      <p:cBhvr>
                                        <p:cTn id="184" dur="1000"/>
                                        <p:tgtEl>
                                          <p:spTgt spid="52289"/>
                                        </p:tgtEl>
                                        <p:attrNameLst>
                                          <p:attrName>ppt_y</p:attrName>
                                        </p:attrNameLst>
                                      </p:cBhvr>
                                      <p:tavLst>
                                        <p:tav tm="0">
                                          <p:val>
                                            <p:strVal val="ppt_y"/>
                                          </p:val>
                                        </p:tav>
                                        <p:tav tm="100000">
                                          <p:val>
                                            <p:strVal val="ppt_y"/>
                                          </p:val>
                                        </p:tav>
                                      </p:tavLst>
                                    </p:anim>
                                    <p:animEffect transition="out" filter="fade">
                                      <p:cBhvr>
                                        <p:cTn id="185" dur="1000"/>
                                        <p:tgtEl>
                                          <p:spTgt spid="52289"/>
                                        </p:tgtEl>
                                      </p:cBhvr>
                                    </p:animEffect>
                                    <p:set>
                                      <p:cBhvr>
                                        <p:cTn id="186" dur="1" fill="hold">
                                          <p:stCondLst>
                                            <p:cond delay="999"/>
                                          </p:stCondLst>
                                        </p:cTn>
                                        <p:tgtEl>
                                          <p:spTgt spid="52289"/>
                                        </p:tgtEl>
                                        <p:attrNameLst>
                                          <p:attrName>style.visibility</p:attrName>
                                        </p:attrNameLst>
                                      </p:cBhvr>
                                      <p:to>
                                        <p:strVal val="hidden"/>
                                      </p:to>
                                    </p:set>
                                  </p:childTnLst>
                                </p:cTn>
                              </p:par>
                              <p:par>
                                <p:cTn id="187" presetID="45" presetClass="entr" presetSubtype="0" fill="hold" grpId="0" nodeType="withEffect">
                                  <p:stCondLst>
                                    <p:cond delay="0"/>
                                  </p:stCondLst>
                                  <p:iterate type="lt">
                                    <p:tmPct val="10000"/>
                                  </p:iterate>
                                  <p:childTnLst>
                                    <p:set>
                                      <p:cBhvr>
                                        <p:cTn id="188" dur="1" fill="hold">
                                          <p:stCondLst>
                                            <p:cond delay="0"/>
                                          </p:stCondLst>
                                        </p:cTn>
                                        <p:tgtEl>
                                          <p:spTgt spid="52288"/>
                                        </p:tgtEl>
                                        <p:attrNameLst>
                                          <p:attrName>style.visibility</p:attrName>
                                        </p:attrNameLst>
                                      </p:cBhvr>
                                      <p:to>
                                        <p:strVal val="visible"/>
                                      </p:to>
                                    </p:set>
                                    <p:animEffect transition="in" filter="fade">
                                      <p:cBhvr>
                                        <p:cTn id="189" dur="500"/>
                                        <p:tgtEl>
                                          <p:spTgt spid="52288"/>
                                        </p:tgtEl>
                                      </p:cBhvr>
                                    </p:animEffect>
                                    <p:anim calcmode="lin" valueType="num">
                                      <p:cBhvr>
                                        <p:cTn id="190" dur="500" fill="hold"/>
                                        <p:tgtEl>
                                          <p:spTgt spid="52288"/>
                                        </p:tgtEl>
                                        <p:attrNameLst>
                                          <p:attrName>ppt_w</p:attrName>
                                        </p:attrNameLst>
                                      </p:cBhvr>
                                      <p:tavLst>
                                        <p:tav tm="0" fmla="#ppt_w*sin(2.5*pi*$)">
                                          <p:val>
                                            <p:fltVal val="0"/>
                                          </p:val>
                                        </p:tav>
                                        <p:tav tm="100000">
                                          <p:val>
                                            <p:fltVal val="1"/>
                                          </p:val>
                                        </p:tav>
                                      </p:tavLst>
                                    </p:anim>
                                    <p:anim calcmode="lin" valueType="num">
                                      <p:cBhvr>
                                        <p:cTn id="191" dur="500" fill="hold"/>
                                        <p:tgtEl>
                                          <p:spTgt spid="5228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2290"/>
                  </p:tgtEl>
                </p:cond>
              </p:nextCondLst>
            </p:seq>
            <p:audio>
              <p:cMediaNode>
                <p:cTn id="192" fill="hold" display="0">
                  <p:stCondLst>
                    <p:cond delay="indefinite"/>
                  </p:stCondLst>
                  <p:endCondLst>
                    <p:cond evt="onNext" delay="0">
                      <p:tgtEl>
                        <p:sldTgt/>
                      </p:tgtEl>
                    </p:cond>
                    <p:cond evt="onPrev" delay="0">
                      <p:tgtEl>
                        <p:sldTgt/>
                      </p:tgtEl>
                    </p:cond>
                    <p:cond evt="onStopAudio" delay="0">
                      <p:tgtEl>
                        <p:sldTgt/>
                      </p:tgtEl>
                    </p:cond>
                  </p:endCondLst>
                </p:cTn>
                <p:tgtEl>
                  <p:spTgt spid="52294"/>
                </p:tgtEl>
              </p:cMediaNode>
            </p:audio>
          </p:childTnLst>
        </p:cTn>
      </p:par>
    </p:tnLst>
    <p:bldLst>
      <p:bldP spid="52230" grpId="0" build="allAtOnce"/>
      <p:bldP spid="52232" grpId="0" animBg="1"/>
      <p:bldP spid="52233" grpId="0" animBg="1"/>
      <p:bldP spid="52234" grpId="0" animBg="1"/>
      <p:bldP spid="52236" grpId="0" animBg="1"/>
      <p:bldP spid="52237" grpId="0" animBg="1"/>
      <p:bldP spid="52239" grpId="0" animBg="1"/>
      <p:bldP spid="52241" grpId="0" animBg="1"/>
      <p:bldP spid="52242" grpId="0" animBg="1"/>
      <p:bldP spid="52244" grpId="0" build="p"/>
      <p:bldP spid="52245" grpId="0" animBg="1"/>
      <p:bldP spid="52246" grpId="0" animBg="1"/>
      <p:bldP spid="52247" grpId="0" animBg="1"/>
      <p:bldP spid="52248" grpId="0" animBg="1"/>
      <p:bldP spid="52249" grpId="0" animBg="1"/>
      <p:bldP spid="52250" grpId="0" animBg="1"/>
      <p:bldP spid="52251" grpId="0" animBg="1"/>
      <p:bldP spid="52252" grpId="0" animBg="1"/>
      <p:bldP spid="52255" grpId="0" animBg="1"/>
      <p:bldP spid="52257" grpId="0" build="allAtOnce"/>
      <p:bldP spid="52258" grpId="0" animBg="1"/>
      <p:bldP spid="52259" grpId="0" animBg="1"/>
      <p:bldP spid="52261" grpId="0" animBg="1"/>
      <p:bldP spid="52262" grpId="0" animBg="1"/>
      <p:bldP spid="52263" grpId="0" animBg="1"/>
      <p:bldP spid="52265" grpId="0" animBg="1"/>
      <p:bldP spid="52266" grpId="0" animBg="1"/>
      <p:bldP spid="52268" grpId="0" animBg="1"/>
      <p:bldP spid="52276" grpId="0" animBg="1"/>
      <p:bldP spid="52284" grpId="0" animBg="1"/>
      <p:bldP spid="52288" grpId="0"/>
      <p:bldP spid="52289" grpId="0" animBg="1"/>
      <p:bldP spid="52290" grpId="0" animBg="1"/>
      <p:bldP spid="52291" grpId="0"/>
      <p:bldP spid="52292" grpId="0" animBg="1"/>
      <p:bldP spid="52292" grpId="1" animBg="1"/>
      <p:bldP spid="522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4"/>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7" name="Google Shape;3727;p44"/>
          <p:cNvGrpSpPr/>
          <p:nvPr/>
        </p:nvGrpSpPr>
        <p:grpSpPr>
          <a:xfrm rot="-7687149" flipH="1">
            <a:off x="7551085" y="4377032"/>
            <a:ext cx="1243101" cy="1963862"/>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17" name="图片 19">
            <a:extLst>
              <a:ext uri="{FF2B5EF4-FFF2-40B4-BE49-F238E27FC236}">
                <a16:creationId xmlns:a16="http://schemas.microsoft.com/office/drawing/2014/main" xmlns="" id="{F70FEC31-027F-924B-7114-786F818CF39A}"/>
              </a:ext>
            </a:extLst>
          </p:cNvPr>
          <p:cNvPicPr>
            <a:picLocks noChangeAspect="1"/>
          </p:cNvPicPr>
          <p:nvPr/>
        </p:nvPicPr>
        <p:blipFill>
          <a:blip r:embed="rId3" cstate="email"/>
          <a:stretch>
            <a:fillRect/>
          </a:stretch>
        </p:blipFill>
        <p:spPr>
          <a:xfrm>
            <a:off x="-228600" y="2001166"/>
            <a:ext cx="3984790" cy="5313053"/>
          </a:xfrm>
          <a:prstGeom prst="rect">
            <a:avLst/>
          </a:prstGeom>
        </p:spPr>
      </p:pic>
      <p:grpSp>
        <p:nvGrpSpPr>
          <p:cNvPr id="31" name="Group 30">
            <a:extLst>
              <a:ext uri="{FF2B5EF4-FFF2-40B4-BE49-F238E27FC236}">
                <a16:creationId xmlns="" xmlns:a16="http://schemas.microsoft.com/office/drawing/2014/main" id="{D2E1CBE4-C912-4E77-A826-55B43E422B7E}"/>
              </a:ext>
            </a:extLst>
          </p:cNvPr>
          <p:cNvGrpSpPr/>
          <p:nvPr/>
        </p:nvGrpSpPr>
        <p:grpSpPr>
          <a:xfrm>
            <a:off x="2511748" y="314188"/>
            <a:ext cx="5788958" cy="4182035"/>
            <a:chOff x="2983622" y="1711841"/>
            <a:chExt cx="6539154" cy="3519377"/>
          </a:xfrm>
        </p:grpSpPr>
        <p:pic>
          <p:nvPicPr>
            <p:cNvPr id="32" name="图片 73732" descr="PPT素材-12">
              <a:extLst>
                <a:ext uri="{FF2B5EF4-FFF2-40B4-BE49-F238E27FC236}">
                  <a16:creationId xmlns="" xmlns:a16="http://schemas.microsoft.com/office/drawing/2014/main" id="{78F4B1E7-2F8E-4453-945D-B0D44B355B94}"/>
                </a:ext>
              </a:extLst>
            </p:cNvPr>
            <p:cNvPicPr>
              <a:picLocks noChangeAspect="1"/>
            </p:cNvPicPr>
            <p:nvPr/>
          </p:nvPicPr>
          <p:blipFill>
            <a:blip r:embed="rId4"/>
            <a:stretch>
              <a:fillRect/>
            </a:stretch>
          </p:blipFill>
          <p:spPr>
            <a:xfrm>
              <a:off x="2983622" y="1711841"/>
              <a:ext cx="6539154" cy="3519377"/>
            </a:xfrm>
            <a:prstGeom prst="rect">
              <a:avLst/>
            </a:prstGeom>
            <a:noFill/>
            <a:ln w="9525">
              <a:noFill/>
            </a:ln>
          </p:spPr>
        </p:pic>
        <p:sp>
          <p:nvSpPr>
            <p:cNvPr id="33" name="TextBox 4">
              <a:extLst>
                <a:ext uri="{FF2B5EF4-FFF2-40B4-BE49-F238E27FC236}">
                  <a16:creationId xmlns="" xmlns:a16="http://schemas.microsoft.com/office/drawing/2014/main" id="{47262953-9F17-4E64-8E98-CFDF15E51B2B}"/>
                </a:ext>
              </a:extLst>
            </p:cNvPr>
            <p:cNvSpPr txBox="1"/>
            <p:nvPr/>
          </p:nvSpPr>
          <p:spPr>
            <a:xfrm>
              <a:off x="4568711" y="3251683"/>
              <a:ext cx="3368986" cy="906529"/>
            </a:xfrm>
            <a:prstGeom prst="rect">
              <a:avLst/>
            </a:prstGeom>
            <a:noFill/>
          </p:spPr>
          <p:txBody>
            <a:bodyPr wrap="none" rtlCol="0">
              <a:spAutoFit/>
            </a:bodyPr>
            <a:lstStyle/>
            <a:p>
              <a:pPr algn="ctr"/>
              <a:r>
                <a:rPr lang="en-US" altLang="zh-CN" sz="32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HÌNH THÀNH </a:t>
              </a:r>
            </a:p>
            <a:p>
              <a:pPr algn="ctr"/>
              <a:r>
                <a:rPr lang="en-US" altLang="zh-CN" sz="32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KIẾN THỨC</a:t>
              </a:r>
              <a:endParaRPr lang="en-US" altLang="zh-CN" sz="32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383970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20"/>
                                        </p:tgtEl>
                                        <p:attrNameLst>
                                          <p:attrName>style.visibility</p:attrName>
                                        </p:attrNameLst>
                                      </p:cBhvr>
                                      <p:to>
                                        <p:strVal val="visible"/>
                                      </p:to>
                                    </p:set>
                                    <p:animEffect transition="in" filter="fade">
                                      <p:cBhvr>
                                        <p:cTn id="7" dur="500"/>
                                        <p:tgtEl>
                                          <p:spTgt spid="37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21"/>
                                        </p:tgtEl>
                                        <p:attrNameLst>
                                          <p:attrName>style.visibility</p:attrName>
                                        </p:attrNameLst>
                                      </p:cBhvr>
                                      <p:to>
                                        <p:strVal val="visible"/>
                                      </p:to>
                                    </p:set>
                                    <p:animEffect transition="in" filter="fade">
                                      <p:cBhvr>
                                        <p:cTn id="10" dur="500"/>
                                        <p:tgtEl>
                                          <p:spTgt spid="37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22"/>
                                        </p:tgtEl>
                                        <p:attrNameLst>
                                          <p:attrName>style.visibility</p:attrName>
                                        </p:attrNameLst>
                                      </p:cBhvr>
                                      <p:to>
                                        <p:strVal val="visible"/>
                                      </p:to>
                                    </p:set>
                                    <p:animEffect transition="in" filter="fade">
                                      <p:cBhvr>
                                        <p:cTn id="13" dur="500"/>
                                        <p:tgtEl>
                                          <p:spTgt spid="37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23"/>
                                        </p:tgtEl>
                                        <p:attrNameLst>
                                          <p:attrName>style.visibility</p:attrName>
                                        </p:attrNameLst>
                                      </p:cBhvr>
                                      <p:to>
                                        <p:strVal val="visible"/>
                                      </p:to>
                                    </p:set>
                                    <p:animEffect transition="in" filter="fade">
                                      <p:cBhvr>
                                        <p:cTn id="16" dur="500"/>
                                        <p:tgtEl>
                                          <p:spTgt spid="3723"/>
                                        </p:tgtEl>
                                      </p:cBhvr>
                                    </p:animEffect>
                                  </p:childTnLst>
                                </p:cTn>
                              </p:par>
                              <p:par>
                                <p:cTn id="17" presetID="10" presetClass="entr" presetSubtype="0" fill="hold" nodeType="withEffect">
                                  <p:stCondLst>
                                    <p:cond delay="0"/>
                                  </p:stCondLst>
                                  <p:childTnLst>
                                    <p:set>
                                      <p:cBhvr>
                                        <p:cTn id="18" dur="1" fill="hold">
                                          <p:stCondLst>
                                            <p:cond delay="0"/>
                                          </p:stCondLst>
                                        </p:cTn>
                                        <p:tgtEl>
                                          <p:spTgt spid="3727"/>
                                        </p:tgtEl>
                                        <p:attrNameLst>
                                          <p:attrName>style.visibility</p:attrName>
                                        </p:attrNameLst>
                                      </p:cBhvr>
                                      <p:to>
                                        <p:strVal val="visible"/>
                                      </p:to>
                                    </p:set>
                                    <p:animEffect transition="in" filter="fade">
                                      <p:cBhvr>
                                        <p:cTn id="19" dur="500"/>
                                        <p:tgtEl>
                                          <p:spTgt spid="3727"/>
                                        </p:tgtEl>
                                      </p:cBhvr>
                                    </p:animEffect>
                                  </p:childTnLst>
                                </p:cTn>
                              </p:par>
                              <p:par>
                                <p:cTn id="20" presetID="10" presetClass="entr" presetSubtype="0" fill="hold" nodeType="withEffect">
                                  <p:stCondLst>
                                    <p:cond delay="0"/>
                                  </p:stCondLst>
                                  <p:childTnLst>
                                    <p:set>
                                      <p:cBhvr>
                                        <p:cTn id="21" dur="1" fill="hold">
                                          <p:stCondLst>
                                            <p:cond delay="0"/>
                                          </p:stCondLst>
                                        </p:cTn>
                                        <p:tgtEl>
                                          <p:spTgt spid="3817"/>
                                        </p:tgtEl>
                                        <p:attrNameLst>
                                          <p:attrName>style.visibility</p:attrName>
                                        </p:attrNameLst>
                                      </p:cBhvr>
                                      <p:to>
                                        <p:strVal val="visible"/>
                                      </p:to>
                                    </p:set>
                                    <p:animEffect transition="in" filter="fade">
                                      <p:cBhvr>
                                        <p:cTn id="22" dur="500"/>
                                        <p:tgtEl>
                                          <p:spTgt spid="3817"/>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 grpId="0" animBg="1"/>
      <p:bldP spid="3721" grpId="0" animBg="1"/>
      <p:bldP spid="3722" grpId="0" animBg="1"/>
      <p:bldP spid="37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7" name="Google Shape;3727;p44"/>
          <p:cNvGrpSpPr/>
          <p:nvPr/>
        </p:nvGrpSpPr>
        <p:grpSpPr>
          <a:xfrm rot="-7687149" flipH="1">
            <a:off x="7551085" y="4377032"/>
            <a:ext cx="1243101" cy="1963862"/>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17" name="图片 19">
            <a:extLst>
              <a:ext uri="{FF2B5EF4-FFF2-40B4-BE49-F238E27FC236}">
                <a16:creationId xmlns:a16="http://schemas.microsoft.com/office/drawing/2014/main" xmlns="" id="{F70FEC31-027F-924B-7114-786F818CF39A}"/>
              </a:ext>
            </a:extLst>
          </p:cNvPr>
          <p:cNvPicPr>
            <a:picLocks noChangeAspect="1"/>
          </p:cNvPicPr>
          <p:nvPr/>
        </p:nvPicPr>
        <p:blipFill>
          <a:blip r:embed="rId3" cstate="email"/>
          <a:stretch>
            <a:fillRect/>
          </a:stretch>
        </p:blipFill>
        <p:spPr>
          <a:xfrm>
            <a:off x="-200891" y="1962104"/>
            <a:ext cx="3984790" cy="5313053"/>
          </a:xfrm>
          <a:prstGeom prst="rect">
            <a:avLst/>
          </a:prstGeom>
        </p:spPr>
      </p:pic>
      <p:grpSp>
        <p:nvGrpSpPr>
          <p:cNvPr id="31" name="Group 30">
            <a:extLst>
              <a:ext uri="{FF2B5EF4-FFF2-40B4-BE49-F238E27FC236}">
                <a16:creationId xmlns="" xmlns:a16="http://schemas.microsoft.com/office/drawing/2014/main" id="{D2E1CBE4-C912-4E77-A826-55B43E422B7E}"/>
              </a:ext>
            </a:extLst>
          </p:cNvPr>
          <p:cNvGrpSpPr/>
          <p:nvPr/>
        </p:nvGrpSpPr>
        <p:grpSpPr>
          <a:xfrm>
            <a:off x="2788933" y="782090"/>
            <a:ext cx="5788958" cy="4182035"/>
            <a:chOff x="2983622" y="1711841"/>
            <a:chExt cx="6539154" cy="3519377"/>
          </a:xfrm>
        </p:grpSpPr>
        <p:pic>
          <p:nvPicPr>
            <p:cNvPr id="32" name="图片 73732" descr="PPT素材-12">
              <a:extLst>
                <a:ext uri="{FF2B5EF4-FFF2-40B4-BE49-F238E27FC236}">
                  <a16:creationId xmlns="" xmlns:a16="http://schemas.microsoft.com/office/drawing/2014/main" id="{78F4B1E7-2F8E-4453-945D-B0D44B355B94}"/>
                </a:ext>
              </a:extLst>
            </p:cNvPr>
            <p:cNvPicPr>
              <a:picLocks noChangeAspect="1"/>
            </p:cNvPicPr>
            <p:nvPr/>
          </p:nvPicPr>
          <p:blipFill>
            <a:blip r:embed="rId4"/>
            <a:stretch>
              <a:fillRect/>
            </a:stretch>
          </p:blipFill>
          <p:spPr>
            <a:xfrm>
              <a:off x="2983622" y="1711841"/>
              <a:ext cx="6539154" cy="3519377"/>
            </a:xfrm>
            <a:prstGeom prst="rect">
              <a:avLst/>
            </a:prstGeom>
            <a:noFill/>
            <a:ln w="9525">
              <a:noFill/>
            </a:ln>
          </p:spPr>
        </p:pic>
        <p:sp>
          <p:nvSpPr>
            <p:cNvPr id="33" name="TextBox 4">
              <a:extLst>
                <a:ext uri="{FF2B5EF4-FFF2-40B4-BE49-F238E27FC236}">
                  <a16:creationId xmlns="" xmlns:a16="http://schemas.microsoft.com/office/drawing/2014/main" id="{47262953-9F17-4E64-8E98-CFDF15E51B2B}"/>
                </a:ext>
              </a:extLst>
            </p:cNvPr>
            <p:cNvSpPr txBox="1"/>
            <p:nvPr/>
          </p:nvSpPr>
          <p:spPr>
            <a:xfrm>
              <a:off x="4578820" y="3471529"/>
              <a:ext cx="3348778" cy="440314"/>
            </a:xfrm>
            <a:prstGeom prst="rect">
              <a:avLst/>
            </a:prstGeom>
            <a:noFill/>
          </p:spPr>
          <p:txBody>
            <a:bodyPr wrap="none" rtlCol="0">
              <a:spAutoFit/>
            </a:bodyPr>
            <a:lstStyle/>
            <a:p>
              <a:pPr algn="ctr"/>
              <a:r>
                <a:rPr lang="en-US" altLang="zh-CN" sz="28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NỐI CỘT A VÀ B</a:t>
              </a:r>
              <a:endParaRPr lang="en-US" altLang="zh-CN" sz="2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4" name="Rounded Rectangle 13">
            <a:extLst>
              <a:ext uri="{FF2B5EF4-FFF2-40B4-BE49-F238E27FC236}">
                <a16:creationId xmlns:a16="http://schemas.microsoft.com/office/drawing/2014/main" xmlns="" id="{8281C209-3761-0E3F-BFC7-AC2D0CB6F8E5}"/>
              </a:ext>
            </a:extLst>
          </p:cNvPr>
          <p:cNvSpPr/>
          <p:nvPr/>
        </p:nvSpPr>
        <p:spPr>
          <a:xfrm>
            <a:off x="369008" y="49215"/>
            <a:ext cx="631074" cy="717657"/>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35" name="TextBox 34">
            <a:extLst>
              <a:ext uri="{FF2B5EF4-FFF2-40B4-BE49-F238E27FC236}">
                <a16:creationId xmlns:a16="http://schemas.microsoft.com/office/drawing/2014/main" xmlns="" id="{97D4ABF0-C6B5-658B-5F8B-F1C325030C30}"/>
              </a:ext>
            </a:extLst>
          </p:cNvPr>
          <p:cNvSpPr txBox="1"/>
          <p:nvPr/>
        </p:nvSpPr>
        <p:spPr>
          <a:xfrm>
            <a:off x="1000082" y="259041"/>
            <a:ext cx="457021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TÌM HIỂU </a:t>
            </a:r>
            <a:r>
              <a:rPr kumimoji="0" lang="en-US" sz="20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mn-cs"/>
              </a:rPr>
              <a:t>CHUNG</a:t>
            </a:r>
            <a:endParaRPr lang="en-US" sz="2000" b="1" dirty="0">
              <a:solidFill>
                <a:srgbClr val="0070C0"/>
              </a:solidFill>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Calibri" panose="020F0502020204030204" pitchFamily="34" charset="0"/>
                <a:cs typeface="+mn-cs"/>
              </a:rPr>
              <a:t>1. Tri</a:t>
            </a:r>
            <a:r>
              <a:rPr kumimoji="0" lang="en-US" sz="2400" b="1" i="0" u="none" strike="noStrike" kern="1200" cap="none" spc="0" normalizeH="0" noProof="0" dirty="0" smtClean="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noProof="0" dirty="0" err="1" smtClean="0">
                <a:ln>
                  <a:noFill/>
                </a:ln>
                <a:solidFill>
                  <a:srgbClr val="C00000"/>
                </a:solidFill>
                <a:effectLst/>
                <a:uLnTx/>
                <a:uFillTx/>
                <a:latin typeface="Times New Roman" panose="02020603050405020304" pitchFamily="18" charset="0"/>
                <a:ea typeface="Calibri" panose="020F0502020204030204" pitchFamily="34" charset="0"/>
                <a:cs typeface="+mn-cs"/>
              </a:rPr>
              <a:t>thức</a:t>
            </a:r>
            <a:r>
              <a:rPr kumimoji="0" lang="en-US" sz="2400" b="1" i="0" u="none" strike="noStrike" kern="1200" cap="none" spc="0" normalizeH="0" noProof="0" dirty="0" smtClean="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noProof="0" dirty="0" err="1" smtClean="0">
                <a:ln>
                  <a:noFill/>
                </a:ln>
                <a:solidFill>
                  <a:srgbClr val="C00000"/>
                </a:solidFill>
                <a:effectLst/>
                <a:uLnTx/>
                <a:uFillTx/>
                <a:latin typeface="Times New Roman" panose="02020603050405020304" pitchFamily="18" charset="0"/>
                <a:ea typeface="Calibri" panose="020F0502020204030204" pitchFamily="34" charset="0"/>
                <a:cs typeface="+mn-cs"/>
              </a:rPr>
              <a:t>kiểu</a:t>
            </a:r>
            <a:r>
              <a:rPr kumimoji="0" lang="en-US" sz="2400" b="1" i="0" u="none" strike="noStrike" kern="1200" cap="none" spc="0" normalizeH="0" noProof="0" dirty="0" smtClean="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noProof="0" dirty="0" err="1" smtClean="0">
                <a:ln>
                  <a:noFill/>
                </a:ln>
                <a:solidFill>
                  <a:srgbClr val="C00000"/>
                </a:solidFill>
                <a:effectLst/>
                <a:uLnTx/>
                <a:uFillTx/>
                <a:latin typeface="Times New Roman" panose="02020603050405020304" pitchFamily="18" charset="0"/>
                <a:ea typeface="Calibri" panose="020F0502020204030204" pitchFamily="34" charset="0"/>
                <a:cs typeface="+mn-cs"/>
              </a:rPr>
              <a:t>bài</a:t>
            </a:r>
            <a:r>
              <a:rPr kumimoji="0" lang="en-US" sz="2400" b="1" i="0" u="none" strike="noStrike" kern="1200" cap="none" spc="0" normalizeH="0" noProof="0" dirty="0" smtClean="0">
                <a:ln>
                  <a:noFill/>
                </a:ln>
                <a:solidFill>
                  <a:srgbClr val="C00000"/>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C00000"/>
              </a:solidFill>
              <a:effectLst/>
              <a:uLnTx/>
              <a:uFillTx/>
              <a:latin typeface="Calibri" panose="020F0502020204030204"/>
              <a:cs typeface="+mn-cs"/>
            </a:endParaRPr>
          </a:p>
        </p:txBody>
      </p:sp>
    </p:spTree>
    <p:extLst>
      <p:ext uri="{BB962C8B-B14F-4D97-AF65-F5344CB8AC3E}">
        <p14:creationId xmlns:p14="http://schemas.microsoft.com/office/powerpoint/2010/main" val="2880405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20"/>
                                        </p:tgtEl>
                                        <p:attrNameLst>
                                          <p:attrName>style.visibility</p:attrName>
                                        </p:attrNameLst>
                                      </p:cBhvr>
                                      <p:to>
                                        <p:strVal val="visible"/>
                                      </p:to>
                                    </p:set>
                                    <p:animEffect transition="in" filter="fade">
                                      <p:cBhvr>
                                        <p:cTn id="7" dur="500"/>
                                        <p:tgtEl>
                                          <p:spTgt spid="37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22"/>
                                        </p:tgtEl>
                                        <p:attrNameLst>
                                          <p:attrName>style.visibility</p:attrName>
                                        </p:attrNameLst>
                                      </p:cBhvr>
                                      <p:to>
                                        <p:strVal val="visible"/>
                                      </p:to>
                                    </p:set>
                                    <p:animEffect transition="in" filter="fade">
                                      <p:cBhvr>
                                        <p:cTn id="10" dur="500"/>
                                        <p:tgtEl>
                                          <p:spTgt spid="37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23"/>
                                        </p:tgtEl>
                                        <p:attrNameLst>
                                          <p:attrName>style.visibility</p:attrName>
                                        </p:attrNameLst>
                                      </p:cBhvr>
                                      <p:to>
                                        <p:strVal val="visible"/>
                                      </p:to>
                                    </p:set>
                                    <p:animEffect transition="in" filter="fade">
                                      <p:cBhvr>
                                        <p:cTn id="13" dur="500"/>
                                        <p:tgtEl>
                                          <p:spTgt spid="3723"/>
                                        </p:tgtEl>
                                      </p:cBhvr>
                                    </p:animEffect>
                                  </p:childTnLst>
                                </p:cTn>
                              </p:par>
                              <p:par>
                                <p:cTn id="14" presetID="10" presetClass="entr" presetSubtype="0" fill="hold" nodeType="withEffect">
                                  <p:stCondLst>
                                    <p:cond delay="0"/>
                                  </p:stCondLst>
                                  <p:childTnLst>
                                    <p:set>
                                      <p:cBhvr>
                                        <p:cTn id="15" dur="1" fill="hold">
                                          <p:stCondLst>
                                            <p:cond delay="0"/>
                                          </p:stCondLst>
                                        </p:cTn>
                                        <p:tgtEl>
                                          <p:spTgt spid="3727"/>
                                        </p:tgtEl>
                                        <p:attrNameLst>
                                          <p:attrName>style.visibility</p:attrName>
                                        </p:attrNameLst>
                                      </p:cBhvr>
                                      <p:to>
                                        <p:strVal val="visible"/>
                                      </p:to>
                                    </p:set>
                                    <p:animEffect transition="in" filter="fade">
                                      <p:cBhvr>
                                        <p:cTn id="16" dur="500"/>
                                        <p:tgtEl>
                                          <p:spTgt spid="3727"/>
                                        </p:tgtEl>
                                      </p:cBhvr>
                                    </p:animEffect>
                                  </p:childTnLst>
                                </p:cTn>
                              </p:par>
                              <p:par>
                                <p:cTn id="17" presetID="10" presetClass="entr" presetSubtype="0" fill="hold" nodeType="withEffect">
                                  <p:stCondLst>
                                    <p:cond delay="0"/>
                                  </p:stCondLst>
                                  <p:childTnLst>
                                    <p:set>
                                      <p:cBhvr>
                                        <p:cTn id="18" dur="1" fill="hold">
                                          <p:stCondLst>
                                            <p:cond delay="0"/>
                                          </p:stCondLst>
                                        </p:cTn>
                                        <p:tgtEl>
                                          <p:spTgt spid="3817"/>
                                        </p:tgtEl>
                                        <p:attrNameLst>
                                          <p:attrName>style.visibility</p:attrName>
                                        </p:attrNameLst>
                                      </p:cBhvr>
                                      <p:to>
                                        <p:strVal val="visible"/>
                                      </p:to>
                                    </p:set>
                                    <p:animEffect transition="in" filter="fade">
                                      <p:cBhvr>
                                        <p:cTn id="19" dur="500"/>
                                        <p:tgtEl>
                                          <p:spTgt spid="3817"/>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0" grpId="0" animBg="1"/>
      <p:bldP spid="3722" grpId="0" animBg="1"/>
      <p:bldP spid="3723" grpId="0" animBg="1"/>
      <p:bldP spid="34"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09888791"/>
              </p:ext>
            </p:extLst>
          </p:nvPr>
        </p:nvGraphicFramePr>
        <p:xfrm>
          <a:off x="152400" y="152400"/>
          <a:ext cx="8763000" cy="5973445"/>
        </p:xfrm>
        <a:graphic>
          <a:graphicData uri="http://schemas.openxmlformats.org/drawingml/2006/table">
            <a:tbl>
              <a:tblPr firstRow="1" bandRow="1">
                <a:tableStyleId>{5C22544A-7EE6-4342-B048-85BDC9FD1C3A}</a:tableStyleId>
              </a:tblPr>
              <a:tblGrid>
                <a:gridCol w="1905000"/>
                <a:gridCol w="457200"/>
                <a:gridCol w="6400800"/>
              </a:tblGrid>
              <a:tr h="370840">
                <a:tc>
                  <a:txBody>
                    <a:bodyPr/>
                    <a:lstStyle/>
                    <a:p>
                      <a:pPr algn="ctr"/>
                      <a:r>
                        <a:rPr lang="en-US" sz="2400" dirty="0" smtClean="0">
                          <a:solidFill>
                            <a:srgbClr val="C00000"/>
                          </a:solidFill>
                        </a:rPr>
                        <a:t>A</a:t>
                      </a:r>
                      <a:endParaRPr lang="en-US" sz="2400" dirty="0">
                        <a:solidFill>
                          <a:srgbClr val="C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rowSpan="8">
                  <a:txBody>
                    <a:bodyPr/>
                    <a:lstStyle/>
                    <a:p>
                      <a:pPr algn="ctr"/>
                      <a:endParaRPr lang="en-US" sz="16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rgbClr val="C00000"/>
                          </a:solidFill>
                        </a:rPr>
                        <a:t>B</a:t>
                      </a:r>
                      <a:endParaRPr lang="en-US" sz="2400" dirty="0">
                        <a:solidFill>
                          <a:srgbClr val="C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r h="370840">
                <a:tc>
                  <a:txBody>
                    <a:bodyPr/>
                    <a:lstStyle/>
                    <a:p>
                      <a:pPr marL="67945" algn="l">
                        <a:lnSpc>
                          <a:spcPct val="115000"/>
                        </a:lnSpc>
                        <a:spcAft>
                          <a:spcPts val="0"/>
                        </a:spcAft>
                      </a:pPr>
                      <a:r>
                        <a:rPr lang="en-US" sz="1600" b="1" dirty="0">
                          <a:effectLst/>
                          <a:latin typeface="Times New Roman" pitchFamily="18" charset="0"/>
                          <a:ea typeface="Times New Roman"/>
                          <a:cs typeface="Times New Roman" pitchFamily="18" charset="0"/>
                        </a:rPr>
                        <a:t>1.Văn </a:t>
                      </a:r>
                      <a:r>
                        <a:rPr lang="pt-BR" sz="1600" b="1" dirty="0">
                          <a:effectLst/>
                          <a:latin typeface="Times New Roman" pitchFamily="18" charset="0"/>
                          <a:ea typeface="Times New Roman"/>
                          <a:cs typeface="Times New Roman" pitchFamily="18" charset="0"/>
                        </a:rPr>
                        <a:t>nghị luận </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vMerge="1">
                  <a:txBody>
                    <a:bodyPr/>
                    <a:lstStyle/>
                    <a:p>
                      <a:endParaRPr lang="en-US">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67945" algn="just">
                        <a:lnSpc>
                          <a:spcPct val="115000"/>
                        </a:lnSpc>
                        <a:spcAft>
                          <a:spcPts val="0"/>
                        </a:spcAft>
                      </a:pPr>
                      <a:r>
                        <a:rPr lang="en-US" sz="1600" b="1" i="0" dirty="0">
                          <a:effectLst/>
                          <a:latin typeface="Times New Roman" pitchFamily="18" charset="0"/>
                          <a:ea typeface="Times New Roman"/>
                          <a:cs typeface="Times New Roman" pitchFamily="18" charset="0"/>
                        </a:rPr>
                        <a:t> </a:t>
                      </a:r>
                      <a:r>
                        <a:rPr lang="en-US" sz="1600" b="1" dirty="0" smtClean="0">
                          <a:effectLst/>
                          <a:latin typeface="Times New Roman" pitchFamily="18" charset="0"/>
                          <a:ea typeface="Times New Roman"/>
                          <a:cs typeface="Times New Roman" pitchFamily="18" charset="0"/>
                        </a:rPr>
                        <a:t>a</a:t>
                      </a:r>
                      <a:r>
                        <a:rPr lang="en-US" sz="1600" b="1" dirty="0">
                          <a:effectLst/>
                          <a:latin typeface="Times New Roman" pitchFamily="18" charset="0"/>
                          <a:ea typeface="Times New Roman"/>
                          <a:cs typeface="Times New Roman" pitchFamily="18" charset="0"/>
                        </a:rPr>
                        <a:t>. </a:t>
                      </a:r>
                      <a:r>
                        <a:rPr lang="vi-VN" sz="1600" dirty="0">
                          <a:effectLst/>
                          <a:latin typeface="Times New Roman" pitchFamily="18" charset="0"/>
                          <a:ea typeface="Times New Roman"/>
                          <a:cs typeface="Times New Roman" pitchFamily="18" charset="0"/>
                        </a:rPr>
                        <a:t>vấn đ</a:t>
                      </a:r>
                      <a:r>
                        <a:rPr lang="en-US" sz="1600" dirty="0">
                          <a:effectLst/>
                          <a:latin typeface="Times New Roman" pitchFamily="18" charset="0"/>
                          <a:ea typeface="Times New Roman"/>
                          <a:cs typeface="Times New Roman" pitchFamily="18" charset="0"/>
                        </a:rPr>
                        <a:t>ề</a:t>
                      </a:r>
                      <a:r>
                        <a:rPr lang="vi-VN" sz="1600" dirty="0">
                          <a:effectLst/>
                          <a:latin typeface="Times New Roman" pitchFamily="18" charset="0"/>
                          <a:ea typeface="Times New Roman"/>
                          <a:cs typeface="Times New Roman" pitchFamily="18" charset="0"/>
                        </a:rPr>
                        <a:t> bàn luận, chủ đ</a:t>
                      </a:r>
                      <a:r>
                        <a:rPr lang="en-US" sz="1600" dirty="0">
                          <a:effectLst/>
                          <a:latin typeface="Times New Roman" pitchFamily="18" charset="0"/>
                          <a:ea typeface="Times New Roman"/>
                          <a:cs typeface="Times New Roman" pitchFamily="18" charset="0"/>
                        </a:rPr>
                        <a:t>ề</a:t>
                      </a:r>
                      <a:r>
                        <a:rPr lang="vi-VN" sz="1600" dirty="0">
                          <a:effectLst/>
                          <a:latin typeface="Times New Roman" pitchFamily="18" charset="0"/>
                          <a:ea typeface="Times New Roman"/>
                          <a:cs typeface="Times New Roman" pitchFamily="18" charset="0"/>
                        </a:rPr>
                        <a:t> bàn luận</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r h="370840">
                <a:tc>
                  <a:txBody>
                    <a:bodyPr/>
                    <a:lstStyle/>
                    <a:p>
                      <a:pPr marL="67945" algn="l">
                        <a:lnSpc>
                          <a:spcPct val="115000"/>
                        </a:lnSpc>
                        <a:spcAft>
                          <a:spcPts val="0"/>
                        </a:spcAft>
                      </a:pPr>
                      <a:r>
                        <a:rPr lang="pt-BR" sz="1600" b="1" dirty="0">
                          <a:effectLst/>
                          <a:latin typeface="Times New Roman" pitchFamily="18" charset="0"/>
                          <a:ea typeface="Times New Roman"/>
                          <a:cs typeface="Times New Roman" pitchFamily="18" charset="0"/>
                        </a:rPr>
                        <a:t>2. Mục đích của VB nghị luận</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vMerge="1">
                  <a:txBody>
                    <a:bodyPr/>
                    <a:lstStyle/>
                    <a:p>
                      <a:endParaRPr lang="en-US">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3390" indent="-226695" algn="just">
                        <a:lnSpc>
                          <a:spcPct val="115000"/>
                        </a:lnSpc>
                        <a:spcAft>
                          <a:spcPts val="0"/>
                        </a:spcAft>
                      </a:pPr>
                      <a:r>
                        <a:rPr lang="en-US" sz="1600" kern="100" dirty="0">
                          <a:effectLst/>
                          <a:latin typeface="Times New Roman" pitchFamily="18" charset="0"/>
                          <a:ea typeface="Times New Roman"/>
                          <a:cs typeface="Times New Roman" pitchFamily="18" charset="0"/>
                        </a:rPr>
                        <a:t> </a:t>
                      </a:r>
                      <a:r>
                        <a:rPr lang="en-US" sz="1600" b="1" kern="100" dirty="0">
                          <a:effectLst/>
                          <a:latin typeface="Times New Roman" pitchFamily="18" charset="0"/>
                          <a:ea typeface="Times New Roman"/>
                          <a:cs typeface="Times New Roman" pitchFamily="18" charset="0"/>
                        </a:rPr>
                        <a:t>b. </a:t>
                      </a:r>
                      <a:r>
                        <a:rPr lang="en-US" sz="1600" kern="100" dirty="0" err="1">
                          <a:effectLst/>
                          <a:latin typeface="Times New Roman" pitchFamily="18" charset="0"/>
                          <a:ea typeface="Times New Roman"/>
                          <a:cs typeface="Times New Roman" pitchFamily="18" charset="0"/>
                        </a:rPr>
                        <a:t>biểu</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hiện</a:t>
                      </a:r>
                      <a:r>
                        <a:rPr lang="en-US" sz="1600" kern="100" dirty="0">
                          <a:effectLst/>
                          <a:latin typeface="Times New Roman" pitchFamily="18" charset="0"/>
                          <a:ea typeface="Times New Roman"/>
                          <a:cs typeface="Times New Roman" pitchFamily="18" charset="0"/>
                        </a:rPr>
                        <a:t> qua </a:t>
                      </a:r>
                      <a:r>
                        <a:rPr lang="en-US" sz="1600" kern="100" dirty="0" err="1">
                          <a:effectLst/>
                          <a:latin typeface="Times New Roman" pitchFamily="18" charset="0"/>
                          <a:ea typeface="Times New Roman"/>
                          <a:cs typeface="Times New Roman" pitchFamily="18" charset="0"/>
                        </a:rPr>
                        <a:t>những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từ</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ngữ</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hình</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ảnh</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những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câu</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văn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có</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sức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truyền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cảm</a:t>
                      </a:r>
                      <a:r>
                        <a:rPr lang="en-US" sz="1600" kern="100" dirty="0">
                          <a:effectLst/>
                          <a:latin typeface="Times New Roman" pitchFamily="18" charset="0"/>
                          <a:ea typeface="Times New Roman"/>
                          <a:cs typeface="Times New Roman" pitchFamily="18" charset="0"/>
                        </a:rPr>
                        <a:t>. </a:t>
                      </a:r>
                      <a:endParaRPr lang="en-US" sz="1600" kern="100" dirty="0">
                        <a:effectLst/>
                        <a:latin typeface="Times New Roman" pitchFamily="18" charset="0"/>
                        <a:ea typeface="Calibri"/>
                        <a:cs typeface="Times New Roman" pitchFamily="18" charset="0"/>
                      </a:endParaRPr>
                    </a:p>
                    <a:p>
                      <a:pPr marL="67945" algn="just">
                        <a:lnSpc>
                          <a:spcPct val="115000"/>
                        </a:lnSpc>
                        <a:spcAft>
                          <a:spcPts val="0"/>
                        </a:spcAft>
                      </a:pPr>
                      <a:r>
                        <a:rPr lang="vi-VN" sz="1600" dirty="0">
                          <a:effectLst/>
                          <a:latin typeface="Times New Roman" pitchFamily="18" charset="0"/>
                          <a:ea typeface="Times New Roman"/>
                          <a:cs typeface="Times New Roman" pitchFamily="18" charset="0"/>
                        </a:rPr>
                        <a:t>Có tác dụng: truyền tải tình cảm, cảm xúc của người viết, tác động vào tình cảm người đọc nhằm tăng sức thuyết phục.</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r h="370840">
                <a:tc>
                  <a:txBody>
                    <a:bodyPr/>
                    <a:lstStyle/>
                    <a:p>
                      <a:pPr marL="67945" algn="l">
                        <a:lnSpc>
                          <a:spcPct val="115000"/>
                        </a:lnSpc>
                        <a:spcAft>
                          <a:spcPts val="0"/>
                        </a:spcAft>
                      </a:pPr>
                      <a:r>
                        <a:rPr lang="pt-BR" sz="1600" b="1" dirty="0">
                          <a:effectLst/>
                          <a:latin typeface="Times New Roman" pitchFamily="18" charset="0"/>
                          <a:ea typeface="Times New Roman"/>
                          <a:cs typeface="Times New Roman" pitchFamily="18" charset="0"/>
                        </a:rPr>
                        <a:t> </a:t>
                      </a:r>
                      <a:r>
                        <a:rPr lang="pt-BR" sz="1600" b="1" dirty="0" smtClean="0">
                          <a:effectLst/>
                          <a:latin typeface="Times New Roman" pitchFamily="18" charset="0"/>
                          <a:ea typeface="Times New Roman"/>
                          <a:cs typeface="Times New Roman" pitchFamily="18" charset="0"/>
                        </a:rPr>
                        <a:t>3</a:t>
                      </a:r>
                      <a:r>
                        <a:rPr lang="pt-BR" sz="1600" b="1" dirty="0">
                          <a:effectLst/>
                          <a:latin typeface="Times New Roman" pitchFamily="18" charset="0"/>
                          <a:ea typeface="Times New Roman"/>
                          <a:cs typeface="Times New Roman" pitchFamily="18" charset="0"/>
                        </a:rPr>
                        <a:t>. Luận điểm</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vMerge="1">
                  <a:txBody>
                    <a:bodyPr/>
                    <a:lstStyle/>
                    <a:p>
                      <a:endParaRPr lang="en-US">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3390" indent="-226695" algn="just">
                        <a:lnSpc>
                          <a:spcPct val="115000"/>
                        </a:lnSpc>
                        <a:spcAft>
                          <a:spcPts val="0"/>
                        </a:spcAft>
                      </a:pPr>
                      <a:r>
                        <a:rPr lang="en-US" sz="1600" kern="100" dirty="0">
                          <a:effectLst/>
                          <a:latin typeface="Times New Roman" pitchFamily="18" charset="0"/>
                          <a:ea typeface="Times New Roman"/>
                          <a:cs typeface="Times New Roman" pitchFamily="18" charset="0"/>
                        </a:rPr>
                        <a:t> </a:t>
                      </a:r>
                      <a:r>
                        <a:rPr lang="en-US" sz="1600" b="1" kern="100" dirty="0">
                          <a:effectLst/>
                          <a:latin typeface="Times New Roman" pitchFamily="18" charset="0"/>
                          <a:ea typeface="Times New Roman"/>
                          <a:cs typeface="Times New Roman" pitchFamily="18" charset="0"/>
                        </a:rPr>
                        <a:t>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chứng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cứ</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làm</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chỗ</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dựa</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vững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chắc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cho</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lập</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luận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tăng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thêm</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sức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chính</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xác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thuyết</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phục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cho</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luận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cứ</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luận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điểm</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trong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bài</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văn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nghị</a:t>
                      </a:r>
                      <a:r>
                        <a:rPr lang="en-US" sz="1600" kern="100" dirty="0">
                          <a:effectLst/>
                          <a:latin typeface="Times New Roman" pitchFamily="18" charset="0"/>
                          <a:ea typeface="Times New Roman"/>
                          <a:cs typeface="Times New Roman" pitchFamily="18" charset="0"/>
                        </a:rPr>
                        <a:t> </a:t>
                      </a:r>
                      <a:r>
                        <a:rPr lang="en-US" sz="1600" kern="100" dirty="0" err="1" smtClean="0">
                          <a:effectLst/>
                          <a:latin typeface="Times New Roman" pitchFamily="18" charset="0"/>
                          <a:ea typeface="Times New Roman"/>
                          <a:cs typeface="Times New Roman" pitchFamily="18" charset="0"/>
                        </a:rPr>
                        <a:t>luận</a:t>
                      </a:r>
                      <a:endParaRPr lang="en-US" sz="1600" kern="100" dirty="0">
                        <a:effectLst/>
                        <a:latin typeface="Times New Roman" pitchFamily="18" charset="0"/>
                        <a:ea typeface="Calibri"/>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r h="370840">
                <a:tc>
                  <a:txBody>
                    <a:bodyPr/>
                    <a:lstStyle/>
                    <a:p>
                      <a:pPr marL="67945" algn="l">
                        <a:lnSpc>
                          <a:spcPct val="115000"/>
                        </a:lnSpc>
                        <a:spcAft>
                          <a:spcPts val="0"/>
                        </a:spcAft>
                      </a:pPr>
                      <a:r>
                        <a:rPr lang="en-US" sz="1600" b="1" dirty="0">
                          <a:effectLst/>
                          <a:latin typeface="Times New Roman" pitchFamily="18" charset="0"/>
                          <a:ea typeface="Times New Roman"/>
                          <a:cs typeface="Times New Roman" pitchFamily="18" charset="0"/>
                        </a:rPr>
                        <a:t> </a:t>
                      </a:r>
                      <a:endParaRPr lang="en-US" sz="1600" dirty="0">
                        <a:effectLst/>
                        <a:latin typeface="Times New Roman" pitchFamily="18" charset="0"/>
                        <a:ea typeface="Times New Roman"/>
                        <a:cs typeface="Times New Roman" pitchFamily="18" charset="0"/>
                      </a:endParaRPr>
                    </a:p>
                    <a:p>
                      <a:pPr marL="67945" algn="l">
                        <a:lnSpc>
                          <a:spcPct val="115000"/>
                        </a:lnSpc>
                        <a:spcAft>
                          <a:spcPts val="0"/>
                        </a:spcAft>
                      </a:pPr>
                      <a:r>
                        <a:rPr lang="en-US" sz="1600" b="1" dirty="0">
                          <a:effectLst/>
                          <a:latin typeface="Times New Roman" pitchFamily="18" charset="0"/>
                          <a:ea typeface="Times New Roman"/>
                          <a:cs typeface="Times New Roman" pitchFamily="18" charset="0"/>
                        </a:rPr>
                        <a:t>4. </a:t>
                      </a:r>
                      <a:r>
                        <a:rPr lang="en-US" sz="1600" b="1" dirty="0" err="1">
                          <a:effectLst/>
                          <a:latin typeface="Times New Roman" pitchFamily="18" charset="0"/>
                          <a:ea typeface="Times New Roman"/>
                          <a:cs typeface="Times New Roman" pitchFamily="18" charset="0"/>
                        </a:rPr>
                        <a:t>Luận</a:t>
                      </a:r>
                      <a:r>
                        <a:rPr lang="en-US" sz="1600" b="1" dirty="0">
                          <a:effectLst/>
                          <a:latin typeface="Times New Roman" pitchFamily="18" charset="0"/>
                          <a:ea typeface="Times New Roman"/>
                          <a:cs typeface="Times New Roman" pitchFamily="18" charset="0"/>
                        </a:rPr>
                        <a:t> </a:t>
                      </a:r>
                      <a:r>
                        <a:rPr lang="en-US" sz="1600" b="1" dirty="0" err="1">
                          <a:effectLst/>
                          <a:latin typeface="Times New Roman" pitchFamily="18" charset="0"/>
                          <a:ea typeface="Times New Roman"/>
                          <a:cs typeface="Times New Roman" pitchFamily="18" charset="0"/>
                        </a:rPr>
                        <a:t>đề</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vMerge="1">
                  <a:txBody>
                    <a:bodyPr/>
                    <a:lstStyle/>
                    <a:p>
                      <a:endParaRPr lang="en-US">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67945" algn="just">
                        <a:lnSpc>
                          <a:spcPct val="115000"/>
                        </a:lnSpc>
                        <a:spcAft>
                          <a:spcPts val="0"/>
                        </a:spcAft>
                      </a:pPr>
                      <a:r>
                        <a:rPr lang="en-US" sz="1600" b="1" dirty="0">
                          <a:effectLst/>
                          <a:latin typeface="Times New Roman" pitchFamily="18" charset="0"/>
                          <a:ea typeface="Times New Roman"/>
                          <a:cs typeface="Times New Roman" pitchFamily="18" charset="0"/>
                        </a:rPr>
                        <a:t>d</a:t>
                      </a:r>
                      <a:r>
                        <a:rPr lang="vi-VN" sz="1600" b="1" dirty="0">
                          <a:effectLst/>
                          <a:latin typeface="Times New Roman" pitchFamily="18" charset="0"/>
                          <a:ea typeface="Times New Roman"/>
                          <a:cs typeface="Times New Roman" pitchFamily="18" charset="0"/>
                        </a:rPr>
                        <a:t>. </a:t>
                      </a:r>
                      <a:r>
                        <a:rPr lang="vi-VN" sz="1600" dirty="0">
                          <a:effectLst/>
                          <a:latin typeface="Times New Roman" pitchFamily="18" charset="0"/>
                          <a:ea typeface="Times New Roman"/>
                          <a:cs typeface="Times New Roman" pitchFamily="18" charset="0"/>
                        </a:rPr>
                        <a:t>nhằm thuyết phục người đọc về ý kiến, tư tưởng của người viết trước một vấn đề, hiện tượng trong đời sống.</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r h="370840">
                <a:tc>
                  <a:txBody>
                    <a:bodyPr/>
                    <a:lstStyle/>
                    <a:p>
                      <a:pPr marL="453390" indent="-226695" algn="l">
                        <a:lnSpc>
                          <a:spcPct val="107000"/>
                        </a:lnSpc>
                        <a:spcAft>
                          <a:spcPts val="0"/>
                        </a:spcAft>
                        <a:tabLst>
                          <a:tab pos="1386840" algn="l"/>
                        </a:tabLst>
                      </a:pPr>
                      <a:r>
                        <a:rPr lang="en-US" sz="1600" b="1" kern="100" dirty="0" smtClean="0">
                          <a:effectLst/>
                          <a:latin typeface="Times New Roman" pitchFamily="18" charset="0"/>
                          <a:ea typeface="Times New Roman"/>
                          <a:cs typeface="Times New Roman" pitchFamily="18" charset="0"/>
                        </a:rPr>
                        <a:t>5. </a:t>
                      </a:r>
                      <a:r>
                        <a:rPr lang="en-US" sz="1600" b="1" kern="100" dirty="0" err="1" smtClean="0">
                          <a:effectLst/>
                          <a:latin typeface="Times New Roman" pitchFamily="18" charset="0"/>
                          <a:ea typeface="Times New Roman"/>
                          <a:cs typeface="Times New Roman" pitchFamily="18" charset="0"/>
                        </a:rPr>
                        <a:t>Các</a:t>
                      </a:r>
                      <a:r>
                        <a:rPr lang="en-US" sz="1600" b="1" kern="100" dirty="0" smtClean="0">
                          <a:effectLst/>
                          <a:latin typeface="Times New Roman" pitchFamily="18" charset="0"/>
                          <a:ea typeface="Times New Roman"/>
                          <a:cs typeface="Times New Roman" pitchFamily="18" charset="0"/>
                        </a:rPr>
                        <a:t> </a:t>
                      </a:r>
                      <a:r>
                        <a:rPr lang="en-US" sz="1600" b="1" kern="100" dirty="0" err="1">
                          <a:effectLst/>
                          <a:latin typeface="Times New Roman" pitchFamily="18" charset="0"/>
                          <a:ea typeface="Times New Roman"/>
                          <a:cs typeface="Times New Roman" pitchFamily="18" charset="0"/>
                        </a:rPr>
                        <a:t>bước</a:t>
                      </a:r>
                      <a:r>
                        <a:rPr lang="en-US" sz="1600" b="1" kern="100" dirty="0">
                          <a:effectLst/>
                          <a:latin typeface="Times New Roman" pitchFamily="18" charset="0"/>
                          <a:ea typeface="Times New Roman"/>
                          <a:cs typeface="Times New Roman" pitchFamily="18" charset="0"/>
                        </a:rPr>
                        <a:t> </a:t>
                      </a:r>
                      <a:r>
                        <a:rPr lang="en-US" sz="1600" b="1" kern="100" dirty="0" err="1" smtClean="0">
                          <a:effectLst/>
                          <a:latin typeface="Times New Roman" pitchFamily="18" charset="0"/>
                          <a:ea typeface="Times New Roman"/>
                          <a:cs typeface="Times New Roman" pitchFamily="18" charset="0"/>
                        </a:rPr>
                        <a:t>đọc</a:t>
                      </a:r>
                      <a:endParaRPr lang="en-US" sz="1600" b="1" kern="100" dirty="0" smtClean="0">
                        <a:effectLst/>
                        <a:latin typeface="Times New Roman" pitchFamily="18" charset="0"/>
                        <a:ea typeface="Times New Roman"/>
                        <a:cs typeface="Times New Roman" pitchFamily="18" charset="0"/>
                      </a:endParaRPr>
                    </a:p>
                    <a:p>
                      <a:pPr marL="453390" indent="-226695" algn="l">
                        <a:lnSpc>
                          <a:spcPct val="107000"/>
                        </a:lnSpc>
                        <a:spcAft>
                          <a:spcPts val="0"/>
                        </a:spcAft>
                        <a:tabLst>
                          <a:tab pos="1386840" algn="l"/>
                        </a:tabLst>
                      </a:pPr>
                      <a:r>
                        <a:rPr lang="en-US" sz="1600" b="1" kern="100" dirty="0" smtClean="0">
                          <a:effectLst/>
                          <a:latin typeface="Times New Roman" pitchFamily="18" charset="0"/>
                          <a:ea typeface="Times New Roman"/>
                          <a:cs typeface="Times New Roman" pitchFamily="18" charset="0"/>
                        </a:rPr>
                        <a:t> </a:t>
                      </a:r>
                      <a:r>
                        <a:rPr lang="en-US" sz="1600" b="1" kern="100" dirty="0" err="1">
                          <a:effectLst/>
                          <a:latin typeface="Times New Roman" pitchFamily="18" charset="0"/>
                          <a:ea typeface="Times New Roman"/>
                          <a:cs typeface="Times New Roman" pitchFamily="18" charset="0"/>
                        </a:rPr>
                        <a:t>văn</a:t>
                      </a:r>
                      <a:r>
                        <a:rPr lang="en-US" sz="1600" b="1" kern="100" dirty="0">
                          <a:effectLst/>
                          <a:latin typeface="Times New Roman" pitchFamily="18" charset="0"/>
                          <a:ea typeface="Times New Roman"/>
                          <a:cs typeface="Times New Roman" pitchFamily="18" charset="0"/>
                        </a:rPr>
                        <a:t> </a:t>
                      </a:r>
                      <a:r>
                        <a:rPr lang="en-US" sz="1600" b="1" kern="100" dirty="0" err="1">
                          <a:effectLst/>
                          <a:latin typeface="Times New Roman" pitchFamily="18" charset="0"/>
                          <a:ea typeface="Times New Roman"/>
                          <a:cs typeface="Times New Roman" pitchFamily="18" charset="0"/>
                        </a:rPr>
                        <a:t>bản</a:t>
                      </a:r>
                      <a:r>
                        <a:rPr lang="en-US" sz="1600" b="1" kern="100" dirty="0">
                          <a:effectLst/>
                          <a:latin typeface="Times New Roman" pitchFamily="18" charset="0"/>
                          <a:ea typeface="Times New Roman"/>
                          <a:cs typeface="Times New Roman" pitchFamily="18" charset="0"/>
                        </a:rPr>
                        <a:t> </a:t>
                      </a:r>
                      <a:r>
                        <a:rPr lang="en-US" sz="1600" b="1" kern="100" dirty="0" err="1" smtClean="0">
                          <a:effectLst/>
                          <a:latin typeface="Times New Roman" pitchFamily="18" charset="0"/>
                          <a:ea typeface="Times New Roman"/>
                          <a:cs typeface="Times New Roman" pitchFamily="18" charset="0"/>
                        </a:rPr>
                        <a:t>nghị</a:t>
                      </a:r>
                      <a:endParaRPr lang="en-US" sz="1600" b="1" kern="100" dirty="0" smtClean="0">
                        <a:effectLst/>
                        <a:latin typeface="Times New Roman" pitchFamily="18" charset="0"/>
                        <a:ea typeface="Times New Roman"/>
                        <a:cs typeface="Times New Roman" pitchFamily="18" charset="0"/>
                      </a:endParaRPr>
                    </a:p>
                    <a:p>
                      <a:pPr marL="453390" indent="-226695" algn="l">
                        <a:lnSpc>
                          <a:spcPct val="107000"/>
                        </a:lnSpc>
                        <a:spcAft>
                          <a:spcPts val="0"/>
                        </a:spcAft>
                        <a:tabLst>
                          <a:tab pos="1386840" algn="l"/>
                        </a:tabLst>
                      </a:pPr>
                      <a:r>
                        <a:rPr lang="en-US" sz="1600" b="1" kern="100" dirty="0" smtClean="0">
                          <a:effectLst/>
                          <a:latin typeface="Times New Roman" pitchFamily="18" charset="0"/>
                          <a:ea typeface="Times New Roman"/>
                          <a:cs typeface="Times New Roman" pitchFamily="18" charset="0"/>
                        </a:rPr>
                        <a:t> </a:t>
                      </a:r>
                      <a:r>
                        <a:rPr lang="en-US" sz="1600" b="1" kern="100" dirty="0" err="1">
                          <a:effectLst/>
                          <a:latin typeface="Times New Roman" pitchFamily="18" charset="0"/>
                          <a:ea typeface="Times New Roman"/>
                          <a:cs typeface="Times New Roman" pitchFamily="18" charset="0"/>
                        </a:rPr>
                        <a:t>luận</a:t>
                      </a:r>
                      <a:r>
                        <a:rPr lang="en-US" sz="1600" b="1" kern="100" dirty="0" smtClean="0">
                          <a:effectLst/>
                          <a:latin typeface="Times New Roman" pitchFamily="18" charset="0"/>
                          <a:ea typeface="Times New Roman"/>
                          <a:cs typeface="Times New Roman" pitchFamily="18" charset="0"/>
                        </a:rPr>
                        <a:t>:</a:t>
                      </a:r>
                      <a:endParaRPr lang="en-US" sz="1600" kern="100" dirty="0">
                        <a:effectLst/>
                        <a:latin typeface="Times New Roman" pitchFamily="18" charset="0"/>
                        <a:ea typeface="Calibri"/>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vMerge="1">
                  <a:txBody>
                    <a:bodyPr/>
                    <a:lstStyle/>
                    <a:p>
                      <a:endParaRPr lang="en-US">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67945" marR="0" indent="0" algn="just" defTabSz="914400" rtl="0" eaLnBrk="1" fontAlgn="auto" latinLnBrk="0" hangingPunct="1">
                        <a:lnSpc>
                          <a:spcPct val="115000"/>
                        </a:lnSpc>
                        <a:spcBef>
                          <a:spcPts val="0"/>
                        </a:spcBef>
                        <a:spcAft>
                          <a:spcPts val="0"/>
                        </a:spcAft>
                        <a:buClrTx/>
                        <a:buSzTx/>
                        <a:buFontTx/>
                        <a:buNone/>
                        <a:tabLst/>
                        <a:defRPr/>
                      </a:pPr>
                      <a:r>
                        <a:rPr lang="en-US" sz="1600" kern="1200" dirty="0" err="1" smtClean="0">
                          <a:solidFill>
                            <a:schemeClr val="dk1"/>
                          </a:solidFill>
                          <a:effectLst/>
                          <a:latin typeface="Times New Roman" pitchFamily="18" charset="0"/>
                          <a:ea typeface="+mn-ea"/>
                          <a:cs typeface="Times New Roman" pitchFamily="18" charset="0"/>
                        </a:rPr>
                        <a:t>e.kiểu</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văn</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bản</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mà</a:t>
                      </a:r>
                      <a:r>
                        <a:rPr lang="en-US" sz="1600" kern="1200" dirty="0" smtClean="0">
                          <a:solidFill>
                            <a:schemeClr val="dk1"/>
                          </a:solidFill>
                          <a:effectLst/>
                          <a:latin typeface="Times New Roman" pitchFamily="18" charset="0"/>
                          <a:ea typeface="+mn-ea"/>
                          <a:cs typeface="Times New Roman" pitchFamily="18" charset="0"/>
                        </a:rPr>
                        <a:t> ở </a:t>
                      </a:r>
                      <a:r>
                        <a:rPr lang="en-US" sz="1600" kern="1200" dirty="0" err="1" smtClean="0">
                          <a:solidFill>
                            <a:schemeClr val="dk1"/>
                          </a:solidFill>
                          <a:effectLst/>
                          <a:latin typeface="Times New Roman" pitchFamily="18" charset="0"/>
                          <a:ea typeface="+mn-ea"/>
                          <a:cs typeface="Times New Roman" pitchFamily="18" charset="0"/>
                        </a:rPr>
                        <a:t>đó</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người</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nói</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người</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viết</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chủ</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yếu</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sử</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dụng</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lí</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lẽ</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dẫn</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chứng</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lập</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luận</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nhằm</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xác</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lập</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cho</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người</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đọc</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người</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nghe</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một</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quan</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điểm</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tư</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tưởng</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nhất</a:t>
                      </a:r>
                      <a:r>
                        <a:rPr lang="en-US" sz="1600" kern="1200" dirty="0" smtClean="0">
                          <a:solidFill>
                            <a:schemeClr val="dk1"/>
                          </a:solidFill>
                          <a:effectLst/>
                          <a:latin typeface="Times New Roman" pitchFamily="18" charset="0"/>
                          <a:ea typeface="+mn-ea"/>
                          <a:cs typeface="Times New Roman" pitchFamily="18" charset="0"/>
                        </a:rPr>
                        <a:t> </a:t>
                      </a:r>
                      <a:r>
                        <a:rPr lang="en-US" sz="1600" kern="1200" dirty="0" err="1" smtClean="0">
                          <a:solidFill>
                            <a:schemeClr val="dk1"/>
                          </a:solidFill>
                          <a:effectLst/>
                          <a:latin typeface="Times New Roman" pitchFamily="18" charset="0"/>
                          <a:ea typeface="+mn-ea"/>
                          <a:cs typeface="Times New Roman" pitchFamily="18" charset="0"/>
                        </a:rPr>
                        <a:t>định</a:t>
                      </a:r>
                      <a:r>
                        <a:rPr lang="en-US" sz="1600" kern="1200" dirty="0" smtClean="0">
                          <a:solidFill>
                            <a:schemeClr val="dk1"/>
                          </a:solidFill>
                          <a:effectLst/>
                          <a:latin typeface="Times New Roman" pitchFamily="18" charset="0"/>
                          <a:ea typeface="+mn-ea"/>
                          <a:cs typeface="Times New Roman" pitchFamily="18" charset="0"/>
                        </a:rPr>
                        <a:t>.</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r h="370840">
                <a:tc>
                  <a:txBody>
                    <a:bodyPr/>
                    <a:lstStyle/>
                    <a:p>
                      <a:pPr marL="67945" algn="l">
                        <a:lnSpc>
                          <a:spcPct val="115000"/>
                        </a:lnSpc>
                        <a:spcAft>
                          <a:spcPts val="0"/>
                        </a:spcAft>
                      </a:pPr>
                      <a:r>
                        <a:rPr lang="en-US" sz="1600" b="1" dirty="0">
                          <a:effectLst/>
                          <a:latin typeface="Times New Roman" pitchFamily="18" charset="0"/>
                          <a:ea typeface="Times New Roman"/>
                          <a:cs typeface="Times New Roman" pitchFamily="18" charset="0"/>
                        </a:rPr>
                        <a:t> </a:t>
                      </a:r>
                      <a:endParaRPr lang="en-US" sz="1600" dirty="0">
                        <a:effectLst/>
                        <a:latin typeface="Times New Roman" pitchFamily="18" charset="0"/>
                        <a:ea typeface="Times New Roman"/>
                        <a:cs typeface="Times New Roman" pitchFamily="18" charset="0"/>
                      </a:endParaRPr>
                    </a:p>
                    <a:p>
                      <a:pPr marL="67945" algn="l">
                        <a:lnSpc>
                          <a:spcPct val="115000"/>
                        </a:lnSpc>
                        <a:spcAft>
                          <a:spcPts val="0"/>
                        </a:spcAft>
                      </a:pPr>
                      <a:r>
                        <a:rPr lang="en-US" sz="1600" b="1" dirty="0">
                          <a:effectLst/>
                          <a:latin typeface="Times New Roman" pitchFamily="18" charset="0"/>
                          <a:ea typeface="Times New Roman"/>
                          <a:cs typeface="Times New Roman" pitchFamily="18" charset="0"/>
                        </a:rPr>
                        <a:t>6. </a:t>
                      </a:r>
                      <a:r>
                        <a:rPr lang="en-US" sz="1600" b="1" dirty="0" err="1">
                          <a:effectLst/>
                          <a:latin typeface="Times New Roman" pitchFamily="18" charset="0"/>
                          <a:ea typeface="Times New Roman"/>
                          <a:cs typeface="Times New Roman" pitchFamily="18" charset="0"/>
                        </a:rPr>
                        <a:t>Dẫn</a:t>
                      </a:r>
                      <a:r>
                        <a:rPr lang="en-US" sz="1600" b="1" dirty="0">
                          <a:effectLst/>
                          <a:latin typeface="Times New Roman" pitchFamily="18" charset="0"/>
                          <a:ea typeface="Times New Roman"/>
                          <a:cs typeface="Times New Roman" pitchFamily="18" charset="0"/>
                        </a:rPr>
                        <a:t> </a:t>
                      </a:r>
                      <a:r>
                        <a:rPr lang="en-US" sz="1600" b="1" dirty="0" err="1">
                          <a:effectLst/>
                          <a:latin typeface="Times New Roman" pitchFamily="18" charset="0"/>
                          <a:ea typeface="Times New Roman"/>
                          <a:cs typeface="Times New Roman" pitchFamily="18" charset="0"/>
                        </a:rPr>
                        <a:t>chứng</a:t>
                      </a:r>
                      <a:r>
                        <a:rPr lang="en-US" sz="1600" b="1" dirty="0">
                          <a:effectLst/>
                          <a:latin typeface="Times New Roman" pitchFamily="18" charset="0"/>
                          <a:ea typeface="Times New Roman"/>
                          <a:cs typeface="Times New Roman" pitchFamily="18" charset="0"/>
                        </a:rPr>
                        <a:t> </a:t>
                      </a:r>
                      <a:endParaRPr lang="en-US" sz="1600" dirty="0">
                        <a:effectLst/>
                        <a:latin typeface="Times New Roman" pitchFamily="18" charset="0"/>
                        <a:ea typeface="Times New Roman"/>
                        <a:cs typeface="Times New Roman" pitchFamily="18" charset="0"/>
                      </a:endParaRPr>
                    </a:p>
                    <a:p>
                      <a:pPr marL="67945" algn="l">
                        <a:lnSpc>
                          <a:spcPct val="115000"/>
                        </a:lnSpc>
                        <a:spcAft>
                          <a:spcPts val="0"/>
                        </a:spcAft>
                      </a:pPr>
                      <a:r>
                        <a:rPr lang="en-US" sz="1600" b="1" dirty="0">
                          <a:effectLst/>
                          <a:latin typeface="Times New Roman" pitchFamily="18" charset="0"/>
                          <a:ea typeface="Times New Roman"/>
                          <a:cs typeface="Times New Roman" pitchFamily="18" charset="0"/>
                        </a:rPr>
                        <a:t>(</a:t>
                      </a:r>
                      <a:r>
                        <a:rPr lang="vi-VN" sz="1600" dirty="0">
                          <a:effectLst/>
                          <a:latin typeface="Times New Roman" pitchFamily="18" charset="0"/>
                          <a:ea typeface="Times New Roman"/>
                          <a:cs typeface="Times New Roman" pitchFamily="18" charset="0"/>
                        </a:rPr>
                        <a:t>bằng chứng</a:t>
                      </a:r>
                      <a:r>
                        <a:rPr lang="en-US" sz="1600" dirty="0">
                          <a:effectLst/>
                          <a:latin typeface="Times New Roman" pitchFamily="18" charset="0"/>
                          <a:ea typeface="Times New Roman"/>
                          <a:cs typeface="Times New Roman" pitchFamily="18" charset="0"/>
                        </a:rPr>
                        <a:t>)</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vMerge="1">
                  <a:txBody>
                    <a:bodyPr/>
                    <a:lstStyle/>
                    <a:p>
                      <a:endParaRPr lang="en-US">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67945" algn="just">
                        <a:lnSpc>
                          <a:spcPct val="115000"/>
                        </a:lnSpc>
                        <a:spcAft>
                          <a:spcPts val="0"/>
                        </a:spcAft>
                      </a:pPr>
                      <a:r>
                        <a:rPr lang="en-US" sz="1600" b="1" dirty="0">
                          <a:effectLst/>
                          <a:latin typeface="Times New Roman" pitchFamily="18" charset="0"/>
                          <a:ea typeface="Times New Roman"/>
                          <a:cs typeface="Times New Roman" pitchFamily="18" charset="0"/>
                        </a:rPr>
                        <a:t>g. </a:t>
                      </a:r>
                      <a:r>
                        <a:rPr lang="vi-VN" sz="1600" dirty="0">
                          <a:effectLst/>
                          <a:latin typeface="Times New Roman" pitchFamily="18" charset="0"/>
                          <a:ea typeface="Times New Roman"/>
                          <a:cs typeface="Times New Roman" pitchFamily="18" charset="0"/>
                        </a:rPr>
                        <a:t>là các ý kiến, là tư tưởng hay quan điểm của người viết muốn biểu đạt về vấn đề được đặt ra, đó là các tư tưởng, lập luận của chính tác giả trong văn bản nghị luận, các bài thuyết trình hoặc vấn đề nghị luận đang được đề cập.</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r h="370840">
                <a:tc>
                  <a:txBody>
                    <a:bodyPr/>
                    <a:lstStyle/>
                    <a:p>
                      <a:pPr marL="67945" algn="l">
                        <a:lnSpc>
                          <a:spcPct val="115000"/>
                        </a:lnSpc>
                        <a:spcAft>
                          <a:spcPts val="0"/>
                        </a:spcAft>
                      </a:pPr>
                      <a:r>
                        <a:rPr lang="pt-BR" sz="1600" b="1" dirty="0">
                          <a:effectLst/>
                          <a:latin typeface="Times New Roman" pitchFamily="18" charset="0"/>
                          <a:ea typeface="Times New Roman"/>
                          <a:cs typeface="Times New Roman" pitchFamily="18" charset="0"/>
                        </a:rPr>
                        <a:t> </a:t>
                      </a:r>
                      <a:endParaRPr lang="en-US" sz="1600" dirty="0">
                        <a:effectLst/>
                        <a:latin typeface="Times New Roman" pitchFamily="18" charset="0"/>
                        <a:ea typeface="Times New Roman"/>
                        <a:cs typeface="Times New Roman" pitchFamily="18" charset="0"/>
                      </a:endParaRPr>
                    </a:p>
                    <a:p>
                      <a:pPr marL="67945" algn="l">
                        <a:lnSpc>
                          <a:spcPct val="115000"/>
                        </a:lnSpc>
                        <a:spcAft>
                          <a:spcPts val="0"/>
                        </a:spcAft>
                      </a:pPr>
                      <a:r>
                        <a:rPr lang="pt-BR" sz="1600" b="1" dirty="0">
                          <a:effectLst/>
                          <a:latin typeface="Times New Roman" pitchFamily="18" charset="0"/>
                          <a:ea typeface="Times New Roman"/>
                          <a:cs typeface="Times New Roman" pitchFamily="18" charset="0"/>
                        </a:rPr>
                        <a:t>7. Yếu tố biểu cảm trong văn nghị luận</a:t>
                      </a:r>
                      <a:endParaRPr lang="en-US" sz="1600" dirty="0">
                        <a:effectLst/>
                        <a:latin typeface="Times New Roman" pitchFamily="18" charset="0"/>
                        <a:ea typeface="Times New Roman"/>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vMerge="1">
                  <a:txBody>
                    <a:bodyPr/>
                    <a:lstStyle/>
                    <a:p>
                      <a:endParaRPr lang="en-US" dirty="0">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3390" indent="-8890" algn="just">
                        <a:lnSpc>
                          <a:spcPct val="107000"/>
                        </a:lnSpc>
                        <a:spcAft>
                          <a:spcPts val="0"/>
                        </a:spcAft>
                        <a:tabLst>
                          <a:tab pos="1386840" algn="l"/>
                        </a:tabLst>
                      </a:pPr>
                      <a:r>
                        <a:rPr lang="en-US" sz="1600" b="1" kern="100" dirty="0">
                          <a:effectLst/>
                          <a:latin typeface="Times New Roman" pitchFamily="18" charset="0"/>
                          <a:ea typeface="Times New Roman"/>
                          <a:cs typeface="Times New Roman" pitchFamily="18" charset="0"/>
                        </a:rPr>
                        <a:t> h</a:t>
                      </a:r>
                      <a:r>
                        <a:rPr lang="en-US" sz="1600" b="1" kern="100" dirty="0" smtClean="0">
                          <a:effectLst/>
                          <a:latin typeface="Times New Roman" pitchFamily="18" charset="0"/>
                          <a:ea typeface="Times New Roman"/>
                          <a:cs typeface="Times New Roman" pitchFamily="18" charset="0"/>
                        </a:rPr>
                        <a:t>.</a:t>
                      </a:r>
                      <a:endParaRPr lang="en-US" sz="1600" b="1" kern="100" dirty="0">
                        <a:effectLst/>
                        <a:latin typeface="Times New Roman" pitchFamily="18" charset="0"/>
                        <a:ea typeface="Times New Roman"/>
                        <a:cs typeface="Times New Roman" pitchFamily="18" charset="0"/>
                      </a:endParaRPr>
                    </a:p>
                    <a:p>
                      <a:pPr marL="453390" indent="-8890" algn="just">
                        <a:lnSpc>
                          <a:spcPct val="107000"/>
                        </a:lnSpc>
                        <a:spcAft>
                          <a:spcPts val="0"/>
                        </a:spcAft>
                        <a:tabLst>
                          <a:tab pos="1386840" algn="l"/>
                        </a:tabLst>
                      </a:pPr>
                      <a:r>
                        <a:rPr lang="en-US" sz="1600" kern="100" dirty="0" smtClean="0">
                          <a:effectLst/>
                          <a:latin typeface="Times New Roman" pitchFamily="18" charset="0"/>
                          <a:ea typeface="Times New Roman"/>
                          <a:cs typeface="Times New Roman" pitchFamily="18" charset="0"/>
                        </a:rPr>
                        <a:t> </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Đọc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nhan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đề</a:t>
                      </a:r>
                      <a:endParaRPr lang="en-US" sz="1600" kern="100" dirty="0">
                        <a:effectLst/>
                        <a:latin typeface="Times New Roman" pitchFamily="18" charset="0"/>
                        <a:ea typeface="Calibri"/>
                        <a:cs typeface="Times New Roman" pitchFamily="18" charset="0"/>
                      </a:endParaRPr>
                    </a:p>
                    <a:p>
                      <a:pPr marL="453390" indent="-226695" algn="just">
                        <a:lnSpc>
                          <a:spcPct val="107000"/>
                        </a:lnSpc>
                        <a:spcAft>
                          <a:spcPts val="0"/>
                        </a:spcAft>
                        <a:tabLst>
                          <a:tab pos="1386840" algn="l"/>
                        </a:tabLst>
                      </a:pPr>
                      <a:r>
                        <a:rPr lang="en-US" sz="1600" kern="100" dirty="0">
                          <a:effectLst/>
                          <a:latin typeface="Times New Roman" pitchFamily="18" charset="0"/>
                          <a:ea typeface="Times New Roman"/>
                          <a:cs typeface="Times New Roman" pitchFamily="18" charset="0"/>
                        </a:rPr>
                        <a:t> </a:t>
                      </a:r>
                      <a:r>
                        <a:rPr lang="en-US" sz="1600" kern="100" dirty="0" smtClean="0">
                          <a:effectLst/>
                          <a:latin typeface="Times New Roman" pitchFamily="18" charset="0"/>
                          <a:ea typeface="Times New Roman"/>
                          <a:cs typeface="Times New Roman" pitchFamily="18" charset="0"/>
                        </a:rPr>
                        <a:t>    + </a:t>
                      </a:r>
                      <a:r>
                        <a:rPr lang="en-US" sz="1600" kern="100" dirty="0" err="1">
                          <a:effectLst/>
                          <a:latin typeface="Times New Roman" pitchFamily="18" charset="0"/>
                          <a:ea typeface="Times New Roman"/>
                          <a:cs typeface="Times New Roman" pitchFamily="18" charset="0"/>
                        </a:rPr>
                        <a:t>Đọc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văn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bản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nhận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diện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hệ</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thống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luận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điểm</a:t>
                      </a:r>
                      <a:endParaRPr lang="en-US" sz="1600" kern="100" dirty="0">
                        <a:effectLst/>
                        <a:latin typeface="Times New Roman" pitchFamily="18" charset="0"/>
                        <a:ea typeface="Calibri"/>
                        <a:cs typeface="Times New Roman" pitchFamily="18" charset="0"/>
                      </a:endParaRPr>
                    </a:p>
                    <a:p>
                      <a:pPr marL="453390" indent="-8890" algn="just">
                        <a:lnSpc>
                          <a:spcPct val="107000"/>
                        </a:lnSpc>
                        <a:spcAft>
                          <a:spcPts val="0"/>
                        </a:spcAft>
                        <a:tabLst>
                          <a:tab pos="1386840" algn="l"/>
                        </a:tabLst>
                      </a:pPr>
                      <a:r>
                        <a:rPr lang="en-US" sz="1600" kern="100" dirty="0">
                          <a:effectLst/>
                          <a:latin typeface="Times New Roman" pitchFamily="18" charset="0"/>
                          <a:ea typeface="Times New Roman"/>
                          <a:cs typeface="Times New Roman" pitchFamily="18" charset="0"/>
                        </a:rPr>
                        <a:t> + Ở </a:t>
                      </a:r>
                      <a:r>
                        <a:rPr lang="en-US" sz="1600" kern="100" dirty="0" err="1">
                          <a:effectLst/>
                          <a:latin typeface="Times New Roman" pitchFamily="18" charset="0"/>
                          <a:ea typeface="Times New Roman"/>
                          <a:cs typeface="Times New Roman" pitchFamily="18" charset="0"/>
                        </a:rPr>
                        <a:t>từng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luận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điểm</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chú</a:t>
                      </a:r>
                      <a:r>
                        <a:rPr lang="en-US" sz="1600" kern="100" dirty="0">
                          <a:effectLst/>
                          <a:latin typeface="Times New Roman" pitchFamily="18" charset="0"/>
                          <a:ea typeface="Times New Roman"/>
                          <a:cs typeface="Times New Roman" pitchFamily="18" charset="0"/>
                        </a:rPr>
                        <a:t> ý </a:t>
                      </a:r>
                      <a:r>
                        <a:rPr lang="en-US" sz="1600" kern="100" dirty="0" err="1">
                          <a:effectLst/>
                          <a:latin typeface="Times New Roman" pitchFamily="18" charset="0"/>
                          <a:ea typeface="Times New Roman"/>
                          <a:cs typeface="Times New Roman" pitchFamily="18" charset="0"/>
                        </a:rPr>
                        <a:t>việc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sử</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dụng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lí</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lẽ</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dẫn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chứng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cách</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lập</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luận</a:t>
                      </a:r>
                      <a:endParaRPr lang="en-US" sz="1600" kern="100" dirty="0">
                        <a:effectLst/>
                        <a:latin typeface="Times New Roman" pitchFamily="18" charset="0"/>
                        <a:ea typeface="Calibri"/>
                        <a:cs typeface="Times New Roman" pitchFamily="18" charset="0"/>
                      </a:endParaRPr>
                    </a:p>
                    <a:p>
                      <a:pPr marL="453390" indent="-226695" algn="just">
                        <a:lnSpc>
                          <a:spcPct val="107000"/>
                        </a:lnSpc>
                        <a:spcAft>
                          <a:spcPts val="0"/>
                        </a:spcAft>
                        <a:tabLst>
                          <a:tab pos="1386840" algn="l"/>
                        </a:tabLst>
                      </a:pPr>
                      <a:r>
                        <a:rPr lang="en-US" sz="1600" kern="100" dirty="0">
                          <a:effectLst/>
                          <a:latin typeface="Times New Roman" pitchFamily="18" charset="0"/>
                          <a:ea typeface="Times New Roman"/>
                          <a:cs typeface="Times New Roman" pitchFamily="18" charset="0"/>
                        </a:rPr>
                        <a:t> </a:t>
                      </a:r>
                      <a:r>
                        <a:rPr lang="en-US" sz="1600" kern="100" dirty="0" smtClean="0">
                          <a:effectLst/>
                          <a:latin typeface="Times New Roman" pitchFamily="18" charset="0"/>
                          <a:ea typeface="Times New Roman"/>
                          <a:cs typeface="Times New Roman" pitchFamily="18" charset="0"/>
                        </a:rPr>
                        <a:t>     + </a:t>
                      </a:r>
                      <a:r>
                        <a:rPr lang="en-US" sz="1600" kern="100" dirty="0" err="1">
                          <a:effectLst/>
                          <a:latin typeface="Times New Roman" pitchFamily="18" charset="0"/>
                          <a:ea typeface="Times New Roman"/>
                          <a:cs typeface="Times New Roman" pitchFamily="18" charset="0"/>
                        </a:rPr>
                        <a:t>Rút</a:t>
                      </a:r>
                      <a:r>
                        <a:rPr lang="en-US" sz="1600" kern="100" dirty="0">
                          <a:effectLst/>
                          <a:latin typeface="Times New Roman" pitchFamily="18" charset="0"/>
                          <a:ea typeface="Times New Roman"/>
                          <a:cs typeface="Times New Roman" pitchFamily="18" charset="0"/>
                        </a:rPr>
                        <a:t> ý </a:t>
                      </a:r>
                      <a:r>
                        <a:rPr lang="en-US" sz="1600" kern="100" dirty="0" err="1">
                          <a:effectLst/>
                          <a:latin typeface="Times New Roman" pitchFamily="18" charset="0"/>
                          <a:ea typeface="Times New Roman"/>
                          <a:cs typeface="Times New Roman" pitchFamily="18" charset="0"/>
                        </a:rPr>
                        <a:t>nghĩa</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tác</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động</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của</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văn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bản</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sau</a:t>
                      </a:r>
                      <a:r>
                        <a:rPr lang="en-US" sz="1600" kern="100" dirty="0">
                          <a:effectLst/>
                          <a:latin typeface="Times New Roman" pitchFamily="18" charset="0"/>
                          <a:ea typeface="Times New Roman"/>
                          <a:cs typeface="Times New Roman" pitchFamily="18" charset="0"/>
                        </a:rPr>
                        <a:t> </a:t>
                      </a:r>
                      <a:r>
                        <a:rPr lang="en-US" sz="1600" kern="100" dirty="0" err="1">
                          <a:effectLst/>
                          <a:latin typeface="Times New Roman" pitchFamily="18" charset="0"/>
                          <a:ea typeface="Times New Roman"/>
                          <a:cs typeface="Times New Roman" pitchFamily="18" charset="0"/>
                        </a:rPr>
                        <a:t>đọc</a:t>
                      </a:r>
                      <a:endParaRPr lang="en-US" sz="1600" kern="100" dirty="0">
                        <a:effectLst/>
                        <a:latin typeface="Times New Roman" pitchFamily="18" charset="0"/>
                        <a:ea typeface="Calibri"/>
                        <a:cs typeface="Times New Roman"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r>
            </a:tbl>
          </a:graphicData>
        </a:graphic>
      </p:graphicFrame>
      <p:cxnSp>
        <p:nvCxnSpPr>
          <p:cNvPr id="8" name="Straight Arrow Connector 7"/>
          <p:cNvCxnSpPr/>
          <p:nvPr/>
        </p:nvCxnSpPr>
        <p:spPr>
          <a:xfrm>
            <a:off x="2073499" y="762000"/>
            <a:ext cx="441101" cy="2971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8329" y="1524000"/>
            <a:ext cx="441101" cy="14478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58329" y="2407275"/>
            <a:ext cx="441101" cy="193612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51402" y="762000"/>
            <a:ext cx="463198" cy="2273121"/>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73499" y="3679602"/>
            <a:ext cx="441101" cy="180679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73499" y="2407275"/>
            <a:ext cx="425931" cy="202676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073499" y="1828800"/>
            <a:ext cx="425931" cy="3476661"/>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 y="6368534"/>
            <a:ext cx="8382000" cy="369332"/>
          </a:xfrm>
          <a:prstGeom prst="rect">
            <a:avLst/>
          </a:prstGeom>
          <a:noFill/>
        </p:spPr>
        <p:txBody>
          <a:bodyPr wrap="square" rtlCol="0">
            <a:spAutoFit/>
          </a:bodyPr>
          <a:lstStyle/>
          <a:p>
            <a:pPr algn="ctr"/>
            <a:r>
              <a:rPr lang="en-US" b="1" dirty="0">
                <a:solidFill>
                  <a:srgbClr val="C00000"/>
                </a:solidFill>
              </a:rPr>
              <a:t> </a:t>
            </a:r>
            <a:r>
              <a:rPr lang="en-US" b="1" dirty="0" smtClean="0">
                <a:solidFill>
                  <a:srgbClr val="C00000"/>
                </a:solidFill>
              </a:rPr>
              <a:t>ĐA:  1-e</a:t>
            </a:r>
            <a:r>
              <a:rPr lang="en-US" b="1" dirty="0">
                <a:solidFill>
                  <a:srgbClr val="C00000"/>
                </a:solidFill>
              </a:rPr>
              <a:t>, 2-d, 3-g, 4-a, 5-h, 6-c, 7- b.</a:t>
            </a:r>
          </a:p>
        </p:txBody>
      </p:sp>
    </p:spTree>
    <p:extLst>
      <p:ext uri="{BB962C8B-B14F-4D97-AF65-F5344CB8AC3E}">
        <p14:creationId xmlns:p14="http://schemas.microsoft.com/office/powerpoint/2010/main" val="4610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peaking into a microphone&#10;&#10;Description automatically generated with medium confidence">
            <a:extLst>
              <a:ext uri="{FF2B5EF4-FFF2-40B4-BE49-F238E27FC236}">
                <a16:creationId xmlns="" xmlns:a16="http://schemas.microsoft.com/office/drawing/2014/main" id="{77C717D0-D070-580A-252B-62B16F184410}"/>
              </a:ext>
            </a:extLst>
          </p:cNvPr>
          <p:cNvPicPr>
            <a:picLocks noChangeAspect="1"/>
          </p:cNvPicPr>
          <p:nvPr/>
        </p:nvPicPr>
        <p:blipFill rotWithShape="1">
          <a:blip r:embed="rId2"/>
          <a:srcRect l="2455" r="1759" b="-1"/>
          <a:stretch/>
        </p:blipFill>
        <p:spPr>
          <a:xfrm>
            <a:off x="4245498" y="3372124"/>
            <a:ext cx="4731460" cy="3308320"/>
          </a:xfrm>
          <a:prstGeom prst="rect">
            <a:avLst/>
          </a:prstGeom>
        </p:spPr>
      </p:pic>
      <p:pic>
        <p:nvPicPr>
          <p:cNvPr id="6" name="Picture 5" descr="A person standing in front of a crowd of people&#10;&#10;Description automatically generated with low confidence">
            <a:extLst>
              <a:ext uri="{FF2B5EF4-FFF2-40B4-BE49-F238E27FC236}">
                <a16:creationId xmlns="" xmlns:a16="http://schemas.microsoft.com/office/drawing/2014/main" id="{4B293532-96EA-2954-1D24-9474E739AA31}"/>
              </a:ext>
            </a:extLst>
          </p:cNvPr>
          <p:cNvPicPr>
            <a:picLocks noChangeAspect="1"/>
          </p:cNvPicPr>
          <p:nvPr/>
        </p:nvPicPr>
        <p:blipFill rotWithShape="1">
          <a:blip r:embed="rId3"/>
          <a:srcRect t="8922" r="1" b="1"/>
          <a:stretch/>
        </p:blipFill>
        <p:spPr>
          <a:xfrm>
            <a:off x="228600" y="152400"/>
            <a:ext cx="4904766" cy="3057706"/>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Picture 7" descr="Text&#10;&#10;Description automatically generated">
            <a:extLst>
              <a:ext uri="{FF2B5EF4-FFF2-40B4-BE49-F238E27FC236}">
                <a16:creationId xmlns="" xmlns:a16="http://schemas.microsoft.com/office/drawing/2014/main" id="{0A8BEDF9-2925-55AE-8401-A5FC175EA36C}"/>
              </a:ext>
            </a:extLst>
          </p:cNvPr>
          <p:cNvPicPr>
            <a:picLocks noChangeAspect="1"/>
          </p:cNvPicPr>
          <p:nvPr/>
        </p:nvPicPr>
        <p:blipFill rotWithShape="1">
          <a:blip r:embed="rId4"/>
          <a:srcRect r="4390" b="-2"/>
          <a:stretch/>
        </p:blipFill>
        <p:spPr>
          <a:xfrm>
            <a:off x="228600" y="3488750"/>
            <a:ext cx="4016898" cy="3075067"/>
          </a:xfrm>
          <a:prstGeom prst="rect">
            <a:avLst/>
          </a:prstGeom>
        </p:spPr>
      </p:pic>
      <p:pic>
        <p:nvPicPr>
          <p:cNvPr id="9" name="Picture 8">
            <a:extLst>
              <a:ext uri="{FF2B5EF4-FFF2-40B4-BE49-F238E27FC236}">
                <a16:creationId xmlns="" xmlns:a16="http://schemas.microsoft.com/office/drawing/2014/main" id="{495C40F7-F5F2-E94E-4629-D889821FB4C1}"/>
              </a:ext>
            </a:extLst>
          </p:cNvPr>
          <p:cNvPicPr>
            <a:picLocks noChangeAspect="1"/>
          </p:cNvPicPr>
          <p:nvPr/>
        </p:nvPicPr>
        <p:blipFill rotWithShape="1">
          <a:blip r:embed="rId5"/>
          <a:srcRect t="5229" b="12012"/>
          <a:stretch/>
        </p:blipFill>
        <p:spPr>
          <a:xfrm>
            <a:off x="4594089" y="152962"/>
            <a:ext cx="4382869" cy="3057144"/>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Tree>
    <p:extLst>
      <p:ext uri="{BB962C8B-B14F-4D97-AF65-F5344CB8AC3E}">
        <p14:creationId xmlns:p14="http://schemas.microsoft.com/office/powerpoint/2010/main" val="4817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xmlns="" id="{9D5E942D-2FB2-7130-2842-D1213BE6655A}"/>
              </a:ext>
            </a:extLst>
          </p:cNvPr>
          <p:cNvSpPr/>
          <p:nvPr/>
        </p:nvSpPr>
        <p:spPr>
          <a:xfrm>
            <a:off x="0" y="-19770"/>
            <a:ext cx="9144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Freeform 21">
            <a:extLst>
              <a:ext uri="{FF2B5EF4-FFF2-40B4-BE49-F238E27FC236}">
                <a16:creationId xmlns:a16="http://schemas.microsoft.com/office/drawing/2014/main" xmlns="" id="{F53936E1-526B-D5C8-3387-3CB136D37BBF}"/>
              </a:ext>
            </a:extLst>
          </p:cNvPr>
          <p:cNvSpPr/>
          <p:nvPr/>
        </p:nvSpPr>
        <p:spPr>
          <a:xfrm>
            <a:off x="1133606" y="609728"/>
            <a:ext cx="7488846"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3">
            <a:extLst>
              <a:ext uri="{FF2B5EF4-FFF2-40B4-BE49-F238E27FC236}">
                <a16:creationId xmlns:a16="http://schemas.microsoft.com/office/drawing/2014/main" xmlns="" id="{8281C209-3761-0E3F-BFC7-AC2D0CB6F8E5}"/>
              </a:ext>
            </a:extLst>
          </p:cNvPr>
          <p:cNvSpPr/>
          <p:nvPr/>
        </p:nvSpPr>
        <p:spPr>
          <a:xfrm>
            <a:off x="459822" y="-93721"/>
            <a:ext cx="631074" cy="819762"/>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6" name="TextBox 5">
            <a:extLst>
              <a:ext uri="{FF2B5EF4-FFF2-40B4-BE49-F238E27FC236}">
                <a16:creationId xmlns:a16="http://schemas.microsoft.com/office/drawing/2014/main" xmlns="" id="{97D4ABF0-C6B5-658B-5F8B-F1C325030C30}"/>
              </a:ext>
            </a:extLst>
          </p:cNvPr>
          <p:cNvSpPr txBox="1"/>
          <p:nvPr/>
        </p:nvSpPr>
        <p:spPr>
          <a:xfrm>
            <a:off x="1250680" y="58986"/>
            <a:ext cx="457021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TÌM HIỂU CHUNG</a:t>
            </a:r>
            <a:endParaRPr kumimoji="0" lang="en-US" sz="20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7" name="Oval 6">
            <a:extLst>
              <a:ext uri="{FF2B5EF4-FFF2-40B4-BE49-F238E27FC236}">
                <a16:creationId xmlns:a16="http://schemas.microsoft.com/office/drawing/2014/main" xmlns="" id="{D0608E87-F8D3-3A2C-5698-19870161EFBE}"/>
              </a:ext>
            </a:extLst>
          </p:cNvPr>
          <p:cNvSpPr/>
          <p:nvPr/>
        </p:nvSpPr>
        <p:spPr>
          <a:xfrm>
            <a:off x="1896991" y="722515"/>
            <a:ext cx="5340494" cy="858982"/>
          </a:xfrm>
          <a:prstGeom prst="ellipse">
            <a:avLst/>
          </a:prstGeom>
          <a:solidFill>
            <a:srgbClr val="FFFFFF"/>
          </a:solidFill>
          <a:ln w="12700" cap="flat" cmpd="sng" algn="ctr">
            <a:solidFill>
              <a:srgbClr val="78CD15"/>
            </a:solidFill>
            <a:prstDash val="solid"/>
            <a:miter lim="800000"/>
          </a:ln>
          <a:effectLst/>
        </p:spPr>
        <p:txBody>
          <a:bodyPr rtlCol="0" anchor="ctr"/>
          <a:lstStyle/>
          <a:p>
            <a:pPr algn="just">
              <a:lnSpc>
                <a:spcPct val="130000"/>
              </a:lnSpc>
            </a:pPr>
            <a:r>
              <a:rPr lang="en-US" sz="2800" b="1" dirty="0">
                <a:solidFill>
                  <a:srgbClr val="C00000"/>
                </a:solidFill>
                <a:latin typeface="Times New Roman" panose="02020603050405020304" pitchFamily="18" charset="0"/>
                <a:ea typeface="Times New Roman" panose="02020603050405020304" pitchFamily="18" charset="0"/>
              </a:rPr>
              <a:t>2</a:t>
            </a:r>
            <a:r>
              <a:rPr lang="en-US" sz="2800" b="1" dirty="0" smtClean="0">
                <a:solidFill>
                  <a:srgbClr val="C00000"/>
                </a:solidFill>
                <a:latin typeface="Times New Roman" panose="02020603050405020304" pitchFamily="18" charset="0"/>
                <a:ea typeface="Times New Roman" panose="02020603050405020304" pitchFamily="18" charset="0"/>
              </a:rPr>
              <a:t>. </a:t>
            </a:r>
            <a:r>
              <a:rPr lang="en-US" sz="2800" b="1" dirty="0" err="1" smtClean="0">
                <a:solidFill>
                  <a:srgbClr val="C00000"/>
                </a:solidFill>
                <a:latin typeface="Times New Roman" panose="02020603050405020304" pitchFamily="18" charset="0"/>
                <a:ea typeface="Times New Roman" panose="02020603050405020304" pitchFamily="18" charset="0"/>
              </a:rPr>
              <a:t>Tác</a:t>
            </a:r>
            <a:r>
              <a:rPr lang="en-US" sz="2800" b="1" dirty="0" smtClean="0">
                <a:solidFill>
                  <a:srgbClr val="C00000"/>
                </a:solidFill>
                <a:latin typeface="Times New Roman" panose="02020603050405020304" pitchFamily="18" charset="0"/>
                <a:ea typeface="Times New Roman" panose="02020603050405020304" pitchFamily="18" charset="0"/>
              </a:rPr>
              <a:t> </a:t>
            </a:r>
            <a:r>
              <a:rPr lang="en-US" sz="2800" b="1" dirty="0" err="1" smtClean="0">
                <a:solidFill>
                  <a:srgbClr val="C00000"/>
                </a:solidFill>
                <a:latin typeface="Times New Roman" panose="02020603050405020304" pitchFamily="18" charset="0"/>
                <a:ea typeface="Times New Roman" panose="02020603050405020304" pitchFamily="18" charset="0"/>
              </a:rPr>
              <a:t>giả</a:t>
            </a:r>
            <a:r>
              <a:rPr lang="en-US" sz="2800" b="1" dirty="0" smtClean="0">
                <a:solidFill>
                  <a:srgbClr val="C00000"/>
                </a:solidFill>
                <a:latin typeface="Times New Roman" panose="02020603050405020304" pitchFamily="18" charset="0"/>
                <a:ea typeface="Times New Roman" panose="02020603050405020304" pitchFamily="18" charset="0"/>
              </a:rPr>
              <a:t>:</a:t>
            </a:r>
            <a:endParaRPr lang="en-US" sz="2800" b="1" dirty="0">
              <a:solidFill>
                <a:srgbClr val="C00000"/>
              </a:solidFill>
              <a:latin typeface="Times New Roman" panose="02020603050405020304" pitchFamily="18" charset="0"/>
              <a:ea typeface="Times New Roman" panose="02020603050405020304" pitchFamily="18" charset="0"/>
            </a:endParaRPr>
          </a:p>
        </p:txBody>
      </p:sp>
      <p:grpSp>
        <p:nvGrpSpPr>
          <p:cNvPr id="23" name="Group 22">
            <a:extLst>
              <a:ext uri="{FF2B5EF4-FFF2-40B4-BE49-F238E27FC236}">
                <a16:creationId xmlns:a16="http://schemas.microsoft.com/office/drawing/2014/main" xmlns="" id="{15C77879-97E5-1D57-0ABB-C87980030669}"/>
              </a:ext>
            </a:extLst>
          </p:cNvPr>
          <p:cNvGrpSpPr/>
          <p:nvPr/>
        </p:nvGrpSpPr>
        <p:grpSpPr>
          <a:xfrm>
            <a:off x="490255" y="1689462"/>
            <a:ext cx="1257120" cy="1042250"/>
            <a:chOff x="4272322" y="2997681"/>
            <a:chExt cx="1676160" cy="1042250"/>
          </a:xfrm>
        </p:grpSpPr>
        <p:grpSp>
          <p:nvGrpSpPr>
            <p:cNvPr id="25" name="组合 3">
              <a:extLst>
                <a:ext uri="{FF2B5EF4-FFF2-40B4-BE49-F238E27FC236}">
                  <a16:creationId xmlns:a16="http://schemas.microsoft.com/office/drawing/2014/main" xmlns="" id="{74620C84-EABA-8C62-A7BE-57E9B08758C9}"/>
                </a:ext>
              </a:extLst>
            </p:cNvPr>
            <p:cNvGrpSpPr/>
            <p:nvPr/>
          </p:nvGrpSpPr>
          <p:grpSpPr>
            <a:xfrm rot="18605563">
              <a:off x="4607443" y="2698892"/>
              <a:ext cx="1005918" cy="1676160"/>
              <a:chOff x="6767949" y="1723598"/>
              <a:chExt cx="1342779" cy="2241479"/>
            </a:xfrm>
            <a:solidFill>
              <a:srgbClr val="1AA60F"/>
            </a:solidFill>
          </p:grpSpPr>
          <p:sp>
            <p:nvSpPr>
              <p:cNvPr id="28" name="Freeform 11">
                <a:extLst>
                  <a:ext uri="{FF2B5EF4-FFF2-40B4-BE49-F238E27FC236}">
                    <a16:creationId xmlns:a16="http://schemas.microsoft.com/office/drawing/2014/main" xmlns="" id="{96E2EBA5-D866-CD42-64EC-1B99B0D9AA8E}"/>
                  </a:ext>
                </a:extLst>
              </p:cNvPr>
              <p:cNvSpPr>
                <a:spLocks/>
              </p:cNvSpPr>
              <p:nvPr/>
            </p:nvSpPr>
            <p:spPr bwMode="auto">
              <a:xfrm>
                <a:off x="6842939" y="1959111"/>
                <a:ext cx="275352" cy="878782"/>
              </a:xfrm>
              <a:custGeom>
                <a:avLst/>
                <a:gdLst>
                  <a:gd name="T0" fmla="*/ 111 w 117"/>
                  <a:gd name="T1" fmla="*/ 374 h 374"/>
                  <a:gd name="T2" fmla="*/ 108 w 117"/>
                  <a:gd name="T3" fmla="*/ 373 h 374"/>
                  <a:gd name="T4" fmla="*/ 71 w 117"/>
                  <a:gd name="T5" fmla="*/ 342 h 374"/>
                  <a:gd name="T6" fmla="*/ 0 w 117"/>
                  <a:gd name="T7" fmla="*/ 172 h 374"/>
                  <a:gd name="T8" fmla="*/ 71 w 117"/>
                  <a:gd name="T9" fmla="*/ 2 h 374"/>
                  <a:gd name="T10" fmla="*/ 78 w 117"/>
                  <a:gd name="T11" fmla="*/ 2 h 374"/>
                  <a:gd name="T12" fmla="*/ 78 w 117"/>
                  <a:gd name="T13" fmla="*/ 9 h 374"/>
                  <a:gd name="T14" fmla="*/ 10 w 117"/>
                  <a:gd name="T15" fmla="*/ 172 h 374"/>
                  <a:gd name="T16" fmla="*/ 78 w 117"/>
                  <a:gd name="T17" fmla="*/ 335 h 374"/>
                  <a:gd name="T18" fmla="*/ 114 w 117"/>
                  <a:gd name="T19" fmla="*/ 365 h 374"/>
                  <a:gd name="T20" fmla="*/ 115 w 117"/>
                  <a:gd name="T21" fmla="*/ 372 h 374"/>
                  <a:gd name="T22" fmla="*/ 111 w 11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374">
                    <a:moveTo>
                      <a:pt x="111" y="374"/>
                    </a:moveTo>
                    <a:cubicBezTo>
                      <a:pt x="110" y="374"/>
                      <a:pt x="109" y="374"/>
                      <a:pt x="108" y="373"/>
                    </a:cubicBezTo>
                    <a:cubicBezTo>
                      <a:pt x="95" y="364"/>
                      <a:pt x="82" y="354"/>
                      <a:pt x="71" y="342"/>
                    </a:cubicBezTo>
                    <a:cubicBezTo>
                      <a:pt x="25" y="297"/>
                      <a:pt x="0" y="236"/>
                      <a:pt x="0" y="172"/>
                    </a:cubicBezTo>
                    <a:cubicBezTo>
                      <a:pt x="0" y="108"/>
                      <a:pt x="25" y="47"/>
                      <a:pt x="71" y="2"/>
                    </a:cubicBezTo>
                    <a:cubicBezTo>
                      <a:pt x="73" y="0"/>
                      <a:pt x="76" y="0"/>
                      <a:pt x="78" y="2"/>
                    </a:cubicBezTo>
                    <a:cubicBezTo>
                      <a:pt x="80" y="4"/>
                      <a:pt x="80" y="7"/>
                      <a:pt x="78" y="9"/>
                    </a:cubicBezTo>
                    <a:cubicBezTo>
                      <a:pt x="34" y="53"/>
                      <a:pt x="10" y="110"/>
                      <a:pt x="10" y="172"/>
                    </a:cubicBezTo>
                    <a:cubicBezTo>
                      <a:pt x="10" y="234"/>
                      <a:pt x="34" y="292"/>
                      <a:pt x="78" y="335"/>
                    </a:cubicBezTo>
                    <a:cubicBezTo>
                      <a:pt x="89" y="346"/>
                      <a:pt x="101" y="356"/>
                      <a:pt x="114" y="365"/>
                    </a:cubicBezTo>
                    <a:cubicBezTo>
                      <a:pt x="116" y="366"/>
                      <a:pt x="117" y="370"/>
                      <a:pt x="115" y="372"/>
                    </a:cubicBezTo>
                    <a:cubicBezTo>
                      <a:pt x="114" y="373"/>
                      <a:pt x="113" y="374"/>
                      <a:pt x="111"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29" name="Freeform 12">
                <a:extLst>
                  <a:ext uri="{FF2B5EF4-FFF2-40B4-BE49-F238E27FC236}">
                    <a16:creationId xmlns:a16="http://schemas.microsoft.com/office/drawing/2014/main" xmlns="" id="{3D8C971D-F1E4-C592-B7C4-2366A6E7FED8}"/>
                  </a:ext>
                </a:extLst>
              </p:cNvPr>
              <p:cNvSpPr>
                <a:spLocks/>
              </p:cNvSpPr>
              <p:nvPr/>
            </p:nvSpPr>
            <p:spPr bwMode="auto">
              <a:xfrm>
                <a:off x="6767949" y="1723598"/>
                <a:ext cx="1342779" cy="2166490"/>
              </a:xfrm>
              <a:custGeom>
                <a:avLst/>
                <a:gdLst>
                  <a:gd name="T0" fmla="*/ 448 w 571"/>
                  <a:gd name="T1" fmla="*/ 922 h 922"/>
                  <a:gd name="T2" fmla="*/ 444 w 571"/>
                  <a:gd name="T3" fmla="*/ 920 h 922"/>
                  <a:gd name="T4" fmla="*/ 285 w 571"/>
                  <a:gd name="T5" fmla="*/ 743 h 922"/>
                  <a:gd name="T6" fmla="*/ 1 w 571"/>
                  <a:gd name="T7" fmla="*/ 278 h 922"/>
                  <a:gd name="T8" fmla="*/ 1 w 571"/>
                  <a:gd name="T9" fmla="*/ 275 h 922"/>
                  <a:gd name="T10" fmla="*/ 81 w 571"/>
                  <a:gd name="T11" fmla="*/ 80 h 922"/>
                  <a:gd name="T12" fmla="*/ 273 w 571"/>
                  <a:gd name="T13" fmla="*/ 0 h 922"/>
                  <a:gd name="T14" fmla="*/ 465 w 571"/>
                  <a:gd name="T15" fmla="*/ 80 h 922"/>
                  <a:gd name="T16" fmla="*/ 465 w 571"/>
                  <a:gd name="T17" fmla="*/ 464 h 922"/>
                  <a:gd name="T18" fmla="*/ 136 w 571"/>
                  <a:gd name="T19" fmla="*/ 507 h 922"/>
                  <a:gd name="T20" fmla="*/ 135 w 571"/>
                  <a:gd name="T21" fmla="*/ 501 h 922"/>
                  <a:gd name="T22" fmla="*/ 141 w 571"/>
                  <a:gd name="T23" fmla="*/ 499 h 922"/>
                  <a:gd name="T24" fmla="*/ 458 w 571"/>
                  <a:gd name="T25" fmla="*/ 457 h 922"/>
                  <a:gd name="T26" fmla="*/ 458 w 571"/>
                  <a:gd name="T27" fmla="*/ 87 h 922"/>
                  <a:gd name="T28" fmla="*/ 273 w 571"/>
                  <a:gd name="T29" fmla="*/ 10 h 922"/>
                  <a:gd name="T30" fmla="*/ 88 w 571"/>
                  <a:gd name="T31" fmla="*/ 87 h 922"/>
                  <a:gd name="T32" fmla="*/ 11 w 571"/>
                  <a:gd name="T33" fmla="*/ 275 h 922"/>
                  <a:gd name="T34" fmla="*/ 11 w 571"/>
                  <a:gd name="T35" fmla="*/ 278 h 922"/>
                  <a:gd name="T36" fmla="*/ 292 w 571"/>
                  <a:gd name="T37" fmla="*/ 736 h 922"/>
                  <a:gd name="T38" fmla="*/ 452 w 571"/>
                  <a:gd name="T39" fmla="*/ 914 h 922"/>
                  <a:gd name="T40" fmla="*/ 451 w 571"/>
                  <a:gd name="T41" fmla="*/ 921 h 922"/>
                  <a:gd name="T42" fmla="*/ 448 w 571"/>
                  <a:gd name="T43"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922">
                    <a:moveTo>
                      <a:pt x="448" y="922"/>
                    </a:moveTo>
                    <a:cubicBezTo>
                      <a:pt x="447" y="922"/>
                      <a:pt x="445" y="921"/>
                      <a:pt x="444" y="920"/>
                    </a:cubicBezTo>
                    <a:cubicBezTo>
                      <a:pt x="399" y="861"/>
                      <a:pt x="344" y="804"/>
                      <a:pt x="285" y="743"/>
                    </a:cubicBezTo>
                    <a:cubicBezTo>
                      <a:pt x="146" y="599"/>
                      <a:pt x="2" y="449"/>
                      <a:pt x="1" y="278"/>
                    </a:cubicBezTo>
                    <a:cubicBezTo>
                      <a:pt x="1" y="275"/>
                      <a:pt x="1" y="275"/>
                      <a:pt x="1" y="275"/>
                    </a:cubicBezTo>
                    <a:cubicBezTo>
                      <a:pt x="0" y="202"/>
                      <a:pt x="28" y="132"/>
                      <a:pt x="81" y="80"/>
                    </a:cubicBezTo>
                    <a:cubicBezTo>
                      <a:pt x="132" y="28"/>
                      <a:pt x="200" y="0"/>
                      <a:pt x="273" y="0"/>
                    </a:cubicBezTo>
                    <a:cubicBezTo>
                      <a:pt x="346" y="0"/>
                      <a:pt x="414" y="28"/>
                      <a:pt x="465" y="80"/>
                    </a:cubicBezTo>
                    <a:cubicBezTo>
                      <a:pt x="571" y="186"/>
                      <a:pt x="571" y="358"/>
                      <a:pt x="465" y="464"/>
                    </a:cubicBezTo>
                    <a:cubicBezTo>
                      <a:pt x="378" y="552"/>
                      <a:pt x="243" y="569"/>
                      <a:pt x="136" y="507"/>
                    </a:cubicBezTo>
                    <a:cubicBezTo>
                      <a:pt x="134" y="506"/>
                      <a:pt x="133" y="503"/>
                      <a:pt x="135" y="501"/>
                    </a:cubicBezTo>
                    <a:cubicBezTo>
                      <a:pt x="136" y="498"/>
                      <a:pt x="139" y="497"/>
                      <a:pt x="141" y="499"/>
                    </a:cubicBezTo>
                    <a:cubicBezTo>
                      <a:pt x="244" y="558"/>
                      <a:pt x="374" y="541"/>
                      <a:pt x="458" y="457"/>
                    </a:cubicBezTo>
                    <a:cubicBezTo>
                      <a:pt x="560" y="355"/>
                      <a:pt x="560" y="189"/>
                      <a:pt x="458" y="87"/>
                    </a:cubicBezTo>
                    <a:cubicBezTo>
                      <a:pt x="409" y="37"/>
                      <a:pt x="343" y="10"/>
                      <a:pt x="273" y="10"/>
                    </a:cubicBezTo>
                    <a:cubicBezTo>
                      <a:pt x="203" y="10"/>
                      <a:pt x="137" y="37"/>
                      <a:pt x="88" y="87"/>
                    </a:cubicBezTo>
                    <a:cubicBezTo>
                      <a:pt x="37" y="137"/>
                      <a:pt x="10" y="204"/>
                      <a:pt x="11" y="275"/>
                    </a:cubicBezTo>
                    <a:cubicBezTo>
                      <a:pt x="11" y="278"/>
                      <a:pt x="11" y="278"/>
                      <a:pt x="11" y="278"/>
                    </a:cubicBezTo>
                    <a:cubicBezTo>
                      <a:pt x="12" y="445"/>
                      <a:pt x="154" y="593"/>
                      <a:pt x="292" y="736"/>
                    </a:cubicBezTo>
                    <a:cubicBezTo>
                      <a:pt x="351" y="797"/>
                      <a:pt x="407" y="855"/>
                      <a:pt x="452" y="914"/>
                    </a:cubicBezTo>
                    <a:cubicBezTo>
                      <a:pt x="454" y="916"/>
                      <a:pt x="453" y="919"/>
                      <a:pt x="451" y="921"/>
                    </a:cubicBezTo>
                    <a:cubicBezTo>
                      <a:pt x="450" y="922"/>
                      <a:pt x="449" y="922"/>
                      <a:pt x="448"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30" name="Freeform 13">
                <a:extLst>
                  <a:ext uri="{FF2B5EF4-FFF2-40B4-BE49-F238E27FC236}">
                    <a16:creationId xmlns:a16="http://schemas.microsoft.com/office/drawing/2014/main" xmlns="" id="{3BD8A6B7-3CA5-6381-7917-0AC01B77F10C}"/>
                  </a:ext>
                </a:extLst>
              </p:cNvPr>
              <p:cNvSpPr>
                <a:spLocks/>
              </p:cNvSpPr>
              <p:nvPr/>
            </p:nvSpPr>
            <p:spPr bwMode="auto">
              <a:xfrm>
                <a:off x="7755700" y="3817442"/>
                <a:ext cx="134747" cy="147635"/>
              </a:xfrm>
              <a:custGeom>
                <a:avLst/>
                <a:gdLst>
                  <a:gd name="T0" fmla="*/ 88 w 115"/>
                  <a:gd name="T1" fmla="*/ 0 h 126"/>
                  <a:gd name="T2" fmla="*/ 115 w 115"/>
                  <a:gd name="T3" fmla="*/ 126 h 126"/>
                  <a:gd name="T4" fmla="*/ 0 w 115"/>
                  <a:gd name="T5" fmla="*/ 66 h 126"/>
                  <a:gd name="T6" fmla="*/ 88 w 115"/>
                  <a:gd name="T7" fmla="*/ 0 h 126"/>
                </a:gdLst>
                <a:ahLst/>
                <a:cxnLst>
                  <a:cxn ang="0">
                    <a:pos x="T0" y="T1"/>
                  </a:cxn>
                  <a:cxn ang="0">
                    <a:pos x="T2" y="T3"/>
                  </a:cxn>
                  <a:cxn ang="0">
                    <a:pos x="T4" y="T5"/>
                  </a:cxn>
                  <a:cxn ang="0">
                    <a:pos x="T6" y="T7"/>
                  </a:cxn>
                </a:cxnLst>
                <a:rect l="0" t="0" r="r" b="b"/>
                <a:pathLst>
                  <a:path w="115" h="126">
                    <a:moveTo>
                      <a:pt x="88" y="0"/>
                    </a:moveTo>
                    <a:lnTo>
                      <a:pt x="115" y="126"/>
                    </a:lnTo>
                    <a:lnTo>
                      <a:pt x="0" y="66"/>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grpSp>
        <p:sp>
          <p:nvSpPr>
            <p:cNvPr id="27" name="Sun 26">
              <a:extLst>
                <a:ext uri="{FF2B5EF4-FFF2-40B4-BE49-F238E27FC236}">
                  <a16:creationId xmlns:a16="http://schemas.microsoft.com/office/drawing/2014/main" xmlns="" id="{BE4D25FB-D68E-DC15-4AC2-5A8C51989A41}"/>
                </a:ext>
              </a:extLst>
            </p:cNvPr>
            <p:cNvSpPr/>
            <p:nvPr/>
          </p:nvSpPr>
          <p:spPr>
            <a:xfrm>
              <a:off x="4476247" y="2997681"/>
              <a:ext cx="755260" cy="657437"/>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xmlns="" id="{223EA496-2339-2953-37A9-BEE63AB11410}"/>
              </a:ext>
            </a:extLst>
          </p:cNvPr>
          <p:cNvGrpSpPr/>
          <p:nvPr/>
        </p:nvGrpSpPr>
        <p:grpSpPr>
          <a:xfrm>
            <a:off x="462336" y="3043579"/>
            <a:ext cx="1257120" cy="1042250"/>
            <a:chOff x="4272322" y="2997681"/>
            <a:chExt cx="1676160" cy="1042250"/>
          </a:xfrm>
        </p:grpSpPr>
        <p:grpSp>
          <p:nvGrpSpPr>
            <p:cNvPr id="33" name="组合 3">
              <a:extLst>
                <a:ext uri="{FF2B5EF4-FFF2-40B4-BE49-F238E27FC236}">
                  <a16:creationId xmlns:a16="http://schemas.microsoft.com/office/drawing/2014/main" xmlns="" id="{2AB14428-E6B8-A7F6-B297-E8E3CD21D9C3}"/>
                </a:ext>
              </a:extLst>
            </p:cNvPr>
            <p:cNvGrpSpPr/>
            <p:nvPr/>
          </p:nvGrpSpPr>
          <p:grpSpPr>
            <a:xfrm rot="18605563">
              <a:off x="4607443" y="2698892"/>
              <a:ext cx="1005918" cy="1676160"/>
              <a:chOff x="6767949" y="1723598"/>
              <a:chExt cx="1342779" cy="2241479"/>
            </a:xfrm>
            <a:solidFill>
              <a:srgbClr val="1AA60F"/>
            </a:solidFill>
          </p:grpSpPr>
          <p:sp>
            <p:nvSpPr>
              <p:cNvPr id="35" name="Freeform 11">
                <a:extLst>
                  <a:ext uri="{FF2B5EF4-FFF2-40B4-BE49-F238E27FC236}">
                    <a16:creationId xmlns:a16="http://schemas.microsoft.com/office/drawing/2014/main" xmlns="" id="{FA3C5372-4F7C-6C51-CF47-D0A4A49C1612}"/>
                  </a:ext>
                </a:extLst>
              </p:cNvPr>
              <p:cNvSpPr>
                <a:spLocks/>
              </p:cNvSpPr>
              <p:nvPr/>
            </p:nvSpPr>
            <p:spPr bwMode="auto">
              <a:xfrm>
                <a:off x="6842939" y="1959111"/>
                <a:ext cx="275352" cy="878782"/>
              </a:xfrm>
              <a:custGeom>
                <a:avLst/>
                <a:gdLst>
                  <a:gd name="T0" fmla="*/ 111 w 117"/>
                  <a:gd name="T1" fmla="*/ 374 h 374"/>
                  <a:gd name="T2" fmla="*/ 108 w 117"/>
                  <a:gd name="T3" fmla="*/ 373 h 374"/>
                  <a:gd name="T4" fmla="*/ 71 w 117"/>
                  <a:gd name="T5" fmla="*/ 342 h 374"/>
                  <a:gd name="T6" fmla="*/ 0 w 117"/>
                  <a:gd name="T7" fmla="*/ 172 h 374"/>
                  <a:gd name="T8" fmla="*/ 71 w 117"/>
                  <a:gd name="T9" fmla="*/ 2 h 374"/>
                  <a:gd name="T10" fmla="*/ 78 w 117"/>
                  <a:gd name="T11" fmla="*/ 2 h 374"/>
                  <a:gd name="T12" fmla="*/ 78 w 117"/>
                  <a:gd name="T13" fmla="*/ 9 h 374"/>
                  <a:gd name="T14" fmla="*/ 10 w 117"/>
                  <a:gd name="T15" fmla="*/ 172 h 374"/>
                  <a:gd name="T16" fmla="*/ 78 w 117"/>
                  <a:gd name="T17" fmla="*/ 335 h 374"/>
                  <a:gd name="T18" fmla="*/ 114 w 117"/>
                  <a:gd name="T19" fmla="*/ 365 h 374"/>
                  <a:gd name="T20" fmla="*/ 115 w 117"/>
                  <a:gd name="T21" fmla="*/ 372 h 374"/>
                  <a:gd name="T22" fmla="*/ 111 w 11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374">
                    <a:moveTo>
                      <a:pt x="111" y="374"/>
                    </a:moveTo>
                    <a:cubicBezTo>
                      <a:pt x="110" y="374"/>
                      <a:pt x="109" y="374"/>
                      <a:pt x="108" y="373"/>
                    </a:cubicBezTo>
                    <a:cubicBezTo>
                      <a:pt x="95" y="364"/>
                      <a:pt x="82" y="354"/>
                      <a:pt x="71" y="342"/>
                    </a:cubicBezTo>
                    <a:cubicBezTo>
                      <a:pt x="25" y="297"/>
                      <a:pt x="0" y="236"/>
                      <a:pt x="0" y="172"/>
                    </a:cubicBezTo>
                    <a:cubicBezTo>
                      <a:pt x="0" y="108"/>
                      <a:pt x="25" y="47"/>
                      <a:pt x="71" y="2"/>
                    </a:cubicBezTo>
                    <a:cubicBezTo>
                      <a:pt x="73" y="0"/>
                      <a:pt x="76" y="0"/>
                      <a:pt x="78" y="2"/>
                    </a:cubicBezTo>
                    <a:cubicBezTo>
                      <a:pt x="80" y="4"/>
                      <a:pt x="80" y="7"/>
                      <a:pt x="78" y="9"/>
                    </a:cubicBezTo>
                    <a:cubicBezTo>
                      <a:pt x="34" y="53"/>
                      <a:pt x="10" y="110"/>
                      <a:pt x="10" y="172"/>
                    </a:cubicBezTo>
                    <a:cubicBezTo>
                      <a:pt x="10" y="234"/>
                      <a:pt x="34" y="292"/>
                      <a:pt x="78" y="335"/>
                    </a:cubicBezTo>
                    <a:cubicBezTo>
                      <a:pt x="89" y="346"/>
                      <a:pt x="101" y="356"/>
                      <a:pt x="114" y="365"/>
                    </a:cubicBezTo>
                    <a:cubicBezTo>
                      <a:pt x="116" y="366"/>
                      <a:pt x="117" y="370"/>
                      <a:pt x="115" y="372"/>
                    </a:cubicBezTo>
                    <a:cubicBezTo>
                      <a:pt x="114" y="373"/>
                      <a:pt x="113" y="374"/>
                      <a:pt x="111"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36" name="Freeform 12">
                <a:extLst>
                  <a:ext uri="{FF2B5EF4-FFF2-40B4-BE49-F238E27FC236}">
                    <a16:creationId xmlns:a16="http://schemas.microsoft.com/office/drawing/2014/main" xmlns="" id="{03BD5208-374A-2DAE-46F9-B09CFF507DE5}"/>
                  </a:ext>
                </a:extLst>
              </p:cNvPr>
              <p:cNvSpPr>
                <a:spLocks/>
              </p:cNvSpPr>
              <p:nvPr/>
            </p:nvSpPr>
            <p:spPr bwMode="auto">
              <a:xfrm>
                <a:off x="6767949" y="1723598"/>
                <a:ext cx="1342779" cy="2166490"/>
              </a:xfrm>
              <a:custGeom>
                <a:avLst/>
                <a:gdLst>
                  <a:gd name="T0" fmla="*/ 448 w 571"/>
                  <a:gd name="T1" fmla="*/ 922 h 922"/>
                  <a:gd name="T2" fmla="*/ 444 w 571"/>
                  <a:gd name="T3" fmla="*/ 920 h 922"/>
                  <a:gd name="T4" fmla="*/ 285 w 571"/>
                  <a:gd name="T5" fmla="*/ 743 h 922"/>
                  <a:gd name="T6" fmla="*/ 1 w 571"/>
                  <a:gd name="T7" fmla="*/ 278 h 922"/>
                  <a:gd name="T8" fmla="*/ 1 w 571"/>
                  <a:gd name="T9" fmla="*/ 275 h 922"/>
                  <a:gd name="T10" fmla="*/ 81 w 571"/>
                  <a:gd name="T11" fmla="*/ 80 h 922"/>
                  <a:gd name="T12" fmla="*/ 273 w 571"/>
                  <a:gd name="T13" fmla="*/ 0 h 922"/>
                  <a:gd name="T14" fmla="*/ 465 w 571"/>
                  <a:gd name="T15" fmla="*/ 80 h 922"/>
                  <a:gd name="T16" fmla="*/ 465 w 571"/>
                  <a:gd name="T17" fmla="*/ 464 h 922"/>
                  <a:gd name="T18" fmla="*/ 136 w 571"/>
                  <a:gd name="T19" fmla="*/ 507 h 922"/>
                  <a:gd name="T20" fmla="*/ 135 w 571"/>
                  <a:gd name="T21" fmla="*/ 501 h 922"/>
                  <a:gd name="T22" fmla="*/ 141 w 571"/>
                  <a:gd name="T23" fmla="*/ 499 h 922"/>
                  <a:gd name="T24" fmla="*/ 458 w 571"/>
                  <a:gd name="T25" fmla="*/ 457 h 922"/>
                  <a:gd name="T26" fmla="*/ 458 w 571"/>
                  <a:gd name="T27" fmla="*/ 87 h 922"/>
                  <a:gd name="T28" fmla="*/ 273 w 571"/>
                  <a:gd name="T29" fmla="*/ 10 h 922"/>
                  <a:gd name="T30" fmla="*/ 88 w 571"/>
                  <a:gd name="T31" fmla="*/ 87 h 922"/>
                  <a:gd name="T32" fmla="*/ 11 w 571"/>
                  <a:gd name="T33" fmla="*/ 275 h 922"/>
                  <a:gd name="T34" fmla="*/ 11 w 571"/>
                  <a:gd name="T35" fmla="*/ 278 h 922"/>
                  <a:gd name="T36" fmla="*/ 292 w 571"/>
                  <a:gd name="T37" fmla="*/ 736 h 922"/>
                  <a:gd name="T38" fmla="*/ 452 w 571"/>
                  <a:gd name="T39" fmla="*/ 914 h 922"/>
                  <a:gd name="T40" fmla="*/ 451 w 571"/>
                  <a:gd name="T41" fmla="*/ 921 h 922"/>
                  <a:gd name="T42" fmla="*/ 448 w 571"/>
                  <a:gd name="T43"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922">
                    <a:moveTo>
                      <a:pt x="448" y="922"/>
                    </a:moveTo>
                    <a:cubicBezTo>
                      <a:pt x="447" y="922"/>
                      <a:pt x="445" y="921"/>
                      <a:pt x="444" y="920"/>
                    </a:cubicBezTo>
                    <a:cubicBezTo>
                      <a:pt x="399" y="861"/>
                      <a:pt x="344" y="804"/>
                      <a:pt x="285" y="743"/>
                    </a:cubicBezTo>
                    <a:cubicBezTo>
                      <a:pt x="146" y="599"/>
                      <a:pt x="2" y="449"/>
                      <a:pt x="1" y="278"/>
                    </a:cubicBezTo>
                    <a:cubicBezTo>
                      <a:pt x="1" y="275"/>
                      <a:pt x="1" y="275"/>
                      <a:pt x="1" y="275"/>
                    </a:cubicBezTo>
                    <a:cubicBezTo>
                      <a:pt x="0" y="202"/>
                      <a:pt x="28" y="132"/>
                      <a:pt x="81" y="80"/>
                    </a:cubicBezTo>
                    <a:cubicBezTo>
                      <a:pt x="132" y="28"/>
                      <a:pt x="200" y="0"/>
                      <a:pt x="273" y="0"/>
                    </a:cubicBezTo>
                    <a:cubicBezTo>
                      <a:pt x="346" y="0"/>
                      <a:pt x="414" y="28"/>
                      <a:pt x="465" y="80"/>
                    </a:cubicBezTo>
                    <a:cubicBezTo>
                      <a:pt x="571" y="186"/>
                      <a:pt x="571" y="358"/>
                      <a:pt x="465" y="464"/>
                    </a:cubicBezTo>
                    <a:cubicBezTo>
                      <a:pt x="378" y="552"/>
                      <a:pt x="243" y="569"/>
                      <a:pt x="136" y="507"/>
                    </a:cubicBezTo>
                    <a:cubicBezTo>
                      <a:pt x="134" y="506"/>
                      <a:pt x="133" y="503"/>
                      <a:pt x="135" y="501"/>
                    </a:cubicBezTo>
                    <a:cubicBezTo>
                      <a:pt x="136" y="498"/>
                      <a:pt x="139" y="497"/>
                      <a:pt x="141" y="499"/>
                    </a:cubicBezTo>
                    <a:cubicBezTo>
                      <a:pt x="244" y="558"/>
                      <a:pt x="374" y="541"/>
                      <a:pt x="458" y="457"/>
                    </a:cubicBezTo>
                    <a:cubicBezTo>
                      <a:pt x="560" y="355"/>
                      <a:pt x="560" y="189"/>
                      <a:pt x="458" y="87"/>
                    </a:cubicBezTo>
                    <a:cubicBezTo>
                      <a:pt x="409" y="37"/>
                      <a:pt x="343" y="10"/>
                      <a:pt x="273" y="10"/>
                    </a:cubicBezTo>
                    <a:cubicBezTo>
                      <a:pt x="203" y="10"/>
                      <a:pt x="137" y="37"/>
                      <a:pt x="88" y="87"/>
                    </a:cubicBezTo>
                    <a:cubicBezTo>
                      <a:pt x="37" y="137"/>
                      <a:pt x="10" y="204"/>
                      <a:pt x="11" y="275"/>
                    </a:cubicBezTo>
                    <a:cubicBezTo>
                      <a:pt x="11" y="278"/>
                      <a:pt x="11" y="278"/>
                      <a:pt x="11" y="278"/>
                    </a:cubicBezTo>
                    <a:cubicBezTo>
                      <a:pt x="12" y="445"/>
                      <a:pt x="154" y="593"/>
                      <a:pt x="292" y="736"/>
                    </a:cubicBezTo>
                    <a:cubicBezTo>
                      <a:pt x="351" y="797"/>
                      <a:pt x="407" y="855"/>
                      <a:pt x="452" y="914"/>
                    </a:cubicBezTo>
                    <a:cubicBezTo>
                      <a:pt x="454" y="916"/>
                      <a:pt x="453" y="919"/>
                      <a:pt x="451" y="921"/>
                    </a:cubicBezTo>
                    <a:cubicBezTo>
                      <a:pt x="450" y="922"/>
                      <a:pt x="449" y="922"/>
                      <a:pt x="448"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37" name="Freeform 13">
                <a:extLst>
                  <a:ext uri="{FF2B5EF4-FFF2-40B4-BE49-F238E27FC236}">
                    <a16:creationId xmlns:a16="http://schemas.microsoft.com/office/drawing/2014/main" xmlns="" id="{D619720C-3EF9-8436-845E-08625EA780ED}"/>
                  </a:ext>
                </a:extLst>
              </p:cNvPr>
              <p:cNvSpPr>
                <a:spLocks/>
              </p:cNvSpPr>
              <p:nvPr/>
            </p:nvSpPr>
            <p:spPr bwMode="auto">
              <a:xfrm>
                <a:off x="7755700" y="3817442"/>
                <a:ext cx="134747" cy="147635"/>
              </a:xfrm>
              <a:custGeom>
                <a:avLst/>
                <a:gdLst>
                  <a:gd name="T0" fmla="*/ 88 w 115"/>
                  <a:gd name="T1" fmla="*/ 0 h 126"/>
                  <a:gd name="T2" fmla="*/ 115 w 115"/>
                  <a:gd name="T3" fmla="*/ 126 h 126"/>
                  <a:gd name="T4" fmla="*/ 0 w 115"/>
                  <a:gd name="T5" fmla="*/ 66 h 126"/>
                  <a:gd name="T6" fmla="*/ 88 w 115"/>
                  <a:gd name="T7" fmla="*/ 0 h 126"/>
                </a:gdLst>
                <a:ahLst/>
                <a:cxnLst>
                  <a:cxn ang="0">
                    <a:pos x="T0" y="T1"/>
                  </a:cxn>
                  <a:cxn ang="0">
                    <a:pos x="T2" y="T3"/>
                  </a:cxn>
                  <a:cxn ang="0">
                    <a:pos x="T4" y="T5"/>
                  </a:cxn>
                  <a:cxn ang="0">
                    <a:pos x="T6" y="T7"/>
                  </a:cxn>
                </a:cxnLst>
                <a:rect l="0" t="0" r="r" b="b"/>
                <a:pathLst>
                  <a:path w="115" h="126">
                    <a:moveTo>
                      <a:pt x="88" y="0"/>
                    </a:moveTo>
                    <a:lnTo>
                      <a:pt x="115" y="126"/>
                    </a:lnTo>
                    <a:lnTo>
                      <a:pt x="0" y="66"/>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grpSp>
        <p:sp>
          <p:nvSpPr>
            <p:cNvPr id="34" name="Sun 33">
              <a:extLst>
                <a:ext uri="{FF2B5EF4-FFF2-40B4-BE49-F238E27FC236}">
                  <a16:creationId xmlns:a16="http://schemas.microsoft.com/office/drawing/2014/main" xmlns="" id="{21DA3B9F-E93C-00B2-C22F-36C5FF50F2FF}"/>
                </a:ext>
              </a:extLst>
            </p:cNvPr>
            <p:cNvSpPr/>
            <p:nvPr/>
          </p:nvSpPr>
          <p:spPr>
            <a:xfrm>
              <a:off x="4476247" y="2997681"/>
              <a:ext cx="755260" cy="657437"/>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xmlns="" id="{8FF283CA-3B33-B865-B318-8D7E64C016EC}"/>
              </a:ext>
            </a:extLst>
          </p:cNvPr>
          <p:cNvGrpSpPr/>
          <p:nvPr/>
        </p:nvGrpSpPr>
        <p:grpSpPr>
          <a:xfrm>
            <a:off x="495300" y="5259660"/>
            <a:ext cx="1257120" cy="1042250"/>
            <a:chOff x="4272322" y="2997681"/>
            <a:chExt cx="1676160" cy="1042250"/>
          </a:xfrm>
        </p:grpSpPr>
        <p:grpSp>
          <p:nvGrpSpPr>
            <p:cNvPr id="39" name="组合 3">
              <a:extLst>
                <a:ext uri="{FF2B5EF4-FFF2-40B4-BE49-F238E27FC236}">
                  <a16:creationId xmlns:a16="http://schemas.microsoft.com/office/drawing/2014/main" xmlns="" id="{A8356F29-D140-F188-A725-814D7484846C}"/>
                </a:ext>
              </a:extLst>
            </p:cNvPr>
            <p:cNvGrpSpPr/>
            <p:nvPr/>
          </p:nvGrpSpPr>
          <p:grpSpPr>
            <a:xfrm rot="18605563">
              <a:off x="4607443" y="2698892"/>
              <a:ext cx="1005918" cy="1676160"/>
              <a:chOff x="6767949" y="1723598"/>
              <a:chExt cx="1342779" cy="2241479"/>
            </a:xfrm>
            <a:solidFill>
              <a:srgbClr val="1AA60F"/>
            </a:solidFill>
          </p:grpSpPr>
          <p:sp>
            <p:nvSpPr>
              <p:cNvPr id="41" name="Freeform 11">
                <a:extLst>
                  <a:ext uri="{FF2B5EF4-FFF2-40B4-BE49-F238E27FC236}">
                    <a16:creationId xmlns:a16="http://schemas.microsoft.com/office/drawing/2014/main" xmlns="" id="{8EFEA2AF-2292-C22B-9279-AFBB15139CBF}"/>
                  </a:ext>
                </a:extLst>
              </p:cNvPr>
              <p:cNvSpPr>
                <a:spLocks/>
              </p:cNvSpPr>
              <p:nvPr/>
            </p:nvSpPr>
            <p:spPr bwMode="auto">
              <a:xfrm>
                <a:off x="6842939" y="1959111"/>
                <a:ext cx="275352" cy="878782"/>
              </a:xfrm>
              <a:custGeom>
                <a:avLst/>
                <a:gdLst>
                  <a:gd name="T0" fmla="*/ 111 w 117"/>
                  <a:gd name="T1" fmla="*/ 374 h 374"/>
                  <a:gd name="T2" fmla="*/ 108 w 117"/>
                  <a:gd name="T3" fmla="*/ 373 h 374"/>
                  <a:gd name="T4" fmla="*/ 71 w 117"/>
                  <a:gd name="T5" fmla="*/ 342 h 374"/>
                  <a:gd name="T6" fmla="*/ 0 w 117"/>
                  <a:gd name="T7" fmla="*/ 172 h 374"/>
                  <a:gd name="T8" fmla="*/ 71 w 117"/>
                  <a:gd name="T9" fmla="*/ 2 h 374"/>
                  <a:gd name="T10" fmla="*/ 78 w 117"/>
                  <a:gd name="T11" fmla="*/ 2 h 374"/>
                  <a:gd name="T12" fmla="*/ 78 w 117"/>
                  <a:gd name="T13" fmla="*/ 9 h 374"/>
                  <a:gd name="T14" fmla="*/ 10 w 117"/>
                  <a:gd name="T15" fmla="*/ 172 h 374"/>
                  <a:gd name="T16" fmla="*/ 78 w 117"/>
                  <a:gd name="T17" fmla="*/ 335 h 374"/>
                  <a:gd name="T18" fmla="*/ 114 w 117"/>
                  <a:gd name="T19" fmla="*/ 365 h 374"/>
                  <a:gd name="T20" fmla="*/ 115 w 117"/>
                  <a:gd name="T21" fmla="*/ 372 h 374"/>
                  <a:gd name="T22" fmla="*/ 111 w 11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374">
                    <a:moveTo>
                      <a:pt x="111" y="374"/>
                    </a:moveTo>
                    <a:cubicBezTo>
                      <a:pt x="110" y="374"/>
                      <a:pt x="109" y="374"/>
                      <a:pt x="108" y="373"/>
                    </a:cubicBezTo>
                    <a:cubicBezTo>
                      <a:pt x="95" y="364"/>
                      <a:pt x="82" y="354"/>
                      <a:pt x="71" y="342"/>
                    </a:cubicBezTo>
                    <a:cubicBezTo>
                      <a:pt x="25" y="297"/>
                      <a:pt x="0" y="236"/>
                      <a:pt x="0" y="172"/>
                    </a:cubicBezTo>
                    <a:cubicBezTo>
                      <a:pt x="0" y="108"/>
                      <a:pt x="25" y="47"/>
                      <a:pt x="71" y="2"/>
                    </a:cubicBezTo>
                    <a:cubicBezTo>
                      <a:pt x="73" y="0"/>
                      <a:pt x="76" y="0"/>
                      <a:pt x="78" y="2"/>
                    </a:cubicBezTo>
                    <a:cubicBezTo>
                      <a:pt x="80" y="4"/>
                      <a:pt x="80" y="7"/>
                      <a:pt x="78" y="9"/>
                    </a:cubicBezTo>
                    <a:cubicBezTo>
                      <a:pt x="34" y="53"/>
                      <a:pt x="10" y="110"/>
                      <a:pt x="10" y="172"/>
                    </a:cubicBezTo>
                    <a:cubicBezTo>
                      <a:pt x="10" y="234"/>
                      <a:pt x="34" y="292"/>
                      <a:pt x="78" y="335"/>
                    </a:cubicBezTo>
                    <a:cubicBezTo>
                      <a:pt x="89" y="346"/>
                      <a:pt x="101" y="356"/>
                      <a:pt x="114" y="365"/>
                    </a:cubicBezTo>
                    <a:cubicBezTo>
                      <a:pt x="116" y="366"/>
                      <a:pt x="117" y="370"/>
                      <a:pt x="115" y="372"/>
                    </a:cubicBezTo>
                    <a:cubicBezTo>
                      <a:pt x="114" y="373"/>
                      <a:pt x="113" y="374"/>
                      <a:pt x="111"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42" name="Freeform 12">
                <a:extLst>
                  <a:ext uri="{FF2B5EF4-FFF2-40B4-BE49-F238E27FC236}">
                    <a16:creationId xmlns:a16="http://schemas.microsoft.com/office/drawing/2014/main" xmlns="" id="{B5695AD8-4551-1BA2-6564-3D5C1E268E68}"/>
                  </a:ext>
                </a:extLst>
              </p:cNvPr>
              <p:cNvSpPr>
                <a:spLocks/>
              </p:cNvSpPr>
              <p:nvPr/>
            </p:nvSpPr>
            <p:spPr bwMode="auto">
              <a:xfrm>
                <a:off x="6767949" y="1723598"/>
                <a:ext cx="1342779" cy="2166490"/>
              </a:xfrm>
              <a:custGeom>
                <a:avLst/>
                <a:gdLst>
                  <a:gd name="T0" fmla="*/ 448 w 571"/>
                  <a:gd name="T1" fmla="*/ 922 h 922"/>
                  <a:gd name="T2" fmla="*/ 444 w 571"/>
                  <a:gd name="T3" fmla="*/ 920 h 922"/>
                  <a:gd name="T4" fmla="*/ 285 w 571"/>
                  <a:gd name="T5" fmla="*/ 743 h 922"/>
                  <a:gd name="T6" fmla="*/ 1 w 571"/>
                  <a:gd name="T7" fmla="*/ 278 h 922"/>
                  <a:gd name="T8" fmla="*/ 1 w 571"/>
                  <a:gd name="T9" fmla="*/ 275 h 922"/>
                  <a:gd name="T10" fmla="*/ 81 w 571"/>
                  <a:gd name="T11" fmla="*/ 80 h 922"/>
                  <a:gd name="T12" fmla="*/ 273 w 571"/>
                  <a:gd name="T13" fmla="*/ 0 h 922"/>
                  <a:gd name="T14" fmla="*/ 465 w 571"/>
                  <a:gd name="T15" fmla="*/ 80 h 922"/>
                  <a:gd name="T16" fmla="*/ 465 w 571"/>
                  <a:gd name="T17" fmla="*/ 464 h 922"/>
                  <a:gd name="T18" fmla="*/ 136 w 571"/>
                  <a:gd name="T19" fmla="*/ 507 h 922"/>
                  <a:gd name="T20" fmla="*/ 135 w 571"/>
                  <a:gd name="T21" fmla="*/ 501 h 922"/>
                  <a:gd name="T22" fmla="*/ 141 w 571"/>
                  <a:gd name="T23" fmla="*/ 499 h 922"/>
                  <a:gd name="T24" fmla="*/ 458 w 571"/>
                  <a:gd name="T25" fmla="*/ 457 h 922"/>
                  <a:gd name="T26" fmla="*/ 458 w 571"/>
                  <a:gd name="T27" fmla="*/ 87 h 922"/>
                  <a:gd name="T28" fmla="*/ 273 w 571"/>
                  <a:gd name="T29" fmla="*/ 10 h 922"/>
                  <a:gd name="T30" fmla="*/ 88 w 571"/>
                  <a:gd name="T31" fmla="*/ 87 h 922"/>
                  <a:gd name="T32" fmla="*/ 11 w 571"/>
                  <a:gd name="T33" fmla="*/ 275 h 922"/>
                  <a:gd name="T34" fmla="*/ 11 w 571"/>
                  <a:gd name="T35" fmla="*/ 278 h 922"/>
                  <a:gd name="T36" fmla="*/ 292 w 571"/>
                  <a:gd name="T37" fmla="*/ 736 h 922"/>
                  <a:gd name="T38" fmla="*/ 452 w 571"/>
                  <a:gd name="T39" fmla="*/ 914 h 922"/>
                  <a:gd name="T40" fmla="*/ 451 w 571"/>
                  <a:gd name="T41" fmla="*/ 921 h 922"/>
                  <a:gd name="T42" fmla="*/ 448 w 571"/>
                  <a:gd name="T43"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922">
                    <a:moveTo>
                      <a:pt x="448" y="922"/>
                    </a:moveTo>
                    <a:cubicBezTo>
                      <a:pt x="447" y="922"/>
                      <a:pt x="445" y="921"/>
                      <a:pt x="444" y="920"/>
                    </a:cubicBezTo>
                    <a:cubicBezTo>
                      <a:pt x="399" y="861"/>
                      <a:pt x="344" y="804"/>
                      <a:pt x="285" y="743"/>
                    </a:cubicBezTo>
                    <a:cubicBezTo>
                      <a:pt x="146" y="599"/>
                      <a:pt x="2" y="449"/>
                      <a:pt x="1" y="278"/>
                    </a:cubicBezTo>
                    <a:cubicBezTo>
                      <a:pt x="1" y="275"/>
                      <a:pt x="1" y="275"/>
                      <a:pt x="1" y="275"/>
                    </a:cubicBezTo>
                    <a:cubicBezTo>
                      <a:pt x="0" y="202"/>
                      <a:pt x="28" y="132"/>
                      <a:pt x="81" y="80"/>
                    </a:cubicBezTo>
                    <a:cubicBezTo>
                      <a:pt x="132" y="28"/>
                      <a:pt x="200" y="0"/>
                      <a:pt x="273" y="0"/>
                    </a:cubicBezTo>
                    <a:cubicBezTo>
                      <a:pt x="346" y="0"/>
                      <a:pt x="414" y="28"/>
                      <a:pt x="465" y="80"/>
                    </a:cubicBezTo>
                    <a:cubicBezTo>
                      <a:pt x="571" y="186"/>
                      <a:pt x="571" y="358"/>
                      <a:pt x="465" y="464"/>
                    </a:cubicBezTo>
                    <a:cubicBezTo>
                      <a:pt x="378" y="552"/>
                      <a:pt x="243" y="569"/>
                      <a:pt x="136" y="507"/>
                    </a:cubicBezTo>
                    <a:cubicBezTo>
                      <a:pt x="134" y="506"/>
                      <a:pt x="133" y="503"/>
                      <a:pt x="135" y="501"/>
                    </a:cubicBezTo>
                    <a:cubicBezTo>
                      <a:pt x="136" y="498"/>
                      <a:pt x="139" y="497"/>
                      <a:pt x="141" y="499"/>
                    </a:cubicBezTo>
                    <a:cubicBezTo>
                      <a:pt x="244" y="558"/>
                      <a:pt x="374" y="541"/>
                      <a:pt x="458" y="457"/>
                    </a:cubicBezTo>
                    <a:cubicBezTo>
                      <a:pt x="560" y="355"/>
                      <a:pt x="560" y="189"/>
                      <a:pt x="458" y="87"/>
                    </a:cubicBezTo>
                    <a:cubicBezTo>
                      <a:pt x="409" y="37"/>
                      <a:pt x="343" y="10"/>
                      <a:pt x="273" y="10"/>
                    </a:cubicBezTo>
                    <a:cubicBezTo>
                      <a:pt x="203" y="10"/>
                      <a:pt x="137" y="37"/>
                      <a:pt x="88" y="87"/>
                    </a:cubicBezTo>
                    <a:cubicBezTo>
                      <a:pt x="37" y="137"/>
                      <a:pt x="10" y="204"/>
                      <a:pt x="11" y="275"/>
                    </a:cubicBezTo>
                    <a:cubicBezTo>
                      <a:pt x="11" y="278"/>
                      <a:pt x="11" y="278"/>
                      <a:pt x="11" y="278"/>
                    </a:cubicBezTo>
                    <a:cubicBezTo>
                      <a:pt x="12" y="445"/>
                      <a:pt x="154" y="593"/>
                      <a:pt x="292" y="736"/>
                    </a:cubicBezTo>
                    <a:cubicBezTo>
                      <a:pt x="351" y="797"/>
                      <a:pt x="407" y="855"/>
                      <a:pt x="452" y="914"/>
                    </a:cubicBezTo>
                    <a:cubicBezTo>
                      <a:pt x="454" y="916"/>
                      <a:pt x="453" y="919"/>
                      <a:pt x="451" y="921"/>
                    </a:cubicBezTo>
                    <a:cubicBezTo>
                      <a:pt x="450" y="922"/>
                      <a:pt x="449" y="922"/>
                      <a:pt x="448"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43" name="Freeform 13">
                <a:extLst>
                  <a:ext uri="{FF2B5EF4-FFF2-40B4-BE49-F238E27FC236}">
                    <a16:creationId xmlns:a16="http://schemas.microsoft.com/office/drawing/2014/main" xmlns="" id="{80DED417-12DA-B0F3-C785-99A361BBA60E}"/>
                  </a:ext>
                </a:extLst>
              </p:cNvPr>
              <p:cNvSpPr>
                <a:spLocks/>
              </p:cNvSpPr>
              <p:nvPr/>
            </p:nvSpPr>
            <p:spPr bwMode="auto">
              <a:xfrm>
                <a:off x="7755700" y="3817442"/>
                <a:ext cx="134747" cy="147635"/>
              </a:xfrm>
              <a:custGeom>
                <a:avLst/>
                <a:gdLst>
                  <a:gd name="T0" fmla="*/ 88 w 115"/>
                  <a:gd name="T1" fmla="*/ 0 h 126"/>
                  <a:gd name="T2" fmla="*/ 115 w 115"/>
                  <a:gd name="T3" fmla="*/ 126 h 126"/>
                  <a:gd name="T4" fmla="*/ 0 w 115"/>
                  <a:gd name="T5" fmla="*/ 66 h 126"/>
                  <a:gd name="T6" fmla="*/ 88 w 115"/>
                  <a:gd name="T7" fmla="*/ 0 h 126"/>
                </a:gdLst>
                <a:ahLst/>
                <a:cxnLst>
                  <a:cxn ang="0">
                    <a:pos x="T0" y="T1"/>
                  </a:cxn>
                  <a:cxn ang="0">
                    <a:pos x="T2" y="T3"/>
                  </a:cxn>
                  <a:cxn ang="0">
                    <a:pos x="T4" y="T5"/>
                  </a:cxn>
                  <a:cxn ang="0">
                    <a:pos x="T6" y="T7"/>
                  </a:cxn>
                </a:cxnLst>
                <a:rect l="0" t="0" r="r" b="b"/>
                <a:pathLst>
                  <a:path w="115" h="126">
                    <a:moveTo>
                      <a:pt x="88" y="0"/>
                    </a:moveTo>
                    <a:lnTo>
                      <a:pt x="115" y="126"/>
                    </a:lnTo>
                    <a:lnTo>
                      <a:pt x="0" y="66"/>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grpSp>
        <p:sp>
          <p:nvSpPr>
            <p:cNvPr id="40" name="Sun 39">
              <a:extLst>
                <a:ext uri="{FF2B5EF4-FFF2-40B4-BE49-F238E27FC236}">
                  <a16:creationId xmlns:a16="http://schemas.microsoft.com/office/drawing/2014/main" xmlns="" id="{40B47EC5-0030-7453-4F36-AD106A785260}"/>
                </a:ext>
              </a:extLst>
            </p:cNvPr>
            <p:cNvSpPr/>
            <p:nvPr/>
          </p:nvSpPr>
          <p:spPr>
            <a:xfrm>
              <a:off x="4476247" y="2997681"/>
              <a:ext cx="755260" cy="657437"/>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xmlns="" id="{F626D8FD-51FD-7C1C-F9FA-73E574BE7AB5}"/>
              </a:ext>
            </a:extLst>
          </p:cNvPr>
          <p:cNvSpPr txBox="1"/>
          <p:nvPr/>
        </p:nvSpPr>
        <p:spPr>
          <a:xfrm>
            <a:off x="1447523" y="1844657"/>
            <a:ext cx="6553478" cy="523220"/>
          </a:xfrm>
          <a:prstGeom prst="rect">
            <a:avLst/>
          </a:prstGeom>
          <a:solidFill>
            <a:schemeClr val="accent5">
              <a:lumMod val="20000"/>
              <a:lumOff val="80000"/>
            </a:schemeClr>
          </a:solidFill>
        </p:spPr>
        <p:txBody>
          <a:bodyPr wrap="square">
            <a:spAutoFit/>
          </a:bodyPr>
          <a:lstStyle/>
          <a:p>
            <a:r>
              <a:rPr lang="en-US" sz="2800" b="1" dirty="0" err="1" smtClean="0">
                <a:solidFill>
                  <a:srgbClr val="7030A0"/>
                </a:solidFill>
                <a:effectLst/>
                <a:latin typeface="Times New Roman" panose="02020603050405020304" pitchFamily="18" charset="0"/>
                <a:ea typeface="MS Mincho" panose="02020609040205080304" pitchFamily="49" charset="-128"/>
              </a:rPr>
              <a:t>Mác</a:t>
            </a:r>
            <a:r>
              <a:rPr lang="en-US" sz="2800" b="1" dirty="0" smtClean="0">
                <a:solidFill>
                  <a:srgbClr val="7030A0"/>
                </a:solidFill>
                <a:effectLst/>
                <a:latin typeface="Times New Roman" panose="02020603050405020304" pitchFamily="18" charset="0"/>
                <a:ea typeface="MS Mincho" panose="02020609040205080304" pitchFamily="49" charset="-128"/>
              </a:rPr>
              <a:t>-tin Lu-</a:t>
            </a:r>
            <a:r>
              <a:rPr lang="en-US" sz="2800" b="1" dirty="0" err="1" smtClean="0">
                <a:solidFill>
                  <a:srgbClr val="7030A0"/>
                </a:solidFill>
                <a:effectLst/>
                <a:latin typeface="Times New Roman" panose="02020603050405020304" pitchFamily="18" charset="0"/>
                <a:ea typeface="MS Mincho" panose="02020609040205080304" pitchFamily="49" charset="-128"/>
              </a:rPr>
              <a:t>thơ</a:t>
            </a:r>
            <a:r>
              <a:rPr lang="en-US" sz="2800" b="1" dirty="0" smtClean="0">
                <a:solidFill>
                  <a:srgbClr val="7030A0"/>
                </a:solidFill>
                <a:effectLst/>
                <a:latin typeface="Times New Roman" panose="02020603050405020304" pitchFamily="18" charset="0"/>
                <a:ea typeface="MS Mincho" panose="02020609040205080304" pitchFamily="49" charset="-128"/>
              </a:rPr>
              <a:t> </a:t>
            </a:r>
            <a:r>
              <a:rPr lang="en-US" sz="2800" b="1" dirty="0" err="1" smtClean="0">
                <a:solidFill>
                  <a:srgbClr val="7030A0"/>
                </a:solidFill>
                <a:effectLst/>
                <a:latin typeface="Times New Roman" panose="02020603050405020304" pitchFamily="18" charset="0"/>
                <a:ea typeface="MS Mincho" panose="02020609040205080304" pitchFamily="49" charset="-128"/>
              </a:rPr>
              <a:t>Kinh</a:t>
            </a:r>
            <a:r>
              <a:rPr lang="en-US" sz="2800" b="1" dirty="0" smtClean="0">
                <a:solidFill>
                  <a:srgbClr val="7030A0"/>
                </a:solidFill>
                <a:effectLst/>
                <a:latin typeface="Times New Roman" panose="02020603050405020304" pitchFamily="18" charset="0"/>
                <a:ea typeface="MS Mincho" panose="02020609040205080304" pitchFamily="49" charset="-128"/>
              </a:rPr>
              <a:t> (1929 – 1968)</a:t>
            </a:r>
            <a:endParaRPr lang="en-US" sz="2800" b="1" dirty="0" smtClean="0">
              <a:solidFill>
                <a:srgbClr val="7030A0"/>
              </a:solidFill>
            </a:endParaRPr>
          </a:p>
        </p:txBody>
      </p:sp>
      <p:sp>
        <p:nvSpPr>
          <p:cNvPr id="47" name="TextBox 46">
            <a:extLst>
              <a:ext uri="{FF2B5EF4-FFF2-40B4-BE49-F238E27FC236}">
                <a16:creationId xmlns:a16="http://schemas.microsoft.com/office/drawing/2014/main" xmlns="" id="{775D6447-E186-98A5-9C11-5C0CD90BD6BA}"/>
              </a:ext>
            </a:extLst>
          </p:cNvPr>
          <p:cNvSpPr txBox="1"/>
          <p:nvPr/>
        </p:nvSpPr>
        <p:spPr>
          <a:xfrm>
            <a:off x="1403780" y="2793295"/>
            <a:ext cx="6597221" cy="1384995"/>
          </a:xfrm>
          <a:prstGeom prst="rect">
            <a:avLst/>
          </a:prstGeom>
          <a:solidFill>
            <a:schemeClr val="accent5">
              <a:lumMod val="20000"/>
              <a:lumOff val="80000"/>
            </a:schemeClr>
          </a:solidFill>
        </p:spPr>
        <p:txBody>
          <a:bodyPr wrap="square">
            <a:spAutoFit/>
          </a:bodyPr>
          <a:lstStyle/>
          <a:p>
            <a:r>
              <a:rPr lang="vi-VN" sz="2800" b="1" dirty="0" smtClean="0">
                <a:solidFill>
                  <a:srgbClr val="7030A0"/>
                </a:solidFill>
                <a:latin typeface="Times New Roman" pitchFamily="18" charset="0"/>
                <a:cs typeface="Times New Roman" pitchFamily="18" charset="0"/>
              </a:rPr>
              <a:t>Ông là một mục sư, nhà hoạt động nhân quyền người Mỹ gốc Phi và là người đoạt Giải Nobel Hoà bình năm 1964.</a:t>
            </a:r>
            <a:endParaRPr lang="vi-VN" sz="2800" b="1" dirty="0">
              <a:solidFill>
                <a:srgbClr val="7030A0"/>
              </a:solidFill>
              <a:latin typeface="Times New Roman" pitchFamily="18" charset="0"/>
              <a:cs typeface="Times New Roman" pitchFamily="18" charset="0"/>
            </a:endParaRPr>
          </a:p>
        </p:txBody>
      </p:sp>
      <p:sp>
        <p:nvSpPr>
          <p:cNvPr id="49" name="TextBox 48">
            <a:extLst>
              <a:ext uri="{FF2B5EF4-FFF2-40B4-BE49-F238E27FC236}">
                <a16:creationId xmlns:a16="http://schemas.microsoft.com/office/drawing/2014/main" xmlns="" id="{A45CD32F-99DE-BC90-3D45-82DF64D7E43F}"/>
              </a:ext>
            </a:extLst>
          </p:cNvPr>
          <p:cNvSpPr txBox="1"/>
          <p:nvPr/>
        </p:nvSpPr>
        <p:spPr>
          <a:xfrm>
            <a:off x="1335597" y="4572000"/>
            <a:ext cx="6777329" cy="1815882"/>
          </a:xfrm>
          <a:prstGeom prst="rect">
            <a:avLst/>
          </a:prstGeom>
          <a:solidFill>
            <a:schemeClr val="accent5">
              <a:lumMod val="20000"/>
              <a:lumOff val="80000"/>
            </a:schemeClr>
          </a:solidFill>
        </p:spPr>
        <p:txBody>
          <a:bodyPr wrap="square">
            <a:spAutoFit/>
          </a:bodyPr>
          <a:lstStyle/>
          <a:p>
            <a:r>
              <a:rPr lang="vi-VN" sz="2800" b="1" dirty="0" smtClean="0">
                <a:solidFill>
                  <a:srgbClr val="7030A0"/>
                </a:solidFill>
                <a:latin typeface="+mj-lt"/>
              </a:rPr>
              <a:t>Bài phát biểu “Tôi có một ước mơ” của Kinh được xem là một trong những bài diễn văn xuất sắc nhất trong lịch sử nước Mỹ. </a:t>
            </a:r>
            <a:endParaRPr lang="vi-VN" sz="2800" b="1" dirty="0">
              <a:solidFill>
                <a:srgbClr val="7030A0"/>
              </a:solidFill>
              <a:latin typeface="+mj-lt"/>
            </a:endParaRPr>
          </a:p>
        </p:txBody>
      </p:sp>
    </p:spTree>
    <p:extLst>
      <p:ext uri="{BB962C8B-B14F-4D97-AF65-F5344CB8AC3E}">
        <p14:creationId xmlns:p14="http://schemas.microsoft.com/office/powerpoint/2010/main" val="2293521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 grpId="0" animBg="1"/>
      <p:bldP spid="47"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xmlns="" id="{9D5E942D-2FB2-7130-2842-D1213BE6655A}"/>
              </a:ext>
            </a:extLst>
          </p:cNvPr>
          <p:cNvSpPr/>
          <p:nvPr/>
        </p:nvSpPr>
        <p:spPr>
          <a:xfrm>
            <a:off x="0" y="-19770"/>
            <a:ext cx="9144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Freeform 21">
            <a:extLst>
              <a:ext uri="{FF2B5EF4-FFF2-40B4-BE49-F238E27FC236}">
                <a16:creationId xmlns:a16="http://schemas.microsoft.com/office/drawing/2014/main" xmlns="" id="{F53936E1-526B-D5C8-3387-3CB136D37BBF}"/>
              </a:ext>
            </a:extLst>
          </p:cNvPr>
          <p:cNvSpPr/>
          <p:nvPr/>
        </p:nvSpPr>
        <p:spPr>
          <a:xfrm>
            <a:off x="1133606" y="609728"/>
            <a:ext cx="7488846"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3">
            <a:extLst>
              <a:ext uri="{FF2B5EF4-FFF2-40B4-BE49-F238E27FC236}">
                <a16:creationId xmlns:a16="http://schemas.microsoft.com/office/drawing/2014/main" xmlns="" id="{8281C209-3761-0E3F-BFC7-AC2D0CB6F8E5}"/>
              </a:ext>
            </a:extLst>
          </p:cNvPr>
          <p:cNvSpPr/>
          <p:nvPr/>
        </p:nvSpPr>
        <p:spPr>
          <a:xfrm>
            <a:off x="459822" y="-93721"/>
            <a:ext cx="631074" cy="819762"/>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6" name="TextBox 5">
            <a:extLst>
              <a:ext uri="{FF2B5EF4-FFF2-40B4-BE49-F238E27FC236}">
                <a16:creationId xmlns:a16="http://schemas.microsoft.com/office/drawing/2014/main" xmlns="" id="{97D4ABF0-C6B5-658B-5F8B-F1C325030C30}"/>
              </a:ext>
            </a:extLst>
          </p:cNvPr>
          <p:cNvSpPr txBox="1"/>
          <p:nvPr/>
        </p:nvSpPr>
        <p:spPr>
          <a:xfrm>
            <a:off x="1250680" y="58986"/>
            <a:ext cx="457021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TÌM HIỂU CHUNG</a:t>
            </a:r>
            <a:endParaRPr kumimoji="0" lang="en-US" sz="20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7" name="Oval 6">
            <a:extLst>
              <a:ext uri="{FF2B5EF4-FFF2-40B4-BE49-F238E27FC236}">
                <a16:creationId xmlns:a16="http://schemas.microsoft.com/office/drawing/2014/main" xmlns="" id="{D0608E87-F8D3-3A2C-5698-19870161EFBE}"/>
              </a:ext>
            </a:extLst>
          </p:cNvPr>
          <p:cNvSpPr/>
          <p:nvPr/>
        </p:nvSpPr>
        <p:spPr>
          <a:xfrm>
            <a:off x="1896991" y="722515"/>
            <a:ext cx="5340494" cy="858982"/>
          </a:xfrm>
          <a:prstGeom prst="ellipse">
            <a:avLst/>
          </a:prstGeom>
          <a:solidFill>
            <a:srgbClr val="FFFFFF"/>
          </a:solidFill>
          <a:ln w="12700" cap="flat" cmpd="sng" algn="ctr">
            <a:solidFill>
              <a:srgbClr val="78CD15"/>
            </a:solidFill>
            <a:prstDash val="solid"/>
            <a:miter lim="800000"/>
          </a:ln>
          <a:effectLst/>
        </p:spPr>
        <p:txBody>
          <a:bodyPr rtlCol="0" anchor="ctr"/>
          <a:lstStyle/>
          <a:p>
            <a:pPr algn="just">
              <a:lnSpc>
                <a:spcPct val="130000"/>
              </a:lnSpc>
            </a:pPr>
            <a:r>
              <a:rPr lang="en-US" sz="2800" b="1" dirty="0">
                <a:solidFill>
                  <a:srgbClr val="C00000"/>
                </a:solidFill>
                <a:latin typeface="Times New Roman" panose="02020603050405020304" pitchFamily="18" charset="0"/>
                <a:ea typeface="Times New Roman" panose="02020603050405020304" pitchFamily="18" charset="0"/>
              </a:rPr>
              <a:t>3</a:t>
            </a:r>
            <a:r>
              <a:rPr lang="vi-VN" sz="2800" b="1" dirty="0" smtClean="0">
                <a:solidFill>
                  <a:srgbClr val="C00000"/>
                </a:solidFill>
                <a:latin typeface="Times New Roman" panose="02020603050405020304" pitchFamily="18" charset="0"/>
                <a:ea typeface="Times New Roman" panose="02020603050405020304" pitchFamily="18" charset="0"/>
              </a:rPr>
              <a:t>. </a:t>
            </a:r>
            <a:r>
              <a:rPr lang="vi-VN" sz="2800" b="1" dirty="0">
                <a:solidFill>
                  <a:srgbClr val="C00000"/>
                </a:solidFill>
                <a:latin typeface="Times New Roman" panose="02020603050405020304" pitchFamily="18" charset="0"/>
                <a:ea typeface="Times New Roman" panose="02020603050405020304" pitchFamily="18" charset="0"/>
              </a:rPr>
              <a:t>Văn bản </a:t>
            </a:r>
            <a:r>
              <a:rPr lang="de-DE" sz="2800" b="1" i="1" dirty="0">
                <a:solidFill>
                  <a:srgbClr val="C00000"/>
                </a:solidFill>
                <a:latin typeface="Times New Roman" panose="02020603050405020304" pitchFamily="18" charset="0"/>
                <a:ea typeface="Times New Roman" panose="02020603050405020304" pitchFamily="18" charset="0"/>
              </a:rPr>
              <a:t>Tôi có một giấc mơ</a:t>
            </a:r>
            <a:endParaRPr lang="en-US" sz="2800" dirty="0">
              <a:solidFill>
                <a:srgbClr val="C00000"/>
              </a:solidFill>
              <a:latin typeface="Times New Roman" panose="02020603050405020304" pitchFamily="18" charset="0"/>
              <a:ea typeface="Times New Roman" panose="02020603050405020304" pitchFamily="18" charset="0"/>
            </a:endParaRPr>
          </a:p>
        </p:txBody>
      </p:sp>
      <p:grpSp>
        <p:nvGrpSpPr>
          <p:cNvPr id="23" name="Group 22">
            <a:extLst>
              <a:ext uri="{FF2B5EF4-FFF2-40B4-BE49-F238E27FC236}">
                <a16:creationId xmlns:a16="http://schemas.microsoft.com/office/drawing/2014/main" xmlns="" id="{15C77879-97E5-1D57-0ABB-C87980030669}"/>
              </a:ext>
            </a:extLst>
          </p:cNvPr>
          <p:cNvGrpSpPr/>
          <p:nvPr/>
        </p:nvGrpSpPr>
        <p:grpSpPr>
          <a:xfrm>
            <a:off x="495300" y="1852959"/>
            <a:ext cx="1257120" cy="1042250"/>
            <a:chOff x="4272322" y="2997681"/>
            <a:chExt cx="1676160" cy="1042250"/>
          </a:xfrm>
        </p:grpSpPr>
        <p:grpSp>
          <p:nvGrpSpPr>
            <p:cNvPr id="25" name="组合 3">
              <a:extLst>
                <a:ext uri="{FF2B5EF4-FFF2-40B4-BE49-F238E27FC236}">
                  <a16:creationId xmlns:a16="http://schemas.microsoft.com/office/drawing/2014/main" xmlns="" id="{74620C84-EABA-8C62-A7BE-57E9B08758C9}"/>
                </a:ext>
              </a:extLst>
            </p:cNvPr>
            <p:cNvGrpSpPr/>
            <p:nvPr/>
          </p:nvGrpSpPr>
          <p:grpSpPr>
            <a:xfrm rot="18605563">
              <a:off x="4607443" y="2698892"/>
              <a:ext cx="1005918" cy="1676160"/>
              <a:chOff x="6767949" y="1723598"/>
              <a:chExt cx="1342779" cy="2241479"/>
            </a:xfrm>
            <a:solidFill>
              <a:srgbClr val="1AA60F"/>
            </a:solidFill>
          </p:grpSpPr>
          <p:sp>
            <p:nvSpPr>
              <p:cNvPr id="28" name="Freeform 11">
                <a:extLst>
                  <a:ext uri="{FF2B5EF4-FFF2-40B4-BE49-F238E27FC236}">
                    <a16:creationId xmlns:a16="http://schemas.microsoft.com/office/drawing/2014/main" xmlns="" id="{96E2EBA5-D866-CD42-64EC-1B99B0D9AA8E}"/>
                  </a:ext>
                </a:extLst>
              </p:cNvPr>
              <p:cNvSpPr>
                <a:spLocks/>
              </p:cNvSpPr>
              <p:nvPr/>
            </p:nvSpPr>
            <p:spPr bwMode="auto">
              <a:xfrm>
                <a:off x="6842939" y="1959111"/>
                <a:ext cx="275352" cy="878782"/>
              </a:xfrm>
              <a:custGeom>
                <a:avLst/>
                <a:gdLst>
                  <a:gd name="T0" fmla="*/ 111 w 117"/>
                  <a:gd name="T1" fmla="*/ 374 h 374"/>
                  <a:gd name="T2" fmla="*/ 108 w 117"/>
                  <a:gd name="T3" fmla="*/ 373 h 374"/>
                  <a:gd name="T4" fmla="*/ 71 w 117"/>
                  <a:gd name="T5" fmla="*/ 342 h 374"/>
                  <a:gd name="T6" fmla="*/ 0 w 117"/>
                  <a:gd name="T7" fmla="*/ 172 h 374"/>
                  <a:gd name="T8" fmla="*/ 71 w 117"/>
                  <a:gd name="T9" fmla="*/ 2 h 374"/>
                  <a:gd name="T10" fmla="*/ 78 w 117"/>
                  <a:gd name="T11" fmla="*/ 2 h 374"/>
                  <a:gd name="T12" fmla="*/ 78 w 117"/>
                  <a:gd name="T13" fmla="*/ 9 h 374"/>
                  <a:gd name="T14" fmla="*/ 10 w 117"/>
                  <a:gd name="T15" fmla="*/ 172 h 374"/>
                  <a:gd name="T16" fmla="*/ 78 w 117"/>
                  <a:gd name="T17" fmla="*/ 335 h 374"/>
                  <a:gd name="T18" fmla="*/ 114 w 117"/>
                  <a:gd name="T19" fmla="*/ 365 h 374"/>
                  <a:gd name="T20" fmla="*/ 115 w 117"/>
                  <a:gd name="T21" fmla="*/ 372 h 374"/>
                  <a:gd name="T22" fmla="*/ 111 w 11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374">
                    <a:moveTo>
                      <a:pt x="111" y="374"/>
                    </a:moveTo>
                    <a:cubicBezTo>
                      <a:pt x="110" y="374"/>
                      <a:pt x="109" y="374"/>
                      <a:pt x="108" y="373"/>
                    </a:cubicBezTo>
                    <a:cubicBezTo>
                      <a:pt x="95" y="364"/>
                      <a:pt x="82" y="354"/>
                      <a:pt x="71" y="342"/>
                    </a:cubicBezTo>
                    <a:cubicBezTo>
                      <a:pt x="25" y="297"/>
                      <a:pt x="0" y="236"/>
                      <a:pt x="0" y="172"/>
                    </a:cubicBezTo>
                    <a:cubicBezTo>
                      <a:pt x="0" y="108"/>
                      <a:pt x="25" y="47"/>
                      <a:pt x="71" y="2"/>
                    </a:cubicBezTo>
                    <a:cubicBezTo>
                      <a:pt x="73" y="0"/>
                      <a:pt x="76" y="0"/>
                      <a:pt x="78" y="2"/>
                    </a:cubicBezTo>
                    <a:cubicBezTo>
                      <a:pt x="80" y="4"/>
                      <a:pt x="80" y="7"/>
                      <a:pt x="78" y="9"/>
                    </a:cubicBezTo>
                    <a:cubicBezTo>
                      <a:pt x="34" y="53"/>
                      <a:pt x="10" y="110"/>
                      <a:pt x="10" y="172"/>
                    </a:cubicBezTo>
                    <a:cubicBezTo>
                      <a:pt x="10" y="234"/>
                      <a:pt x="34" y="292"/>
                      <a:pt x="78" y="335"/>
                    </a:cubicBezTo>
                    <a:cubicBezTo>
                      <a:pt x="89" y="346"/>
                      <a:pt x="101" y="356"/>
                      <a:pt x="114" y="365"/>
                    </a:cubicBezTo>
                    <a:cubicBezTo>
                      <a:pt x="116" y="366"/>
                      <a:pt x="117" y="370"/>
                      <a:pt x="115" y="372"/>
                    </a:cubicBezTo>
                    <a:cubicBezTo>
                      <a:pt x="114" y="373"/>
                      <a:pt x="113" y="374"/>
                      <a:pt x="111"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29" name="Freeform 12">
                <a:extLst>
                  <a:ext uri="{FF2B5EF4-FFF2-40B4-BE49-F238E27FC236}">
                    <a16:creationId xmlns:a16="http://schemas.microsoft.com/office/drawing/2014/main" xmlns="" id="{3D8C971D-F1E4-C592-B7C4-2366A6E7FED8}"/>
                  </a:ext>
                </a:extLst>
              </p:cNvPr>
              <p:cNvSpPr>
                <a:spLocks/>
              </p:cNvSpPr>
              <p:nvPr/>
            </p:nvSpPr>
            <p:spPr bwMode="auto">
              <a:xfrm>
                <a:off x="6767949" y="1723598"/>
                <a:ext cx="1342779" cy="2166490"/>
              </a:xfrm>
              <a:custGeom>
                <a:avLst/>
                <a:gdLst>
                  <a:gd name="T0" fmla="*/ 448 w 571"/>
                  <a:gd name="T1" fmla="*/ 922 h 922"/>
                  <a:gd name="T2" fmla="*/ 444 w 571"/>
                  <a:gd name="T3" fmla="*/ 920 h 922"/>
                  <a:gd name="T4" fmla="*/ 285 w 571"/>
                  <a:gd name="T5" fmla="*/ 743 h 922"/>
                  <a:gd name="T6" fmla="*/ 1 w 571"/>
                  <a:gd name="T7" fmla="*/ 278 h 922"/>
                  <a:gd name="T8" fmla="*/ 1 w 571"/>
                  <a:gd name="T9" fmla="*/ 275 h 922"/>
                  <a:gd name="T10" fmla="*/ 81 w 571"/>
                  <a:gd name="T11" fmla="*/ 80 h 922"/>
                  <a:gd name="T12" fmla="*/ 273 w 571"/>
                  <a:gd name="T13" fmla="*/ 0 h 922"/>
                  <a:gd name="T14" fmla="*/ 465 w 571"/>
                  <a:gd name="T15" fmla="*/ 80 h 922"/>
                  <a:gd name="T16" fmla="*/ 465 w 571"/>
                  <a:gd name="T17" fmla="*/ 464 h 922"/>
                  <a:gd name="T18" fmla="*/ 136 w 571"/>
                  <a:gd name="T19" fmla="*/ 507 h 922"/>
                  <a:gd name="T20" fmla="*/ 135 w 571"/>
                  <a:gd name="T21" fmla="*/ 501 h 922"/>
                  <a:gd name="T22" fmla="*/ 141 w 571"/>
                  <a:gd name="T23" fmla="*/ 499 h 922"/>
                  <a:gd name="T24" fmla="*/ 458 w 571"/>
                  <a:gd name="T25" fmla="*/ 457 h 922"/>
                  <a:gd name="T26" fmla="*/ 458 w 571"/>
                  <a:gd name="T27" fmla="*/ 87 h 922"/>
                  <a:gd name="T28" fmla="*/ 273 w 571"/>
                  <a:gd name="T29" fmla="*/ 10 h 922"/>
                  <a:gd name="T30" fmla="*/ 88 w 571"/>
                  <a:gd name="T31" fmla="*/ 87 h 922"/>
                  <a:gd name="T32" fmla="*/ 11 w 571"/>
                  <a:gd name="T33" fmla="*/ 275 h 922"/>
                  <a:gd name="T34" fmla="*/ 11 w 571"/>
                  <a:gd name="T35" fmla="*/ 278 h 922"/>
                  <a:gd name="T36" fmla="*/ 292 w 571"/>
                  <a:gd name="T37" fmla="*/ 736 h 922"/>
                  <a:gd name="T38" fmla="*/ 452 w 571"/>
                  <a:gd name="T39" fmla="*/ 914 h 922"/>
                  <a:gd name="T40" fmla="*/ 451 w 571"/>
                  <a:gd name="T41" fmla="*/ 921 h 922"/>
                  <a:gd name="T42" fmla="*/ 448 w 571"/>
                  <a:gd name="T43"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922">
                    <a:moveTo>
                      <a:pt x="448" y="922"/>
                    </a:moveTo>
                    <a:cubicBezTo>
                      <a:pt x="447" y="922"/>
                      <a:pt x="445" y="921"/>
                      <a:pt x="444" y="920"/>
                    </a:cubicBezTo>
                    <a:cubicBezTo>
                      <a:pt x="399" y="861"/>
                      <a:pt x="344" y="804"/>
                      <a:pt x="285" y="743"/>
                    </a:cubicBezTo>
                    <a:cubicBezTo>
                      <a:pt x="146" y="599"/>
                      <a:pt x="2" y="449"/>
                      <a:pt x="1" y="278"/>
                    </a:cubicBezTo>
                    <a:cubicBezTo>
                      <a:pt x="1" y="275"/>
                      <a:pt x="1" y="275"/>
                      <a:pt x="1" y="275"/>
                    </a:cubicBezTo>
                    <a:cubicBezTo>
                      <a:pt x="0" y="202"/>
                      <a:pt x="28" y="132"/>
                      <a:pt x="81" y="80"/>
                    </a:cubicBezTo>
                    <a:cubicBezTo>
                      <a:pt x="132" y="28"/>
                      <a:pt x="200" y="0"/>
                      <a:pt x="273" y="0"/>
                    </a:cubicBezTo>
                    <a:cubicBezTo>
                      <a:pt x="346" y="0"/>
                      <a:pt x="414" y="28"/>
                      <a:pt x="465" y="80"/>
                    </a:cubicBezTo>
                    <a:cubicBezTo>
                      <a:pt x="571" y="186"/>
                      <a:pt x="571" y="358"/>
                      <a:pt x="465" y="464"/>
                    </a:cubicBezTo>
                    <a:cubicBezTo>
                      <a:pt x="378" y="552"/>
                      <a:pt x="243" y="569"/>
                      <a:pt x="136" y="507"/>
                    </a:cubicBezTo>
                    <a:cubicBezTo>
                      <a:pt x="134" y="506"/>
                      <a:pt x="133" y="503"/>
                      <a:pt x="135" y="501"/>
                    </a:cubicBezTo>
                    <a:cubicBezTo>
                      <a:pt x="136" y="498"/>
                      <a:pt x="139" y="497"/>
                      <a:pt x="141" y="499"/>
                    </a:cubicBezTo>
                    <a:cubicBezTo>
                      <a:pt x="244" y="558"/>
                      <a:pt x="374" y="541"/>
                      <a:pt x="458" y="457"/>
                    </a:cubicBezTo>
                    <a:cubicBezTo>
                      <a:pt x="560" y="355"/>
                      <a:pt x="560" y="189"/>
                      <a:pt x="458" y="87"/>
                    </a:cubicBezTo>
                    <a:cubicBezTo>
                      <a:pt x="409" y="37"/>
                      <a:pt x="343" y="10"/>
                      <a:pt x="273" y="10"/>
                    </a:cubicBezTo>
                    <a:cubicBezTo>
                      <a:pt x="203" y="10"/>
                      <a:pt x="137" y="37"/>
                      <a:pt x="88" y="87"/>
                    </a:cubicBezTo>
                    <a:cubicBezTo>
                      <a:pt x="37" y="137"/>
                      <a:pt x="10" y="204"/>
                      <a:pt x="11" y="275"/>
                    </a:cubicBezTo>
                    <a:cubicBezTo>
                      <a:pt x="11" y="278"/>
                      <a:pt x="11" y="278"/>
                      <a:pt x="11" y="278"/>
                    </a:cubicBezTo>
                    <a:cubicBezTo>
                      <a:pt x="12" y="445"/>
                      <a:pt x="154" y="593"/>
                      <a:pt x="292" y="736"/>
                    </a:cubicBezTo>
                    <a:cubicBezTo>
                      <a:pt x="351" y="797"/>
                      <a:pt x="407" y="855"/>
                      <a:pt x="452" y="914"/>
                    </a:cubicBezTo>
                    <a:cubicBezTo>
                      <a:pt x="454" y="916"/>
                      <a:pt x="453" y="919"/>
                      <a:pt x="451" y="921"/>
                    </a:cubicBezTo>
                    <a:cubicBezTo>
                      <a:pt x="450" y="922"/>
                      <a:pt x="449" y="922"/>
                      <a:pt x="448"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30" name="Freeform 13">
                <a:extLst>
                  <a:ext uri="{FF2B5EF4-FFF2-40B4-BE49-F238E27FC236}">
                    <a16:creationId xmlns:a16="http://schemas.microsoft.com/office/drawing/2014/main" xmlns="" id="{3BD8A6B7-3CA5-6381-7917-0AC01B77F10C}"/>
                  </a:ext>
                </a:extLst>
              </p:cNvPr>
              <p:cNvSpPr>
                <a:spLocks/>
              </p:cNvSpPr>
              <p:nvPr/>
            </p:nvSpPr>
            <p:spPr bwMode="auto">
              <a:xfrm>
                <a:off x="7755700" y="3817442"/>
                <a:ext cx="134747" cy="147635"/>
              </a:xfrm>
              <a:custGeom>
                <a:avLst/>
                <a:gdLst>
                  <a:gd name="T0" fmla="*/ 88 w 115"/>
                  <a:gd name="T1" fmla="*/ 0 h 126"/>
                  <a:gd name="T2" fmla="*/ 115 w 115"/>
                  <a:gd name="T3" fmla="*/ 126 h 126"/>
                  <a:gd name="T4" fmla="*/ 0 w 115"/>
                  <a:gd name="T5" fmla="*/ 66 h 126"/>
                  <a:gd name="T6" fmla="*/ 88 w 115"/>
                  <a:gd name="T7" fmla="*/ 0 h 126"/>
                </a:gdLst>
                <a:ahLst/>
                <a:cxnLst>
                  <a:cxn ang="0">
                    <a:pos x="T0" y="T1"/>
                  </a:cxn>
                  <a:cxn ang="0">
                    <a:pos x="T2" y="T3"/>
                  </a:cxn>
                  <a:cxn ang="0">
                    <a:pos x="T4" y="T5"/>
                  </a:cxn>
                  <a:cxn ang="0">
                    <a:pos x="T6" y="T7"/>
                  </a:cxn>
                </a:cxnLst>
                <a:rect l="0" t="0" r="r" b="b"/>
                <a:pathLst>
                  <a:path w="115" h="126">
                    <a:moveTo>
                      <a:pt x="88" y="0"/>
                    </a:moveTo>
                    <a:lnTo>
                      <a:pt x="115" y="126"/>
                    </a:lnTo>
                    <a:lnTo>
                      <a:pt x="0" y="66"/>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grpSp>
        <p:sp>
          <p:nvSpPr>
            <p:cNvPr id="27" name="Sun 26">
              <a:extLst>
                <a:ext uri="{FF2B5EF4-FFF2-40B4-BE49-F238E27FC236}">
                  <a16:creationId xmlns:a16="http://schemas.microsoft.com/office/drawing/2014/main" xmlns="" id="{BE4D25FB-D68E-DC15-4AC2-5A8C51989A41}"/>
                </a:ext>
              </a:extLst>
            </p:cNvPr>
            <p:cNvSpPr/>
            <p:nvPr/>
          </p:nvSpPr>
          <p:spPr>
            <a:xfrm>
              <a:off x="4476247" y="2997681"/>
              <a:ext cx="755260" cy="657437"/>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xmlns="" id="{223EA496-2339-2953-37A9-BEE63AB11410}"/>
              </a:ext>
            </a:extLst>
          </p:cNvPr>
          <p:cNvGrpSpPr/>
          <p:nvPr/>
        </p:nvGrpSpPr>
        <p:grpSpPr>
          <a:xfrm>
            <a:off x="495300" y="3556309"/>
            <a:ext cx="1257120" cy="1042250"/>
            <a:chOff x="4272322" y="2997681"/>
            <a:chExt cx="1676160" cy="1042250"/>
          </a:xfrm>
        </p:grpSpPr>
        <p:grpSp>
          <p:nvGrpSpPr>
            <p:cNvPr id="33" name="组合 3">
              <a:extLst>
                <a:ext uri="{FF2B5EF4-FFF2-40B4-BE49-F238E27FC236}">
                  <a16:creationId xmlns:a16="http://schemas.microsoft.com/office/drawing/2014/main" xmlns="" id="{2AB14428-E6B8-A7F6-B297-E8E3CD21D9C3}"/>
                </a:ext>
              </a:extLst>
            </p:cNvPr>
            <p:cNvGrpSpPr/>
            <p:nvPr/>
          </p:nvGrpSpPr>
          <p:grpSpPr>
            <a:xfrm rot="18605563">
              <a:off x="4607443" y="2698892"/>
              <a:ext cx="1005918" cy="1676160"/>
              <a:chOff x="6767949" y="1723598"/>
              <a:chExt cx="1342779" cy="2241479"/>
            </a:xfrm>
            <a:solidFill>
              <a:srgbClr val="1AA60F"/>
            </a:solidFill>
          </p:grpSpPr>
          <p:sp>
            <p:nvSpPr>
              <p:cNvPr id="35" name="Freeform 11">
                <a:extLst>
                  <a:ext uri="{FF2B5EF4-FFF2-40B4-BE49-F238E27FC236}">
                    <a16:creationId xmlns:a16="http://schemas.microsoft.com/office/drawing/2014/main" xmlns="" id="{FA3C5372-4F7C-6C51-CF47-D0A4A49C1612}"/>
                  </a:ext>
                </a:extLst>
              </p:cNvPr>
              <p:cNvSpPr>
                <a:spLocks/>
              </p:cNvSpPr>
              <p:nvPr/>
            </p:nvSpPr>
            <p:spPr bwMode="auto">
              <a:xfrm>
                <a:off x="6842939" y="1959111"/>
                <a:ext cx="275352" cy="878782"/>
              </a:xfrm>
              <a:custGeom>
                <a:avLst/>
                <a:gdLst>
                  <a:gd name="T0" fmla="*/ 111 w 117"/>
                  <a:gd name="T1" fmla="*/ 374 h 374"/>
                  <a:gd name="T2" fmla="*/ 108 w 117"/>
                  <a:gd name="T3" fmla="*/ 373 h 374"/>
                  <a:gd name="T4" fmla="*/ 71 w 117"/>
                  <a:gd name="T5" fmla="*/ 342 h 374"/>
                  <a:gd name="T6" fmla="*/ 0 w 117"/>
                  <a:gd name="T7" fmla="*/ 172 h 374"/>
                  <a:gd name="T8" fmla="*/ 71 w 117"/>
                  <a:gd name="T9" fmla="*/ 2 h 374"/>
                  <a:gd name="T10" fmla="*/ 78 w 117"/>
                  <a:gd name="T11" fmla="*/ 2 h 374"/>
                  <a:gd name="T12" fmla="*/ 78 w 117"/>
                  <a:gd name="T13" fmla="*/ 9 h 374"/>
                  <a:gd name="T14" fmla="*/ 10 w 117"/>
                  <a:gd name="T15" fmla="*/ 172 h 374"/>
                  <a:gd name="T16" fmla="*/ 78 w 117"/>
                  <a:gd name="T17" fmla="*/ 335 h 374"/>
                  <a:gd name="T18" fmla="*/ 114 w 117"/>
                  <a:gd name="T19" fmla="*/ 365 h 374"/>
                  <a:gd name="T20" fmla="*/ 115 w 117"/>
                  <a:gd name="T21" fmla="*/ 372 h 374"/>
                  <a:gd name="T22" fmla="*/ 111 w 11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374">
                    <a:moveTo>
                      <a:pt x="111" y="374"/>
                    </a:moveTo>
                    <a:cubicBezTo>
                      <a:pt x="110" y="374"/>
                      <a:pt x="109" y="374"/>
                      <a:pt x="108" y="373"/>
                    </a:cubicBezTo>
                    <a:cubicBezTo>
                      <a:pt x="95" y="364"/>
                      <a:pt x="82" y="354"/>
                      <a:pt x="71" y="342"/>
                    </a:cubicBezTo>
                    <a:cubicBezTo>
                      <a:pt x="25" y="297"/>
                      <a:pt x="0" y="236"/>
                      <a:pt x="0" y="172"/>
                    </a:cubicBezTo>
                    <a:cubicBezTo>
                      <a:pt x="0" y="108"/>
                      <a:pt x="25" y="47"/>
                      <a:pt x="71" y="2"/>
                    </a:cubicBezTo>
                    <a:cubicBezTo>
                      <a:pt x="73" y="0"/>
                      <a:pt x="76" y="0"/>
                      <a:pt x="78" y="2"/>
                    </a:cubicBezTo>
                    <a:cubicBezTo>
                      <a:pt x="80" y="4"/>
                      <a:pt x="80" y="7"/>
                      <a:pt x="78" y="9"/>
                    </a:cubicBezTo>
                    <a:cubicBezTo>
                      <a:pt x="34" y="53"/>
                      <a:pt x="10" y="110"/>
                      <a:pt x="10" y="172"/>
                    </a:cubicBezTo>
                    <a:cubicBezTo>
                      <a:pt x="10" y="234"/>
                      <a:pt x="34" y="292"/>
                      <a:pt x="78" y="335"/>
                    </a:cubicBezTo>
                    <a:cubicBezTo>
                      <a:pt x="89" y="346"/>
                      <a:pt x="101" y="356"/>
                      <a:pt x="114" y="365"/>
                    </a:cubicBezTo>
                    <a:cubicBezTo>
                      <a:pt x="116" y="366"/>
                      <a:pt x="117" y="370"/>
                      <a:pt x="115" y="372"/>
                    </a:cubicBezTo>
                    <a:cubicBezTo>
                      <a:pt x="114" y="373"/>
                      <a:pt x="113" y="374"/>
                      <a:pt x="111"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36" name="Freeform 12">
                <a:extLst>
                  <a:ext uri="{FF2B5EF4-FFF2-40B4-BE49-F238E27FC236}">
                    <a16:creationId xmlns:a16="http://schemas.microsoft.com/office/drawing/2014/main" xmlns="" id="{03BD5208-374A-2DAE-46F9-B09CFF507DE5}"/>
                  </a:ext>
                </a:extLst>
              </p:cNvPr>
              <p:cNvSpPr>
                <a:spLocks/>
              </p:cNvSpPr>
              <p:nvPr/>
            </p:nvSpPr>
            <p:spPr bwMode="auto">
              <a:xfrm>
                <a:off x="6767949" y="1723598"/>
                <a:ext cx="1342779" cy="2166490"/>
              </a:xfrm>
              <a:custGeom>
                <a:avLst/>
                <a:gdLst>
                  <a:gd name="T0" fmla="*/ 448 w 571"/>
                  <a:gd name="T1" fmla="*/ 922 h 922"/>
                  <a:gd name="T2" fmla="*/ 444 w 571"/>
                  <a:gd name="T3" fmla="*/ 920 h 922"/>
                  <a:gd name="T4" fmla="*/ 285 w 571"/>
                  <a:gd name="T5" fmla="*/ 743 h 922"/>
                  <a:gd name="T6" fmla="*/ 1 w 571"/>
                  <a:gd name="T7" fmla="*/ 278 h 922"/>
                  <a:gd name="T8" fmla="*/ 1 w 571"/>
                  <a:gd name="T9" fmla="*/ 275 h 922"/>
                  <a:gd name="T10" fmla="*/ 81 w 571"/>
                  <a:gd name="T11" fmla="*/ 80 h 922"/>
                  <a:gd name="T12" fmla="*/ 273 w 571"/>
                  <a:gd name="T13" fmla="*/ 0 h 922"/>
                  <a:gd name="T14" fmla="*/ 465 w 571"/>
                  <a:gd name="T15" fmla="*/ 80 h 922"/>
                  <a:gd name="T16" fmla="*/ 465 w 571"/>
                  <a:gd name="T17" fmla="*/ 464 h 922"/>
                  <a:gd name="T18" fmla="*/ 136 w 571"/>
                  <a:gd name="T19" fmla="*/ 507 h 922"/>
                  <a:gd name="T20" fmla="*/ 135 w 571"/>
                  <a:gd name="T21" fmla="*/ 501 h 922"/>
                  <a:gd name="T22" fmla="*/ 141 w 571"/>
                  <a:gd name="T23" fmla="*/ 499 h 922"/>
                  <a:gd name="T24" fmla="*/ 458 w 571"/>
                  <a:gd name="T25" fmla="*/ 457 h 922"/>
                  <a:gd name="T26" fmla="*/ 458 w 571"/>
                  <a:gd name="T27" fmla="*/ 87 h 922"/>
                  <a:gd name="T28" fmla="*/ 273 w 571"/>
                  <a:gd name="T29" fmla="*/ 10 h 922"/>
                  <a:gd name="T30" fmla="*/ 88 w 571"/>
                  <a:gd name="T31" fmla="*/ 87 h 922"/>
                  <a:gd name="T32" fmla="*/ 11 w 571"/>
                  <a:gd name="T33" fmla="*/ 275 h 922"/>
                  <a:gd name="T34" fmla="*/ 11 w 571"/>
                  <a:gd name="T35" fmla="*/ 278 h 922"/>
                  <a:gd name="T36" fmla="*/ 292 w 571"/>
                  <a:gd name="T37" fmla="*/ 736 h 922"/>
                  <a:gd name="T38" fmla="*/ 452 w 571"/>
                  <a:gd name="T39" fmla="*/ 914 h 922"/>
                  <a:gd name="T40" fmla="*/ 451 w 571"/>
                  <a:gd name="T41" fmla="*/ 921 h 922"/>
                  <a:gd name="T42" fmla="*/ 448 w 571"/>
                  <a:gd name="T43"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922">
                    <a:moveTo>
                      <a:pt x="448" y="922"/>
                    </a:moveTo>
                    <a:cubicBezTo>
                      <a:pt x="447" y="922"/>
                      <a:pt x="445" y="921"/>
                      <a:pt x="444" y="920"/>
                    </a:cubicBezTo>
                    <a:cubicBezTo>
                      <a:pt x="399" y="861"/>
                      <a:pt x="344" y="804"/>
                      <a:pt x="285" y="743"/>
                    </a:cubicBezTo>
                    <a:cubicBezTo>
                      <a:pt x="146" y="599"/>
                      <a:pt x="2" y="449"/>
                      <a:pt x="1" y="278"/>
                    </a:cubicBezTo>
                    <a:cubicBezTo>
                      <a:pt x="1" y="275"/>
                      <a:pt x="1" y="275"/>
                      <a:pt x="1" y="275"/>
                    </a:cubicBezTo>
                    <a:cubicBezTo>
                      <a:pt x="0" y="202"/>
                      <a:pt x="28" y="132"/>
                      <a:pt x="81" y="80"/>
                    </a:cubicBezTo>
                    <a:cubicBezTo>
                      <a:pt x="132" y="28"/>
                      <a:pt x="200" y="0"/>
                      <a:pt x="273" y="0"/>
                    </a:cubicBezTo>
                    <a:cubicBezTo>
                      <a:pt x="346" y="0"/>
                      <a:pt x="414" y="28"/>
                      <a:pt x="465" y="80"/>
                    </a:cubicBezTo>
                    <a:cubicBezTo>
                      <a:pt x="571" y="186"/>
                      <a:pt x="571" y="358"/>
                      <a:pt x="465" y="464"/>
                    </a:cubicBezTo>
                    <a:cubicBezTo>
                      <a:pt x="378" y="552"/>
                      <a:pt x="243" y="569"/>
                      <a:pt x="136" y="507"/>
                    </a:cubicBezTo>
                    <a:cubicBezTo>
                      <a:pt x="134" y="506"/>
                      <a:pt x="133" y="503"/>
                      <a:pt x="135" y="501"/>
                    </a:cubicBezTo>
                    <a:cubicBezTo>
                      <a:pt x="136" y="498"/>
                      <a:pt x="139" y="497"/>
                      <a:pt x="141" y="499"/>
                    </a:cubicBezTo>
                    <a:cubicBezTo>
                      <a:pt x="244" y="558"/>
                      <a:pt x="374" y="541"/>
                      <a:pt x="458" y="457"/>
                    </a:cubicBezTo>
                    <a:cubicBezTo>
                      <a:pt x="560" y="355"/>
                      <a:pt x="560" y="189"/>
                      <a:pt x="458" y="87"/>
                    </a:cubicBezTo>
                    <a:cubicBezTo>
                      <a:pt x="409" y="37"/>
                      <a:pt x="343" y="10"/>
                      <a:pt x="273" y="10"/>
                    </a:cubicBezTo>
                    <a:cubicBezTo>
                      <a:pt x="203" y="10"/>
                      <a:pt x="137" y="37"/>
                      <a:pt x="88" y="87"/>
                    </a:cubicBezTo>
                    <a:cubicBezTo>
                      <a:pt x="37" y="137"/>
                      <a:pt x="10" y="204"/>
                      <a:pt x="11" y="275"/>
                    </a:cubicBezTo>
                    <a:cubicBezTo>
                      <a:pt x="11" y="278"/>
                      <a:pt x="11" y="278"/>
                      <a:pt x="11" y="278"/>
                    </a:cubicBezTo>
                    <a:cubicBezTo>
                      <a:pt x="12" y="445"/>
                      <a:pt x="154" y="593"/>
                      <a:pt x="292" y="736"/>
                    </a:cubicBezTo>
                    <a:cubicBezTo>
                      <a:pt x="351" y="797"/>
                      <a:pt x="407" y="855"/>
                      <a:pt x="452" y="914"/>
                    </a:cubicBezTo>
                    <a:cubicBezTo>
                      <a:pt x="454" y="916"/>
                      <a:pt x="453" y="919"/>
                      <a:pt x="451" y="921"/>
                    </a:cubicBezTo>
                    <a:cubicBezTo>
                      <a:pt x="450" y="922"/>
                      <a:pt x="449" y="922"/>
                      <a:pt x="448"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37" name="Freeform 13">
                <a:extLst>
                  <a:ext uri="{FF2B5EF4-FFF2-40B4-BE49-F238E27FC236}">
                    <a16:creationId xmlns:a16="http://schemas.microsoft.com/office/drawing/2014/main" xmlns="" id="{D619720C-3EF9-8436-845E-08625EA780ED}"/>
                  </a:ext>
                </a:extLst>
              </p:cNvPr>
              <p:cNvSpPr>
                <a:spLocks/>
              </p:cNvSpPr>
              <p:nvPr/>
            </p:nvSpPr>
            <p:spPr bwMode="auto">
              <a:xfrm>
                <a:off x="7755700" y="3817442"/>
                <a:ext cx="134747" cy="147635"/>
              </a:xfrm>
              <a:custGeom>
                <a:avLst/>
                <a:gdLst>
                  <a:gd name="T0" fmla="*/ 88 w 115"/>
                  <a:gd name="T1" fmla="*/ 0 h 126"/>
                  <a:gd name="T2" fmla="*/ 115 w 115"/>
                  <a:gd name="T3" fmla="*/ 126 h 126"/>
                  <a:gd name="T4" fmla="*/ 0 w 115"/>
                  <a:gd name="T5" fmla="*/ 66 h 126"/>
                  <a:gd name="T6" fmla="*/ 88 w 115"/>
                  <a:gd name="T7" fmla="*/ 0 h 126"/>
                </a:gdLst>
                <a:ahLst/>
                <a:cxnLst>
                  <a:cxn ang="0">
                    <a:pos x="T0" y="T1"/>
                  </a:cxn>
                  <a:cxn ang="0">
                    <a:pos x="T2" y="T3"/>
                  </a:cxn>
                  <a:cxn ang="0">
                    <a:pos x="T4" y="T5"/>
                  </a:cxn>
                  <a:cxn ang="0">
                    <a:pos x="T6" y="T7"/>
                  </a:cxn>
                </a:cxnLst>
                <a:rect l="0" t="0" r="r" b="b"/>
                <a:pathLst>
                  <a:path w="115" h="126">
                    <a:moveTo>
                      <a:pt x="88" y="0"/>
                    </a:moveTo>
                    <a:lnTo>
                      <a:pt x="115" y="126"/>
                    </a:lnTo>
                    <a:lnTo>
                      <a:pt x="0" y="66"/>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grpSp>
        <p:sp>
          <p:nvSpPr>
            <p:cNvPr id="34" name="Sun 33">
              <a:extLst>
                <a:ext uri="{FF2B5EF4-FFF2-40B4-BE49-F238E27FC236}">
                  <a16:creationId xmlns:a16="http://schemas.microsoft.com/office/drawing/2014/main" xmlns="" id="{21DA3B9F-E93C-00B2-C22F-36C5FF50F2FF}"/>
                </a:ext>
              </a:extLst>
            </p:cNvPr>
            <p:cNvSpPr/>
            <p:nvPr/>
          </p:nvSpPr>
          <p:spPr>
            <a:xfrm>
              <a:off x="4476247" y="2997681"/>
              <a:ext cx="755260" cy="657437"/>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xmlns="" id="{8FF283CA-3B33-B865-B318-8D7E64C016EC}"/>
              </a:ext>
            </a:extLst>
          </p:cNvPr>
          <p:cNvGrpSpPr/>
          <p:nvPr/>
        </p:nvGrpSpPr>
        <p:grpSpPr>
          <a:xfrm>
            <a:off x="495300" y="5259660"/>
            <a:ext cx="1257120" cy="1042250"/>
            <a:chOff x="4272322" y="2997681"/>
            <a:chExt cx="1676160" cy="1042250"/>
          </a:xfrm>
        </p:grpSpPr>
        <p:grpSp>
          <p:nvGrpSpPr>
            <p:cNvPr id="39" name="组合 3">
              <a:extLst>
                <a:ext uri="{FF2B5EF4-FFF2-40B4-BE49-F238E27FC236}">
                  <a16:creationId xmlns:a16="http://schemas.microsoft.com/office/drawing/2014/main" xmlns="" id="{A8356F29-D140-F188-A725-814D7484846C}"/>
                </a:ext>
              </a:extLst>
            </p:cNvPr>
            <p:cNvGrpSpPr/>
            <p:nvPr/>
          </p:nvGrpSpPr>
          <p:grpSpPr>
            <a:xfrm rot="18605563">
              <a:off x="4607443" y="2698892"/>
              <a:ext cx="1005918" cy="1676160"/>
              <a:chOff x="6767949" y="1723598"/>
              <a:chExt cx="1342779" cy="2241479"/>
            </a:xfrm>
            <a:solidFill>
              <a:srgbClr val="1AA60F"/>
            </a:solidFill>
          </p:grpSpPr>
          <p:sp>
            <p:nvSpPr>
              <p:cNvPr id="41" name="Freeform 11">
                <a:extLst>
                  <a:ext uri="{FF2B5EF4-FFF2-40B4-BE49-F238E27FC236}">
                    <a16:creationId xmlns:a16="http://schemas.microsoft.com/office/drawing/2014/main" xmlns="" id="{8EFEA2AF-2292-C22B-9279-AFBB15139CBF}"/>
                  </a:ext>
                </a:extLst>
              </p:cNvPr>
              <p:cNvSpPr>
                <a:spLocks/>
              </p:cNvSpPr>
              <p:nvPr/>
            </p:nvSpPr>
            <p:spPr bwMode="auto">
              <a:xfrm>
                <a:off x="6842939" y="1959111"/>
                <a:ext cx="275352" cy="878782"/>
              </a:xfrm>
              <a:custGeom>
                <a:avLst/>
                <a:gdLst>
                  <a:gd name="T0" fmla="*/ 111 w 117"/>
                  <a:gd name="T1" fmla="*/ 374 h 374"/>
                  <a:gd name="T2" fmla="*/ 108 w 117"/>
                  <a:gd name="T3" fmla="*/ 373 h 374"/>
                  <a:gd name="T4" fmla="*/ 71 w 117"/>
                  <a:gd name="T5" fmla="*/ 342 h 374"/>
                  <a:gd name="T6" fmla="*/ 0 w 117"/>
                  <a:gd name="T7" fmla="*/ 172 h 374"/>
                  <a:gd name="T8" fmla="*/ 71 w 117"/>
                  <a:gd name="T9" fmla="*/ 2 h 374"/>
                  <a:gd name="T10" fmla="*/ 78 w 117"/>
                  <a:gd name="T11" fmla="*/ 2 h 374"/>
                  <a:gd name="T12" fmla="*/ 78 w 117"/>
                  <a:gd name="T13" fmla="*/ 9 h 374"/>
                  <a:gd name="T14" fmla="*/ 10 w 117"/>
                  <a:gd name="T15" fmla="*/ 172 h 374"/>
                  <a:gd name="T16" fmla="*/ 78 w 117"/>
                  <a:gd name="T17" fmla="*/ 335 h 374"/>
                  <a:gd name="T18" fmla="*/ 114 w 117"/>
                  <a:gd name="T19" fmla="*/ 365 h 374"/>
                  <a:gd name="T20" fmla="*/ 115 w 117"/>
                  <a:gd name="T21" fmla="*/ 372 h 374"/>
                  <a:gd name="T22" fmla="*/ 111 w 11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374">
                    <a:moveTo>
                      <a:pt x="111" y="374"/>
                    </a:moveTo>
                    <a:cubicBezTo>
                      <a:pt x="110" y="374"/>
                      <a:pt x="109" y="374"/>
                      <a:pt x="108" y="373"/>
                    </a:cubicBezTo>
                    <a:cubicBezTo>
                      <a:pt x="95" y="364"/>
                      <a:pt x="82" y="354"/>
                      <a:pt x="71" y="342"/>
                    </a:cubicBezTo>
                    <a:cubicBezTo>
                      <a:pt x="25" y="297"/>
                      <a:pt x="0" y="236"/>
                      <a:pt x="0" y="172"/>
                    </a:cubicBezTo>
                    <a:cubicBezTo>
                      <a:pt x="0" y="108"/>
                      <a:pt x="25" y="47"/>
                      <a:pt x="71" y="2"/>
                    </a:cubicBezTo>
                    <a:cubicBezTo>
                      <a:pt x="73" y="0"/>
                      <a:pt x="76" y="0"/>
                      <a:pt x="78" y="2"/>
                    </a:cubicBezTo>
                    <a:cubicBezTo>
                      <a:pt x="80" y="4"/>
                      <a:pt x="80" y="7"/>
                      <a:pt x="78" y="9"/>
                    </a:cubicBezTo>
                    <a:cubicBezTo>
                      <a:pt x="34" y="53"/>
                      <a:pt x="10" y="110"/>
                      <a:pt x="10" y="172"/>
                    </a:cubicBezTo>
                    <a:cubicBezTo>
                      <a:pt x="10" y="234"/>
                      <a:pt x="34" y="292"/>
                      <a:pt x="78" y="335"/>
                    </a:cubicBezTo>
                    <a:cubicBezTo>
                      <a:pt x="89" y="346"/>
                      <a:pt x="101" y="356"/>
                      <a:pt x="114" y="365"/>
                    </a:cubicBezTo>
                    <a:cubicBezTo>
                      <a:pt x="116" y="366"/>
                      <a:pt x="117" y="370"/>
                      <a:pt x="115" y="372"/>
                    </a:cubicBezTo>
                    <a:cubicBezTo>
                      <a:pt x="114" y="373"/>
                      <a:pt x="113" y="374"/>
                      <a:pt x="111"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42" name="Freeform 12">
                <a:extLst>
                  <a:ext uri="{FF2B5EF4-FFF2-40B4-BE49-F238E27FC236}">
                    <a16:creationId xmlns:a16="http://schemas.microsoft.com/office/drawing/2014/main" xmlns="" id="{B5695AD8-4551-1BA2-6564-3D5C1E268E68}"/>
                  </a:ext>
                </a:extLst>
              </p:cNvPr>
              <p:cNvSpPr>
                <a:spLocks/>
              </p:cNvSpPr>
              <p:nvPr/>
            </p:nvSpPr>
            <p:spPr bwMode="auto">
              <a:xfrm>
                <a:off x="6767949" y="1723598"/>
                <a:ext cx="1342779" cy="2166490"/>
              </a:xfrm>
              <a:custGeom>
                <a:avLst/>
                <a:gdLst>
                  <a:gd name="T0" fmla="*/ 448 w 571"/>
                  <a:gd name="T1" fmla="*/ 922 h 922"/>
                  <a:gd name="T2" fmla="*/ 444 w 571"/>
                  <a:gd name="T3" fmla="*/ 920 h 922"/>
                  <a:gd name="T4" fmla="*/ 285 w 571"/>
                  <a:gd name="T5" fmla="*/ 743 h 922"/>
                  <a:gd name="T6" fmla="*/ 1 w 571"/>
                  <a:gd name="T7" fmla="*/ 278 h 922"/>
                  <a:gd name="T8" fmla="*/ 1 w 571"/>
                  <a:gd name="T9" fmla="*/ 275 h 922"/>
                  <a:gd name="T10" fmla="*/ 81 w 571"/>
                  <a:gd name="T11" fmla="*/ 80 h 922"/>
                  <a:gd name="T12" fmla="*/ 273 w 571"/>
                  <a:gd name="T13" fmla="*/ 0 h 922"/>
                  <a:gd name="T14" fmla="*/ 465 w 571"/>
                  <a:gd name="T15" fmla="*/ 80 h 922"/>
                  <a:gd name="T16" fmla="*/ 465 w 571"/>
                  <a:gd name="T17" fmla="*/ 464 h 922"/>
                  <a:gd name="T18" fmla="*/ 136 w 571"/>
                  <a:gd name="T19" fmla="*/ 507 h 922"/>
                  <a:gd name="T20" fmla="*/ 135 w 571"/>
                  <a:gd name="T21" fmla="*/ 501 h 922"/>
                  <a:gd name="T22" fmla="*/ 141 w 571"/>
                  <a:gd name="T23" fmla="*/ 499 h 922"/>
                  <a:gd name="T24" fmla="*/ 458 w 571"/>
                  <a:gd name="T25" fmla="*/ 457 h 922"/>
                  <a:gd name="T26" fmla="*/ 458 w 571"/>
                  <a:gd name="T27" fmla="*/ 87 h 922"/>
                  <a:gd name="T28" fmla="*/ 273 w 571"/>
                  <a:gd name="T29" fmla="*/ 10 h 922"/>
                  <a:gd name="T30" fmla="*/ 88 w 571"/>
                  <a:gd name="T31" fmla="*/ 87 h 922"/>
                  <a:gd name="T32" fmla="*/ 11 w 571"/>
                  <a:gd name="T33" fmla="*/ 275 h 922"/>
                  <a:gd name="T34" fmla="*/ 11 w 571"/>
                  <a:gd name="T35" fmla="*/ 278 h 922"/>
                  <a:gd name="T36" fmla="*/ 292 w 571"/>
                  <a:gd name="T37" fmla="*/ 736 h 922"/>
                  <a:gd name="T38" fmla="*/ 452 w 571"/>
                  <a:gd name="T39" fmla="*/ 914 h 922"/>
                  <a:gd name="T40" fmla="*/ 451 w 571"/>
                  <a:gd name="T41" fmla="*/ 921 h 922"/>
                  <a:gd name="T42" fmla="*/ 448 w 571"/>
                  <a:gd name="T43"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1" h="922">
                    <a:moveTo>
                      <a:pt x="448" y="922"/>
                    </a:moveTo>
                    <a:cubicBezTo>
                      <a:pt x="447" y="922"/>
                      <a:pt x="445" y="921"/>
                      <a:pt x="444" y="920"/>
                    </a:cubicBezTo>
                    <a:cubicBezTo>
                      <a:pt x="399" y="861"/>
                      <a:pt x="344" y="804"/>
                      <a:pt x="285" y="743"/>
                    </a:cubicBezTo>
                    <a:cubicBezTo>
                      <a:pt x="146" y="599"/>
                      <a:pt x="2" y="449"/>
                      <a:pt x="1" y="278"/>
                    </a:cubicBezTo>
                    <a:cubicBezTo>
                      <a:pt x="1" y="275"/>
                      <a:pt x="1" y="275"/>
                      <a:pt x="1" y="275"/>
                    </a:cubicBezTo>
                    <a:cubicBezTo>
                      <a:pt x="0" y="202"/>
                      <a:pt x="28" y="132"/>
                      <a:pt x="81" y="80"/>
                    </a:cubicBezTo>
                    <a:cubicBezTo>
                      <a:pt x="132" y="28"/>
                      <a:pt x="200" y="0"/>
                      <a:pt x="273" y="0"/>
                    </a:cubicBezTo>
                    <a:cubicBezTo>
                      <a:pt x="346" y="0"/>
                      <a:pt x="414" y="28"/>
                      <a:pt x="465" y="80"/>
                    </a:cubicBezTo>
                    <a:cubicBezTo>
                      <a:pt x="571" y="186"/>
                      <a:pt x="571" y="358"/>
                      <a:pt x="465" y="464"/>
                    </a:cubicBezTo>
                    <a:cubicBezTo>
                      <a:pt x="378" y="552"/>
                      <a:pt x="243" y="569"/>
                      <a:pt x="136" y="507"/>
                    </a:cubicBezTo>
                    <a:cubicBezTo>
                      <a:pt x="134" y="506"/>
                      <a:pt x="133" y="503"/>
                      <a:pt x="135" y="501"/>
                    </a:cubicBezTo>
                    <a:cubicBezTo>
                      <a:pt x="136" y="498"/>
                      <a:pt x="139" y="497"/>
                      <a:pt x="141" y="499"/>
                    </a:cubicBezTo>
                    <a:cubicBezTo>
                      <a:pt x="244" y="558"/>
                      <a:pt x="374" y="541"/>
                      <a:pt x="458" y="457"/>
                    </a:cubicBezTo>
                    <a:cubicBezTo>
                      <a:pt x="560" y="355"/>
                      <a:pt x="560" y="189"/>
                      <a:pt x="458" y="87"/>
                    </a:cubicBezTo>
                    <a:cubicBezTo>
                      <a:pt x="409" y="37"/>
                      <a:pt x="343" y="10"/>
                      <a:pt x="273" y="10"/>
                    </a:cubicBezTo>
                    <a:cubicBezTo>
                      <a:pt x="203" y="10"/>
                      <a:pt x="137" y="37"/>
                      <a:pt x="88" y="87"/>
                    </a:cubicBezTo>
                    <a:cubicBezTo>
                      <a:pt x="37" y="137"/>
                      <a:pt x="10" y="204"/>
                      <a:pt x="11" y="275"/>
                    </a:cubicBezTo>
                    <a:cubicBezTo>
                      <a:pt x="11" y="278"/>
                      <a:pt x="11" y="278"/>
                      <a:pt x="11" y="278"/>
                    </a:cubicBezTo>
                    <a:cubicBezTo>
                      <a:pt x="12" y="445"/>
                      <a:pt x="154" y="593"/>
                      <a:pt x="292" y="736"/>
                    </a:cubicBezTo>
                    <a:cubicBezTo>
                      <a:pt x="351" y="797"/>
                      <a:pt x="407" y="855"/>
                      <a:pt x="452" y="914"/>
                    </a:cubicBezTo>
                    <a:cubicBezTo>
                      <a:pt x="454" y="916"/>
                      <a:pt x="453" y="919"/>
                      <a:pt x="451" y="921"/>
                    </a:cubicBezTo>
                    <a:cubicBezTo>
                      <a:pt x="450" y="922"/>
                      <a:pt x="449" y="922"/>
                      <a:pt x="448" y="9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sp>
            <p:nvSpPr>
              <p:cNvPr id="43" name="Freeform 13">
                <a:extLst>
                  <a:ext uri="{FF2B5EF4-FFF2-40B4-BE49-F238E27FC236}">
                    <a16:creationId xmlns:a16="http://schemas.microsoft.com/office/drawing/2014/main" xmlns="" id="{80DED417-12DA-B0F3-C785-99A361BBA60E}"/>
                  </a:ext>
                </a:extLst>
              </p:cNvPr>
              <p:cNvSpPr>
                <a:spLocks/>
              </p:cNvSpPr>
              <p:nvPr/>
            </p:nvSpPr>
            <p:spPr bwMode="auto">
              <a:xfrm>
                <a:off x="7755700" y="3817442"/>
                <a:ext cx="134747" cy="147635"/>
              </a:xfrm>
              <a:custGeom>
                <a:avLst/>
                <a:gdLst>
                  <a:gd name="T0" fmla="*/ 88 w 115"/>
                  <a:gd name="T1" fmla="*/ 0 h 126"/>
                  <a:gd name="T2" fmla="*/ 115 w 115"/>
                  <a:gd name="T3" fmla="*/ 126 h 126"/>
                  <a:gd name="T4" fmla="*/ 0 w 115"/>
                  <a:gd name="T5" fmla="*/ 66 h 126"/>
                  <a:gd name="T6" fmla="*/ 88 w 115"/>
                  <a:gd name="T7" fmla="*/ 0 h 126"/>
                </a:gdLst>
                <a:ahLst/>
                <a:cxnLst>
                  <a:cxn ang="0">
                    <a:pos x="T0" y="T1"/>
                  </a:cxn>
                  <a:cxn ang="0">
                    <a:pos x="T2" y="T3"/>
                  </a:cxn>
                  <a:cxn ang="0">
                    <a:pos x="T4" y="T5"/>
                  </a:cxn>
                  <a:cxn ang="0">
                    <a:pos x="T6" y="T7"/>
                  </a:cxn>
                </a:cxnLst>
                <a:rect l="0" t="0" r="r" b="b"/>
                <a:pathLst>
                  <a:path w="115" h="126">
                    <a:moveTo>
                      <a:pt x="88" y="0"/>
                    </a:moveTo>
                    <a:lnTo>
                      <a:pt x="115" y="126"/>
                    </a:lnTo>
                    <a:lnTo>
                      <a:pt x="0" y="66"/>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ndParaRPr>
              </a:p>
            </p:txBody>
          </p:sp>
        </p:grpSp>
        <p:sp>
          <p:nvSpPr>
            <p:cNvPr id="40" name="Sun 39">
              <a:extLst>
                <a:ext uri="{FF2B5EF4-FFF2-40B4-BE49-F238E27FC236}">
                  <a16:creationId xmlns:a16="http://schemas.microsoft.com/office/drawing/2014/main" xmlns="" id="{40B47EC5-0030-7453-4F36-AD106A785260}"/>
                </a:ext>
              </a:extLst>
            </p:cNvPr>
            <p:cNvSpPr/>
            <p:nvPr/>
          </p:nvSpPr>
          <p:spPr>
            <a:xfrm>
              <a:off x="4476247" y="2997681"/>
              <a:ext cx="755260" cy="657437"/>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xmlns="" id="{F626D8FD-51FD-7C1C-F9FA-73E574BE7AB5}"/>
              </a:ext>
            </a:extLst>
          </p:cNvPr>
          <p:cNvSpPr txBox="1"/>
          <p:nvPr/>
        </p:nvSpPr>
        <p:spPr>
          <a:xfrm>
            <a:off x="1334681" y="1664191"/>
            <a:ext cx="6560571" cy="1384995"/>
          </a:xfrm>
          <a:prstGeom prst="rect">
            <a:avLst/>
          </a:prstGeom>
          <a:noFill/>
        </p:spPr>
        <p:txBody>
          <a:bodyPr wrap="square">
            <a:spAutoFit/>
          </a:bodyPr>
          <a:lstStyle/>
          <a:p>
            <a:r>
              <a:rPr lang="en-US" sz="2800" b="1" dirty="0" err="1">
                <a:solidFill>
                  <a:srgbClr val="FF0000"/>
                </a:solidFill>
                <a:effectLst/>
                <a:latin typeface="Times New Roman" panose="02020603050405020304" pitchFamily="18" charset="0"/>
                <a:ea typeface="Calibri" panose="020F0502020204030204" pitchFamily="34" charset="0"/>
              </a:rPr>
              <a:t>Xuất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xứ</a:t>
            </a:r>
            <a:r>
              <a:rPr lang="en-US" sz="2800" dirty="0">
                <a:solidFill>
                  <a:srgbClr val="FF0000"/>
                </a:solidFill>
                <a:effectLst/>
                <a:latin typeface="Times New Roman" panose="02020603050405020304" pitchFamily="18" charset="0"/>
                <a:ea typeface="Calibri" panose="020F0502020204030204" pitchFamily="34" charset="0"/>
              </a:rPr>
              <a:t>: </a:t>
            </a:r>
            <a:r>
              <a:rPr lang="nl-NL" sz="2800" dirty="0">
                <a:solidFill>
                  <a:srgbClr val="002060"/>
                </a:solidFill>
                <a:effectLst/>
                <a:latin typeface="Times New Roman" panose="02020603050405020304" pitchFamily="18" charset="0"/>
                <a:ea typeface="Calibri" panose="020F0502020204030204" pitchFamily="34" charset="0"/>
              </a:rPr>
              <a:t>Trích </a:t>
            </a:r>
            <a:r>
              <a:rPr lang="nl-NL" sz="2800" i="1" dirty="0">
                <a:solidFill>
                  <a:srgbClr val="002060"/>
                </a:solidFill>
                <a:effectLst/>
                <a:latin typeface="Times New Roman" panose="02020603050405020304" pitchFamily="18" charset="0"/>
                <a:ea typeface="Calibri" panose="020F0502020204030204" pitchFamily="34" charset="0"/>
              </a:rPr>
              <a:t>Những bài diễn văn bất tử: những bài diễn văn vĩ đại của những người vĩ đại</a:t>
            </a:r>
            <a:r>
              <a:rPr lang="nl-NL" sz="2800" dirty="0">
                <a:solidFill>
                  <a:srgbClr val="002060"/>
                </a:solidFill>
                <a:effectLst/>
                <a:latin typeface="Times New Roman" panose="02020603050405020304" pitchFamily="18" charset="0"/>
                <a:ea typeface="Calibri" panose="020F0502020204030204" pitchFamily="34" charset="0"/>
              </a:rPr>
              <a:t>, Hat-sơ-va-han Đớt-tơ </a:t>
            </a:r>
            <a:endParaRPr lang="en-US" sz="2800" dirty="0">
              <a:solidFill>
                <a:srgbClr val="002060"/>
              </a:solidFill>
            </a:endParaRPr>
          </a:p>
        </p:txBody>
      </p:sp>
      <p:sp>
        <p:nvSpPr>
          <p:cNvPr id="47" name="TextBox 46">
            <a:extLst>
              <a:ext uri="{FF2B5EF4-FFF2-40B4-BE49-F238E27FC236}">
                <a16:creationId xmlns:a16="http://schemas.microsoft.com/office/drawing/2014/main" xmlns="" id="{775D6447-E186-98A5-9C11-5C0CD90BD6BA}"/>
              </a:ext>
            </a:extLst>
          </p:cNvPr>
          <p:cNvSpPr txBox="1"/>
          <p:nvPr/>
        </p:nvSpPr>
        <p:spPr>
          <a:xfrm>
            <a:off x="1334682" y="2938141"/>
            <a:ext cx="6948497" cy="1815882"/>
          </a:xfrm>
          <a:prstGeom prst="rect">
            <a:avLst/>
          </a:prstGeom>
          <a:noFill/>
        </p:spPr>
        <p:txBody>
          <a:bodyPr wrap="square">
            <a:spAutoFit/>
          </a:bodyPr>
          <a:lstStyle/>
          <a:p>
            <a:r>
              <a:rPr lang="nl-NL" sz="2800" b="1" dirty="0">
                <a:solidFill>
                  <a:srgbClr val="FF0000"/>
                </a:solidFill>
                <a:effectLst/>
                <a:latin typeface="Times New Roman" panose="02020603050405020304" pitchFamily="18" charset="0"/>
                <a:ea typeface="Calibri" panose="020F0502020204030204" pitchFamily="34" charset="0"/>
              </a:rPr>
              <a:t>Hoàn cảnh sáng tác</a:t>
            </a:r>
            <a:r>
              <a:rPr lang="nl-NL" sz="2800" dirty="0">
                <a:solidFill>
                  <a:srgbClr val="FF0000"/>
                </a:solidFill>
                <a:effectLst/>
                <a:latin typeface="Times New Roman" panose="02020603050405020304" pitchFamily="18" charset="0"/>
                <a:ea typeface="Calibri" panose="020F0502020204030204" pitchFamily="34" charset="0"/>
              </a:rPr>
              <a:t>: </a:t>
            </a:r>
            <a:r>
              <a:rPr lang="nl-NL" sz="2800" dirty="0">
                <a:solidFill>
                  <a:srgbClr val="002060"/>
                </a:solidFill>
                <a:effectLst/>
                <a:latin typeface="Times New Roman" panose="02020603050405020304" pitchFamily="18" charset="0"/>
                <a:ea typeface="Calibri" panose="020F0502020204030204" pitchFamily="34" charset="0"/>
              </a:rPr>
              <a:t>Ngày 28/8/1963, tác giả Mác-tin Lu-thơ Kinh đã giúp đỡ tổ chức cuộc tuần hành tại Oa-sinh-tơn với hơn 20.000 người tham gia. </a:t>
            </a:r>
            <a:endParaRPr lang="en-US" sz="2800" dirty="0">
              <a:solidFill>
                <a:srgbClr val="002060"/>
              </a:solidFill>
            </a:endParaRPr>
          </a:p>
        </p:txBody>
      </p:sp>
      <p:sp>
        <p:nvSpPr>
          <p:cNvPr id="49" name="TextBox 48">
            <a:extLst>
              <a:ext uri="{FF2B5EF4-FFF2-40B4-BE49-F238E27FC236}">
                <a16:creationId xmlns:a16="http://schemas.microsoft.com/office/drawing/2014/main" xmlns="" id="{A45CD32F-99DE-BC90-3D45-82DF64D7E43F}"/>
              </a:ext>
            </a:extLst>
          </p:cNvPr>
          <p:cNvSpPr txBox="1"/>
          <p:nvPr/>
        </p:nvSpPr>
        <p:spPr>
          <a:xfrm>
            <a:off x="1334681" y="4670289"/>
            <a:ext cx="7161075" cy="1815882"/>
          </a:xfrm>
          <a:prstGeom prst="rect">
            <a:avLst/>
          </a:prstGeom>
          <a:noFill/>
        </p:spPr>
        <p:txBody>
          <a:bodyPr wrap="square">
            <a:spAutoFit/>
          </a:bodyPr>
          <a:lstStyle/>
          <a:p>
            <a:r>
              <a:rPr lang="en-US" sz="2800" b="1" dirty="0" err="1">
                <a:solidFill>
                  <a:srgbClr val="FF0000"/>
                </a:solidFill>
                <a:effectLst/>
                <a:latin typeface="Times New Roman" panose="02020603050405020304" pitchFamily="18" charset="0"/>
                <a:ea typeface="Calibri" panose="020F0502020204030204" pitchFamily="34" charset="0"/>
              </a:rPr>
              <a:t>Nội</a:t>
            </a:r>
            <a:r>
              <a:rPr lang="en-US" sz="2800" b="1" dirty="0">
                <a:solidFill>
                  <a:srgbClr val="FF0000"/>
                </a:solidFill>
                <a:effectLst/>
                <a:latin typeface="Times New Roman" panose="02020603050405020304" pitchFamily="18" charset="0"/>
                <a:ea typeface="Calibri" panose="020F0502020204030204" pitchFamily="34" charset="0"/>
              </a:rPr>
              <a:t> dung </a:t>
            </a:r>
            <a:r>
              <a:rPr lang="en-US" sz="2800" b="1" dirty="0" err="1">
                <a:solidFill>
                  <a:srgbClr val="FF0000"/>
                </a:solidFill>
                <a:effectLst/>
                <a:latin typeface="Times New Roman" panose="02020603050405020304" pitchFamily="18" charset="0"/>
                <a:ea typeface="Calibri" panose="020F0502020204030204" pitchFamily="34" charset="0"/>
              </a:rPr>
              <a:t>chính</a:t>
            </a:r>
            <a:r>
              <a:rPr lang="en-US" sz="2800" b="1" dirty="0">
                <a:solidFill>
                  <a:srgbClr val="FF0000"/>
                </a:solidFill>
                <a:effectLst/>
                <a:latin typeface="Times New Roman" panose="02020603050405020304" pitchFamily="18" charset="0"/>
                <a:ea typeface="Calibri" panose="020F0502020204030204" pitchFamily="34" charset="0"/>
              </a:rPr>
              <a:t>: </a:t>
            </a:r>
            <a:r>
              <a:rPr lang="nl-NL" sz="2800" dirty="0">
                <a:solidFill>
                  <a:srgbClr val="002060"/>
                </a:solidFill>
                <a:effectLst/>
                <a:latin typeface="Times New Roman" panose="02020603050405020304" pitchFamily="18" charset="0"/>
                <a:ea typeface="Calibri" panose="020F0502020204030204" pitchFamily="34" charset="0"/>
              </a:rPr>
              <a:t>Kêu gọi mọi người cùng đấu tranh đòi quyền bình đẳng và tự do </a:t>
            </a:r>
            <a:r>
              <a:rPr lang="en-US" sz="2800" dirty="0" err="1">
                <a:solidFill>
                  <a:srgbClr val="002060"/>
                </a:solidFill>
                <a:effectLst/>
                <a:latin typeface="Times New Roman" panose="02020603050405020304" pitchFamily="18" charset="0"/>
                <a:ea typeface="Calibri" panose="020F0502020204030204" pitchFamily="34" charset="0"/>
              </a:rPr>
              <a:t>chính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đáng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của</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người</a:t>
            </a:r>
            <a:r>
              <a:rPr lang="en-US" sz="2800" dirty="0">
                <a:solidFill>
                  <a:srgbClr val="002060"/>
                </a:solidFill>
                <a:effectLst/>
                <a:latin typeface="Times New Roman" panose="02020603050405020304" pitchFamily="18" charset="0"/>
                <a:ea typeface="Calibri" panose="020F0502020204030204" pitchFamily="34" charset="0"/>
              </a:rPr>
              <a:t> da </a:t>
            </a:r>
            <a:r>
              <a:rPr lang="en-US" sz="2800" dirty="0" err="1">
                <a:solidFill>
                  <a:srgbClr val="002060"/>
                </a:solidFill>
                <a:effectLst/>
                <a:latin typeface="Times New Roman" panose="02020603050405020304" pitchFamily="18" charset="0"/>
                <a:ea typeface="Calibri" panose="020F0502020204030204" pitchFamily="34" charset="0"/>
              </a:rPr>
              <a:t>đen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bằng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sức</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mạnh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tâm</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hồn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chứ</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không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phải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bạo</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lực</a:t>
            </a:r>
            <a:r>
              <a:rPr lang="en-US" sz="2800" dirty="0">
                <a:solidFill>
                  <a:srgbClr val="002060"/>
                </a:solidFill>
                <a:effectLst/>
                <a:latin typeface="Times New Roman" panose="02020603050405020304" pitchFamily="18" charset="0"/>
                <a:ea typeface="Calibri" panose="020F0502020204030204" pitchFamily="34" charset="0"/>
              </a:rPr>
              <a:t>.</a:t>
            </a:r>
            <a:endParaRPr lang="en-US" sz="2800" dirty="0">
              <a:solidFill>
                <a:srgbClr val="002060"/>
              </a:solidFill>
            </a:endParaRPr>
          </a:p>
        </p:txBody>
      </p:sp>
    </p:spTree>
    <p:extLst>
      <p:ext uri="{BB962C8B-B14F-4D97-AF65-F5344CB8AC3E}">
        <p14:creationId xmlns:p14="http://schemas.microsoft.com/office/powerpoint/2010/main" val="2030817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 grpId="0"/>
      <p:bldP spid="47"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a:extLst>
              <a:ext uri="{FF2B5EF4-FFF2-40B4-BE49-F238E27FC236}">
                <a16:creationId xmlns="" xmlns:a16="http://schemas.microsoft.com/office/drawing/2014/main" id="{9D5E942D-2FB2-7130-2842-D1213BE6655A}"/>
              </a:ext>
            </a:extLst>
          </p:cNvPr>
          <p:cNvSpPr/>
          <p:nvPr/>
        </p:nvSpPr>
        <p:spPr>
          <a:xfrm>
            <a:off x="0" y="-19770"/>
            <a:ext cx="9144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Freeform 21">
            <a:extLst>
              <a:ext uri="{FF2B5EF4-FFF2-40B4-BE49-F238E27FC236}">
                <a16:creationId xmlns="" xmlns:a16="http://schemas.microsoft.com/office/drawing/2014/main" id="{F53936E1-526B-D5C8-3387-3CB136D37BBF}"/>
              </a:ext>
            </a:extLst>
          </p:cNvPr>
          <p:cNvSpPr/>
          <p:nvPr/>
        </p:nvSpPr>
        <p:spPr>
          <a:xfrm>
            <a:off x="1133606" y="609728"/>
            <a:ext cx="7488846"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3">
            <a:extLst>
              <a:ext uri="{FF2B5EF4-FFF2-40B4-BE49-F238E27FC236}">
                <a16:creationId xmlns="" xmlns:a16="http://schemas.microsoft.com/office/drawing/2014/main" id="{8281C209-3761-0E3F-BFC7-AC2D0CB6F8E5}"/>
              </a:ext>
            </a:extLst>
          </p:cNvPr>
          <p:cNvSpPr/>
          <p:nvPr/>
        </p:nvSpPr>
        <p:spPr>
          <a:xfrm>
            <a:off x="152400" y="-93721"/>
            <a:ext cx="938496" cy="819762"/>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9" name="TextBox 8">
            <a:extLst>
              <a:ext uri="{FF2B5EF4-FFF2-40B4-BE49-F238E27FC236}">
                <a16:creationId xmlns="" xmlns:a16="http://schemas.microsoft.com/office/drawing/2014/main" id="{7557E6B9-9E2C-C91F-19AC-343301F2FB79}"/>
              </a:ext>
            </a:extLst>
          </p:cNvPr>
          <p:cNvSpPr txBox="1"/>
          <p:nvPr/>
        </p:nvSpPr>
        <p:spPr>
          <a:xfrm>
            <a:off x="1234976" y="-58917"/>
            <a:ext cx="4570214" cy="572464"/>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1000"/>
              </a:spcAft>
              <a:buClrTx/>
              <a:buSzTx/>
              <a:buFontTx/>
              <a:buNone/>
              <a:tabLst>
                <a:tab pos="1386840" algn="l"/>
              </a:tabLst>
              <a:defRPr/>
            </a:pPr>
            <a:r>
              <a:rPr lang="en-US" sz="2400" b="1" noProof="0" dirty="0" smtClean="0">
                <a:solidFill>
                  <a:srgbClr val="0070C0"/>
                </a:solidFill>
                <a:latin typeface="Times New Roman" panose="02020603050405020304" pitchFamily="18" charset="0"/>
                <a:ea typeface="MS Mincho" panose="02020609040205080304" pitchFamily="49" charset="-128"/>
              </a:rPr>
              <a:t>ĐỌC HIỂU</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S Mincho" panose="02020609040205080304" pitchFamily="49" charset="-128"/>
              </a:rPr>
              <a:t> </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rPr>
              <a:t>VĂN BẢN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p:txBody>
      </p:sp>
      <p:grpSp>
        <p:nvGrpSpPr>
          <p:cNvPr id="14" name="Group 13">
            <a:extLst>
              <a:ext uri="{FF2B5EF4-FFF2-40B4-BE49-F238E27FC236}">
                <a16:creationId xmlns="" xmlns:a16="http://schemas.microsoft.com/office/drawing/2014/main" id="{80E6C021-29DE-D918-7A90-BCC2B7E8D684}"/>
              </a:ext>
            </a:extLst>
          </p:cNvPr>
          <p:cNvGrpSpPr/>
          <p:nvPr/>
        </p:nvGrpSpPr>
        <p:grpSpPr>
          <a:xfrm>
            <a:off x="599874" y="799992"/>
            <a:ext cx="6334326" cy="894102"/>
            <a:chOff x="3757345" y="962810"/>
            <a:chExt cx="4664610" cy="894102"/>
          </a:xfrm>
          <a:solidFill>
            <a:srgbClr val="CCFFFF"/>
          </a:solidFill>
        </p:grpSpPr>
        <p:sp>
          <p:nvSpPr>
            <p:cNvPr id="15" name="Freeform: Shape 14">
              <a:extLst>
                <a:ext uri="{FF2B5EF4-FFF2-40B4-BE49-F238E27FC236}">
                  <a16:creationId xmlns="" xmlns:a16="http://schemas.microsoft.com/office/drawing/2014/main" id="{8456F5AA-095C-FA2A-0F08-B6D4AED4F8DE}"/>
                </a:ext>
              </a:extLst>
            </p:cNvPr>
            <p:cNvSpPr/>
            <p:nvPr/>
          </p:nvSpPr>
          <p:spPr>
            <a:xfrm>
              <a:off x="3757345" y="962810"/>
              <a:ext cx="4664610" cy="894102"/>
            </a:xfrm>
            <a:custGeom>
              <a:avLst/>
              <a:gdLst>
                <a:gd name="connsiteX0" fmla="*/ 0 w 6198844"/>
                <a:gd name="connsiteY0" fmla="*/ 0 h 1274618"/>
                <a:gd name="connsiteX1" fmla="*/ 6198844 w 6198844"/>
                <a:gd name="connsiteY1" fmla="*/ 0 h 1274618"/>
                <a:gd name="connsiteX2" fmla="*/ 6198844 w 6198844"/>
                <a:gd name="connsiteY2" fmla="*/ 1274618 h 1274618"/>
                <a:gd name="connsiteX3" fmla="*/ 0 w 6198844"/>
                <a:gd name="connsiteY3" fmla="*/ 1274618 h 1274618"/>
                <a:gd name="connsiteX4" fmla="*/ 0 w 6198844"/>
                <a:gd name="connsiteY4" fmla="*/ 0 h 1274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844" h="1274618">
                  <a:moveTo>
                    <a:pt x="0" y="0"/>
                  </a:moveTo>
                  <a:lnTo>
                    <a:pt x="6198844" y="0"/>
                  </a:lnTo>
                  <a:lnTo>
                    <a:pt x="6198844" y="1274618"/>
                  </a:lnTo>
                  <a:lnTo>
                    <a:pt x="0" y="1274618"/>
                  </a:lnTo>
                  <a:lnTo>
                    <a:pt x="0" y="0"/>
                  </a:lnTo>
                  <a:close/>
                </a:path>
              </a:pathLst>
            </a:custGeom>
            <a:grpFill/>
            <a:ln w="12700" cap="flat" cmpd="sng" algn="ctr">
              <a:solidFill>
                <a:srgbClr val="002060"/>
              </a:soli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011728" tIns="91440" rIns="91440" bIns="91440" numCol="1" spcCol="1270" anchor="ctr" anchorCtr="0">
              <a:noAutofit/>
            </a:bodyPr>
            <a:lstStyle/>
            <a:p>
              <a:pPr marL="0" marR="57150" lvl="0" indent="0" algn="l" defTabSz="914400" rtl="0" eaLnBrk="1" fontAlgn="auto" latinLnBrk="0" hangingPunct="1">
                <a:lnSpc>
                  <a:spcPct val="130000"/>
                </a:lnSpc>
                <a:spcBef>
                  <a:spcPts val="0"/>
                </a:spcBef>
                <a:spcAft>
                  <a:spcPts val="1000"/>
                </a:spcAft>
                <a:buClrTx/>
                <a:buSzTx/>
                <a:buFontTx/>
                <a:buNone/>
                <a:tabLst>
                  <a:tab pos="57150" algn="l"/>
                  <a:tab pos="152400" algn="l"/>
                </a:tabLst>
                <a:defRPr/>
              </a:pP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sp>
          <p:nvSpPr>
            <p:cNvPr id="18" name="Rectangle: Rounded Corners 17">
              <a:extLst>
                <a:ext uri="{FF2B5EF4-FFF2-40B4-BE49-F238E27FC236}">
                  <a16:creationId xmlns="" xmlns:a16="http://schemas.microsoft.com/office/drawing/2014/main" id="{B6817B22-DC1F-1A66-7266-BA7F6E3B1E4C}"/>
                </a:ext>
              </a:extLst>
            </p:cNvPr>
            <p:cNvSpPr/>
            <p:nvPr/>
          </p:nvSpPr>
          <p:spPr>
            <a:xfrm>
              <a:off x="3814497" y="1048160"/>
              <a:ext cx="4557979" cy="700572"/>
            </a:xfrm>
            <a:prstGeom prst="roundRect">
              <a:avLst>
                <a:gd name="adj" fmla="val 50000"/>
              </a:avLst>
            </a:prstGeom>
            <a:grpFill/>
            <a:ln w="28575">
              <a:solidFill>
                <a:srgbClr val="00206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76EE4E82-867A-C4E6-35DD-15B4CF547EDC}"/>
              </a:ext>
            </a:extLst>
          </p:cNvPr>
          <p:cNvSpPr txBox="1"/>
          <p:nvPr/>
        </p:nvSpPr>
        <p:spPr>
          <a:xfrm>
            <a:off x="737129" y="881067"/>
            <a:ext cx="5655931" cy="572464"/>
          </a:xfrm>
          <a:prstGeom prst="rect">
            <a:avLst/>
          </a:prstGeom>
          <a:noFill/>
        </p:spPr>
        <p:txBody>
          <a:bodyPr wrap="square">
            <a:spAutoFit/>
          </a:bodyPr>
          <a:lstStyle/>
          <a:p>
            <a:pPr>
              <a:lnSpc>
                <a:spcPct val="130000"/>
              </a:lnSpc>
              <a:spcAft>
                <a:spcPts val="1000"/>
              </a:spcAft>
              <a:tabLst>
                <a:tab pos="1386840" algn="l"/>
              </a:tabLst>
            </a:pPr>
            <a:r>
              <a:rPr lang="en-US" sz="2400" b="1" dirty="0">
                <a:solidFill>
                  <a:srgbClr val="C00000"/>
                </a:solidFill>
                <a:effectLst/>
                <a:latin typeface="Times New Roman" panose="02020603050405020304" pitchFamily="18" charset="0"/>
                <a:ea typeface="MS Mincho" panose="02020609040205080304" pitchFamily="49" charset="-128"/>
              </a:rPr>
              <a:t>1. </a:t>
            </a:r>
            <a:r>
              <a:rPr lang="en-US" sz="2400" b="1" dirty="0" err="1">
                <a:solidFill>
                  <a:srgbClr val="C00000"/>
                </a:solidFill>
                <a:effectLst/>
                <a:latin typeface="Times New Roman" panose="02020603050405020304" pitchFamily="18" charset="0"/>
                <a:ea typeface="Calibri" panose="020F0502020204030204" pitchFamily="34" charset="0"/>
              </a:rPr>
              <a:t>Mục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đích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và</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quan</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điểm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của</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tác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giả</a:t>
            </a:r>
            <a:r>
              <a:rPr lang="en-US" sz="2400" b="1" dirty="0">
                <a:solidFill>
                  <a:srgbClr val="C00000"/>
                </a:solidFill>
                <a:effectLst/>
                <a:latin typeface="Times New Roman" panose="02020603050405020304" pitchFamily="18" charset="0"/>
                <a:ea typeface="Calibri" panose="020F0502020204030204" pitchFamily="34" charset="0"/>
              </a:rPr>
              <a:t> </a:t>
            </a:r>
            <a:endParaRPr lang="en-US" sz="2400" dirty="0">
              <a:solidFill>
                <a:srgbClr val="C00000"/>
              </a:solidFill>
              <a:effectLst/>
              <a:latin typeface="Times New Roman" panose="02020603050405020304" pitchFamily="18" charset="0"/>
              <a:ea typeface="Calibri" panose="020F0502020204030204" pitchFamily="34" charset="0"/>
            </a:endParaRPr>
          </a:p>
        </p:txBody>
      </p:sp>
      <p:sp>
        <p:nvSpPr>
          <p:cNvPr id="17" name="TextBox 16">
            <a:extLst>
              <a:ext uri="{FF2B5EF4-FFF2-40B4-BE49-F238E27FC236}">
                <a16:creationId xmlns="" xmlns:a16="http://schemas.microsoft.com/office/drawing/2014/main" id="{1C833348-DDA3-7F11-F504-0633991F13EB}"/>
              </a:ext>
            </a:extLst>
          </p:cNvPr>
          <p:cNvSpPr txBox="1"/>
          <p:nvPr/>
        </p:nvSpPr>
        <p:spPr>
          <a:xfrm>
            <a:off x="159327" y="2305038"/>
            <a:ext cx="3225403" cy="3539430"/>
          </a:xfrm>
          <a:prstGeom prst="rect">
            <a:avLst/>
          </a:prstGeom>
          <a:noFill/>
          <a:ln>
            <a:solidFill>
              <a:srgbClr val="002060"/>
            </a:solidFill>
          </a:ln>
        </p:spPr>
        <p:txBody>
          <a:bodyPr wrap="square">
            <a:spAutoFit/>
          </a:bodyPr>
          <a:lstStyle/>
          <a:p>
            <a:r>
              <a:rPr lang="en-US" sz="2800" b="1" dirty="0" err="1">
                <a:solidFill>
                  <a:srgbClr val="FF0000"/>
                </a:solidFill>
                <a:effectLst/>
                <a:latin typeface="Times New Roman" panose="02020603050405020304" pitchFamily="18" charset="0"/>
                <a:ea typeface="Calibri" panose="020F0502020204030204" pitchFamily="34" charset="0"/>
              </a:rPr>
              <a:t>Mục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đích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thuyết</a:t>
            </a:r>
            <a:r>
              <a:rPr lang="en-US" sz="2800" spc="15"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phục</a:t>
            </a:r>
            <a:r>
              <a:rPr lang="en-US" sz="2800" spc="15"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vê</a:t>
            </a:r>
            <a:r>
              <a:rPr lang="en-US" sz="2800" dirty="0">
                <a:solidFill>
                  <a:srgbClr val="002060"/>
                </a:solidFill>
                <a:effectLst/>
                <a:latin typeface="Times New Roman" panose="02020603050405020304" pitchFamily="18" charset="0"/>
                <a:ea typeface="Calibri" panose="020F0502020204030204" pitchFamily="34" charset="0"/>
              </a:rPr>
              <a:t>̀</a:t>
            </a:r>
            <a:r>
              <a:rPr lang="en-US" sz="2800" spc="2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quyền</a:t>
            </a:r>
            <a:r>
              <a:rPr lang="en-US" sz="2800" spc="15"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tư</a:t>
            </a:r>
            <a:r>
              <a:rPr lang="en-US" sz="2800" dirty="0">
                <a:solidFill>
                  <a:srgbClr val="002060"/>
                </a:solidFill>
                <a:effectLst/>
                <a:latin typeface="Times New Roman" panose="02020603050405020304" pitchFamily="18" charset="0"/>
                <a:ea typeface="Calibri" panose="020F0502020204030204" pitchFamily="34" charset="0"/>
              </a:rPr>
              <a:t>̣</a:t>
            </a:r>
            <a:r>
              <a:rPr lang="en-US" sz="2800" spc="20" dirty="0">
                <a:solidFill>
                  <a:srgbClr val="002060"/>
                </a:solidFill>
                <a:effectLst/>
                <a:latin typeface="Times New Roman" panose="02020603050405020304" pitchFamily="18" charset="0"/>
                <a:ea typeface="Calibri" panose="020F0502020204030204" pitchFamily="34" charset="0"/>
              </a:rPr>
              <a:t> </a:t>
            </a:r>
            <a:r>
              <a:rPr lang="en-US" sz="2800" dirty="0">
                <a:solidFill>
                  <a:srgbClr val="002060"/>
                </a:solidFill>
                <a:effectLst/>
                <a:latin typeface="Times New Roman" panose="02020603050405020304" pitchFamily="18" charset="0"/>
                <a:ea typeface="Calibri" panose="020F0502020204030204" pitchFamily="34" charset="0"/>
              </a:rPr>
              <a:t>do</a:t>
            </a:r>
            <a:r>
              <a:rPr lang="en-US" sz="2800" spc="15"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và</a:t>
            </a:r>
            <a:r>
              <a:rPr lang="en-US" sz="2800" spc="2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bình</a:t>
            </a:r>
            <a:r>
              <a:rPr lang="en-US" sz="2800" spc="15" dirty="0">
                <a:solidFill>
                  <a:srgbClr val="002060"/>
                </a:solidFill>
                <a:effectLst/>
                <a:latin typeface="Times New Roman" panose="02020603050405020304" pitchFamily="18" charset="0"/>
                <a:ea typeface="Calibri" panose="020F0502020204030204" pitchFamily="34" charset="0"/>
              </a:rPr>
              <a:t> </a:t>
            </a:r>
            <a:r>
              <a:rPr lang="en-US" sz="2800" spc="-20" dirty="0" err="1">
                <a:solidFill>
                  <a:srgbClr val="002060"/>
                </a:solidFill>
                <a:effectLst/>
                <a:latin typeface="Times New Roman" panose="02020603050405020304" pitchFamily="18" charset="0"/>
                <a:ea typeface="Calibri" panose="020F0502020204030204" pitchFamily="34" charset="0"/>
              </a:rPr>
              <a:t>đẳng</a:t>
            </a:r>
            <a:r>
              <a:rPr lang="en-US" sz="2800" spc="-2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chính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đáng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của</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người</a:t>
            </a:r>
            <a:r>
              <a:rPr lang="en-US" sz="2800" dirty="0">
                <a:solidFill>
                  <a:srgbClr val="002060"/>
                </a:solidFill>
                <a:effectLst/>
                <a:latin typeface="Times New Roman" panose="02020603050405020304" pitchFamily="18" charset="0"/>
                <a:ea typeface="Calibri" panose="020F0502020204030204" pitchFamily="34" charset="0"/>
              </a:rPr>
              <a:t> da </a:t>
            </a:r>
            <a:r>
              <a:rPr lang="en-US" sz="2800" dirty="0" err="1">
                <a:solidFill>
                  <a:srgbClr val="002060"/>
                </a:solidFill>
                <a:effectLst/>
                <a:latin typeface="Times New Roman" panose="02020603050405020304" pitchFamily="18" charset="0"/>
                <a:ea typeface="Calibri" panose="020F0502020204030204" pitchFamily="34" charset="0"/>
              </a:rPr>
              <a:t>đen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thông</a:t>
            </a:r>
            <a:r>
              <a:rPr lang="en-US" sz="2800" dirty="0">
                <a:solidFill>
                  <a:srgbClr val="002060"/>
                </a:solidFill>
                <a:effectLst/>
                <a:latin typeface="Times New Roman" panose="02020603050405020304" pitchFamily="18" charset="0"/>
                <a:ea typeface="Calibri" panose="020F0502020204030204" pitchFamily="34" charset="0"/>
              </a:rPr>
              <a:t> qua </a:t>
            </a:r>
            <a:r>
              <a:rPr lang="en-US" sz="2800" dirty="0" err="1">
                <a:solidFill>
                  <a:srgbClr val="002060"/>
                </a:solidFill>
                <a:effectLst/>
                <a:latin typeface="Times New Roman" panose="02020603050405020304" pitchFamily="18" charset="0"/>
                <a:ea typeface="Calibri" panose="020F0502020204030204" pitchFamily="34" charset="0"/>
              </a:rPr>
              <a:t>đó</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kêu</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gọi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thông</a:t>
            </a:r>
            <a:r>
              <a:rPr lang="en-US" sz="2800" dirty="0">
                <a:solidFill>
                  <a:srgbClr val="002060"/>
                </a:solidFill>
                <a:effectLst/>
                <a:latin typeface="Times New Roman" panose="02020603050405020304" pitchFamily="18" charset="0"/>
                <a:ea typeface="Calibri" panose="020F0502020204030204" pitchFamily="34" charset="0"/>
              </a:rPr>
              <a:t> qua </a:t>
            </a:r>
            <a:r>
              <a:rPr lang="en-US" sz="2800" dirty="0" err="1">
                <a:solidFill>
                  <a:srgbClr val="002060"/>
                </a:solidFill>
                <a:effectLst/>
                <a:latin typeface="Times New Roman" panose="02020603050405020304" pitchFamily="18" charset="0"/>
                <a:ea typeface="Calibri" panose="020F0502020204030204" pitchFamily="34" charset="0"/>
              </a:rPr>
              <a:t>đạo</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luật</a:t>
            </a:r>
            <a:r>
              <a:rPr lang="en-US" sz="2800"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Dân</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quyền</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năm</a:t>
            </a:r>
            <a:r>
              <a:rPr lang="en-US" sz="2800" spc="-55" dirty="0">
                <a:solidFill>
                  <a:srgbClr val="002060"/>
                </a:solidFill>
                <a:effectLst/>
                <a:latin typeface="Times New Roman" panose="02020603050405020304" pitchFamily="18" charset="0"/>
                <a:ea typeface="Calibri" panose="020F0502020204030204" pitchFamily="34" charset="0"/>
              </a:rPr>
              <a:t> </a:t>
            </a:r>
            <a:r>
              <a:rPr lang="en-US" sz="2800" dirty="0">
                <a:solidFill>
                  <a:srgbClr val="002060"/>
                </a:solidFill>
                <a:effectLst/>
                <a:latin typeface="Times New Roman" panose="02020603050405020304" pitchFamily="18" charset="0"/>
                <a:ea typeface="Calibri" panose="020F0502020204030204" pitchFamily="34" charset="0"/>
              </a:rPr>
              <a:t>1964.</a:t>
            </a:r>
            <a:r>
              <a:rPr lang="en-US" sz="2800" spc="-55" dirty="0">
                <a:solidFill>
                  <a:srgbClr val="002060"/>
                </a:solidFill>
                <a:effectLst/>
                <a:latin typeface="Times New Roman" panose="02020603050405020304" pitchFamily="18" charset="0"/>
                <a:ea typeface="Calibri" panose="020F0502020204030204" pitchFamily="34" charset="0"/>
              </a:rPr>
              <a:t> </a:t>
            </a:r>
            <a:endParaRPr lang="en-US" sz="2800" dirty="0">
              <a:solidFill>
                <a:srgbClr val="002060"/>
              </a:solidFill>
            </a:endParaRPr>
          </a:p>
        </p:txBody>
      </p:sp>
      <p:sp>
        <p:nvSpPr>
          <p:cNvPr id="20" name="TextBox 19">
            <a:extLst>
              <a:ext uri="{FF2B5EF4-FFF2-40B4-BE49-F238E27FC236}">
                <a16:creationId xmlns="" xmlns:a16="http://schemas.microsoft.com/office/drawing/2014/main" id="{96FA70EE-7E16-4DD2-5947-A6B41EDD458F}"/>
              </a:ext>
            </a:extLst>
          </p:cNvPr>
          <p:cNvSpPr txBox="1"/>
          <p:nvPr/>
        </p:nvSpPr>
        <p:spPr>
          <a:xfrm>
            <a:off x="3767036" y="2590800"/>
            <a:ext cx="4691163" cy="3453253"/>
          </a:xfrm>
          <a:prstGeom prst="rect">
            <a:avLst/>
          </a:prstGeom>
          <a:noFill/>
          <a:ln>
            <a:solidFill>
              <a:srgbClr val="002060"/>
            </a:solidFill>
          </a:ln>
        </p:spPr>
        <p:txBody>
          <a:bodyPr wrap="square">
            <a:spAutoFit/>
          </a:bodyPr>
          <a:lstStyle/>
          <a:p>
            <a:pPr>
              <a:lnSpc>
                <a:spcPct val="130000"/>
              </a:lnSpc>
              <a:spcAft>
                <a:spcPts val="1000"/>
              </a:spcAft>
              <a:tabLst>
                <a:tab pos="1386840" algn="l"/>
              </a:tabLst>
            </a:pPr>
            <a:r>
              <a:rPr lang="en-US" sz="2400" dirty="0">
                <a:solidFill>
                  <a:srgbClr val="FF0000"/>
                </a:solidFill>
                <a:effectLst/>
                <a:latin typeface="Times New Roman" panose="02020603050405020304" pitchFamily="18" charset="0"/>
                <a:ea typeface="Calibri" panose="020F0502020204030204" pitchFamily="34" charset="0"/>
              </a:rPr>
              <a:t>Quan</a:t>
            </a:r>
            <a:r>
              <a:rPr lang="en-US" sz="2400" spc="-55"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điểm</a:t>
            </a:r>
            <a:r>
              <a:rPr lang="en-US" sz="2400" dirty="0">
                <a:solidFill>
                  <a:srgbClr val="FF0000"/>
                </a:solidFill>
                <a:effectLst/>
                <a:latin typeface="Times New Roman" panose="02020603050405020304" pitchFamily="18" charset="0"/>
                <a:ea typeface="Calibri" panose="020F0502020204030204" pitchFamily="34" charset="0"/>
              </a:rPr>
              <a:t>:</a:t>
            </a:r>
            <a:r>
              <a:rPr lang="en-US" sz="2400" spc="-55"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của</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tác</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giả</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Mác-tin</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a:solidFill>
                  <a:srgbClr val="002060"/>
                </a:solidFill>
                <a:effectLst/>
                <a:latin typeface="Times New Roman" panose="02020603050405020304" pitchFamily="18" charset="0"/>
                <a:ea typeface="Calibri" panose="020F0502020204030204" pitchFamily="34" charset="0"/>
              </a:rPr>
              <a:t>Lu-</a:t>
            </a:r>
            <a:r>
              <a:rPr lang="en-US" sz="2400" dirty="0" err="1">
                <a:solidFill>
                  <a:srgbClr val="002060"/>
                </a:solidFill>
                <a:effectLst/>
                <a:latin typeface="Times New Roman" panose="02020603050405020304" pitchFamily="18" charset="0"/>
                <a:ea typeface="Calibri" panose="020F0502020204030204" pitchFamily="34" charset="0"/>
              </a:rPr>
              <a:t>tho</a:t>
            </a:r>
            <a:r>
              <a:rPr lang="en-US" sz="2400" dirty="0">
                <a:solidFill>
                  <a:srgbClr val="002060"/>
                </a:solidFill>
                <a:effectLst/>
                <a:latin typeface="Times New Roman" panose="02020603050405020304" pitchFamily="18" charset="0"/>
                <a:ea typeface="Calibri" panose="020F0502020204030204" pitchFamily="34" charset="0"/>
              </a:rPr>
              <a:t>̛</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Kinh</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Quyền</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tư</a:t>
            </a:r>
            <a:r>
              <a:rPr lang="en-US" sz="2400" dirty="0">
                <a:solidFill>
                  <a:srgbClr val="002060"/>
                </a:solidFill>
                <a:effectLst/>
                <a:latin typeface="Times New Roman" panose="02020603050405020304" pitchFamily="18" charset="0"/>
                <a:ea typeface="Calibri" panose="020F0502020204030204" pitchFamily="34" charset="0"/>
              </a:rPr>
              <a:t>̣</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a:solidFill>
                  <a:srgbClr val="002060"/>
                </a:solidFill>
                <a:effectLst/>
                <a:latin typeface="Times New Roman" panose="02020603050405020304" pitchFamily="18" charset="0"/>
                <a:ea typeface="Calibri" panose="020F0502020204030204" pitchFamily="34" charset="0"/>
              </a:rPr>
              <a:t>do</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và</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bình</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đẳng</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của</a:t>
            </a:r>
            <a:r>
              <a:rPr lang="en-US" sz="2400" spc="-55"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người</a:t>
            </a:r>
            <a:r>
              <a:rPr lang="en-US" sz="2400" dirty="0">
                <a:solidFill>
                  <a:srgbClr val="002060"/>
                </a:solidFill>
                <a:effectLst/>
                <a:latin typeface="Times New Roman" panose="02020603050405020304" pitchFamily="18" charset="0"/>
                <a:ea typeface="Calibri" panose="020F0502020204030204" pitchFamily="34" charset="0"/>
              </a:rPr>
              <a:t> da </a:t>
            </a:r>
            <a:r>
              <a:rPr lang="en-US" sz="2400" dirty="0" err="1">
                <a:solidFill>
                  <a:srgbClr val="002060"/>
                </a:solidFill>
                <a:effectLst/>
                <a:latin typeface="Times New Roman" panose="02020603050405020304" pitchFamily="18" charset="0"/>
                <a:ea typeface="Calibri" panose="020F0502020204030204" pitchFamily="34" charset="0"/>
              </a:rPr>
              <a:t>đen</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là</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chân</a:t>
            </a:r>
            <a:r>
              <a:rPr lang="en-US" sz="2400" dirty="0">
                <a:solidFill>
                  <a:srgbClr val="002060"/>
                </a:solidFill>
                <a:effectLst/>
                <a:latin typeface="Times New Roman" panose="02020603050405020304" pitchFamily="18" charset="0"/>
                <a:ea typeface="Calibri" panose="020F0502020204030204" pitchFamily="34" charset="0"/>
              </a:rPr>
              <a:t> lí </a:t>
            </a:r>
            <a:r>
              <a:rPr lang="en-US" sz="2400" dirty="0" err="1">
                <a:solidFill>
                  <a:srgbClr val="002060"/>
                </a:solidFill>
                <a:effectLst/>
                <a:latin typeface="Times New Roman" panose="02020603050405020304" pitchFamily="18" charset="0"/>
                <a:ea typeface="Calibri" panose="020F0502020204030204" pitchFamily="34" charset="0"/>
              </a:rPr>
              <a:t>và</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những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cuộc</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đấu</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tranh</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giành</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quyền</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bình</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đẳng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cho</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người</a:t>
            </a:r>
            <a:r>
              <a:rPr lang="en-US" sz="2400" dirty="0">
                <a:solidFill>
                  <a:srgbClr val="002060"/>
                </a:solidFill>
                <a:effectLst/>
                <a:latin typeface="Times New Roman" panose="02020603050405020304" pitchFamily="18" charset="0"/>
                <a:ea typeface="Calibri" panose="020F0502020204030204" pitchFamily="34" charset="0"/>
              </a:rPr>
              <a:t> da </a:t>
            </a:r>
            <a:r>
              <a:rPr lang="en-US" sz="2400" dirty="0" err="1">
                <a:solidFill>
                  <a:srgbClr val="002060"/>
                </a:solidFill>
                <a:effectLst/>
                <a:latin typeface="Times New Roman" panose="02020603050405020304" pitchFamily="18" charset="0"/>
                <a:ea typeface="Calibri" panose="020F0502020204030204" pitchFamily="34" charset="0"/>
              </a:rPr>
              <a:t>đen</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sẽ</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không</a:t>
            </a:r>
            <a:r>
              <a:rPr lang="en-US" sz="2400" dirty="0">
                <a:solidFill>
                  <a:srgbClr val="002060"/>
                </a:solidFill>
                <a:effectLst/>
                <a:latin typeface="Times New Roman" panose="02020603050405020304" pitchFamily="18" charset="0"/>
                <a:ea typeface="Calibri" panose="020F0502020204030204" pitchFamily="34" charset="0"/>
              </a:rPr>
              <a:t> bao </a:t>
            </a:r>
            <a:r>
              <a:rPr lang="en-US" sz="2400" dirty="0" err="1">
                <a:solidFill>
                  <a:srgbClr val="002060"/>
                </a:solidFill>
                <a:effectLst/>
                <a:latin typeface="Times New Roman" panose="02020603050405020304" pitchFamily="18" charset="0"/>
                <a:ea typeface="Calibri" panose="020F0502020204030204" pitchFamily="34" charset="0"/>
              </a:rPr>
              <a:t>giơ</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dừng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lại</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nếu</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vẫn</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còn</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tồn</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tại</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những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bất</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công</a:t>
            </a:r>
            <a:r>
              <a:rPr lang="en-US" sz="2400" dirty="0">
                <a:solidFill>
                  <a:srgbClr val="002060"/>
                </a:solidFill>
                <a:effectLst/>
                <a:latin typeface="Times New Roman" panose="02020603050405020304" pitchFamily="18" charset="0"/>
                <a:ea typeface="Calibri" panose="020F0502020204030204" pitchFamily="34" charset="0"/>
              </a:rPr>
              <a:t> </a:t>
            </a:r>
            <a:r>
              <a:rPr lang="en-US" sz="2400" dirty="0" err="1">
                <a:solidFill>
                  <a:srgbClr val="002060"/>
                </a:solidFill>
                <a:effectLst/>
                <a:latin typeface="Times New Roman" panose="02020603050405020304" pitchFamily="18" charset="0"/>
                <a:ea typeface="Calibri" panose="020F0502020204030204" pitchFamily="34" charset="0"/>
              </a:rPr>
              <a:t>và</a:t>
            </a:r>
            <a:r>
              <a:rPr lang="en-US" sz="2400" dirty="0">
                <a:solidFill>
                  <a:srgbClr val="002060"/>
                </a:solidFill>
                <a:effectLst/>
                <a:latin typeface="Times New Roman" panose="02020603050405020304" pitchFamily="18" charset="0"/>
                <a:ea typeface="Calibri" panose="020F0502020204030204" pitchFamily="34" charset="0"/>
              </a:rPr>
              <a:t> kì </a:t>
            </a:r>
            <a:r>
              <a:rPr lang="en-US" sz="2400" dirty="0" err="1">
                <a:solidFill>
                  <a:srgbClr val="002060"/>
                </a:solidFill>
                <a:effectLst/>
                <a:latin typeface="Times New Roman" panose="02020603050405020304" pitchFamily="18" charset="0"/>
                <a:ea typeface="Calibri" panose="020F0502020204030204" pitchFamily="34" charset="0"/>
              </a:rPr>
              <a:t>thi</a:t>
            </a:r>
            <a:r>
              <a:rPr lang="en-US" sz="2400" dirty="0">
                <a:solidFill>
                  <a:srgbClr val="002060"/>
                </a:solidFill>
                <a:effectLst/>
                <a:latin typeface="Times New Roman" panose="02020603050405020304" pitchFamily="18" charset="0"/>
                <a:ea typeface="Calibri" panose="020F0502020204030204" pitchFamily="34" charset="0"/>
              </a:rPr>
              <a:t>̣.</a:t>
            </a:r>
          </a:p>
        </p:txBody>
      </p:sp>
      <p:pic>
        <p:nvPicPr>
          <p:cNvPr id="21" name="Picture 20">
            <a:extLst>
              <a:ext uri="{FF2B5EF4-FFF2-40B4-BE49-F238E27FC236}">
                <a16:creationId xmlns="" xmlns:a16="http://schemas.microsoft.com/office/drawing/2014/main" id="{2EB44828-F7F4-167A-BE4F-42A49CC6D4C0}"/>
              </a:ext>
            </a:extLst>
          </p:cNvPr>
          <p:cNvPicPr>
            <a:picLocks noChangeAspect="1"/>
          </p:cNvPicPr>
          <p:nvPr/>
        </p:nvPicPr>
        <p:blipFill>
          <a:blip r:embed="rId2"/>
          <a:stretch>
            <a:fillRect/>
          </a:stretch>
        </p:blipFill>
        <p:spPr>
          <a:xfrm>
            <a:off x="7180657" y="703215"/>
            <a:ext cx="1441796" cy="2003495"/>
          </a:xfrm>
          <a:prstGeom prst="rect">
            <a:avLst/>
          </a:prstGeom>
        </p:spPr>
      </p:pic>
    </p:spTree>
    <p:extLst>
      <p:ext uri="{BB962C8B-B14F-4D97-AF65-F5344CB8AC3E}">
        <p14:creationId xmlns:p14="http://schemas.microsoft.com/office/powerpoint/2010/main" val="3731066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6" grpId="0"/>
      <p:bldP spid="1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xmlns="" id="{9D5E942D-2FB2-7130-2842-D1213BE6655A}"/>
              </a:ext>
            </a:extLst>
          </p:cNvPr>
          <p:cNvSpPr/>
          <p:nvPr/>
        </p:nvSpPr>
        <p:spPr>
          <a:xfrm>
            <a:off x="0" y="-19770"/>
            <a:ext cx="9144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Freeform 21">
            <a:extLst>
              <a:ext uri="{FF2B5EF4-FFF2-40B4-BE49-F238E27FC236}">
                <a16:creationId xmlns:a16="http://schemas.microsoft.com/office/drawing/2014/main" xmlns="" id="{F53936E1-526B-D5C8-3387-3CB136D37BBF}"/>
              </a:ext>
            </a:extLst>
          </p:cNvPr>
          <p:cNvSpPr/>
          <p:nvPr/>
        </p:nvSpPr>
        <p:spPr>
          <a:xfrm>
            <a:off x="1133606" y="609728"/>
            <a:ext cx="7488846"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3">
            <a:extLst>
              <a:ext uri="{FF2B5EF4-FFF2-40B4-BE49-F238E27FC236}">
                <a16:creationId xmlns:a16="http://schemas.microsoft.com/office/drawing/2014/main" xmlns="" id="{8281C209-3761-0E3F-BFC7-AC2D0CB6F8E5}"/>
              </a:ext>
            </a:extLst>
          </p:cNvPr>
          <p:cNvSpPr/>
          <p:nvPr/>
        </p:nvSpPr>
        <p:spPr>
          <a:xfrm>
            <a:off x="319090" y="-93721"/>
            <a:ext cx="771806" cy="819762"/>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II</a:t>
            </a:r>
            <a:endPar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97D4ABF0-C6B5-658B-5F8B-F1C325030C30}"/>
              </a:ext>
            </a:extLst>
          </p:cNvPr>
          <p:cNvSpPr txBox="1"/>
          <p:nvPr/>
        </p:nvSpPr>
        <p:spPr>
          <a:xfrm>
            <a:off x="1250680" y="58986"/>
            <a:ext cx="457021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smtClean="0">
                <a:solidFill>
                  <a:srgbClr val="0070C0"/>
                </a:solidFill>
                <a:latin typeface="Times New Roman" panose="02020603050405020304" pitchFamily="18" charset="0"/>
              </a:rPr>
              <a:t>ĐỌC HIỂU VĂN BẢN</a:t>
            </a:r>
            <a:endParaRPr kumimoji="0" lang="en-US" sz="2000" b="0" i="0" u="none" strike="noStrike" kern="1200" cap="none" spc="0" normalizeH="0" baseline="0" noProof="0" dirty="0">
              <a:ln>
                <a:noFill/>
              </a:ln>
              <a:solidFill>
                <a:prstClr val="black"/>
              </a:solidFill>
              <a:effectLst/>
              <a:uLnTx/>
              <a:uFillTx/>
              <a:latin typeface="Calibri" panose="020F0502020204030204"/>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666750"/>
            <a:ext cx="8888413"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630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1000" fill="hold"/>
                                        <p:tgtEl>
                                          <p:spTgt spid="2050"/>
                                        </p:tgtEl>
                                        <p:attrNameLst>
                                          <p:attrName>ppt_w</p:attrName>
                                        </p:attrNameLst>
                                      </p:cBhvr>
                                      <p:tavLst>
                                        <p:tav tm="0">
                                          <p:val>
                                            <p:fltVal val="0"/>
                                          </p:val>
                                        </p:tav>
                                        <p:tav tm="100000">
                                          <p:val>
                                            <p:strVal val="#ppt_w"/>
                                          </p:val>
                                        </p:tav>
                                      </p:tavLst>
                                    </p:anim>
                                    <p:anim calcmode="lin" valueType="num">
                                      <p:cBhvr>
                                        <p:cTn id="32" dur="1000" fill="hold"/>
                                        <p:tgtEl>
                                          <p:spTgt spid="2050"/>
                                        </p:tgtEl>
                                        <p:attrNameLst>
                                          <p:attrName>ppt_h</p:attrName>
                                        </p:attrNameLst>
                                      </p:cBhvr>
                                      <p:tavLst>
                                        <p:tav tm="0">
                                          <p:val>
                                            <p:fltVal val="0"/>
                                          </p:val>
                                        </p:tav>
                                        <p:tav tm="100000">
                                          <p:val>
                                            <p:strVal val="#ppt_h"/>
                                          </p:val>
                                        </p:tav>
                                      </p:tavLst>
                                    </p:anim>
                                    <p:anim calcmode="lin" valueType="num">
                                      <p:cBhvr>
                                        <p:cTn id="33" dur="1000" fill="hold"/>
                                        <p:tgtEl>
                                          <p:spTgt spid="2050"/>
                                        </p:tgtEl>
                                        <p:attrNameLst>
                                          <p:attrName>style.rotation</p:attrName>
                                        </p:attrNameLst>
                                      </p:cBhvr>
                                      <p:tavLst>
                                        <p:tav tm="0">
                                          <p:val>
                                            <p:fltVal val="90"/>
                                          </p:val>
                                        </p:tav>
                                        <p:tav tm="100000">
                                          <p:val>
                                            <p:fltVal val="0"/>
                                          </p:val>
                                        </p:tav>
                                      </p:tavLst>
                                    </p:anim>
                                    <p:animEffect transition="in" filter="fade">
                                      <p:cBhvr>
                                        <p:cTn id="3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xmlns="" id="{9D5E942D-2FB2-7130-2842-D1213BE6655A}"/>
              </a:ext>
            </a:extLst>
          </p:cNvPr>
          <p:cNvSpPr/>
          <p:nvPr/>
        </p:nvSpPr>
        <p:spPr>
          <a:xfrm>
            <a:off x="0" y="-19770"/>
            <a:ext cx="9144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Freeform 21">
            <a:extLst>
              <a:ext uri="{FF2B5EF4-FFF2-40B4-BE49-F238E27FC236}">
                <a16:creationId xmlns:a16="http://schemas.microsoft.com/office/drawing/2014/main" xmlns="" id="{F53936E1-526B-D5C8-3387-3CB136D37BBF}"/>
              </a:ext>
            </a:extLst>
          </p:cNvPr>
          <p:cNvSpPr/>
          <p:nvPr/>
        </p:nvSpPr>
        <p:spPr>
          <a:xfrm>
            <a:off x="1133606" y="609728"/>
            <a:ext cx="7488846"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3">
            <a:extLst>
              <a:ext uri="{FF2B5EF4-FFF2-40B4-BE49-F238E27FC236}">
                <a16:creationId xmlns:a16="http://schemas.microsoft.com/office/drawing/2014/main" xmlns="" id="{8281C209-3761-0E3F-BFC7-AC2D0CB6F8E5}"/>
              </a:ext>
            </a:extLst>
          </p:cNvPr>
          <p:cNvSpPr/>
          <p:nvPr/>
        </p:nvSpPr>
        <p:spPr>
          <a:xfrm>
            <a:off x="319090" y="-93721"/>
            <a:ext cx="771806" cy="819762"/>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II</a:t>
            </a:r>
            <a:endPar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97D4ABF0-C6B5-658B-5F8B-F1C325030C30}"/>
              </a:ext>
            </a:extLst>
          </p:cNvPr>
          <p:cNvSpPr txBox="1"/>
          <p:nvPr/>
        </p:nvSpPr>
        <p:spPr>
          <a:xfrm>
            <a:off x="1250680" y="58986"/>
            <a:ext cx="457021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smtClean="0">
                <a:solidFill>
                  <a:srgbClr val="0070C0"/>
                </a:solidFill>
                <a:latin typeface="Times New Roman" panose="02020603050405020304" pitchFamily="18" charset="0"/>
              </a:rPr>
              <a:t>ĐỌC HIỂU VĂN BẢN</a:t>
            </a:r>
            <a:endParaRPr kumimoji="0" lang="en-US" sz="20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7" name="TextBox 6"/>
          <p:cNvSpPr txBox="1"/>
          <p:nvPr/>
        </p:nvSpPr>
        <p:spPr>
          <a:xfrm>
            <a:off x="1539086" y="1435414"/>
            <a:ext cx="1522863" cy="3785652"/>
          </a:xfrm>
          <a:prstGeom prst="rect">
            <a:avLst/>
          </a:prstGeom>
          <a:solidFill>
            <a:schemeClr val="accent4">
              <a:lumMod val="20000"/>
              <a:lumOff val="80000"/>
            </a:schemeClr>
          </a:solidFill>
          <a:ln>
            <a:solidFill>
              <a:srgbClr val="002060"/>
            </a:solidFill>
          </a:ln>
        </p:spPr>
        <p:txBody>
          <a:bodyPr wrap="square" rtlCol="0">
            <a:spAutoFit/>
          </a:bodyPr>
          <a:lstStyle/>
          <a:p>
            <a:r>
              <a:rPr lang="en-US" sz="2400" b="1" dirty="0" err="1" smtClean="0">
                <a:solidFill>
                  <a:srgbClr val="C00000"/>
                </a:solidFill>
                <a:latin typeface="Times New Roman" pitchFamily="18" charset="0"/>
                <a:cs typeface="Times New Roman" pitchFamily="18" charset="0"/>
              </a:rPr>
              <a:t>Phần</a:t>
            </a:r>
            <a:r>
              <a:rPr lang="en-US" sz="2400" b="1" dirty="0" smtClean="0">
                <a:solidFill>
                  <a:srgbClr val="C00000"/>
                </a:solidFill>
                <a:latin typeface="Times New Roman" pitchFamily="18" charset="0"/>
                <a:cs typeface="Times New Roman" pitchFamily="18" charset="0"/>
              </a:rPr>
              <a:t> 1: </a:t>
            </a:r>
            <a:r>
              <a:rPr lang="en-US" sz="2400" b="1" dirty="0" err="1" smtClean="0">
                <a:solidFill>
                  <a:srgbClr val="C00000"/>
                </a:solidFill>
                <a:latin typeface="Times New Roman" pitchFamily="18" charset="0"/>
                <a:cs typeface="Times New Roman" pitchFamily="18" charset="0"/>
              </a:rPr>
              <a:t>Kinh</a:t>
            </a: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muốn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thuyết</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phục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những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người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tham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gia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tuần</a:t>
            </a:r>
            <a:r>
              <a:rPr lang="en-US" sz="2400" b="1" dirty="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hành</a:t>
            </a:r>
            <a:endParaRPr lang="en-US" sz="2400" b="1" dirty="0">
              <a:solidFill>
                <a:srgbClr val="C00000"/>
              </a:solidFill>
              <a:latin typeface="Times New Roman" pitchFamily="18" charset="0"/>
              <a:cs typeface="Times New Roman" pitchFamily="18" charset="0"/>
            </a:endParaRPr>
          </a:p>
          <a:p>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3671548" y="2461540"/>
            <a:ext cx="4489813" cy="769441"/>
          </a:xfrm>
          <a:prstGeom prst="rect">
            <a:avLst/>
          </a:prstGeom>
          <a:noFill/>
          <a:ln>
            <a:solidFill>
              <a:srgbClr val="002060"/>
            </a:solidFill>
          </a:ln>
        </p:spPr>
        <p:txBody>
          <a:bodyPr wrap="square" rtlCol="0">
            <a:spAutoFit/>
          </a:bodyPr>
          <a:lstStyle/>
          <a:p>
            <a:r>
              <a:rPr lang="en-US" sz="2200" b="1" i="1" dirty="0" err="1">
                <a:solidFill>
                  <a:srgbClr val="002060"/>
                </a:solidFill>
                <a:latin typeface="Times New Roman" pitchFamily="18" charset="0"/>
                <a:cs typeface="Times New Roman" pitchFamily="18" charset="0"/>
              </a:rPr>
              <a:t>Không</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làm</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dịu</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cơn</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khát</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tự</a:t>
            </a:r>
            <a:r>
              <a:rPr lang="en-US" sz="2200" b="1" i="1" dirty="0">
                <a:solidFill>
                  <a:srgbClr val="002060"/>
                </a:solidFill>
                <a:latin typeface="Times New Roman" pitchFamily="18" charset="0"/>
                <a:cs typeface="Times New Roman" pitchFamily="18" charset="0"/>
              </a:rPr>
              <a:t> do </a:t>
            </a:r>
            <a:r>
              <a:rPr lang="en-US" sz="2200" b="1" i="1" dirty="0" err="1">
                <a:solidFill>
                  <a:srgbClr val="002060"/>
                </a:solidFill>
                <a:latin typeface="Times New Roman" pitchFamily="18" charset="0"/>
                <a:cs typeface="Times New Roman" pitchFamily="18" charset="0"/>
              </a:rPr>
              <a:t>bằng</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lòng</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hận</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thù</a:t>
            </a:r>
            <a:r>
              <a:rPr lang="en-US" sz="2200" b="1" i="1" dirty="0" smtClean="0">
                <a:solidFill>
                  <a:srgbClr val="002060"/>
                </a:solidFill>
                <a:latin typeface="Times New Roman" pitchFamily="18" charset="0"/>
                <a:cs typeface="Times New Roman" pitchFamily="18" charset="0"/>
              </a:rPr>
              <a:t>.</a:t>
            </a:r>
            <a:endParaRPr lang="en-US" sz="2200" b="1" dirty="0">
              <a:solidFill>
                <a:srgbClr val="002060"/>
              </a:solidFill>
              <a:latin typeface="Times New Roman" pitchFamily="18" charset="0"/>
              <a:cs typeface="Times New Roman" pitchFamily="18" charset="0"/>
            </a:endParaRPr>
          </a:p>
        </p:txBody>
      </p:sp>
      <p:sp>
        <p:nvSpPr>
          <p:cNvPr id="9" name="TextBox 8"/>
          <p:cNvSpPr txBox="1"/>
          <p:nvPr/>
        </p:nvSpPr>
        <p:spPr>
          <a:xfrm>
            <a:off x="3671548" y="1627280"/>
            <a:ext cx="4481852" cy="769441"/>
          </a:xfrm>
          <a:prstGeom prst="rect">
            <a:avLst/>
          </a:prstGeom>
          <a:noFill/>
          <a:ln>
            <a:solidFill>
              <a:srgbClr val="002060"/>
            </a:solidFill>
          </a:ln>
        </p:spPr>
        <p:txBody>
          <a:bodyPr wrap="square" rtlCol="0">
            <a:spAutoFit/>
          </a:bodyPr>
          <a:lstStyle/>
          <a:p>
            <a:r>
              <a:rPr lang="en-US" sz="2200" b="1" i="1" dirty="0" err="1">
                <a:solidFill>
                  <a:srgbClr val="002060"/>
                </a:solidFill>
                <a:latin typeface="Times New Roman" pitchFamily="18" charset="0"/>
                <a:cs typeface="Times New Roman" pitchFamily="18" charset="0"/>
              </a:rPr>
              <a:t>Không</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gây</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ra</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những</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hành</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động</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sai</a:t>
            </a:r>
            <a:r>
              <a:rPr lang="en-US" sz="2200" b="1" i="1" dirty="0">
                <a:solidFill>
                  <a:srgbClr val="002060"/>
                </a:solidFill>
                <a:latin typeface="Times New Roman" pitchFamily="18" charset="0"/>
                <a:cs typeface="Times New Roman" pitchFamily="18" charset="0"/>
              </a:rPr>
              <a:t> </a:t>
            </a:r>
            <a:r>
              <a:rPr lang="en-US" sz="2200" b="1" i="1" dirty="0" err="1">
                <a:solidFill>
                  <a:srgbClr val="002060"/>
                </a:solidFill>
                <a:latin typeface="Times New Roman" pitchFamily="18" charset="0"/>
                <a:cs typeface="Times New Roman" pitchFamily="18" charset="0"/>
              </a:rPr>
              <a:t>trái</a:t>
            </a:r>
            <a:endParaRPr lang="en-US" sz="2200" b="1" dirty="0">
              <a:solidFill>
                <a:srgbClr val="002060"/>
              </a:solidFill>
              <a:latin typeface="Times New Roman" pitchFamily="18" charset="0"/>
              <a:cs typeface="Times New Roman" pitchFamily="18" charset="0"/>
            </a:endParaRPr>
          </a:p>
        </p:txBody>
      </p:sp>
      <p:sp>
        <p:nvSpPr>
          <p:cNvPr id="10" name="TextBox 9"/>
          <p:cNvSpPr txBox="1"/>
          <p:nvPr/>
        </p:nvSpPr>
        <p:spPr>
          <a:xfrm>
            <a:off x="3670205" y="3430558"/>
            <a:ext cx="4469341" cy="1107996"/>
          </a:xfrm>
          <a:prstGeom prst="rect">
            <a:avLst/>
          </a:prstGeom>
          <a:noFill/>
          <a:ln>
            <a:solidFill>
              <a:srgbClr val="002060"/>
            </a:solidFill>
          </a:ln>
        </p:spPr>
        <p:txBody>
          <a:bodyPr wrap="square" rtlCol="0">
            <a:spAutoFit/>
          </a:bodyPr>
          <a:lstStyle/>
          <a:p>
            <a:r>
              <a:rPr lang="en-US" sz="2200" b="1" i="1" dirty="0">
                <a:solidFill>
                  <a:srgbClr val="002060"/>
                </a:solidFill>
                <a:latin typeface="Times New Roman" pitchFamily="18" charset="0"/>
                <a:cs typeface="Times New Roman" pitchFamily="18" charset="0"/>
              </a:rPr>
              <a:t>K</a:t>
            </a:r>
            <a:r>
              <a:rPr lang="vi-VN" sz="2200" b="1" i="1" dirty="0">
                <a:solidFill>
                  <a:srgbClr val="002060"/>
                </a:solidFill>
                <a:latin typeface="Times New Roman" pitchFamily="18" charset="0"/>
                <a:cs typeface="Times New Roman" pitchFamily="18" charset="0"/>
              </a:rPr>
              <a:t>hông cho phép sự kháng nghị sáng tạo của chúng ta thoái hóa thành hành động bạo lực thô bạo. </a:t>
            </a:r>
            <a:endParaRPr lang="en-US" sz="2200" b="1" dirty="0">
              <a:solidFill>
                <a:srgbClr val="002060"/>
              </a:solidFill>
              <a:latin typeface="Times New Roman" pitchFamily="18" charset="0"/>
              <a:cs typeface="Times New Roman" pitchFamily="18" charset="0"/>
            </a:endParaRPr>
          </a:p>
        </p:txBody>
      </p:sp>
      <p:sp>
        <p:nvSpPr>
          <p:cNvPr id="11" name="TextBox 10"/>
          <p:cNvSpPr txBox="1"/>
          <p:nvPr/>
        </p:nvSpPr>
        <p:spPr>
          <a:xfrm>
            <a:off x="3713630" y="4663612"/>
            <a:ext cx="4439769" cy="769441"/>
          </a:xfrm>
          <a:prstGeom prst="rect">
            <a:avLst/>
          </a:prstGeom>
          <a:noFill/>
          <a:ln>
            <a:solidFill>
              <a:srgbClr val="002060"/>
            </a:solidFill>
          </a:ln>
        </p:spPr>
        <p:txBody>
          <a:bodyPr wrap="square" rtlCol="0">
            <a:spAutoFit/>
          </a:bodyPr>
          <a:lstStyle/>
          <a:p>
            <a:r>
              <a:rPr lang="vi-VN" sz="2200" b="1" i="1" dirty="0">
                <a:solidFill>
                  <a:srgbClr val="002060"/>
                </a:solidFill>
                <a:latin typeface="Times New Roman" pitchFamily="18" charset="0"/>
                <a:cs typeface="Times New Roman" pitchFamily="18" charset="0"/>
              </a:rPr>
              <a:t>Không ngừng nghỉ. </a:t>
            </a:r>
            <a:endParaRPr lang="en-US" sz="2200" b="1" dirty="0">
              <a:solidFill>
                <a:srgbClr val="002060"/>
              </a:solidFill>
              <a:latin typeface="Times New Roman" pitchFamily="18" charset="0"/>
              <a:cs typeface="Times New Roman" pitchFamily="18" charset="0"/>
            </a:endParaRPr>
          </a:p>
          <a:p>
            <a:endParaRPr lang="en-US" sz="2200" b="1" dirty="0" smtClean="0">
              <a:solidFill>
                <a:srgbClr val="002060"/>
              </a:solidFill>
              <a:latin typeface="Times New Roman" pitchFamily="18" charset="0"/>
              <a:cs typeface="Times New Roman" pitchFamily="18" charset="0"/>
            </a:endParaRPr>
          </a:p>
        </p:txBody>
      </p:sp>
      <p:cxnSp>
        <p:nvCxnSpPr>
          <p:cNvPr id="12" name="Straight Arrow Connector 11"/>
          <p:cNvCxnSpPr>
            <a:endCxn id="9" idx="1"/>
          </p:cNvCxnSpPr>
          <p:nvPr/>
        </p:nvCxnSpPr>
        <p:spPr>
          <a:xfrm flipV="1">
            <a:off x="3061949" y="2012001"/>
            <a:ext cx="609599" cy="7079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072184" y="2819400"/>
            <a:ext cx="60163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061949" y="3786743"/>
            <a:ext cx="6221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endCxn id="11" idx="1"/>
          </p:cNvCxnSpPr>
          <p:nvPr/>
        </p:nvCxnSpPr>
        <p:spPr>
          <a:xfrm>
            <a:off x="3061949" y="4091543"/>
            <a:ext cx="651681" cy="9567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4630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4"/>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7" name="Google Shape;3727;p44"/>
          <p:cNvGrpSpPr/>
          <p:nvPr/>
        </p:nvGrpSpPr>
        <p:grpSpPr>
          <a:xfrm rot="-7687149" flipH="1">
            <a:off x="7551085" y="4377032"/>
            <a:ext cx="1243101" cy="1963862"/>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17" name="图片 19">
            <a:extLst>
              <a:ext uri="{FF2B5EF4-FFF2-40B4-BE49-F238E27FC236}">
                <a16:creationId xmlns:a16="http://schemas.microsoft.com/office/drawing/2014/main" xmlns="" id="{F70FEC31-027F-924B-7114-786F818CF39A}"/>
              </a:ext>
            </a:extLst>
          </p:cNvPr>
          <p:cNvPicPr>
            <a:picLocks noChangeAspect="1"/>
          </p:cNvPicPr>
          <p:nvPr/>
        </p:nvPicPr>
        <p:blipFill>
          <a:blip r:embed="rId3" cstate="email"/>
          <a:stretch>
            <a:fillRect/>
          </a:stretch>
        </p:blipFill>
        <p:spPr>
          <a:xfrm>
            <a:off x="-228600" y="2001166"/>
            <a:ext cx="3984790" cy="5313053"/>
          </a:xfrm>
          <a:prstGeom prst="rect">
            <a:avLst/>
          </a:prstGeom>
        </p:spPr>
      </p:pic>
      <p:grpSp>
        <p:nvGrpSpPr>
          <p:cNvPr id="31" name="Group 30">
            <a:extLst>
              <a:ext uri="{FF2B5EF4-FFF2-40B4-BE49-F238E27FC236}">
                <a16:creationId xmlns="" xmlns:a16="http://schemas.microsoft.com/office/drawing/2014/main" id="{D2E1CBE4-C912-4E77-A826-55B43E422B7E}"/>
              </a:ext>
            </a:extLst>
          </p:cNvPr>
          <p:cNvGrpSpPr/>
          <p:nvPr/>
        </p:nvGrpSpPr>
        <p:grpSpPr>
          <a:xfrm>
            <a:off x="2511749" y="314188"/>
            <a:ext cx="5788958" cy="4182035"/>
            <a:chOff x="2983622" y="1711841"/>
            <a:chExt cx="6539154" cy="3519377"/>
          </a:xfrm>
        </p:grpSpPr>
        <p:pic>
          <p:nvPicPr>
            <p:cNvPr id="32" name="图片 73732" descr="PPT素材-12">
              <a:extLst>
                <a:ext uri="{FF2B5EF4-FFF2-40B4-BE49-F238E27FC236}">
                  <a16:creationId xmlns="" xmlns:a16="http://schemas.microsoft.com/office/drawing/2014/main" id="{78F4B1E7-2F8E-4453-945D-B0D44B355B94}"/>
                </a:ext>
              </a:extLst>
            </p:cNvPr>
            <p:cNvPicPr>
              <a:picLocks noChangeAspect="1"/>
            </p:cNvPicPr>
            <p:nvPr/>
          </p:nvPicPr>
          <p:blipFill>
            <a:blip r:embed="rId4"/>
            <a:stretch>
              <a:fillRect/>
            </a:stretch>
          </p:blipFill>
          <p:spPr>
            <a:xfrm>
              <a:off x="2983622" y="1711841"/>
              <a:ext cx="6539154" cy="3519377"/>
            </a:xfrm>
            <a:prstGeom prst="rect">
              <a:avLst/>
            </a:prstGeom>
            <a:noFill/>
            <a:ln w="9525">
              <a:noFill/>
            </a:ln>
          </p:spPr>
        </p:pic>
        <p:sp>
          <p:nvSpPr>
            <p:cNvPr id="33" name="TextBox 4">
              <a:extLst>
                <a:ext uri="{FF2B5EF4-FFF2-40B4-BE49-F238E27FC236}">
                  <a16:creationId xmlns="" xmlns:a16="http://schemas.microsoft.com/office/drawing/2014/main" id="{47262953-9F17-4E64-8E98-CFDF15E51B2B}"/>
                </a:ext>
              </a:extLst>
            </p:cNvPr>
            <p:cNvSpPr txBox="1"/>
            <p:nvPr/>
          </p:nvSpPr>
          <p:spPr>
            <a:xfrm>
              <a:off x="4417835" y="3251683"/>
              <a:ext cx="3670727" cy="595719"/>
            </a:xfrm>
            <a:prstGeom prst="rect">
              <a:avLst/>
            </a:prstGeom>
            <a:noFill/>
          </p:spPr>
          <p:txBody>
            <a:bodyPr wrap="none" rtlCol="0">
              <a:spAutoFit/>
            </a:bodyPr>
            <a:lstStyle/>
            <a:p>
              <a:pPr algn="ctr"/>
              <a:r>
                <a:rPr lang="en-US" altLang="zh-CN" sz="4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en-US" altLang="zh-CN" sz="4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418441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17"/>
                                        </p:tgtEl>
                                        <p:attrNameLst>
                                          <p:attrName>style.visibility</p:attrName>
                                        </p:attrNameLst>
                                      </p:cBhvr>
                                      <p:to>
                                        <p:strVal val="visible"/>
                                      </p:to>
                                    </p:set>
                                    <p:animEffect transition="in" filter="barn(inVertical)">
                                      <p:cBhvr>
                                        <p:cTn id="7" dur="500"/>
                                        <p:tgtEl>
                                          <p:spTgt spid="3817"/>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900" fill="hold"/>
                                        <p:tgtEl>
                                          <p:spTgt spid="31"/>
                                        </p:tgtEl>
                                        <p:attrNameLst>
                                          <p:attrName>ppt_w</p:attrName>
                                        </p:attrNameLst>
                                      </p:cBhvr>
                                      <p:tavLst>
                                        <p:tav tm="0">
                                          <p:val>
                                            <p:fltVal val="0"/>
                                          </p:val>
                                        </p:tav>
                                        <p:tav tm="100000">
                                          <p:val>
                                            <p:strVal val="#ppt_w"/>
                                          </p:val>
                                        </p:tav>
                                      </p:tavLst>
                                    </p:anim>
                                    <p:anim calcmode="lin" valueType="num">
                                      <p:cBhvr>
                                        <p:cTn id="11" dur="900" fill="hold"/>
                                        <p:tgtEl>
                                          <p:spTgt spid="31"/>
                                        </p:tgtEl>
                                        <p:attrNameLst>
                                          <p:attrName>ppt_h</p:attrName>
                                        </p:attrNameLst>
                                      </p:cBhvr>
                                      <p:tavLst>
                                        <p:tav tm="0">
                                          <p:val>
                                            <p:fltVal val="0"/>
                                          </p:val>
                                        </p:tav>
                                        <p:tav tm="100000">
                                          <p:val>
                                            <p:strVal val="#ppt_h"/>
                                          </p:val>
                                        </p:tav>
                                      </p:tavLst>
                                    </p:anim>
                                    <p:animEffect transition="in" filter="fade">
                                      <p:cBhvr>
                                        <p:cTn id="12" dur="9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xmlns="" id="{9D5E942D-2FB2-7130-2842-D1213BE6655A}"/>
              </a:ext>
            </a:extLst>
          </p:cNvPr>
          <p:cNvSpPr/>
          <p:nvPr/>
        </p:nvSpPr>
        <p:spPr>
          <a:xfrm>
            <a:off x="0" y="-19770"/>
            <a:ext cx="9144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Freeform 21">
            <a:extLst>
              <a:ext uri="{FF2B5EF4-FFF2-40B4-BE49-F238E27FC236}">
                <a16:creationId xmlns:a16="http://schemas.microsoft.com/office/drawing/2014/main" xmlns="" id="{F53936E1-526B-D5C8-3387-3CB136D37BBF}"/>
              </a:ext>
            </a:extLst>
          </p:cNvPr>
          <p:cNvSpPr/>
          <p:nvPr/>
        </p:nvSpPr>
        <p:spPr>
          <a:xfrm>
            <a:off x="1133606" y="609728"/>
            <a:ext cx="7488846"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3">
            <a:extLst>
              <a:ext uri="{FF2B5EF4-FFF2-40B4-BE49-F238E27FC236}">
                <a16:creationId xmlns:a16="http://schemas.microsoft.com/office/drawing/2014/main" xmlns="" id="{8281C209-3761-0E3F-BFC7-AC2D0CB6F8E5}"/>
              </a:ext>
            </a:extLst>
          </p:cNvPr>
          <p:cNvSpPr/>
          <p:nvPr/>
        </p:nvSpPr>
        <p:spPr>
          <a:xfrm>
            <a:off x="319090" y="-93721"/>
            <a:ext cx="771806" cy="819762"/>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II</a:t>
            </a:r>
            <a:endPar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97D4ABF0-C6B5-658B-5F8B-F1C325030C30}"/>
              </a:ext>
            </a:extLst>
          </p:cNvPr>
          <p:cNvSpPr txBox="1"/>
          <p:nvPr/>
        </p:nvSpPr>
        <p:spPr>
          <a:xfrm>
            <a:off x="1250680" y="58986"/>
            <a:ext cx="457021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noProof="0" dirty="0" smtClean="0">
                <a:solidFill>
                  <a:srgbClr val="0070C0"/>
                </a:solidFill>
                <a:latin typeface="Times New Roman" panose="02020603050405020304" pitchFamily="18" charset="0"/>
              </a:rPr>
              <a:t>ĐỌC HIỂU VĂN BẢN</a:t>
            </a:r>
            <a:endParaRPr kumimoji="0" lang="en-US" sz="20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14" name="Rectangle 2"/>
          <p:cNvSpPr>
            <a:spLocks noChangeArrowheads="1"/>
          </p:cNvSpPr>
          <p:nvPr/>
        </p:nvSpPr>
        <p:spPr bwMode="auto">
          <a:xfrm>
            <a:off x="457200" y="2133600"/>
            <a:ext cx="1981200" cy="2362200"/>
          </a:xfrm>
          <a:prstGeom prst="rect">
            <a:avLst/>
          </a:prstGeom>
          <a:solidFill>
            <a:schemeClr val="accent5">
              <a:lumMod val="20000"/>
              <a:lumOff val="80000"/>
            </a:schemeClr>
          </a:solidFill>
          <a:ln w="9525">
            <a:solidFill>
              <a:srgbClr val="EE0202"/>
            </a:solidFill>
            <a:miter lim="800000"/>
            <a:headEnd/>
            <a:tailEnd/>
          </a:ln>
        </p:spPr>
        <p:txBody>
          <a:bodyPr anchor="ctr"/>
          <a:lstStyle/>
          <a:p>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Phần</a:t>
            </a:r>
            <a:r>
              <a:rPr lang="en-US" sz="2200" b="1" dirty="0">
                <a:latin typeface="Times New Roman" pitchFamily="18" charset="0"/>
                <a:cs typeface="Times New Roman" pitchFamily="18" charset="0"/>
              </a:rPr>
              <a:t> 1: </a:t>
            </a:r>
            <a:r>
              <a:rPr lang="en-US" sz="2200" b="1" dirty="0" err="1">
                <a:latin typeface="Times New Roman" pitchFamily="18" charset="0"/>
                <a:cs typeface="Times New Roman" pitchFamily="18" charset="0"/>
              </a:rPr>
              <a:t>Thực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trạng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cuộc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người</a:t>
            </a:r>
            <a:r>
              <a:rPr lang="en-US" sz="2200" b="1" dirty="0">
                <a:latin typeface="Times New Roman" pitchFamily="18" charset="0"/>
                <a:cs typeface="Times New Roman" pitchFamily="18" charset="0"/>
              </a:rPr>
              <a:t> da </a:t>
            </a:r>
            <a:r>
              <a:rPr lang="en-US" sz="2200" b="1" dirty="0" err="1">
                <a:latin typeface="Times New Roman" pitchFamily="18" charset="0"/>
                <a:cs typeface="Times New Roman" pitchFamily="18" charset="0"/>
              </a:rPr>
              <a:t>đen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bị</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đối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bất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công</a:t>
            </a:r>
            <a:r>
              <a:rPr lang="en-US" sz="2200" b="1" dirty="0">
                <a:latin typeface="Times New Roman" pitchFamily="18" charset="0"/>
                <a:cs typeface="Times New Roman" pitchFamily="18" charset="0"/>
              </a:rPr>
              <a:t>,…).</a:t>
            </a:r>
          </a:p>
          <a:p>
            <a:pPr defTabSz="914400" eaLnBrk="1" hangingPunct="1"/>
            <a:endParaRPr lang="en-US" altLang="en-US" sz="2200" b="1" dirty="0">
              <a:solidFill>
                <a:srgbClr val="0000CC"/>
              </a:solidFill>
              <a:latin typeface="Times New Roman" pitchFamily="18" charset="0"/>
              <a:cs typeface="Times New Roman" pitchFamily="18" charset="0"/>
            </a:endParaRPr>
          </a:p>
        </p:txBody>
      </p:sp>
      <p:sp>
        <p:nvSpPr>
          <p:cNvPr id="15" name="Rectangle 3"/>
          <p:cNvSpPr>
            <a:spLocks noChangeArrowheads="1"/>
          </p:cNvSpPr>
          <p:nvPr/>
        </p:nvSpPr>
        <p:spPr bwMode="auto">
          <a:xfrm>
            <a:off x="3557587" y="2133600"/>
            <a:ext cx="2081213" cy="2362200"/>
          </a:xfrm>
          <a:prstGeom prst="rect">
            <a:avLst/>
          </a:prstGeom>
          <a:solidFill>
            <a:schemeClr val="accent5">
              <a:lumMod val="20000"/>
              <a:lumOff val="80000"/>
            </a:schemeClr>
          </a:solidFill>
          <a:ln w="9525">
            <a:solidFill>
              <a:srgbClr val="EE0202"/>
            </a:solidFill>
            <a:miter lim="800000"/>
            <a:headEnd/>
            <a:tailEnd/>
          </a:ln>
        </p:spPr>
        <p:txBody>
          <a:bodyPr anchor="ctr"/>
          <a:lstStyle/>
          <a:p>
            <a:pPr algn="ct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Phần</a:t>
            </a:r>
            <a:r>
              <a:rPr lang="en-US" sz="2200" b="1" dirty="0">
                <a:latin typeface="Times New Roman" pitchFamily="18" charset="0"/>
                <a:cs typeface="Times New Roman" pitchFamily="18" charset="0"/>
              </a:rPr>
              <a:t> 2: </a:t>
            </a:r>
            <a:r>
              <a:rPr lang="en-US" sz="2200" b="1" dirty="0" err="1">
                <a:latin typeface="Times New Roman" pitchFamily="18" charset="0"/>
                <a:cs typeface="Times New Roman" pitchFamily="18" charset="0"/>
              </a:rPr>
              <a:t>Cuộc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đấu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tranh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đòi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quyền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bình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đẳng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những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người</a:t>
            </a:r>
            <a:r>
              <a:rPr lang="en-US" sz="2200" b="1" dirty="0">
                <a:latin typeface="Times New Roman" pitchFamily="18" charset="0"/>
                <a:cs typeface="Times New Roman" pitchFamily="18" charset="0"/>
              </a:rPr>
              <a:t> da </a:t>
            </a:r>
            <a:r>
              <a:rPr lang="en-US" sz="2200" b="1" dirty="0" err="1">
                <a:latin typeface="Times New Roman" pitchFamily="18" charset="0"/>
                <a:cs typeface="Times New Roman" pitchFamily="18" charset="0"/>
              </a:rPr>
              <a:t>đen</a:t>
            </a:r>
            <a:r>
              <a:rPr lang="en-US" sz="2200" b="1" dirty="0">
                <a:latin typeface="Times New Roman" pitchFamily="18" charset="0"/>
                <a:cs typeface="Times New Roman" pitchFamily="18" charset="0"/>
              </a:rPr>
              <a:t>.</a:t>
            </a:r>
          </a:p>
          <a:p>
            <a:pPr algn="ctr" eaLnBrk="1" hangingPunct="1"/>
            <a:endParaRPr lang="en-US" altLang="en-US" sz="2200" b="1" dirty="0">
              <a:solidFill>
                <a:srgbClr val="0000CC"/>
              </a:solidFill>
              <a:latin typeface="Times New Roman" pitchFamily="18" charset="0"/>
              <a:cs typeface="Times New Roman" pitchFamily="18" charset="0"/>
            </a:endParaRPr>
          </a:p>
        </p:txBody>
      </p:sp>
      <p:sp>
        <p:nvSpPr>
          <p:cNvPr id="17" name="Rectangle 5">
            <a:extLst>
              <a:ext uri="{FF2B5EF4-FFF2-40B4-BE49-F238E27FC236}">
                <a16:creationId xmlns:a16="http://schemas.microsoft.com/office/drawing/2014/main" xmlns="" id="{6CCF54E9-6A38-E74E-B876-E0136391A820}"/>
              </a:ext>
            </a:extLst>
          </p:cNvPr>
          <p:cNvSpPr>
            <a:spLocks noChangeArrowheads="1"/>
          </p:cNvSpPr>
          <p:nvPr/>
        </p:nvSpPr>
        <p:spPr bwMode="auto">
          <a:xfrm>
            <a:off x="228600" y="726041"/>
            <a:ext cx="8534400" cy="838072"/>
          </a:xfrm>
          <a:prstGeom prst="rect">
            <a:avLst/>
          </a:prstGeom>
          <a:solidFill>
            <a:schemeClr val="accent4">
              <a:lumMod val="20000"/>
              <a:lumOff val="80000"/>
            </a:schemeClr>
          </a:solidFill>
          <a:ln w="9525">
            <a:solidFill>
              <a:srgbClr val="EE0202"/>
            </a:solidFill>
            <a:miter lim="800000"/>
            <a:headEnd/>
            <a:tailEnd/>
          </a:ln>
          <a:effectLst/>
        </p:spPr>
        <p:txBody>
          <a:bodyPr anchor="ctr"/>
          <a:lstStyle/>
          <a:p>
            <a:pPr algn="ctr">
              <a:defRPr/>
            </a:pPr>
            <a:r>
              <a:rPr lang="en-US" sz="2400" b="1" dirty="0" err="1" smtClean="0">
                <a:solidFill>
                  <a:srgbClr val="C00000"/>
                </a:solidFill>
                <a:effectLst>
                  <a:outerShdw blurRad="38100" dist="38100" dir="2700000" algn="tl">
                    <a:srgbClr val="000000"/>
                  </a:outerShdw>
                </a:effectLst>
                <a:latin typeface="Times New Roman" pitchFamily="18" charset="0"/>
                <a:cs typeface="Times New Roman" pitchFamily="18" charset="0"/>
                <a:sym typeface="Wingdings" pitchFamily="2" charset="2"/>
              </a:rPr>
              <a:t>Luận</a:t>
            </a:r>
            <a:r>
              <a:rPr lang="en-US" sz="2400" b="1" dirty="0" smtClean="0">
                <a:solidFill>
                  <a:srgbClr val="C0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sz="2400" b="1" dirty="0" err="1" smtClean="0">
                <a:solidFill>
                  <a:srgbClr val="C00000"/>
                </a:solidFill>
                <a:effectLst>
                  <a:outerShdw blurRad="38100" dist="38100" dir="2700000" algn="tl">
                    <a:srgbClr val="000000"/>
                  </a:outerShdw>
                </a:effectLst>
                <a:latin typeface="Times New Roman" pitchFamily="18" charset="0"/>
                <a:cs typeface="Times New Roman" pitchFamily="18" charset="0"/>
                <a:sym typeface="Wingdings" pitchFamily="2" charset="2"/>
              </a:rPr>
              <a:t>đề</a:t>
            </a:r>
            <a:r>
              <a:rPr lang="en-US" sz="2400" b="1" dirty="0" smtClean="0">
                <a:solidFill>
                  <a:srgbClr val="C0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sz="2400" b="1" dirty="0" err="1">
                <a:solidFill>
                  <a:srgbClr val="C00000"/>
                </a:solidFill>
                <a:latin typeface="Times New Roman" pitchFamily="18" charset="0"/>
                <a:cs typeface="Times New Roman" pitchFamily="18" charset="0"/>
              </a:rPr>
              <a:t>lời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kêu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gọi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đấu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tranh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giành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quyền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bình</a:t>
            </a:r>
            <a:r>
              <a:rPr lang="en-US" sz="2400" b="1" dirty="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đẳng</a:t>
            </a:r>
            <a:endParaRPr lang="en-US" sz="2400" b="1" dirty="0" smtClean="0">
              <a:solidFill>
                <a:srgbClr val="C00000"/>
              </a:solidFill>
              <a:latin typeface="Times New Roman" pitchFamily="18" charset="0"/>
              <a:cs typeface="Times New Roman" pitchFamily="18" charset="0"/>
            </a:endParaRPr>
          </a:p>
          <a:p>
            <a:pPr algn="ctr">
              <a:defRPr/>
            </a:pP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cho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người</a:t>
            </a:r>
            <a:r>
              <a:rPr lang="en-US" sz="2400" b="1" dirty="0">
                <a:solidFill>
                  <a:srgbClr val="C00000"/>
                </a:solidFill>
                <a:latin typeface="Times New Roman" pitchFamily="18" charset="0"/>
                <a:cs typeface="Times New Roman" pitchFamily="18" charset="0"/>
              </a:rPr>
              <a:t> da </a:t>
            </a:r>
            <a:r>
              <a:rPr lang="en-US" sz="2400" b="1" dirty="0" err="1">
                <a:solidFill>
                  <a:srgbClr val="C00000"/>
                </a:solidFill>
                <a:latin typeface="Times New Roman" pitchFamily="18" charset="0"/>
                <a:cs typeface="Times New Roman" pitchFamily="18" charset="0"/>
              </a:rPr>
              <a:t>đen</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
        <p:nvSpPr>
          <p:cNvPr id="18" name="Rectangle 7">
            <a:extLst>
              <a:ext uri="{FF2B5EF4-FFF2-40B4-BE49-F238E27FC236}">
                <a16:creationId xmlns:a16="http://schemas.microsoft.com/office/drawing/2014/main" xmlns="" id="{D43AA65B-2518-BA43-8FBD-A4A444B47754}"/>
              </a:ext>
            </a:extLst>
          </p:cNvPr>
          <p:cNvSpPr>
            <a:spLocks noChangeArrowheads="1"/>
          </p:cNvSpPr>
          <p:nvPr/>
        </p:nvSpPr>
        <p:spPr bwMode="auto">
          <a:xfrm>
            <a:off x="228600" y="4800600"/>
            <a:ext cx="8686800" cy="1143000"/>
          </a:xfrm>
          <a:prstGeom prst="rect">
            <a:avLst/>
          </a:prstGeom>
          <a:solidFill>
            <a:schemeClr val="accent6">
              <a:lumMod val="20000"/>
              <a:lumOff val="80000"/>
            </a:schemeClr>
          </a:solidFill>
          <a:ln w="9525">
            <a:solidFill>
              <a:srgbClr val="EE0202"/>
            </a:solidFill>
            <a:miter lim="800000"/>
            <a:headEnd/>
            <a:tailEnd/>
          </a:ln>
          <a:effectLst/>
        </p:spPr>
        <p:txBody>
          <a:bodyPr/>
          <a:lstStyle/>
          <a:p>
            <a:pPr marL="342900" indent="-342900" algn="ctr">
              <a:spcBef>
                <a:spcPct val="20000"/>
              </a:spcBef>
              <a:buClr>
                <a:schemeClr val="hlink"/>
              </a:buClr>
              <a:buSzPct val="60000"/>
              <a:defRPr/>
            </a:pPr>
            <a:r>
              <a:rPr lang="en-US" sz="2800" b="1" i="1" dirty="0">
                <a:solidFill>
                  <a:srgbClr val="002060"/>
                </a:solidFill>
                <a:effectLst>
                  <a:outerShdw blurRad="38100" dist="38100" dir="2700000" algn="tl">
                    <a:srgbClr val="000000"/>
                  </a:outerShdw>
                </a:effectLst>
                <a:latin typeface="Verdana" pitchFamily="34" charset="0"/>
              </a:rPr>
              <a:t>	</a:t>
            </a:r>
            <a:r>
              <a:rPr lang="vi-VN" sz="2800" b="1" dirty="0">
                <a:solidFill>
                  <a:srgbClr val="002060"/>
                </a:solidFill>
              </a:rPr>
              <a:t>Bố cục rõ ràng, lập luận chặt chẽ trong từng phần và toàn bài. </a:t>
            </a:r>
            <a:endParaRPr lang="en-US" sz="2800" b="1" dirty="0">
              <a:solidFill>
                <a:srgbClr val="002060"/>
              </a:solidFill>
            </a:endParaRPr>
          </a:p>
          <a:p>
            <a:pPr marL="342900" indent="-342900" algn="ctr" defTabSz="914400" eaLnBrk="1" hangingPunct="1">
              <a:spcBef>
                <a:spcPct val="20000"/>
              </a:spcBef>
              <a:buClr>
                <a:schemeClr val="hlink"/>
              </a:buClr>
              <a:buSzPct val="60000"/>
              <a:buFont typeface="Wingdings" pitchFamily="2" charset="2"/>
              <a:buNone/>
              <a:defRPr/>
            </a:pPr>
            <a:endParaRPr lang="en-US" sz="2800" b="1" i="1" dirty="0">
              <a:solidFill>
                <a:srgbClr val="002060"/>
              </a:solidFill>
              <a:cs typeface="Times New Roman" pitchFamily="18" charset="0"/>
            </a:endParaRPr>
          </a:p>
        </p:txBody>
      </p:sp>
      <p:sp>
        <p:nvSpPr>
          <p:cNvPr id="19" name="Line 9"/>
          <p:cNvSpPr>
            <a:spLocks noChangeShapeType="1"/>
          </p:cNvSpPr>
          <p:nvPr/>
        </p:nvSpPr>
        <p:spPr bwMode="auto">
          <a:xfrm flipH="1">
            <a:off x="1295400" y="1564112"/>
            <a:ext cx="1828800" cy="541303"/>
          </a:xfrm>
          <a:prstGeom prst="line">
            <a:avLst/>
          </a:prstGeom>
          <a:noFill/>
          <a:ln w="57150">
            <a:solidFill>
              <a:srgbClr val="EE020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2800" b="1"/>
          </a:p>
        </p:txBody>
      </p:sp>
      <p:sp>
        <p:nvSpPr>
          <p:cNvPr id="20" name="Line 10"/>
          <p:cNvSpPr>
            <a:spLocks noChangeShapeType="1"/>
          </p:cNvSpPr>
          <p:nvPr/>
        </p:nvSpPr>
        <p:spPr bwMode="auto">
          <a:xfrm>
            <a:off x="4558144" y="1600200"/>
            <a:ext cx="0" cy="533400"/>
          </a:xfrm>
          <a:prstGeom prst="line">
            <a:avLst/>
          </a:prstGeom>
          <a:noFill/>
          <a:ln w="57150">
            <a:solidFill>
              <a:srgbClr val="EE020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2800" b="1"/>
          </a:p>
        </p:txBody>
      </p:sp>
      <p:sp>
        <p:nvSpPr>
          <p:cNvPr id="21" name="Line 11"/>
          <p:cNvSpPr>
            <a:spLocks noChangeShapeType="1"/>
          </p:cNvSpPr>
          <p:nvPr/>
        </p:nvSpPr>
        <p:spPr bwMode="auto">
          <a:xfrm>
            <a:off x="5820895" y="1564113"/>
            <a:ext cx="1722906" cy="541302"/>
          </a:xfrm>
          <a:prstGeom prst="line">
            <a:avLst/>
          </a:prstGeom>
          <a:noFill/>
          <a:ln w="57150">
            <a:solidFill>
              <a:srgbClr val="EE020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2800" b="1"/>
          </a:p>
        </p:txBody>
      </p:sp>
      <p:sp>
        <p:nvSpPr>
          <p:cNvPr id="22" name="Rectangle 2"/>
          <p:cNvSpPr>
            <a:spLocks noChangeArrowheads="1"/>
          </p:cNvSpPr>
          <p:nvPr/>
        </p:nvSpPr>
        <p:spPr bwMode="auto">
          <a:xfrm>
            <a:off x="6705600" y="2133600"/>
            <a:ext cx="2057400" cy="2362200"/>
          </a:xfrm>
          <a:prstGeom prst="rect">
            <a:avLst/>
          </a:prstGeom>
          <a:solidFill>
            <a:schemeClr val="accent5">
              <a:lumMod val="20000"/>
              <a:lumOff val="80000"/>
            </a:schemeClr>
          </a:solidFill>
          <a:ln w="9525">
            <a:solidFill>
              <a:srgbClr val="EE0202"/>
            </a:solidFill>
            <a:miter lim="800000"/>
            <a:headEnd/>
            <a:tailEnd/>
          </a:ln>
        </p:spPr>
        <p:txBody>
          <a:bodyPr anchor="ctr"/>
          <a:lstStyle/>
          <a:p>
            <a:pPr algn="ct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Phần</a:t>
            </a:r>
            <a:r>
              <a:rPr lang="en-US" sz="2200" b="1" dirty="0">
                <a:latin typeface="Times New Roman" pitchFamily="18" charset="0"/>
                <a:cs typeface="Times New Roman" pitchFamily="18" charset="0"/>
              </a:rPr>
              <a:t> 3: </a:t>
            </a:r>
            <a:r>
              <a:rPr lang="en-US" sz="2200" b="1" dirty="0" err="1">
                <a:latin typeface="Times New Roman" pitchFamily="18" charset="0"/>
                <a:cs typeface="Times New Roman" pitchFamily="18" charset="0"/>
              </a:rPr>
              <a:t>Giấc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người</a:t>
            </a:r>
            <a:r>
              <a:rPr lang="en-US" sz="2200" b="1" dirty="0">
                <a:latin typeface="Times New Roman" pitchFamily="18" charset="0"/>
                <a:cs typeface="Times New Roman" pitchFamily="18" charset="0"/>
              </a:rPr>
              <a:t> da </a:t>
            </a:r>
            <a:r>
              <a:rPr lang="en-US" sz="2200" b="1" dirty="0" err="1">
                <a:latin typeface="Times New Roman" pitchFamily="18" charset="0"/>
                <a:cs typeface="Times New Roman" pitchFamily="18" charset="0"/>
              </a:rPr>
              <a:t>đen</a:t>
            </a:r>
            <a:r>
              <a:rPr lang="en-US" sz="2200" b="1" dirty="0">
                <a:latin typeface="Times New Roman" pitchFamily="18" charset="0"/>
                <a:cs typeface="Times New Roman" pitchFamily="18" charset="0"/>
              </a:rPr>
              <a:t> ở </a:t>
            </a:r>
            <a:r>
              <a:rPr lang="en-US" sz="2200" b="1" dirty="0" err="1">
                <a:latin typeface="Times New Roman" pitchFamily="18" charset="0"/>
                <a:cs typeface="Times New Roman" pitchFamily="18" charset="0"/>
              </a:rPr>
              <a:t>Mỹ</a:t>
            </a:r>
            <a:r>
              <a:rPr lang="en-US" sz="2200" b="1" dirty="0">
                <a:latin typeface="Times New Roman" pitchFamily="18" charset="0"/>
                <a:cs typeface="Times New Roman" pitchFamily="18" charset="0"/>
              </a:rPr>
              <a:t>.</a:t>
            </a:r>
          </a:p>
          <a:p>
            <a:pPr algn="ctr" defTabSz="914400" eaLnBrk="1" hangingPunct="1"/>
            <a:endParaRPr lang="en-US" altLang="en-US" sz="2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22638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2000" fill="hold"/>
                                        <p:tgtEl>
                                          <p:spTgt spid="22"/>
                                        </p:tgtEl>
                                        <p:attrNameLst>
                                          <p:attrName>ppt_x</p:attrName>
                                        </p:attrNameLst>
                                      </p:cBhvr>
                                      <p:tavLst>
                                        <p:tav tm="0">
                                          <p:val>
                                            <p:strVal val="0-#ppt_w/2"/>
                                          </p:val>
                                        </p:tav>
                                        <p:tav tm="100000">
                                          <p:val>
                                            <p:strVal val="#ppt_x"/>
                                          </p:val>
                                        </p:tav>
                                      </p:tavLst>
                                    </p:anim>
                                    <p:anim calcmode="lin" valueType="num">
                                      <p:cBhvr additive="base">
                                        <p:cTn id="44"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2000" fill="hold"/>
                                        <p:tgtEl>
                                          <p:spTgt spid="18"/>
                                        </p:tgtEl>
                                        <p:attrNameLst>
                                          <p:attrName>ppt_x</p:attrName>
                                        </p:attrNameLst>
                                      </p:cBhvr>
                                      <p:tavLst>
                                        <p:tav tm="0">
                                          <p:val>
                                            <p:strVal val="#ppt_x"/>
                                          </p:val>
                                        </p:tav>
                                        <p:tav tm="100000">
                                          <p:val>
                                            <p:strVal val="#ppt_x"/>
                                          </p:val>
                                        </p:tav>
                                      </p:tavLst>
                                    </p:anim>
                                    <p:anim calcmode="lin" valueType="num">
                                      <p:cBhvr additive="base">
                                        <p:cTn id="50"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1">
            <a:extLst>
              <a:ext uri="{FF2B5EF4-FFF2-40B4-BE49-F238E27FC236}">
                <a16:creationId xmlns="" xmlns:a16="http://schemas.microsoft.com/office/drawing/2014/main" id="{A2ACFD24-C122-B0BC-D49C-EE079EC686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74878">
            <a:off x="514915" y="1009210"/>
            <a:ext cx="89892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0">
            <a:extLst>
              <a:ext uri="{FF2B5EF4-FFF2-40B4-BE49-F238E27FC236}">
                <a16:creationId xmlns="" xmlns:a16="http://schemas.microsoft.com/office/drawing/2014/main" id="{F08AD91A-453F-1911-D48E-EABE754C9012}"/>
              </a:ext>
            </a:extLst>
          </p:cNvPr>
          <p:cNvSpPr txBox="1"/>
          <p:nvPr/>
        </p:nvSpPr>
        <p:spPr>
          <a:xfrm>
            <a:off x="820600" y="1234703"/>
            <a:ext cx="573745" cy="707886"/>
          </a:xfrm>
          <a:prstGeom prst="rect">
            <a:avLst/>
          </a:prstGeom>
          <a:noFill/>
        </p:spPr>
        <p:txBody>
          <a:bodyPr wrap="square" rtlCol="0">
            <a:spAutoFit/>
          </a:bodyPr>
          <a:lstStyle/>
          <a:p>
            <a:r>
              <a:rPr lang="en-US" altLang="zh-CN" sz="4000" dirty="0">
                <a:solidFill>
                  <a:prstClr val="black"/>
                </a:solidFill>
                <a:latin typeface="Microsoft YaHei UI" panose="020B0503020204020204" pitchFamily="34" charset="-122"/>
                <a:ea typeface="Microsoft YaHei UI" panose="020B0503020204020204" pitchFamily="34" charset="-122"/>
              </a:rPr>
              <a:t>1</a:t>
            </a:r>
            <a:endParaRPr lang="zh-CN" altLang="en-US" sz="4000" dirty="0">
              <a:solidFill>
                <a:prstClr val="black"/>
              </a:solidFill>
              <a:latin typeface="Microsoft YaHei UI" panose="020B0503020204020204" pitchFamily="34" charset="-122"/>
              <a:ea typeface="Microsoft YaHei UI" panose="020B0503020204020204" pitchFamily="34" charset="-122"/>
            </a:endParaRPr>
          </a:p>
        </p:txBody>
      </p:sp>
      <p:sp>
        <p:nvSpPr>
          <p:cNvPr id="4" name="Freeform 29">
            <a:extLst>
              <a:ext uri="{FF2B5EF4-FFF2-40B4-BE49-F238E27FC236}">
                <a16:creationId xmlns="" xmlns:a16="http://schemas.microsoft.com/office/drawing/2014/main" id="{B4595190-38CD-3D3A-B3D3-B300C9E7BBC5}"/>
              </a:ext>
            </a:extLst>
          </p:cNvPr>
          <p:cNvSpPr/>
          <p:nvPr/>
        </p:nvSpPr>
        <p:spPr>
          <a:xfrm>
            <a:off x="0" y="-19770"/>
            <a:ext cx="9144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Freeform 21">
            <a:extLst>
              <a:ext uri="{FF2B5EF4-FFF2-40B4-BE49-F238E27FC236}">
                <a16:creationId xmlns="" xmlns:a16="http://schemas.microsoft.com/office/drawing/2014/main" id="{94B137CA-A463-7F24-6BA8-51127CC35898}"/>
              </a:ext>
            </a:extLst>
          </p:cNvPr>
          <p:cNvSpPr/>
          <p:nvPr/>
        </p:nvSpPr>
        <p:spPr>
          <a:xfrm>
            <a:off x="1133606" y="609728"/>
            <a:ext cx="7488846"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13">
            <a:extLst>
              <a:ext uri="{FF2B5EF4-FFF2-40B4-BE49-F238E27FC236}">
                <a16:creationId xmlns="" xmlns:a16="http://schemas.microsoft.com/office/drawing/2014/main" id="{3B226BF6-0D62-C45E-5D6D-949E4F7CF02A}"/>
              </a:ext>
            </a:extLst>
          </p:cNvPr>
          <p:cNvSpPr/>
          <p:nvPr/>
        </p:nvSpPr>
        <p:spPr>
          <a:xfrm>
            <a:off x="459822" y="-93721"/>
            <a:ext cx="631074" cy="819762"/>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a:t>
            </a:r>
          </a:p>
        </p:txBody>
      </p:sp>
      <p:sp>
        <p:nvSpPr>
          <p:cNvPr id="7" name="TextBox 6">
            <a:extLst>
              <a:ext uri="{FF2B5EF4-FFF2-40B4-BE49-F238E27FC236}">
                <a16:creationId xmlns="" xmlns:a16="http://schemas.microsoft.com/office/drawing/2014/main" id="{D65CAAB2-2955-7A87-2E3E-9B5805AFBB44}"/>
              </a:ext>
            </a:extLst>
          </p:cNvPr>
          <p:cNvSpPr txBox="1"/>
          <p:nvPr/>
        </p:nvSpPr>
        <p:spPr>
          <a:xfrm>
            <a:off x="1234976" y="-58917"/>
            <a:ext cx="4570214" cy="732508"/>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1000"/>
              </a:spcAft>
              <a:buClrTx/>
              <a:buSzTx/>
              <a:buFontTx/>
              <a:buNone/>
              <a:tabLst>
                <a:tab pos="1386840" algn="l"/>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TỔNG KẾT</a:t>
            </a:r>
          </a:p>
        </p:txBody>
      </p:sp>
      <p:sp>
        <p:nvSpPr>
          <p:cNvPr id="9" name="TextBox 8">
            <a:extLst>
              <a:ext uri="{FF2B5EF4-FFF2-40B4-BE49-F238E27FC236}">
                <a16:creationId xmlns="" xmlns:a16="http://schemas.microsoft.com/office/drawing/2014/main" id="{1247BC7B-C3B5-8699-5605-D43A57E36152}"/>
              </a:ext>
            </a:extLst>
          </p:cNvPr>
          <p:cNvSpPr txBox="1"/>
          <p:nvPr/>
        </p:nvSpPr>
        <p:spPr>
          <a:xfrm>
            <a:off x="1394344" y="1290008"/>
            <a:ext cx="4570214" cy="584775"/>
          </a:xfrm>
          <a:prstGeom prst="rect">
            <a:avLst/>
          </a:prstGeom>
          <a:noFill/>
        </p:spPr>
        <p:txBody>
          <a:bodyPr wrap="square">
            <a:spAutoFit/>
          </a:bodyPr>
          <a:lstStyle/>
          <a:p>
            <a:r>
              <a:rPr lang="en-US" sz="3200" b="1" dirty="0" err="1">
                <a:solidFill>
                  <a:srgbClr val="C00000"/>
                </a:solidFill>
                <a:effectLst/>
                <a:latin typeface="Times New Roman" panose="02020603050405020304" pitchFamily="18" charset="0"/>
                <a:ea typeface="Calibri" panose="020F0502020204030204" pitchFamily="34" charset="0"/>
              </a:rPr>
              <a:t>Nội</a:t>
            </a:r>
            <a:r>
              <a:rPr lang="en-US" sz="3200" b="1" dirty="0">
                <a:solidFill>
                  <a:srgbClr val="C00000"/>
                </a:solidFill>
                <a:effectLst/>
                <a:latin typeface="Times New Roman" panose="02020603050405020304" pitchFamily="18" charset="0"/>
                <a:ea typeface="Calibri" panose="020F0502020204030204" pitchFamily="34" charset="0"/>
              </a:rPr>
              <a:t> dung</a:t>
            </a:r>
            <a:endParaRPr lang="en-US" sz="3200" dirty="0">
              <a:solidFill>
                <a:srgbClr val="C00000"/>
              </a:solidFill>
            </a:endParaRPr>
          </a:p>
        </p:txBody>
      </p:sp>
      <p:pic>
        <p:nvPicPr>
          <p:cNvPr id="10" name="图片 337">
            <a:extLst>
              <a:ext uri="{FF2B5EF4-FFF2-40B4-BE49-F238E27FC236}">
                <a16:creationId xmlns="" xmlns:a16="http://schemas.microsoft.com/office/drawing/2014/main" id="{E5E62E0A-4477-93DF-1D86-287E805CC41E}"/>
              </a:ext>
            </a:extLst>
          </p:cNvPr>
          <p:cNvPicPr>
            <a:picLocks noChangeAspect="1"/>
          </p:cNvPicPr>
          <p:nvPr/>
        </p:nvPicPr>
        <p:blipFill rotWithShape="1">
          <a:blip r:embed="rId3">
            <a:extLst>
              <a:ext uri="{28A0092B-C50C-407E-A947-70E740481C1C}">
                <a14:useLocalDpi xmlns:a14="http://schemas.microsoft.com/office/drawing/2010/main" val="0"/>
              </a:ext>
            </a:extLst>
          </a:blip>
          <a:srcRect l="3392" t="33472" r="-3392" b="36493"/>
          <a:stretch/>
        </p:blipFill>
        <p:spPr>
          <a:xfrm>
            <a:off x="-371" y="5497113"/>
            <a:ext cx="3140487" cy="1257638"/>
          </a:xfrm>
          <a:prstGeom prst="rect">
            <a:avLst/>
          </a:prstGeom>
        </p:spPr>
      </p:pic>
      <p:pic>
        <p:nvPicPr>
          <p:cNvPr id="11" name="图片 342">
            <a:extLst>
              <a:ext uri="{FF2B5EF4-FFF2-40B4-BE49-F238E27FC236}">
                <a16:creationId xmlns="" xmlns:a16="http://schemas.microsoft.com/office/drawing/2014/main" id="{88276274-839C-4F1C-7B0E-B22DBEB95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077" y="4057865"/>
            <a:ext cx="1896482" cy="3612347"/>
          </a:xfrm>
          <a:prstGeom prst="rect">
            <a:avLst/>
          </a:prstGeom>
        </p:spPr>
      </p:pic>
      <p:sp>
        <p:nvSpPr>
          <p:cNvPr id="13" name="TextBox 12">
            <a:extLst>
              <a:ext uri="{FF2B5EF4-FFF2-40B4-BE49-F238E27FC236}">
                <a16:creationId xmlns="" xmlns:a16="http://schemas.microsoft.com/office/drawing/2014/main" id="{DF46DE9B-2BB0-7295-4F7B-52D02E5322FD}"/>
              </a:ext>
            </a:extLst>
          </p:cNvPr>
          <p:cNvSpPr txBox="1"/>
          <p:nvPr/>
        </p:nvSpPr>
        <p:spPr>
          <a:xfrm>
            <a:off x="3890422" y="1234703"/>
            <a:ext cx="4479131" cy="4573560"/>
          </a:xfrm>
          <a:prstGeom prst="rect">
            <a:avLst/>
          </a:prstGeom>
          <a:noFill/>
        </p:spPr>
        <p:txBody>
          <a:bodyPr wrap="square">
            <a:spAutoFit/>
          </a:bodyPr>
          <a:lstStyle/>
          <a:p>
            <a:pPr marL="21590" algn="just">
              <a:lnSpc>
                <a:spcPct val="130000"/>
              </a:lnSpc>
              <a:tabLst>
                <a:tab pos="180340" algn="l"/>
              </a:tabLst>
            </a:pPr>
            <a:r>
              <a:rPr lang="en-US" sz="3200" b="1" dirty="0" err="1">
                <a:solidFill>
                  <a:srgbClr val="002060"/>
                </a:solidFill>
                <a:effectLst/>
                <a:latin typeface="Times New Roman" panose="02020603050405020304" pitchFamily="18" charset="0"/>
                <a:ea typeface="Times New Roman" panose="02020603050405020304" pitchFamily="18" charset="0"/>
              </a:rPr>
              <a:t>Văn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bản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viết</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ra</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nhằm</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mục</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đích</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khẳng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định</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quyền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bình</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đẳng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tự</a:t>
            </a:r>
            <a:r>
              <a:rPr lang="en-US" sz="3200" b="1" dirty="0">
                <a:solidFill>
                  <a:srgbClr val="002060"/>
                </a:solidFill>
                <a:effectLst/>
                <a:latin typeface="Times New Roman" panose="02020603050405020304" pitchFamily="18" charset="0"/>
                <a:ea typeface="Times New Roman" panose="02020603050405020304" pitchFamily="18" charset="0"/>
              </a:rPr>
              <a:t> do </a:t>
            </a:r>
            <a:r>
              <a:rPr lang="en-US" sz="3200" b="1" dirty="0" err="1">
                <a:solidFill>
                  <a:srgbClr val="002060"/>
                </a:solidFill>
                <a:effectLst/>
                <a:latin typeface="Times New Roman" panose="02020603050405020304" pitchFamily="18" charset="0"/>
                <a:ea typeface="Times New Roman" panose="02020603050405020304" pitchFamily="18" charset="0"/>
              </a:rPr>
              <a:t>của</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người</a:t>
            </a:r>
            <a:r>
              <a:rPr lang="en-US" sz="3200" b="1" dirty="0">
                <a:solidFill>
                  <a:srgbClr val="002060"/>
                </a:solidFill>
                <a:effectLst/>
                <a:latin typeface="Times New Roman" panose="02020603050405020304" pitchFamily="18" charset="0"/>
                <a:ea typeface="Times New Roman" panose="02020603050405020304" pitchFamily="18" charset="0"/>
              </a:rPr>
              <a:t> da </a:t>
            </a:r>
            <a:r>
              <a:rPr lang="en-US" sz="3200" b="1" dirty="0" err="1">
                <a:solidFill>
                  <a:srgbClr val="002060"/>
                </a:solidFill>
                <a:effectLst/>
                <a:latin typeface="Times New Roman" panose="02020603050405020304" pitchFamily="18" charset="0"/>
                <a:ea typeface="Times New Roman" panose="02020603050405020304" pitchFamily="18" charset="0"/>
              </a:rPr>
              <a:t>đen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Văn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bản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là</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lời</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kêu</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gọi</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đấu</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tranh</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đòi</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dân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quyền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cho</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người</a:t>
            </a:r>
            <a:r>
              <a:rPr lang="en-US" sz="3200" b="1" dirty="0">
                <a:solidFill>
                  <a:srgbClr val="002060"/>
                </a:solidFill>
                <a:effectLst/>
                <a:latin typeface="Times New Roman" panose="02020603050405020304" pitchFamily="18" charset="0"/>
                <a:ea typeface="Times New Roman" panose="02020603050405020304" pitchFamily="18" charset="0"/>
              </a:rPr>
              <a:t> da </a:t>
            </a:r>
            <a:r>
              <a:rPr lang="en-US" sz="3200" b="1" dirty="0" err="1">
                <a:solidFill>
                  <a:srgbClr val="002060"/>
                </a:solidFill>
                <a:effectLst/>
                <a:latin typeface="Times New Roman" panose="02020603050405020304" pitchFamily="18" charset="0"/>
                <a:ea typeface="Times New Roman" panose="02020603050405020304" pitchFamily="18" charset="0"/>
              </a:rPr>
              <a:t>đen</a:t>
            </a:r>
            <a:r>
              <a:rPr lang="en-US" sz="3200" b="1" dirty="0">
                <a:solidFill>
                  <a:srgbClr val="002060"/>
                </a:solidFill>
                <a:effectLst/>
                <a:latin typeface="Times New Roman" panose="02020603050405020304" pitchFamily="18" charset="0"/>
                <a:ea typeface="Times New Roman" panose="02020603050405020304" pitchFamily="18" charset="0"/>
              </a:rPr>
              <a:t>.</a:t>
            </a:r>
          </a:p>
        </p:txBody>
      </p:sp>
      <p:pic>
        <p:nvPicPr>
          <p:cNvPr id="14" name="Picture 13">
            <a:extLst>
              <a:ext uri="{FF2B5EF4-FFF2-40B4-BE49-F238E27FC236}">
                <a16:creationId xmlns="" xmlns:a16="http://schemas.microsoft.com/office/drawing/2014/main" id="{498AFE4F-64C1-7FD2-5000-01B97276071F}"/>
              </a:ext>
            </a:extLst>
          </p:cNvPr>
          <p:cNvPicPr>
            <a:picLocks noChangeAspect="1"/>
          </p:cNvPicPr>
          <p:nvPr/>
        </p:nvPicPr>
        <p:blipFill>
          <a:blip r:embed="rId5"/>
          <a:stretch>
            <a:fillRect/>
          </a:stretch>
        </p:blipFill>
        <p:spPr>
          <a:xfrm>
            <a:off x="753666" y="2330408"/>
            <a:ext cx="2846632" cy="2711078"/>
          </a:xfrm>
          <a:prstGeom prst="rect">
            <a:avLst/>
          </a:prstGeom>
        </p:spPr>
      </p:pic>
    </p:spTree>
    <p:extLst>
      <p:ext uri="{BB962C8B-B14F-4D97-AF65-F5344CB8AC3E}">
        <p14:creationId xmlns:p14="http://schemas.microsoft.com/office/powerpoint/2010/main" val="65472594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1">
            <a:extLst>
              <a:ext uri="{FF2B5EF4-FFF2-40B4-BE49-F238E27FC236}">
                <a16:creationId xmlns="" xmlns:a16="http://schemas.microsoft.com/office/drawing/2014/main" id="{A2ACFD24-C122-B0BC-D49C-EE079EC686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74878">
            <a:off x="514915" y="1009210"/>
            <a:ext cx="89892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0">
            <a:extLst>
              <a:ext uri="{FF2B5EF4-FFF2-40B4-BE49-F238E27FC236}">
                <a16:creationId xmlns="" xmlns:a16="http://schemas.microsoft.com/office/drawing/2014/main" id="{F08AD91A-453F-1911-D48E-EABE754C9012}"/>
              </a:ext>
            </a:extLst>
          </p:cNvPr>
          <p:cNvSpPr txBox="1"/>
          <p:nvPr/>
        </p:nvSpPr>
        <p:spPr>
          <a:xfrm>
            <a:off x="820600" y="1234703"/>
            <a:ext cx="5737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dirty="0">
                <a:solidFill>
                  <a:prstClr val="black"/>
                </a:solidFill>
                <a:latin typeface="Microsoft YaHei UI" panose="020B0503020204020204" pitchFamily="34" charset="-122"/>
                <a:ea typeface="Microsoft YaHei UI" panose="020B0503020204020204" pitchFamily="34" charset="-122"/>
              </a:rPr>
              <a:t>2</a:t>
            </a:r>
            <a:endParaRPr kumimoji="0" lang="zh-CN" altLang="en-US" sz="4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
        <p:nvSpPr>
          <p:cNvPr id="4" name="Freeform 29">
            <a:extLst>
              <a:ext uri="{FF2B5EF4-FFF2-40B4-BE49-F238E27FC236}">
                <a16:creationId xmlns="" xmlns:a16="http://schemas.microsoft.com/office/drawing/2014/main" id="{B4595190-38CD-3D3A-B3D3-B300C9E7BBC5}"/>
              </a:ext>
            </a:extLst>
          </p:cNvPr>
          <p:cNvSpPr/>
          <p:nvPr/>
        </p:nvSpPr>
        <p:spPr>
          <a:xfrm>
            <a:off x="0" y="-19770"/>
            <a:ext cx="9144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Freeform 21">
            <a:extLst>
              <a:ext uri="{FF2B5EF4-FFF2-40B4-BE49-F238E27FC236}">
                <a16:creationId xmlns="" xmlns:a16="http://schemas.microsoft.com/office/drawing/2014/main" id="{94B137CA-A463-7F24-6BA8-51127CC35898}"/>
              </a:ext>
            </a:extLst>
          </p:cNvPr>
          <p:cNvSpPr/>
          <p:nvPr/>
        </p:nvSpPr>
        <p:spPr>
          <a:xfrm>
            <a:off x="1133606" y="609728"/>
            <a:ext cx="7488846"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13">
            <a:extLst>
              <a:ext uri="{FF2B5EF4-FFF2-40B4-BE49-F238E27FC236}">
                <a16:creationId xmlns="" xmlns:a16="http://schemas.microsoft.com/office/drawing/2014/main" id="{3B226BF6-0D62-C45E-5D6D-949E4F7CF02A}"/>
              </a:ext>
            </a:extLst>
          </p:cNvPr>
          <p:cNvSpPr/>
          <p:nvPr/>
        </p:nvSpPr>
        <p:spPr>
          <a:xfrm>
            <a:off x="459822" y="-93721"/>
            <a:ext cx="631074" cy="819762"/>
          </a:xfrm>
          <a:prstGeom prst="roundRect">
            <a:avLst>
              <a:gd name="adj" fmla="val 50000"/>
            </a:avLst>
          </a:prstGeom>
          <a:solidFill>
            <a:srgbClr val="FFC000">
              <a:lumMod val="60000"/>
              <a:lumOff val="40000"/>
            </a:srgbClr>
          </a:solidFill>
          <a:ln w="12700"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a:t>
            </a:r>
          </a:p>
        </p:txBody>
      </p:sp>
      <p:sp>
        <p:nvSpPr>
          <p:cNvPr id="7" name="TextBox 6">
            <a:extLst>
              <a:ext uri="{FF2B5EF4-FFF2-40B4-BE49-F238E27FC236}">
                <a16:creationId xmlns="" xmlns:a16="http://schemas.microsoft.com/office/drawing/2014/main" id="{D65CAAB2-2955-7A87-2E3E-9B5805AFBB44}"/>
              </a:ext>
            </a:extLst>
          </p:cNvPr>
          <p:cNvSpPr txBox="1"/>
          <p:nvPr/>
        </p:nvSpPr>
        <p:spPr>
          <a:xfrm>
            <a:off x="1234976" y="-58917"/>
            <a:ext cx="4570214" cy="732508"/>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100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TỔNG KẾT</a:t>
            </a:r>
          </a:p>
        </p:txBody>
      </p:sp>
      <p:pic>
        <p:nvPicPr>
          <p:cNvPr id="10" name="图片 337">
            <a:extLst>
              <a:ext uri="{FF2B5EF4-FFF2-40B4-BE49-F238E27FC236}">
                <a16:creationId xmlns="" xmlns:a16="http://schemas.microsoft.com/office/drawing/2014/main" id="{E5E62E0A-4477-93DF-1D86-287E805CC41E}"/>
              </a:ext>
            </a:extLst>
          </p:cNvPr>
          <p:cNvPicPr>
            <a:picLocks noChangeAspect="1"/>
          </p:cNvPicPr>
          <p:nvPr/>
        </p:nvPicPr>
        <p:blipFill rotWithShape="1">
          <a:blip r:embed="rId3">
            <a:extLst>
              <a:ext uri="{28A0092B-C50C-407E-A947-70E740481C1C}">
                <a14:useLocalDpi xmlns:a14="http://schemas.microsoft.com/office/drawing/2010/main" val="0"/>
              </a:ext>
            </a:extLst>
          </a:blip>
          <a:srcRect l="3392" t="33472" r="-3392" b="36493"/>
          <a:stretch/>
        </p:blipFill>
        <p:spPr>
          <a:xfrm>
            <a:off x="-371" y="5497113"/>
            <a:ext cx="3140487" cy="1257638"/>
          </a:xfrm>
          <a:prstGeom prst="rect">
            <a:avLst/>
          </a:prstGeom>
        </p:spPr>
      </p:pic>
      <p:sp>
        <p:nvSpPr>
          <p:cNvPr id="12" name="TextBox 11">
            <a:extLst>
              <a:ext uri="{FF2B5EF4-FFF2-40B4-BE49-F238E27FC236}">
                <a16:creationId xmlns="" xmlns:a16="http://schemas.microsoft.com/office/drawing/2014/main" id="{A29E4053-05C8-F251-552E-D1D4C003B9FD}"/>
              </a:ext>
            </a:extLst>
          </p:cNvPr>
          <p:cNvSpPr txBox="1"/>
          <p:nvPr/>
        </p:nvSpPr>
        <p:spPr>
          <a:xfrm>
            <a:off x="1394344" y="1327559"/>
            <a:ext cx="4586288" cy="523220"/>
          </a:xfrm>
          <a:prstGeom prst="rect">
            <a:avLst/>
          </a:prstGeom>
          <a:noFill/>
        </p:spPr>
        <p:txBody>
          <a:bodyPr wrap="square">
            <a:spAutoFit/>
          </a:bodyPr>
          <a:lstStyle/>
          <a:p>
            <a:r>
              <a:rPr lang="en-US" sz="2800" b="1" dirty="0" err="1">
                <a:solidFill>
                  <a:srgbClr val="C00000"/>
                </a:solidFill>
                <a:effectLst/>
                <a:latin typeface="Times New Roman" panose="02020603050405020304" pitchFamily="18" charset="0"/>
                <a:ea typeface="Calibri" panose="020F0502020204030204" pitchFamily="34" charset="0"/>
              </a:rPr>
              <a:t>Hình</a:t>
            </a:r>
            <a:r>
              <a:rPr lang="en-US" sz="2800" b="1" dirty="0">
                <a:solidFill>
                  <a:srgbClr val="C00000"/>
                </a:solidFill>
                <a:effectLst/>
                <a:latin typeface="Times New Roman" panose="02020603050405020304" pitchFamily="18" charset="0"/>
                <a:ea typeface="Calibri" panose="020F0502020204030204" pitchFamily="34" charset="0"/>
              </a:rPr>
              <a:t> </a:t>
            </a:r>
            <a:r>
              <a:rPr lang="en-US" sz="2800" b="1" dirty="0" err="1">
                <a:solidFill>
                  <a:srgbClr val="C00000"/>
                </a:solidFill>
                <a:effectLst/>
                <a:latin typeface="Times New Roman" panose="02020603050405020304" pitchFamily="18" charset="0"/>
                <a:ea typeface="Calibri" panose="020F0502020204030204" pitchFamily="34" charset="0"/>
              </a:rPr>
              <a:t>thức</a:t>
            </a:r>
            <a:endParaRPr lang="en-US" sz="2800" dirty="0">
              <a:solidFill>
                <a:srgbClr val="C00000"/>
              </a:solidFill>
            </a:endParaRPr>
          </a:p>
        </p:txBody>
      </p:sp>
      <p:pic>
        <p:nvPicPr>
          <p:cNvPr id="15" name="Picture 14">
            <a:extLst>
              <a:ext uri="{FF2B5EF4-FFF2-40B4-BE49-F238E27FC236}">
                <a16:creationId xmlns="" xmlns:a16="http://schemas.microsoft.com/office/drawing/2014/main" id="{3BE7BE6F-95C3-1D6E-2AEE-FDD27C22CD1C}"/>
              </a:ext>
            </a:extLst>
          </p:cNvPr>
          <p:cNvPicPr>
            <a:picLocks noChangeAspect="1"/>
          </p:cNvPicPr>
          <p:nvPr/>
        </p:nvPicPr>
        <p:blipFill>
          <a:blip r:embed="rId4"/>
          <a:stretch>
            <a:fillRect/>
          </a:stretch>
        </p:blipFill>
        <p:spPr>
          <a:xfrm>
            <a:off x="514351" y="2266118"/>
            <a:ext cx="3245426" cy="3074614"/>
          </a:xfrm>
          <a:prstGeom prst="rect">
            <a:avLst/>
          </a:prstGeom>
        </p:spPr>
      </p:pic>
      <p:grpSp>
        <p:nvGrpSpPr>
          <p:cNvPr id="31" name="Group 30">
            <a:extLst>
              <a:ext uri="{FF2B5EF4-FFF2-40B4-BE49-F238E27FC236}">
                <a16:creationId xmlns="" xmlns:a16="http://schemas.microsoft.com/office/drawing/2014/main" id="{DAD1109A-BAEF-4609-5A83-2F366AFE1A97}"/>
              </a:ext>
            </a:extLst>
          </p:cNvPr>
          <p:cNvGrpSpPr/>
          <p:nvPr/>
        </p:nvGrpSpPr>
        <p:grpSpPr>
          <a:xfrm>
            <a:off x="3833962" y="1470479"/>
            <a:ext cx="4970852" cy="2332946"/>
            <a:chOff x="4854279" y="-93764"/>
            <a:chExt cx="6479104" cy="2332946"/>
          </a:xfrm>
          <a:solidFill>
            <a:schemeClr val="accent5">
              <a:lumMod val="20000"/>
              <a:lumOff val="80000"/>
            </a:schemeClr>
          </a:solidFill>
        </p:grpSpPr>
        <p:sp>
          <p:nvSpPr>
            <p:cNvPr id="18" name="Hexagon 17">
              <a:extLst>
                <a:ext uri="{FF2B5EF4-FFF2-40B4-BE49-F238E27FC236}">
                  <a16:creationId xmlns="" xmlns:a16="http://schemas.microsoft.com/office/drawing/2014/main" id="{D788C442-66B2-0C4B-8184-9C4F2CE353F6}"/>
                </a:ext>
              </a:extLst>
            </p:cNvPr>
            <p:cNvSpPr/>
            <p:nvPr/>
          </p:nvSpPr>
          <p:spPr>
            <a:xfrm>
              <a:off x="4958559" y="1787915"/>
              <a:ext cx="416313" cy="450538"/>
            </a:xfrm>
            <a:prstGeom prst="hexagon">
              <a:avLst/>
            </a:prstGeom>
            <a:grpFill/>
            <a:ln w="76200" cap="flat" cmpd="sng" algn="ctr">
              <a:solidFill>
                <a:srgbClr val="002060"/>
              </a:solidFill>
              <a:prstDash val="solid"/>
              <a:miter lim="800000"/>
            </a:ln>
            <a:effectLst/>
          </p:spPr>
          <p:txBody>
            <a:bodyPr rtlCol="0" anchor="ctr"/>
            <a:lstStyle/>
            <a:p>
              <a:pPr lvl="0" algn="ctr"/>
              <a:endParaRPr kumimoji="0" lang="en-SG" sz="3600" b="1" i="0" u="none" strike="noStrike" kern="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
          <p:nvSpPr>
            <p:cNvPr id="27" name="TextBox 26">
              <a:extLst>
                <a:ext uri="{FF2B5EF4-FFF2-40B4-BE49-F238E27FC236}">
                  <a16:creationId xmlns="" xmlns:a16="http://schemas.microsoft.com/office/drawing/2014/main" id="{E38A99B4-CD0A-75E9-6E1C-B4ED6A51C6C8}"/>
                </a:ext>
              </a:extLst>
            </p:cNvPr>
            <p:cNvSpPr txBox="1"/>
            <p:nvPr/>
          </p:nvSpPr>
          <p:spPr>
            <a:xfrm>
              <a:off x="4854279" y="-93764"/>
              <a:ext cx="6479104" cy="2332946"/>
            </a:xfrm>
            <a:prstGeom prst="rect">
              <a:avLst/>
            </a:prstGeom>
            <a:grpFill/>
            <a:ln>
              <a:solidFill>
                <a:srgbClr val="002060"/>
              </a:solidFill>
            </a:ln>
          </p:spPr>
          <p:txBody>
            <a:bodyPr wrap="square">
              <a:spAutoFit/>
            </a:bodyPr>
            <a:lstStyle/>
            <a:p>
              <a:pPr marL="21590" algn="just">
                <a:lnSpc>
                  <a:spcPct val="130000"/>
                </a:lnSpc>
                <a:tabLst>
                  <a:tab pos="180340" algn="l"/>
                </a:tabLst>
              </a:pPr>
              <a:r>
                <a:rPr lang="en-US" sz="2800" b="1" dirty="0" err="1">
                  <a:solidFill>
                    <a:srgbClr val="002060"/>
                  </a:solidFill>
                  <a:effectLst/>
                  <a:latin typeface="Times New Roman" panose="02020603050405020304" pitchFamily="18" charset="0"/>
                  <a:ea typeface="Times New Roman" panose="02020603050405020304" pitchFamily="18" charset="0"/>
                </a:rPr>
                <a:t>Hệ</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thống</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luận</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điểm</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lí</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lẽ</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và</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dẫn</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chứng</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được</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sắp</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xếp</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theo</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trình</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tự</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hợp</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lí</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chặt</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chẽ</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lập</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luận</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thuyết</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phục</a:t>
              </a:r>
              <a:r>
                <a:rPr lang="en-US" sz="2800" b="1" dirty="0">
                  <a:solidFill>
                    <a:srgbClr val="002060"/>
                  </a:solidFill>
                  <a:effectLst/>
                  <a:latin typeface="Times New Roman" panose="02020603050405020304" pitchFamily="18" charset="0"/>
                  <a:ea typeface="Times New Roman" panose="02020603050405020304" pitchFamily="18" charset="0"/>
                </a:rPr>
                <a:t>.</a:t>
              </a:r>
            </a:p>
          </p:txBody>
        </p:sp>
      </p:grpSp>
      <p:sp>
        <p:nvSpPr>
          <p:cNvPr id="29" name="TextBox 28">
            <a:extLst>
              <a:ext uri="{FF2B5EF4-FFF2-40B4-BE49-F238E27FC236}">
                <a16:creationId xmlns="" xmlns:a16="http://schemas.microsoft.com/office/drawing/2014/main" id="{5D018743-B466-55A9-1F17-FD4BE78FF942}"/>
              </a:ext>
            </a:extLst>
          </p:cNvPr>
          <p:cNvSpPr txBox="1"/>
          <p:nvPr/>
        </p:nvSpPr>
        <p:spPr>
          <a:xfrm>
            <a:off x="3955013" y="4218668"/>
            <a:ext cx="4852399" cy="1372683"/>
          </a:xfrm>
          <a:prstGeom prst="rect">
            <a:avLst/>
          </a:prstGeom>
          <a:solidFill>
            <a:schemeClr val="accent5">
              <a:lumMod val="20000"/>
              <a:lumOff val="80000"/>
            </a:schemeClr>
          </a:solidFill>
          <a:ln>
            <a:solidFill>
              <a:srgbClr val="002060"/>
            </a:solidFill>
          </a:ln>
        </p:spPr>
        <p:txBody>
          <a:bodyPr wrap="square">
            <a:spAutoFit/>
          </a:bodyPr>
          <a:lstStyle/>
          <a:p>
            <a:pPr marL="21590" algn="just">
              <a:lnSpc>
                <a:spcPct val="130000"/>
              </a:lnSpc>
              <a:tabLst>
                <a:tab pos="180340" algn="l"/>
              </a:tabLst>
            </a:pPr>
            <a:r>
              <a:rPr lang="en-US" sz="3200" b="1" dirty="0" err="1">
                <a:solidFill>
                  <a:srgbClr val="002060"/>
                </a:solidFill>
                <a:effectLst/>
                <a:latin typeface="Times New Roman" panose="02020603050405020304" pitchFamily="18" charset="0"/>
                <a:ea typeface="Times New Roman" panose="02020603050405020304" pitchFamily="18" charset="0"/>
              </a:rPr>
              <a:t>Ngôn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ngữ</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giàu</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hình</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ảnh</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giàu</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sắc</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thái</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biểu</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cảm</a:t>
            </a:r>
            <a:r>
              <a:rPr lang="en-US" sz="3200" b="1" dirty="0">
                <a:solidFill>
                  <a:srgbClr val="00206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748050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4"/>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7" name="Google Shape;3727;p44"/>
          <p:cNvGrpSpPr/>
          <p:nvPr/>
        </p:nvGrpSpPr>
        <p:grpSpPr>
          <a:xfrm rot="-7687149" flipH="1">
            <a:off x="7551085" y="4377032"/>
            <a:ext cx="1243101" cy="1963862"/>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17" name="图片 19">
            <a:extLst>
              <a:ext uri="{FF2B5EF4-FFF2-40B4-BE49-F238E27FC236}">
                <a16:creationId xmlns:a16="http://schemas.microsoft.com/office/drawing/2014/main" xmlns="" id="{F70FEC31-027F-924B-7114-786F818CF39A}"/>
              </a:ext>
            </a:extLst>
          </p:cNvPr>
          <p:cNvPicPr>
            <a:picLocks noChangeAspect="1"/>
          </p:cNvPicPr>
          <p:nvPr/>
        </p:nvPicPr>
        <p:blipFill>
          <a:blip r:embed="rId3" cstate="email"/>
          <a:stretch>
            <a:fillRect/>
          </a:stretch>
        </p:blipFill>
        <p:spPr>
          <a:xfrm>
            <a:off x="-228600" y="2001166"/>
            <a:ext cx="3984790" cy="5313053"/>
          </a:xfrm>
          <a:prstGeom prst="rect">
            <a:avLst/>
          </a:prstGeom>
        </p:spPr>
      </p:pic>
      <p:grpSp>
        <p:nvGrpSpPr>
          <p:cNvPr id="31" name="Group 30">
            <a:extLst>
              <a:ext uri="{FF2B5EF4-FFF2-40B4-BE49-F238E27FC236}">
                <a16:creationId xmlns="" xmlns:a16="http://schemas.microsoft.com/office/drawing/2014/main" id="{D2E1CBE4-C912-4E77-A826-55B43E422B7E}"/>
              </a:ext>
            </a:extLst>
          </p:cNvPr>
          <p:cNvGrpSpPr/>
          <p:nvPr/>
        </p:nvGrpSpPr>
        <p:grpSpPr>
          <a:xfrm>
            <a:off x="2511749" y="314188"/>
            <a:ext cx="5788958" cy="4182035"/>
            <a:chOff x="2983622" y="1711841"/>
            <a:chExt cx="6539154" cy="3519377"/>
          </a:xfrm>
        </p:grpSpPr>
        <p:pic>
          <p:nvPicPr>
            <p:cNvPr id="32" name="图片 73732" descr="PPT素材-12">
              <a:extLst>
                <a:ext uri="{FF2B5EF4-FFF2-40B4-BE49-F238E27FC236}">
                  <a16:creationId xmlns="" xmlns:a16="http://schemas.microsoft.com/office/drawing/2014/main" id="{78F4B1E7-2F8E-4453-945D-B0D44B355B94}"/>
                </a:ext>
              </a:extLst>
            </p:cNvPr>
            <p:cNvPicPr>
              <a:picLocks noChangeAspect="1"/>
            </p:cNvPicPr>
            <p:nvPr/>
          </p:nvPicPr>
          <p:blipFill>
            <a:blip r:embed="rId4"/>
            <a:stretch>
              <a:fillRect/>
            </a:stretch>
          </p:blipFill>
          <p:spPr>
            <a:xfrm>
              <a:off x="2983622" y="1711841"/>
              <a:ext cx="6539154" cy="3519377"/>
            </a:xfrm>
            <a:prstGeom prst="rect">
              <a:avLst/>
            </a:prstGeom>
            <a:noFill/>
            <a:ln w="9525">
              <a:noFill/>
            </a:ln>
          </p:spPr>
        </p:pic>
        <p:sp>
          <p:nvSpPr>
            <p:cNvPr id="33" name="TextBox 4">
              <a:extLst>
                <a:ext uri="{FF2B5EF4-FFF2-40B4-BE49-F238E27FC236}">
                  <a16:creationId xmlns="" xmlns:a16="http://schemas.microsoft.com/office/drawing/2014/main" id="{47262953-9F17-4E64-8E98-CFDF15E51B2B}"/>
                </a:ext>
              </a:extLst>
            </p:cNvPr>
            <p:cNvSpPr txBox="1"/>
            <p:nvPr/>
          </p:nvSpPr>
          <p:spPr>
            <a:xfrm>
              <a:off x="4654318" y="3251683"/>
              <a:ext cx="3197762" cy="543918"/>
            </a:xfrm>
            <a:prstGeom prst="rect">
              <a:avLst/>
            </a:prstGeom>
            <a:noFill/>
          </p:spPr>
          <p:txBody>
            <a:bodyPr wrap="none" rtlCol="0">
              <a:spAutoFit/>
            </a:bodyPr>
            <a:lstStyle/>
            <a:p>
              <a:pPr algn="ctr"/>
              <a:r>
                <a:rPr lang="en-US" altLang="zh-CN" sz="3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216133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17"/>
                                        </p:tgtEl>
                                        <p:attrNameLst>
                                          <p:attrName>style.visibility</p:attrName>
                                        </p:attrNameLst>
                                      </p:cBhvr>
                                      <p:to>
                                        <p:strVal val="visible"/>
                                      </p:to>
                                    </p:set>
                                    <p:animEffect transition="in" filter="barn(inVertical)">
                                      <p:cBhvr>
                                        <p:cTn id="7" dur="500"/>
                                        <p:tgtEl>
                                          <p:spTgt spid="3817"/>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900" fill="hold"/>
                                        <p:tgtEl>
                                          <p:spTgt spid="31"/>
                                        </p:tgtEl>
                                        <p:attrNameLst>
                                          <p:attrName>ppt_w</p:attrName>
                                        </p:attrNameLst>
                                      </p:cBhvr>
                                      <p:tavLst>
                                        <p:tav tm="0">
                                          <p:val>
                                            <p:fltVal val="0"/>
                                          </p:val>
                                        </p:tav>
                                        <p:tav tm="100000">
                                          <p:val>
                                            <p:strVal val="#ppt_w"/>
                                          </p:val>
                                        </p:tav>
                                      </p:tavLst>
                                    </p:anim>
                                    <p:anim calcmode="lin" valueType="num">
                                      <p:cBhvr>
                                        <p:cTn id="11" dur="900" fill="hold"/>
                                        <p:tgtEl>
                                          <p:spTgt spid="31"/>
                                        </p:tgtEl>
                                        <p:attrNameLst>
                                          <p:attrName>ppt_h</p:attrName>
                                        </p:attrNameLst>
                                      </p:cBhvr>
                                      <p:tavLst>
                                        <p:tav tm="0">
                                          <p:val>
                                            <p:fltVal val="0"/>
                                          </p:val>
                                        </p:tav>
                                        <p:tav tm="100000">
                                          <p:val>
                                            <p:strVal val="#ppt_h"/>
                                          </p:val>
                                        </p:tav>
                                      </p:tavLst>
                                    </p:anim>
                                    <p:animEffect transition="in" filter="fade">
                                      <p:cBhvr>
                                        <p:cTn id="12" dur="9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A-图片 12">
            <a:extLst>
              <a:ext uri="{FF2B5EF4-FFF2-40B4-BE49-F238E27FC236}">
                <a16:creationId xmlns:a16="http://schemas.microsoft.com/office/drawing/2014/main" xmlns="" id="{1B74406C-54F8-405E-B007-AE86CE90CACD}"/>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58231" t="46683" r="21708" b="3317"/>
          <a:stretch/>
        </p:blipFill>
        <p:spPr>
          <a:xfrm>
            <a:off x="216590" y="135769"/>
            <a:ext cx="801572" cy="1593189"/>
          </a:xfrm>
          <a:prstGeom prst="rect">
            <a:avLst/>
          </a:prstGeom>
          <a:ln>
            <a:noFill/>
          </a:ln>
          <a:extLst>
            <a:ext uri="{91240B29-F687-4F45-9708-019B960494DF}">
              <a14:hiddenLine xmlns:a14="http://schemas.microsoft.com/office/drawing/2010/main">
                <a:solidFill>
                  <a:srgbClr val="FF0000"/>
                </a:solidFill>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84" y="0"/>
            <a:ext cx="9144000" cy="6858000"/>
          </a:xfrm>
          <a:prstGeom prst="rect">
            <a:avLst/>
          </a:prstGeom>
        </p:spPr>
      </p:pic>
      <p:sp>
        <p:nvSpPr>
          <p:cNvPr id="48"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457200" y="325107"/>
            <a:ext cx="4526520" cy="1292662"/>
          </a:xfrm>
          <a:prstGeom prst="rect">
            <a:avLst/>
          </a:prstGeom>
          <a:solidFill>
            <a:schemeClr val="accent5">
              <a:lumMod val="20000"/>
              <a:lumOff val="80000"/>
            </a:schemeClr>
          </a:solidFill>
          <a:ln>
            <a:solidFill>
              <a:srgbClr val="002060"/>
            </a:solidFill>
          </a:ln>
          <a:extLst/>
        </p:spPr>
        <p:txBody>
          <a:bodyPr wrap="square" lIns="0" tIns="0" rIns="0" bIns="0" anchor="ctr">
            <a:spAutoFit/>
          </a:bodyPr>
          <a:lstStyle/>
          <a:p>
            <a:pPr eaLnBrk="1" hangingPunct="1"/>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Chọn</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1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trong</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2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luận</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điểm</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sau</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và</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dùng</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lí</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lẽ</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dẫn</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chứng</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làm</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sáng</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2800" b="1" dirty="0" err="1"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tỏ</a:t>
            </a:r>
            <a:r>
              <a:rPr lang="en-US" altLang="zh-CN" sz="2800" b="1" dirty="0" smtClean="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endParaRPr lang="zh-CN" altLang="en-US" sz="2800" b="1"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endParaRPr>
          </a:p>
        </p:txBody>
      </p:sp>
      <p:pic>
        <p:nvPicPr>
          <p:cNvPr id="169" name="图片 72709" descr="PPT素材-10">
            <a:extLst>
              <a:ext uri="{FF2B5EF4-FFF2-40B4-BE49-F238E27FC236}">
                <a16:creationId xmlns="" xmlns:a16="http://schemas.microsoft.com/office/drawing/2014/main" id="{60F3601E-A64C-49C6-83CE-FFBBCCE3631B}"/>
              </a:ext>
            </a:extLst>
          </p:cNvPr>
          <p:cNvPicPr>
            <a:picLocks noChangeAspect="1"/>
          </p:cNvPicPr>
          <p:nvPr/>
        </p:nvPicPr>
        <p:blipFill>
          <a:blip r:embed="rId5"/>
          <a:stretch>
            <a:fillRect/>
          </a:stretch>
        </p:blipFill>
        <p:spPr>
          <a:xfrm>
            <a:off x="1249495" y="609600"/>
            <a:ext cx="7512623" cy="5226413"/>
          </a:xfrm>
          <a:prstGeom prst="rect">
            <a:avLst/>
          </a:prstGeom>
          <a:noFill/>
          <a:ln w="9525">
            <a:noFill/>
          </a:ln>
        </p:spPr>
      </p:pic>
      <p:sp>
        <p:nvSpPr>
          <p:cNvPr id="4" name="TextBox 3"/>
          <p:cNvSpPr txBox="1"/>
          <p:nvPr/>
        </p:nvSpPr>
        <p:spPr>
          <a:xfrm rot="21407932">
            <a:off x="1978127" y="3014639"/>
            <a:ext cx="2302946" cy="1938992"/>
          </a:xfrm>
          <a:prstGeom prst="rect">
            <a:avLst/>
          </a:prstGeom>
          <a:noFill/>
        </p:spPr>
        <p:txBody>
          <a:bodyPr wrap="square" rtlCol="0">
            <a:spAutoFit/>
          </a:bodyPr>
          <a:lstStyle/>
          <a:p>
            <a:r>
              <a:rPr lang="en-US" sz="2400" b="1" dirty="0" err="1">
                <a:solidFill>
                  <a:srgbClr val="0070C0"/>
                </a:solidFill>
                <a:latin typeface="Times New Roman" pitchFamily="18" charset="0"/>
                <a:cs typeface="Times New Roman" pitchFamily="18" charset="0"/>
              </a:rPr>
              <a:t>Đề</a:t>
            </a:r>
            <a:r>
              <a:rPr lang="en-US" sz="2400" b="1" dirty="0">
                <a:solidFill>
                  <a:srgbClr val="0070C0"/>
                </a:solidFill>
                <a:latin typeface="Times New Roman" pitchFamily="18" charset="0"/>
                <a:cs typeface="Times New Roman" pitchFamily="18" charset="0"/>
              </a:rPr>
              <a:t> 1: </a:t>
            </a:r>
            <a:r>
              <a:rPr lang="en-US" sz="2400" b="1" dirty="0">
                <a:solidFill>
                  <a:srgbClr val="0070C0"/>
                </a:solidFill>
              </a:rPr>
              <a:t>“</a:t>
            </a:r>
            <a:r>
              <a:rPr lang="en-US" sz="2400" b="1" dirty="0" err="1">
                <a:solidFill>
                  <a:srgbClr val="0070C0"/>
                </a:solidFill>
              </a:rPr>
              <a:t>Giấc</a:t>
            </a:r>
            <a:r>
              <a:rPr lang="en-US" sz="2400" b="1" dirty="0">
                <a:solidFill>
                  <a:srgbClr val="0070C0"/>
                </a:solidFill>
              </a:rPr>
              <a:t> </a:t>
            </a:r>
            <a:r>
              <a:rPr lang="en-US" sz="2400" b="1" dirty="0" err="1">
                <a:solidFill>
                  <a:srgbClr val="0070C0"/>
                </a:solidFill>
              </a:rPr>
              <a:t>mơ</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Mác</a:t>
            </a:r>
            <a:r>
              <a:rPr lang="en-US" sz="2400" b="1" dirty="0">
                <a:solidFill>
                  <a:srgbClr val="0070C0"/>
                </a:solidFill>
              </a:rPr>
              <a:t>-tin Lu-</a:t>
            </a:r>
            <a:r>
              <a:rPr lang="en-US" sz="2400" b="1" dirty="0" err="1">
                <a:solidFill>
                  <a:srgbClr val="0070C0"/>
                </a:solidFill>
              </a:rPr>
              <a:t>thơ</a:t>
            </a:r>
            <a:r>
              <a:rPr lang="en-US" sz="2400" b="1" dirty="0">
                <a:solidFill>
                  <a:srgbClr val="0070C0"/>
                </a:solidFill>
              </a:rPr>
              <a:t> </a:t>
            </a:r>
            <a:r>
              <a:rPr lang="en-US" sz="2400" b="1" dirty="0" err="1">
                <a:solidFill>
                  <a:srgbClr val="0070C0"/>
                </a:solidFill>
              </a:rPr>
              <a:t>Kinh</a:t>
            </a:r>
            <a:r>
              <a:rPr lang="en-US" sz="2400" b="1" dirty="0">
                <a:solidFill>
                  <a:srgbClr val="0070C0"/>
                </a:solidFill>
              </a:rPr>
              <a:t> </a:t>
            </a:r>
            <a:r>
              <a:rPr lang="en-US" sz="2400" b="1" dirty="0" err="1">
                <a:solidFill>
                  <a:srgbClr val="0070C0"/>
                </a:solidFill>
              </a:rPr>
              <a:t>đến</a:t>
            </a:r>
            <a:r>
              <a:rPr lang="en-US" sz="2400" b="1" dirty="0">
                <a:solidFill>
                  <a:srgbClr val="0070C0"/>
                </a:solidFill>
              </a:rPr>
              <a:t> nay  </a:t>
            </a:r>
            <a:r>
              <a:rPr lang="en-US" sz="2400" b="1" dirty="0" err="1" smtClean="0">
                <a:solidFill>
                  <a:srgbClr val="0070C0"/>
                </a:solidFill>
              </a:rPr>
              <a:t>đã</a:t>
            </a:r>
            <a:r>
              <a:rPr lang="en-US" sz="2400" b="1" dirty="0" smtClean="0">
                <a:solidFill>
                  <a:srgbClr val="0070C0"/>
                </a:solidFill>
              </a:rPr>
              <a:t> </a:t>
            </a:r>
            <a:r>
              <a:rPr lang="en-US" sz="2400" b="1" dirty="0" err="1">
                <a:solidFill>
                  <a:srgbClr val="0070C0"/>
                </a:solidFill>
              </a:rPr>
              <a:t>trở</a:t>
            </a:r>
            <a:r>
              <a:rPr lang="en-US" sz="2400" b="1" dirty="0">
                <a:solidFill>
                  <a:srgbClr val="0070C0"/>
                </a:solidFill>
              </a:rPr>
              <a:t> </a:t>
            </a:r>
            <a:r>
              <a:rPr lang="en-US" sz="2400" b="1" dirty="0" err="1">
                <a:solidFill>
                  <a:srgbClr val="0070C0"/>
                </a:solidFill>
              </a:rPr>
              <a:t>thành</a:t>
            </a:r>
            <a:r>
              <a:rPr lang="en-US" sz="2400" b="1" dirty="0">
                <a:solidFill>
                  <a:srgbClr val="0070C0"/>
                </a:solidFill>
              </a:rPr>
              <a:t> </a:t>
            </a:r>
            <a:r>
              <a:rPr lang="en-US" sz="2400" b="1" dirty="0" err="1">
                <a:solidFill>
                  <a:srgbClr val="0070C0"/>
                </a:solidFill>
              </a:rPr>
              <a:t>hiện</a:t>
            </a:r>
            <a:r>
              <a:rPr lang="en-US" sz="2400" b="1" dirty="0">
                <a:solidFill>
                  <a:srgbClr val="0070C0"/>
                </a:solidFill>
              </a:rPr>
              <a:t> </a:t>
            </a:r>
            <a:r>
              <a:rPr lang="en-US" sz="2400" b="1" dirty="0" err="1">
                <a:solidFill>
                  <a:srgbClr val="0070C0"/>
                </a:solidFill>
              </a:rPr>
              <a:t>thực</a:t>
            </a:r>
            <a:endParaRPr lang="en-US" sz="2400" b="1" dirty="0">
              <a:solidFill>
                <a:srgbClr val="0070C0"/>
              </a:solidFill>
              <a:latin typeface="Times New Roman" pitchFamily="18" charset="0"/>
              <a:cs typeface="Times New Roman" pitchFamily="18" charset="0"/>
            </a:endParaRPr>
          </a:p>
        </p:txBody>
      </p:sp>
      <p:sp>
        <p:nvSpPr>
          <p:cNvPr id="5" name="Rectangle 4"/>
          <p:cNvSpPr/>
          <p:nvPr/>
        </p:nvSpPr>
        <p:spPr>
          <a:xfrm rot="517744">
            <a:off x="5142038" y="1823049"/>
            <a:ext cx="2854803" cy="1569660"/>
          </a:xfrm>
          <a:prstGeom prst="rect">
            <a:avLst/>
          </a:prstGeom>
        </p:spPr>
        <p:txBody>
          <a:bodyPr wrap="square">
            <a:spAutoFit/>
          </a:bodyPr>
          <a:lstStyle/>
          <a:p>
            <a:r>
              <a:rPr lang="en-US" sz="2400" b="1" dirty="0" err="1">
                <a:solidFill>
                  <a:srgbClr val="0070C0"/>
                </a:solidFill>
                <a:latin typeface="Times New Roman" pitchFamily="18" charset="0"/>
                <a:cs typeface="Times New Roman" pitchFamily="18" charset="0"/>
              </a:rPr>
              <a:t>Đề</a:t>
            </a:r>
            <a:r>
              <a:rPr lang="en-US" sz="2400" b="1" dirty="0">
                <a:solidFill>
                  <a:srgbClr val="0070C0"/>
                </a:solidFill>
                <a:latin typeface="Times New Roman" pitchFamily="18" charset="0"/>
                <a:cs typeface="Times New Roman" pitchFamily="18" charset="0"/>
              </a:rPr>
              <a:t> 2: </a:t>
            </a:r>
            <a:r>
              <a:rPr lang="en-US" sz="2400" b="1" dirty="0">
                <a:solidFill>
                  <a:srgbClr val="0070C0"/>
                </a:solidFill>
              </a:rPr>
              <a:t>“</a:t>
            </a:r>
            <a:r>
              <a:rPr lang="en-US" sz="2400" b="1" dirty="0" err="1">
                <a:solidFill>
                  <a:srgbClr val="0070C0"/>
                </a:solidFill>
              </a:rPr>
              <a:t>Giấc</a:t>
            </a:r>
            <a:r>
              <a:rPr lang="en-US" sz="2400" b="1" dirty="0">
                <a:solidFill>
                  <a:srgbClr val="0070C0"/>
                </a:solidFill>
              </a:rPr>
              <a:t> </a:t>
            </a:r>
            <a:r>
              <a:rPr lang="en-US" sz="2400" b="1" dirty="0" err="1">
                <a:solidFill>
                  <a:srgbClr val="0070C0"/>
                </a:solidFill>
              </a:rPr>
              <a:t>mơ</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Mác</a:t>
            </a:r>
            <a:r>
              <a:rPr lang="en-US" sz="2400" b="1" dirty="0">
                <a:solidFill>
                  <a:srgbClr val="0070C0"/>
                </a:solidFill>
              </a:rPr>
              <a:t>-tin Lu-</a:t>
            </a:r>
            <a:r>
              <a:rPr lang="en-US" sz="2400" b="1" dirty="0" err="1">
                <a:solidFill>
                  <a:srgbClr val="0070C0"/>
                </a:solidFill>
              </a:rPr>
              <a:t>thơ</a:t>
            </a:r>
            <a:r>
              <a:rPr lang="en-US" sz="2400" b="1" dirty="0">
                <a:solidFill>
                  <a:srgbClr val="0070C0"/>
                </a:solidFill>
              </a:rPr>
              <a:t> </a:t>
            </a:r>
            <a:r>
              <a:rPr lang="en-US" sz="2400" b="1" dirty="0" err="1">
                <a:solidFill>
                  <a:srgbClr val="0070C0"/>
                </a:solidFill>
              </a:rPr>
              <a:t>Kinh</a:t>
            </a:r>
            <a:r>
              <a:rPr lang="en-US" sz="2400" b="1" dirty="0">
                <a:solidFill>
                  <a:srgbClr val="0070C0"/>
                </a:solidFill>
              </a:rPr>
              <a:t> </a:t>
            </a:r>
            <a:r>
              <a:rPr lang="en-US" sz="2400" b="1" dirty="0" err="1">
                <a:solidFill>
                  <a:srgbClr val="0070C0"/>
                </a:solidFill>
              </a:rPr>
              <a:t>đến</a:t>
            </a:r>
            <a:r>
              <a:rPr lang="en-US" sz="2400" b="1" dirty="0">
                <a:solidFill>
                  <a:srgbClr val="0070C0"/>
                </a:solidFill>
              </a:rPr>
              <a:t> nay </a:t>
            </a:r>
            <a:r>
              <a:rPr lang="en-US" sz="2400" b="1" dirty="0" err="1">
                <a:solidFill>
                  <a:srgbClr val="0070C0"/>
                </a:solidFill>
              </a:rPr>
              <a:t>chưa</a:t>
            </a:r>
            <a:r>
              <a:rPr lang="en-US" sz="2400" b="1" dirty="0">
                <a:solidFill>
                  <a:srgbClr val="0070C0"/>
                </a:solidFill>
              </a:rPr>
              <a:t> </a:t>
            </a:r>
            <a:r>
              <a:rPr lang="en-US" sz="2400" b="1" dirty="0" err="1">
                <a:solidFill>
                  <a:srgbClr val="0070C0"/>
                </a:solidFill>
              </a:rPr>
              <a:t>trở</a:t>
            </a:r>
            <a:r>
              <a:rPr lang="en-US" sz="2400" b="1" dirty="0">
                <a:solidFill>
                  <a:srgbClr val="0070C0"/>
                </a:solidFill>
              </a:rPr>
              <a:t> </a:t>
            </a:r>
            <a:r>
              <a:rPr lang="en-US" sz="2400" b="1" dirty="0" err="1">
                <a:solidFill>
                  <a:srgbClr val="0070C0"/>
                </a:solidFill>
              </a:rPr>
              <a:t>thành</a:t>
            </a:r>
            <a:r>
              <a:rPr lang="en-US" sz="2400" b="1" dirty="0">
                <a:solidFill>
                  <a:srgbClr val="0070C0"/>
                </a:solidFill>
              </a:rPr>
              <a:t> </a:t>
            </a:r>
            <a:r>
              <a:rPr lang="en-US" sz="2400" b="1" dirty="0" err="1">
                <a:solidFill>
                  <a:srgbClr val="0070C0"/>
                </a:solidFill>
              </a:rPr>
              <a:t>hiện</a:t>
            </a:r>
            <a:r>
              <a:rPr lang="en-US" sz="2400" b="1" dirty="0">
                <a:solidFill>
                  <a:srgbClr val="0070C0"/>
                </a:solidFill>
              </a:rPr>
              <a:t> </a:t>
            </a:r>
            <a:r>
              <a:rPr lang="en-US" sz="2400" b="1" dirty="0" err="1">
                <a:solidFill>
                  <a:srgbClr val="0070C0"/>
                </a:solidFill>
              </a:rPr>
              <a:t>thực</a:t>
            </a:r>
            <a:endParaRPr lang="en-US" sz="2400" b="1" dirty="0">
              <a:solidFill>
                <a:srgbClr val="0070C0"/>
              </a:solidFill>
              <a:latin typeface="Times New Roman" pitchFamily="18" charset="0"/>
              <a:cs typeface="Times New Roman" pitchFamily="18"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8811" y="4166613"/>
            <a:ext cx="2831989" cy="2973775"/>
          </a:xfrm>
          <a:prstGeom prst="rect">
            <a:avLst/>
          </a:prstGeom>
          <a:ln>
            <a:noFill/>
          </a:ln>
          <a:effectLst>
            <a:softEdge rad="112500"/>
          </a:effectLst>
        </p:spPr>
      </p:pic>
      <p:sp>
        <p:nvSpPr>
          <p:cNvPr id="7" name="TextBox 6"/>
          <p:cNvSpPr txBox="1"/>
          <p:nvPr/>
        </p:nvSpPr>
        <p:spPr>
          <a:xfrm>
            <a:off x="5329369" y="4554752"/>
            <a:ext cx="1600501" cy="461665"/>
          </a:xfrm>
          <a:prstGeom prst="rect">
            <a:avLst/>
          </a:prstGeom>
          <a:noFill/>
        </p:spPr>
        <p:txBody>
          <a:bodyPr wrap="square" rtlCol="0">
            <a:spAutoFit/>
          </a:bodyPr>
          <a:lstStyle/>
          <a:p>
            <a:r>
              <a:rPr lang="en-US" sz="2400" b="1" i="1" dirty="0" err="1" smtClean="0">
                <a:solidFill>
                  <a:srgbClr val="7030A0"/>
                </a:solidFill>
                <a:latin typeface="Times New Roman" pitchFamily="18" charset="0"/>
                <a:cs typeface="Times New Roman" pitchFamily="18" charset="0"/>
              </a:rPr>
              <a:t>Đề</a:t>
            </a:r>
            <a:r>
              <a:rPr lang="en-US" sz="2400" b="1" i="1" dirty="0" smtClean="0">
                <a:solidFill>
                  <a:srgbClr val="7030A0"/>
                </a:solidFill>
                <a:latin typeface="Times New Roman" pitchFamily="18" charset="0"/>
                <a:cs typeface="Times New Roman" pitchFamily="18" charset="0"/>
              </a:rPr>
              <a:t> 1 hay 2</a:t>
            </a:r>
            <a:endParaRPr lang="en-US" sz="2400" b="1" i="1" dirty="0">
              <a:solidFill>
                <a:srgbClr val="7030A0"/>
              </a:solidFill>
              <a:latin typeface="Times New Roman" pitchFamily="18" charset="0"/>
              <a:cs typeface="Times New Roman" pitchFamily="18" charset="0"/>
            </a:endParaRPr>
          </a:p>
        </p:txBody>
      </p:sp>
      <p:pic>
        <p:nvPicPr>
          <p:cNvPr id="175" name="图片 11">
            <a:extLst>
              <a:ext uri="{FF2B5EF4-FFF2-40B4-BE49-F238E27FC236}">
                <a16:creationId xmlns:a16="http://schemas.microsoft.com/office/drawing/2014/main" xmlns="" id="{757B4668-C239-47E6-B3B4-1241565AC5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7534" y="396738"/>
            <a:ext cx="694664" cy="1014050"/>
          </a:xfrm>
          <a:prstGeom prst="rect">
            <a:avLst/>
          </a:prstGeom>
        </p:spPr>
      </p:pic>
    </p:spTree>
    <p:extLst>
      <p:ext uri="{BB962C8B-B14F-4D97-AF65-F5344CB8AC3E}">
        <p14:creationId xmlns:p14="http://schemas.microsoft.com/office/powerpoint/2010/main" val="20418334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175"/>
                                        </p:tgtEl>
                                        <p:attrNameLst>
                                          <p:attrName>style.visibility</p:attrName>
                                        </p:attrNameLst>
                                      </p:cBhvr>
                                      <p:to>
                                        <p:strVal val="visible"/>
                                      </p:to>
                                    </p:set>
                                    <p:anim calcmode="lin" valueType="num">
                                      <p:cBhvr additive="base">
                                        <p:cTn id="12" dur="500" fill="hold"/>
                                        <p:tgtEl>
                                          <p:spTgt spid="175"/>
                                        </p:tgtEl>
                                        <p:attrNameLst>
                                          <p:attrName>ppt_x</p:attrName>
                                        </p:attrNameLst>
                                      </p:cBhvr>
                                      <p:tavLst>
                                        <p:tav tm="0">
                                          <p:val>
                                            <p:strVal val="#ppt_x"/>
                                          </p:val>
                                        </p:tav>
                                        <p:tav tm="100000">
                                          <p:val>
                                            <p:strVal val="#ppt_x"/>
                                          </p:val>
                                        </p:tav>
                                      </p:tavLst>
                                    </p:anim>
                                    <p:anim calcmode="lin" valueType="num">
                                      <p:cBhvr additive="base">
                                        <p:cTn id="13"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9"/>
                                        </p:tgtEl>
                                        <p:attrNameLst>
                                          <p:attrName>style.visibility</p:attrName>
                                        </p:attrNameLst>
                                      </p:cBhvr>
                                      <p:to>
                                        <p:strVal val="visible"/>
                                      </p:to>
                                    </p:set>
                                    <p:anim calcmode="lin" valueType="num">
                                      <p:cBhvr additive="base">
                                        <p:cTn id="18" dur="500" fill="hold"/>
                                        <p:tgtEl>
                                          <p:spTgt spid="169"/>
                                        </p:tgtEl>
                                        <p:attrNameLst>
                                          <p:attrName>ppt_x</p:attrName>
                                        </p:attrNameLst>
                                      </p:cBhvr>
                                      <p:tavLst>
                                        <p:tav tm="0">
                                          <p:val>
                                            <p:strVal val="#ppt_x"/>
                                          </p:val>
                                        </p:tav>
                                        <p:tav tm="100000">
                                          <p:val>
                                            <p:strVal val="#ppt_x"/>
                                          </p:val>
                                        </p:tav>
                                      </p:tavLst>
                                    </p:anim>
                                    <p:anim calcmode="lin" valueType="num">
                                      <p:cBhvr additive="base">
                                        <p:cTn id="19" dur="500" fill="hold"/>
                                        <p:tgtEl>
                                          <p:spTgt spid="16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4"/>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7" name="Google Shape;3727;p44"/>
          <p:cNvGrpSpPr/>
          <p:nvPr/>
        </p:nvGrpSpPr>
        <p:grpSpPr>
          <a:xfrm rot="-7687149" flipH="1">
            <a:off x="7551085" y="4377032"/>
            <a:ext cx="1243101" cy="1963862"/>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17" name="图片 19">
            <a:extLst>
              <a:ext uri="{FF2B5EF4-FFF2-40B4-BE49-F238E27FC236}">
                <a16:creationId xmlns:a16="http://schemas.microsoft.com/office/drawing/2014/main" xmlns="" id="{F70FEC31-027F-924B-7114-786F818CF39A}"/>
              </a:ext>
            </a:extLst>
          </p:cNvPr>
          <p:cNvPicPr>
            <a:picLocks noChangeAspect="1"/>
          </p:cNvPicPr>
          <p:nvPr/>
        </p:nvPicPr>
        <p:blipFill>
          <a:blip r:embed="rId3" cstate="email"/>
          <a:stretch>
            <a:fillRect/>
          </a:stretch>
        </p:blipFill>
        <p:spPr>
          <a:xfrm>
            <a:off x="-228600" y="2001166"/>
            <a:ext cx="3984790" cy="5313053"/>
          </a:xfrm>
          <a:prstGeom prst="rect">
            <a:avLst/>
          </a:prstGeom>
        </p:spPr>
      </p:pic>
      <p:grpSp>
        <p:nvGrpSpPr>
          <p:cNvPr id="31" name="Group 30">
            <a:extLst>
              <a:ext uri="{FF2B5EF4-FFF2-40B4-BE49-F238E27FC236}">
                <a16:creationId xmlns="" xmlns:a16="http://schemas.microsoft.com/office/drawing/2014/main" id="{D2E1CBE4-C912-4E77-A826-55B43E422B7E}"/>
              </a:ext>
            </a:extLst>
          </p:cNvPr>
          <p:cNvGrpSpPr/>
          <p:nvPr/>
        </p:nvGrpSpPr>
        <p:grpSpPr>
          <a:xfrm>
            <a:off x="2511749" y="314188"/>
            <a:ext cx="5788958" cy="4182035"/>
            <a:chOff x="2983622" y="1711841"/>
            <a:chExt cx="6539154" cy="3519377"/>
          </a:xfrm>
        </p:grpSpPr>
        <p:pic>
          <p:nvPicPr>
            <p:cNvPr id="32" name="图片 73732" descr="PPT素材-12">
              <a:extLst>
                <a:ext uri="{FF2B5EF4-FFF2-40B4-BE49-F238E27FC236}">
                  <a16:creationId xmlns="" xmlns:a16="http://schemas.microsoft.com/office/drawing/2014/main" id="{78F4B1E7-2F8E-4453-945D-B0D44B355B94}"/>
                </a:ext>
              </a:extLst>
            </p:cNvPr>
            <p:cNvPicPr>
              <a:picLocks noChangeAspect="1"/>
            </p:cNvPicPr>
            <p:nvPr/>
          </p:nvPicPr>
          <p:blipFill>
            <a:blip r:embed="rId4"/>
            <a:stretch>
              <a:fillRect/>
            </a:stretch>
          </p:blipFill>
          <p:spPr>
            <a:xfrm>
              <a:off x="2983622" y="1711841"/>
              <a:ext cx="6539154" cy="3519377"/>
            </a:xfrm>
            <a:prstGeom prst="rect">
              <a:avLst/>
            </a:prstGeom>
            <a:noFill/>
            <a:ln w="9525">
              <a:noFill/>
            </a:ln>
          </p:spPr>
        </p:pic>
        <p:sp>
          <p:nvSpPr>
            <p:cNvPr id="33" name="TextBox 4">
              <a:extLst>
                <a:ext uri="{FF2B5EF4-FFF2-40B4-BE49-F238E27FC236}">
                  <a16:creationId xmlns="" xmlns:a16="http://schemas.microsoft.com/office/drawing/2014/main" id="{47262953-9F17-4E64-8E98-CFDF15E51B2B}"/>
                </a:ext>
              </a:extLst>
            </p:cNvPr>
            <p:cNvSpPr txBox="1"/>
            <p:nvPr/>
          </p:nvSpPr>
          <p:spPr>
            <a:xfrm>
              <a:off x="4751013" y="3251683"/>
              <a:ext cx="3004376" cy="543918"/>
            </a:xfrm>
            <a:prstGeom prst="rect">
              <a:avLst/>
            </a:prstGeom>
            <a:noFill/>
          </p:spPr>
          <p:txBody>
            <a:bodyPr wrap="none" rtlCol="0">
              <a:spAutoFit/>
            </a:bodyPr>
            <a:lstStyle/>
            <a:p>
              <a:pPr algn="ctr"/>
              <a:r>
                <a:rPr lang="en-US" altLang="zh-CN" sz="3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3062067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17"/>
                                        </p:tgtEl>
                                        <p:attrNameLst>
                                          <p:attrName>style.visibility</p:attrName>
                                        </p:attrNameLst>
                                      </p:cBhvr>
                                      <p:to>
                                        <p:strVal val="visible"/>
                                      </p:to>
                                    </p:set>
                                    <p:animEffect transition="in" filter="barn(inVertical)">
                                      <p:cBhvr>
                                        <p:cTn id="7" dur="500"/>
                                        <p:tgtEl>
                                          <p:spTgt spid="3817"/>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900" fill="hold"/>
                                        <p:tgtEl>
                                          <p:spTgt spid="31"/>
                                        </p:tgtEl>
                                        <p:attrNameLst>
                                          <p:attrName>ppt_w</p:attrName>
                                        </p:attrNameLst>
                                      </p:cBhvr>
                                      <p:tavLst>
                                        <p:tav tm="0">
                                          <p:val>
                                            <p:fltVal val="0"/>
                                          </p:val>
                                        </p:tav>
                                        <p:tav tm="100000">
                                          <p:val>
                                            <p:strVal val="#ppt_w"/>
                                          </p:val>
                                        </p:tav>
                                      </p:tavLst>
                                    </p:anim>
                                    <p:anim calcmode="lin" valueType="num">
                                      <p:cBhvr>
                                        <p:cTn id="11" dur="900" fill="hold"/>
                                        <p:tgtEl>
                                          <p:spTgt spid="31"/>
                                        </p:tgtEl>
                                        <p:attrNameLst>
                                          <p:attrName>ppt_h</p:attrName>
                                        </p:attrNameLst>
                                      </p:cBhvr>
                                      <p:tavLst>
                                        <p:tav tm="0">
                                          <p:val>
                                            <p:fltVal val="0"/>
                                          </p:val>
                                        </p:tav>
                                        <p:tav tm="100000">
                                          <p:val>
                                            <p:strVal val="#ppt_h"/>
                                          </p:val>
                                        </p:tav>
                                      </p:tavLst>
                                    </p:anim>
                                    <p:animEffect transition="in" filter="fade">
                                      <p:cBhvr>
                                        <p:cTn id="12" dur="9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grpSp>
        <p:nvGrpSpPr>
          <p:cNvPr id="4" name="组合 4">
            <a:extLst>
              <a:ext uri="{FF2B5EF4-FFF2-40B4-BE49-F238E27FC236}">
                <a16:creationId xmlns:a16="http://schemas.microsoft.com/office/drawing/2014/main" xmlns="" id="{C78440CC-C4ED-061E-BE2B-8D4242291050}"/>
              </a:ext>
            </a:extLst>
          </p:cNvPr>
          <p:cNvGrpSpPr/>
          <p:nvPr/>
        </p:nvGrpSpPr>
        <p:grpSpPr>
          <a:xfrm>
            <a:off x="1276882" y="736620"/>
            <a:ext cx="6937556" cy="633277"/>
            <a:chOff x="1497330" y="705597"/>
            <a:chExt cx="14964237" cy="806624"/>
          </a:xfrm>
        </p:grpSpPr>
        <p:sp>
          <p:nvSpPr>
            <p:cNvPr id="5" name="TextBox 8">
              <a:extLst>
                <a:ext uri="{FF2B5EF4-FFF2-40B4-BE49-F238E27FC236}">
                  <a16:creationId xmlns:a16="http://schemas.microsoft.com/office/drawing/2014/main" xmlns="" id="{409572D5-2A3E-4CA9-907E-53556DB3E93B}"/>
                </a:ext>
              </a:extLst>
            </p:cNvPr>
            <p:cNvSpPr txBox="1">
              <a:spLocks noChangeArrowheads="1"/>
            </p:cNvSpPr>
            <p:nvPr/>
          </p:nvSpPr>
          <p:spPr bwMode="auto">
            <a:xfrm>
              <a:off x="1956443" y="746257"/>
              <a:ext cx="14505124" cy="54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800" dirty="0">
                <a:solidFill>
                  <a:srgbClr val="C00000"/>
                </a:solidFill>
                <a:effectLst/>
                <a:latin typeface=".VnTime"/>
                <a:ea typeface="Times New Roman" panose="02020603050405020304" pitchFamily="18" charset="0"/>
                <a:cs typeface="Times New Roman" panose="02020603050405020304" pitchFamily="18" charset="0"/>
              </a:endParaRPr>
            </a:p>
          </p:txBody>
        </p:sp>
        <p:sp>
          <p:nvSpPr>
            <p:cNvPr id="6" name="矩形 9">
              <a:extLst>
                <a:ext uri="{FF2B5EF4-FFF2-40B4-BE49-F238E27FC236}">
                  <a16:creationId xmlns:a16="http://schemas.microsoft.com/office/drawing/2014/main" xmlns="" id="{650CC70A-07B3-BB35-717A-A250DCA144C3}"/>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2F583C"/>
                </a:solidFill>
                <a:latin typeface="华文新魏" panose="02010800040101010101" pitchFamily="2" charset="-122"/>
                <a:ea typeface="华文新魏" panose="02010800040101010101" pitchFamily="2" charset="-122"/>
              </a:endParaRPr>
            </a:p>
          </p:txBody>
        </p:sp>
      </p:grpSp>
      <p:grpSp>
        <p:nvGrpSpPr>
          <p:cNvPr id="7" name="Google Shape;4475;p36">
            <a:extLst>
              <a:ext uri="{FF2B5EF4-FFF2-40B4-BE49-F238E27FC236}">
                <a16:creationId xmlns:a16="http://schemas.microsoft.com/office/drawing/2014/main" xmlns="" id="{696EAB0F-4B10-4C84-C39A-E30B07E31ED3}"/>
              </a:ext>
            </a:extLst>
          </p:cNvPr>
          <p:cNvGrpSpPr/>
          <p:nvPr/>
        </p:nvGrpSpPr>
        <p:grpSpPr>
          <a:xfrm>
            <a:off x="720000" y="723689"/>
            <a:ext cx="464838" cy="611109"/>
            <a:chOff x="7368700" y="3304200"/>
            <a:chExt cx="1161401" cy="1257678"/>
          </a:xfrm>
        </p:grpSpPr>
        <p:sp>
          <p:nvSpPr>
            <p:cNvPr id="8" name="Google Shape;4476;p36">
              <a:extLst>
                <a:ext uri="{FF2B5EF4-FFF2-40B4-BE49-F238E27FC236}">
                  <a16:creationId xmlns:a16="http://schemas.microsoft.com/office/drawing/2014/main" xmlns="" id="{232024A3-6585-6775-57E5-3602ADA76BA9}"/>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477;p36">
              <a:extLst>
                <a:ext uri="{FF2B5EF4-FFF2-40B4-BE49-F238E27FC236}">
                  <a16:creationId xmlns:a16="http://schemas.microsoft.com/office/drawing/2014/main" xmlns="" id="{A0111DF1-66F3-6A58-AA6C-DF0535F2F4B5}"/>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478;p36">
              <a:extLst>
                <a:ext uri="{FF2B5EF4-FFF2-40B4-BE49-F238E27FC236}">
                  <a16:creationId xmlns:a16="http://schemas.microsoft.com/office/drawing/2014/main" xmlns="" id="{3D24D42F-5713-C934-AF5D-B5CFBF60E77C}"/>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479;p36">
              <a:extLst>
                <a:ext uri="{FF2B5EF4-FFF2-40B4-BE49-F238E27FC236}">
                  <a16:creationId xmlns:a16="http://schemas.microsoft.com/office/drawing/2014/main" xmlns="" id="{82781E29-C13A-6C77-0C75-587681AA6F5D}"/>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480;p36">
              <a:extLst>
                <a:ext uri="{FF2B5EF4-FFF2-40B4-BE49-F238E27FC236}">
                  <a16:creationId xmlns:a16="http://schemas.microsoft.com/office/drawing/2014/main" xmlns="" id="{77BFBE4C-E763-13A9-CDE3-67EDE8A3C81C}"/>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481;p36">
              <a:extLst>
                <a:ext uri="{FF2B5EF4-FFF2-40B4-BE49-F238E27FC236}">
                  <a16:creationId xmlns:a16="http://schemas.microsoft.com/office/drawing/2014/main" xmlns="" id="{046668C7-3AD0-EA28-A7E9-4612B0EF3237}"/>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482;p36">
              <a:extLst>
                <a:ext uri="{FF2B5EF4-FFF2-40B4-BE49-F238E27FC236}">
                  <a16:creationId xmlns:a16="http://schemas.microsoft.com/office/drawing/2014/main" xmlns="" id="{47198095-D5C8-06E4-7713-DA206BB697D9}"/>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483;p36">
              <a:extLst>
                <a:ext uri="{FF2B5EF4-FFF2-40B4-BE49-F238E27FC236}">
                  <a16:creationId xmlns:a16="http://schemas.microsoft.com/office/drawing/2014/main" xmlns="" id="{6068108B-F46F-DD39-FA14-BE875CE92473}"/>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484;p36">
              <a:extLst>
                <a:ext uri="{FF2B5EF4-FFF2-40B4-BE49-F238E27FC236}">
                  <a16:creationId xmlns:a16="http://schemas.microsoft.com/office/drawing/2014/main" xmlns="" id="{C77D37FA-F7E1-D4DD-ABC2-9E81A629817A}"/>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485;p36">
              <a:extLst>
                <a:ext uri="{FF2B5EF4-FFF2-40B4-BE49-F238E27FC236}">
                  <a16:creationId xmlns:a16="http://schemas.microsoft.com/office/drawing/2014/main" xmlns="" id="{C2BF6148-0E12-F47A-CB56-95FA11FE4B8A}"/>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486;p36">
              <a:extLst>
                <a:ext uri="{FF2B5EF4-FFF2-40B4-BE49-F238E27FC236}">
                  <a16:creationId xmlns:a16="http://schemas.microsoft.com/office/drawing/2014/main" xmlns="" id="{7052746E-5762-37A3-7139-15338C767AD8}"/>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87;p36">
              <a:extLst>
                <a:ext uri="{FF2B5EF4-FFF2-40B4-BE49-F238E27FC236}">
                  <a16:creationId xmlns:a16="http://schemas.microsoft.com/office/drawing/2014/main" xmlns="" id="{93CE6A2C-E863-8A8B-DBB3-63359214B40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88;p36">
              <a:extLst>
                <a:ext uri="{FF2B5EF4-FFF2-40B4-BE49-F238E27FC236}">
                  <a16:creationId xmlns:a16="http://schemas.microsoft.com/office/drawing/2014/main" xmlns="" id="{52EFB6AB-2D57-CDC8-6F4C-A0182877BB84}"/>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89;p36">
              <a:extLst>
                <a:ext uri="{FF2B5EF4-FFF2-40B4-BE49-F238E27FC236}">
                  <a16:creationId xmlns:a16="http://schemas.microsoft.com/office/drawing/2014/main" xmlns="" id="{828DF586-0096-38B7-5846-485FE9A6B27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90;p36">
              <a:extLst>
                <a:ext uri="{FF2B5EF4-FFF2-40B4-BE49-F238E27FC236}">
                  <a16:creationId xmlns:a16="http://schemas.microsoft.com/office/drawing/2014/main" xmlns="" id="{BB7507D8-10E4-C399-8A87-3A5809819A0C}"/>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491;p36">
              <a:extLst>
                <a:ext uri="{FF2B5EF4-FFF2-40B4-BE49-F238E27FC236}">
                  <a16:creationId xmlns:a16="http://schemas.microsoft.com/office/drawing/2014/main" xmlns="" id="{BAD9259A-8A70-8291-ADD0-03DCAD59E77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492;p36">
              <a:extLst>
                <a:ext uri="{FF2B5EF4-FFF2-40B4-BE49-F238E27FC236}">
                  <a16:creationId xmlns:a16="http://schemas.microsoft.com/office/drawing/2014/main" xmlns="" id="{7DD2313B-7E6B-2EDD-774B-9B9884BF7FA4}"/>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493;p36">
              <a:extLst>
                <a:ext uri="{FF2B5EF4-FFF2-40B4-BE49-F238E27FC236}">
                  <a16:creationId xmlns:a16="http://schemas.microsoft.com/office/drawing/2014/main" xmlns="" id="{C8A7E1DD-B831-909A-EB42-0D6CA054FC12}"/>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494;p36">
              <a:extLst>
                <a:ext uri="{FF2B5EF4-FFF2-40B4-BE49-F238E27FC236}">
                  <a16:creationId xmlns:a16="http://schemas.microsoft.com/office/drawing/2014/main" xmlns="" id="{893C485F-F0D3-91F4-A2D2-E7C5A333D6C8}"/>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495;p36">
              <a:extLst>
                <a:ext uri="{FF2B5EF4-FFF2-40B4-BE49-F238E27FC236}">
                  <a16:creationId xmlns:a16="http://schemas.microsoft.com/office/drawing/2014/main" xmlns="" id="{515B1CDA-E450-4F50-0618-4CA9406AD657}"/>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496;p36">
              <a:extLst>
                <a:ext uri="{FF2B5EF4-FFF2-40B4-BE49-F238E27FC236}">
                  <a16:creationId xmlns:a16="http://schemas.microsoft.com/office/drawing/2014/main" xmlns="" id="{3324D6FA-A63D-9904-D33A-AD5431BF4D1C}"/>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497;p36">
              <a:extLst>
                <a:ext uri="{FF2B5EF4-FFF2-40B4-BE49-F238E27FC236}">
                  <a16:creationId xmlns:a16="http://schemas.microsoft.com/office/drawing/2014/main" xmlns="" id="{90627B56-AA7A-0057-A30E-DBB3665C0EC5}"/>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498;p36">
              <a:extLst>
                <a:ext uri="{FF2B5EF4-FFF2-40B4-BE49-F238E27FC236}">
                  <a16:creationId xmlns:a16="http://schemas.microsoft.com/office/drawing/2014/main" xmlns="" id="{2CDE2F18-71A9-2B0E-E870-4A8A7C58F820}"/>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499;p36">
              <a:extLst>
                <a:ext uri="{FF2B5EF4-FFF2-40B4-BE49-F238E27FC236}">
                  <a16:creationId xmlns:a16="http://schemas.microsoft.com/office/drawing/2014/main" xmlns="" id="{E2916169-8628-0E19-9A3C-1625DFE75F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500;p36">
              <a:extLst>
                <a:ext uri="{FF2B5EF4-FFF2-40B4-BE49-F238E27FC236}">
                  <a16:creationId xmlns:a16="http://schemas.microsoft.com/office/drawing/2014/main" xmlns="" id="{C312C686-8805-207A-9067-1DF6CCB6C160}"/>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01;p36">
              <a:extLst>
                <a:ext uri="{FF2B5EF4-FFF2-40B4-BE49-F238E27FC236}">
                  <a16:creationId xmlns:a16="http://schemas.microsoft.com/office/drawing/2014/main" xmlns="" id="{5DB4FD24-B5D0-E6DB-8D49-8A178985F982}"/>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502;p36">
              <a:extLst>
                <a:ext uri="{FF2B5EF4-FFF2-40B4-BE49-F238E27FC236}">
                  <a16:creationId xmlns:a16="http://schemas.microsoft.com/office/drawing/2014/main" xmlns="" id="{0EACBB78-EAB8-97D5-2D5E-7BC5C209C05C}"/>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503;p36">
              <a:extLst>
                <a:ext uri="{FF2B5EF4-FFF2-40B4-BE49-F238E27FC236}">
                  <a16:creationId xmlns:a16="http://schemas.microsoft.com/office/drawing/2014/main" xmlns="" id="{33DFCF83-5C21-4889-5257-4F806426ADB0}"/>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504;p36">
              <a:extLst>
                <a:ext uri="{FF2B5EF4-FFF2-40B4-BE49-F238E27FC236}">
                  <a16:creationId xmlns:a16="http://schemas.microsoft.com/office/drawing/2014/main" xmlns="" id="{40BF2B8E-41AA-148C-4260-1722D05F8F5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505;p36">
              <a:extLst>
                <a:ext uri="{FF2B5EF4-FFF2-40B4-BE49-F238E27FC236}">
                  <a16:creationId xmlns:a16="http://schemas.microsoft.com/office/drawing/2014/main" xmlns="" id="{1928644E-FF5C-9CD1-FBF8-B3AF79004250}"/>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506;p36">
              <a:extLst>
                <a:ext uri="{FF2B5EF4-FFF2-40B4-BE49-F238E27FC236}">
                  <a16:creationId xmlns:a16="http://schemas.microsoft.com/office/drawing/2014/main" xmlns="" id="{AC3A9E81-150D-AA84-342E-C409F189C05A}"/>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507;p36">
              <a:extLst>
                <a:ext uri="{FF2B5EF4-FFF2-40B4-BE49-F238E27FC236}">
                  <a16:creationId xmlns:a16="http://schemas.microsoft.com/office/drawing/2014/main" xmlns="" id="{3ED1BF24-1469-49DB-4745-29B64597431E}"/>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508;p36">
              <a:extLst>
                <a:ext uri="{FF2B5EF4-FFF2-40B4-BE49-F238E27FC236}">
                  <a16:creationId xmlns:a16="http://schemas.microsoft.com/office/drawing/2014/main" xmlns="" id="{08CC22A8-FED9-7509-0CAD-2A6CE0C22980}"/>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509;p36">
              <a:extLst>
                <a:ext uri="{FF2B5EF4-FFF2-40B4-BE49-F238E27FC236}">
                  <a16:creationId xmlns:a16="http://schemas.microsoft.com/office/drawing/2014/main" xmlns="" id="{F37EB1AD-59A2-797E-847E-1701EE01A543}"/>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510;p36">
              <a:extLst>
                <a:ext uri="{FF2B5EF4-FFF2-40B4-BE49-F238E27FC236}">
                  <a16:creationId xmlns:a16="http://schemas.microsoft.com/office/drawing/2014/main" xmlns="" id="{74A34B0C-C5F6-AAA2-B520-C195AC38948D}"/>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511;p36">
              <a:extLst>
                <a:ext uri="{FF2B5EF4-FFF2-40B4-BE49-F238E27FC236}">
                  <a16:creationId xmlns:a16="http://schemas.microsoft.com/office/drawing/2014/main" xmlns="" id="{8F67E338-C5AF-9A19-013C-38C3E4C0829B}"/>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512;p36">
              <a:extLst>
                <a:ext uri="{FF2B5EF4-FFF2-40B4-BE49-F238E27FC236}">
                  <a16:creationId xmlns:a16="http://schemas.microsoft.com/office/drawing/2014/main" xmlns="" id="{BA5E677F-B01F-B1D1-A8B4-87E0911BEE4F}"/>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513;p36">
              <a:extLst>
                <a:ext uri="{FF2B5EF4-FFF2-40B4-BE49-F238E27FC236}">
                  <a16:creationId xmlns:a16="http://schemas.microsoft.com/office/drawing/2014/main" xmlns="" id="{ADC558CB-D890-E92A-41E6-80F1FDEF5244}"/>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514;p36">
              <a:extLst>
                <a:ext uri="{FF2B5EF4-FFF2-40B4-BE49-F238E27FC236}">
                  <a16:creationId xmlns:a16="http://schemas.microsoft.com/office/drawing/2014/main" xmlns="" id="{90D55D8E-0CBB-035A-2C11-CA2608B0CEC7}"/>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515;p36">
              <a:extLst>
                <a:ext uri="{FF2B5EF4-FFF2-40B4-BE49-F238E27FC236}">
                  <a16:creationId xmlns:a16="http://schemas.microsoft.com/office/drawing/2014/main" xmlns="" id="{6A8F3732-83AB-EB7F-C189-04B5A6EC000A}"/>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516;p36">
              <a:extLst>
                <a:ext uri="{FF2B5EF4-FFF2-40B4-BE49-F238E27FC236}">
                  <a16:creationId xmlns:a16="http://schemas.microsoft.com/office/drawing/2014/main" xmlns="" id="{3458BE56-2868-2213-F260-BEA47702B14E}"/>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517;p36">
              <a:extLst>
                <a:ext uri="{FF2B5EF4-FFF2-40B4-BE49-F238E27FC236}">
                  <a16:creationId xmlns:a16="http://schemas.microsoft.com/office/drawing/2014/main" xmlns="" id="{F2CF36F7-4639-830C-99E9-42D07A2D24FB}"/>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518;p36">
              <a:extLst>
                <a:ext uri="{FF2B5EF4-FFF2-40B4-BE49-F238E27FC236}">
                  <a16:creationId xmlns:a16="http://schemas.microsoft.com/office/drawing/2014/main" xmlns="" id="{6DF76BA8-AAEA-00FA-E3A5-70A2156F4F4C}"/>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519;p36">
              <a:extLst>
                <a:ext uri="{FF2B5EF4-FFF2-40B4-BE49-F238E27FC236}">
                  <a16:creationId xmlns:a16="http://schemas.microsoft.com/office/drawing/2014/main" xmlns="" id="{892AECC4-D1F4-74D0-3A43-AA7A298F399D}"/>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520;p36">
              <a:extLst>
                <a:ext uri="{FF2B5EF4-FFF2-40B4-BE49-F238E27FC236}">
                  <a16:creationId xmlns:a16="http://schemas.microsoft.com/office/drawing/2014/main" xmlns="" id="{91BB82F0-1CE8-11D6-4CC6-0CBF640A49A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521;p36">
              <a:extLst>
                <a:ext uri="{FF2B5EF4-FFF2-40B4-BE49-F238E27FC236}">
                  <a16:creationId xmlns:a16="http://schemas.microsoft.com/office/drawing/2014/main" xmlns="" id="{CA23F8AE-2176-E223-0FEB-FD132D642F32}"/>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522;p36">
              <a:extLst>
                <a:ext uri="{FF2B5EF4-FFF2-40B4-BE49-F238E27FC236}">
                  <a16:creationId xmlns:a16="http://schemas.microsoft.com/office/drawing/2014/main" xmlns="" id="{80B36148-5FD8-D10E-4422-6F3ADC320979}"/>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523;p36">
              <a:extLst>
                <a:ext uri="{FF2B5EF4-FFF2-40B4-BE49-F238E27FC236}">
                  <a16:creationId xmlns:a16="http://schemas.microsoft.com/office/drawing/2014/main" xmlns="" id="{9CF3D0DE-5757-48DD-651C-297D54B5B5AE}"/>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524;p36">
              <a:extLst>
                <a:ext uri="{FF2B5EF4-FFF2-40B4-BE49-F238E27FC236}">
                  <a16:creationId xmlns:a16="http://schemas.microsoft.com/office/drawing/2014/main" xmlns="" id="{96CF4462-4EB8-6D10-8027-4CC346D9D36D}"/>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525;p36">
              <a:extLst>
                <a:ext uri="{FF2B5EF4-FFF2-40B4-BE49-F238E27FC236}">
                  <a16:creationId xmlns:a16="http://schemas.microsoft.com/office/drawing/2014/main" xmlns="" id="{66161382-5DAD-3570-D1ED-1D572785DCC5}"/>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526;p36">
              <a:extLst>
                <a:ext uri="{FF2B5EF4-FFF2-40B4-BE49-F238E27FC236}">
                  <a16:creationId xmlns:a16="http://schemas.microsoft.com/office/drawing/2014/main" xmlns="" id="{67A4173D-6089-D065-2C9E-4E5609D4CD6D}"/>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527;p36">
              <a:extLst>
                <a:ext uri="{FF2B5EF4-FFF2-40B4-BE49-F238E27FC236}">
                  <a16:creationId xmlns:a16="http://schemas.microsoft.com/office/drawing/2014/main" xmlns="" id="{E8097BC2-FCB7-C5DD-E40D-32FC3032C2C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528;p36">
              <a:extLst>
                <a:ext uri="{FF2B5EF4-FFF2-40B4-BE49-F238E27FC236}">
                  <a16:creationId xmlns:a16="http://schemas.microsoft.com/office/drawing/2014/main" xmlns="" id="{65869F1A-20CE-14DF-6418-C94CE8838447}"/>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529;p36">
              <a:extLst>
                <a:ext uri="{FF2B5EF4-FFF2-40B4-BE49-F238E27FC236}">
                  <a16:creationId xmlns:a16="http://schemas.microsoft.com/office/drawing/2014/main" xmlns="" id="{ABCC3541-C64C-B56D-E0D9-4D760FD5C5F2}"/>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530;p36">
              <a:extLst>
                <a:ext uri="{FF2B5EF4-FFF2-40B4-BE49-F238E27FC236}">
                  <a16:creationId xmlns:a16="http://schemas.microsoft.com/office/drawing/2014/main" xmlns="" id="{58F5E3D9-0249-0AFC-3022-529353B0FF5D}"/>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531;p36">
              <a:extLst>
                <a:ext uri="{FF2B5EF4-FFF2-40B4-BE49-F238E27FC236}">
                  <a16:creationId xmlns:a16="http://schemas.microsoft.com/office/drawing/2014/main" xmlns="" id="{53914CB5-861A-9567-97C7-0582A2BFEB5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2" name="Google Shape;4532;p36">
              <a:extLst>
                <a:ext uri="{FF2B5EF4-FFF2-40B4-BE49-F238E27FC236}">
                  <a16:creationId xmlns:a16="http://schemas.microsoft.com/office/drawing/2014/main" xmlns="" id="{9388D8D9-F75C-7C0C-2245-DBF8F6CA81C8}"/>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3" name="Google Shape;4533;p36">
              <a:extLst>
                <a:ext uri="{FF2B5EF4-FFF2-40B4-BE49-F238E27FC236}">
                  <a16:creationId xmlns:a16="http://schemas.microsoft.com/office/drawing/2014/main" xmlns="" id="{A2BD9560-199A-17DB-495B-E5FCF9FB61D2}"/>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4" name="Google Shape;4534;p36">
              <a:extLst>
                <a:ext uri="{FF2B5EF4-FFF2-40B4-BE49-F238E27FC236}">
                  <a16:creationId xmlns:a16="http://schemas.microsoft.com/office/drawing/2014/main" xmlns="" id="{62EDA596-69B6-2CFC-C682-119E7D5B0092}"/>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5" name="Google Shape;4535;p36">
              <a:extLst>
                <a:ext uri="{FF2B5EF4-FFF2-40B4-BE49-F238E27FC236}">
                  <a16:creationId xmlns:a16="http://schemas.microsoft.com/office/drawing/2014/main" xmlns="" id="{E576E835-1048-D46C-0B28-B84210445DF3}"/>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6" name="Google Shape;4536;p36">
              <a:extLst>
                <a:ext uri="{FF2B5EF4-FFF2-40B4-BE49-F238E27FC236}">
                  <a16:creationId xmlns:a16="http://schemas.microsoft.com/office/drawing/2014/main" xmlns="" id="{E9AC3C83-7F84-4866-DD2A-6129D8D406F7}"/>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437" name="组合 2">
            <a:extLst>
              <a:ext uri="{FF2B5EF4-FFF2-40B4-BE49-F238E27FC236}">
                <a16:creationId xmlns:a16="http://schemas.microsoft.com/office/drawing/2014/main" xmlns="" id="{F9C130D0-46FA-4E01-04CD-6262571F2DF6}"/>
              </a:ext>
            </a:extLst>
          </p:cNvPr>
          <p:cNvGrpSpPr/>
          <p:nvPr/>
        </p:nvGrpSpPr>
        <p:grpSpPr>
          <a:xfrm flipH="1">
            <a:off x="3604255" y="983985"/>
            <a:ext cx="5234944" cy="4046158"/>
            <a:chOff x="-558688" y="0"/>
            <a:chExt cx="9107943" cy="6858000"/>
          </a:xfrm>
        </p:grpSpPr>
        <p:pic>
          <p:nvPicPr>
            <p:cNvPr id="2438" name="图片 3">
              <a:extLst>
                <a:ext uri="{FF2B5EF4-FFF2-40B4-BE49-F238E27FC236}">
                  <a16:creationId xmlns:a16="http://schemas.microsoft.com/office/drawing/2014/main" xmlns="" id="{125613CC-FA2B-3219-FDB4-26EE2733B21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439" name="图片 4">
              <a:extLst>
                <a:ext uri="{FF2B5EF4-FFF2-40B4-BE49-F238E27FC236}">
                  <a16:creationId xmlns:a16="http://schemas.microsoft.com/office/drawing/2014/main" xmlns="" id="{74B1BD2F-2008-F50F-5BAA-A07B4AFD0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2440" name="TextBox 2439">
            <a:extLst>
              <a:ext uri="{FF2B5EF4-FFF2-40B4-BE49-F238E27FC236}">
                <a16:creationId xmlns:a16="http://schemas.microsoft.com/office/drawing/2014/main" xmlns="" id="{43A47814-A289-A0FB-4193-848D0F805778}"/>
              </a:ext>
            </a:extLst>
          </p:cNvPr>
          <p:cNvSpPr txBox="1"/>
          <p:nvPr/>
        </p:nvSpPr>
        <p:spPr>
          <a:xfrm>
            <a:off x="5105400" y="1544442"/>
            <a:ext cx="2705976" cy="2862322"/>
          </a:xfrm>
          <a:prstGeom prst="rect">
            <a:avLst/>
          </a:prstGeom>
          <a:noFill/>
        </p:spPr>
        <p:txBody>
          <a:bodyPr wrap="square">
            <a:spAutoFit/>
          </a:bodyPr>
          <a:lstStyle/>
          <a:p>
            <a:r>
              <a:rPr lang="en-US" sz="2000" b="1" dirty="0" err="1" smtClean="0"/>
              <a:t>Với</a:t>
            </a:r>
            <a:r>
              <a:rPr lang="en-US" sz="2000" b="1" dirty="0" smtClean="0"/>
              <a:t> </a:t>
            </a:r>
            <a:r>
              <a:rPr lang="en-US" sz="2000" b="1" dirty="0" err="1" smtClean="0"/>
              <a:t>tiêu</a:t>
            </a:r>
            <a:r>
              <a:rPr lang="en-US" sz="2000" b="1" dirty="0" smtClean="0"/>
              <a:t> </a:t>
            </a:r>
            <a:r>
              <a:rPr lang="en-US" sz="2000" b="1" dirty="0" err="1" smtClean="0"/>
              <a:t>đề</a:t>
            </a:r>
            <a:r>
              <a:rPr lang="en-US" sz="2000" b="1" dirty="0"/>
              <a:t> </a:t>
            </a:r>
            <a:r>
              <a:rPr lang="en-US" sz="2000" b="1" dirty="0" smtClean="0"/>
              <a:t>“</a:t>
            </a:r>
            <a:r>
              <a:rPr lang="en-US" sz="2000" b="1" dirty="0" err="1" smtClean="0"/>
              <a:t>Giấc</a:t>
            </a:r>
            <a:r>
              <a:rPr lang="en-US" sz="2000" b="1" dirty="0" smtClean="0"/>
              <a:t> </a:t>
            </a:r>
            <a:r>
              <a:rPr lang="en-US" sz="2000" b="1" dirty="0" err="1" smtClean="0"/>
              <a:t>mơ</a:t>
            </a:r>
            <a:r>
              <a:rPr lang="en-US" sz="2000" b="1" dirty="0" smtClean="0"/>
              <a:t> </a:t>
            </a:r>
            <a:r>
              <a:rPr lang="en-US" sz="2000" b="1" dirty="0" err="1" smtClean="0"/>
              <a:t>của</a:t>
            </a:r>
            <a:r>
              <a:rPr lang="en-US" sz="2000" b="1" dirty="0" smtClean="0"/>
              <a:t> </a:t>
            </a:r>
            <a:r>
              <a:rPr lang="en-US" sz="2000" b="1" dirty="0" err="1" smtClean="0"/>
              <a:t>tôi</a:t>
            </a:r>
            <a:r>
              <a:rPr lang="en-US" sz="2000" b="1" dirty="0" smtClean="0"/>
              <a:t>”, </a:t>
            </a:r>
            <a:r>
              <a:rPr lang="en-US" sz="2000" b="1" dirty="0" err="1" smtClean="0"/>
              <a:t>hãy</a:t>
            </a:r>
            <a:r>
              <a:rPr lang="en-US" sz="2000" b="1" dirty="0" smtClean="0"/>
              <a:t> </a:t>
            </a:r>
            <a:r>
              <a:rPr lang="en-US" sz="2000" b="1" dirty="0" err="1" smtClean="0"/>
              <a:t>viết</a:t>
            </a:r>
            <a:r>
              <a:rPr lang="en-US" sz="2000" b="1" dirty="0" smtClean="0"/>
              <a:t> </a:t>
            </a:r>
            <a:r>
              <a:rPr lang="en-US" sz="2000" b="1" dirty="0" err="1" smtClean="0"/>
              <a:t>một</a:t>
            </a:r>
            <a:r>
              <a:rPr lang="en-US" sz="2000" b="1" dirty="0" smtClean="0"/>
              <a:t> </a:t>
            </a:r>
            <a:r>
              <a:rPr lang="en-US" sz="2000" b="1" dirty="0" err="1" smtClean="0"/>
              <a:t>đoạn</a:t>
            </a:r>
            <a:r>
              <a:rPr lang="en-US" sz="2000" b="1" dirty="0" smtClean="0"/>
              <a:t> </a:t>
            </a:r>
            <a:r>
              <a:rPr lang="en-US" sz="2000" b="1" dirty="0" err="1" smtClean="0"/>
              <a:t>văn</a:t>
            </a:r>
            <a:r>
              <a:rPr lang="en-US" sz="2000" b="1" dirty="0" smtClean="0"/>
              <a:t>/ </a:t>
            </a:r>
            <a:r>
              <a:rPr lang="en-US" sz="2000" b="1" dirty="0" err="1" smtClean="0"/>
              <a:t>vẽ</a:t>
            </a:r>
            <a:r>
              <a:rPr lang="en-US" sz="2000" b="1" dirty="0" smtClean="0"/>
              <a:t> </a:t>
            </a:r>
            <a:r>
              <a:rPr lang="en-US" sz="2000" b="1" dirty="0" err="1" smtClean="0"/>
              <a:t>một</a:t>
            </a:r>
            <a:r>
              <a:rPr lang="en-US" sz="2000" b="1" dirty="0" smtClean="0"/>
              <a:t> </a:t>
            </a:r>
            <a:r>
              <a:rPr lang="en-US" sz="2000" b="1" dirty="0" err="1" smtClean="0"/>
              <a:t>bức</a:t>
            </a:r>
            <a:r>
              <a:rPr lang="en-US" sz="2000" b="1" dirty="0" smtClean="0"/>
              <a:t> </a:t>
            </a:r>
            <a:r>
              <a:rPr lang="en-US" sz="2000" b="1" dirty="0" err="1" smtClean="0"/>
              <a:t>tranh</a:t>
            </a:r>
            <a:r>
              <a:rPr lang="en-US" sz="2000" b="1" dirty="0" smtClean="0"/>
              <a:t> </a:t>
            </a:r>
            <a:r>
              <a:rPr lang="en-US" sz="2000" b="1" dirty="0" err="1" smtClean="0"/>
              <a:t>thể</a:t>
            </a:r>
            <a:r>
              <a:rPr lang="en-US" sz="2000" b="1" dirty="0" smtClean="0"/>
              <a:t> </a:t>
            </a:r>
            <a:r>
              <a:rPr lang="en-US" sz="2000" b="1" dirty="0" err="1" smtClean="0"/>
              <a:t>hiện</a:t>
            </a:r>
            <a:r>
              <a:rPr lang="en-US" sz="2000" b="1" dirty="0" smtClean="0"/>
              <a:t> </a:t>
            </a:r>
            <a:r>
              <a:rPr lang="en-US" sz="2000" b="1" dirty="0" err="1" smtClean="0"/>
              <a:t>mong</a:t>
            </a:r>
            <a:r>
              <a:rPr lang="en-US" sz="2000" b="1" dirty="0" smtClean="0"/>
              <a:t> </a:t>
            </a:r>
            <a:r>
              <a:rPr lang="en-US" sz="2000" b="1" dirty="0" err="1" smtClean="0"/>
              <a:t>muốn</a:t>
            </a:r>
            <a:r>
              <a:rPr lang="en-US" sz="2000" b="1" dirty="0" smtClean="0"/>
              <a:t> </a:t>
            </a:r>
            <a:r>
              <a:rPr lang="en-US" sz="2000" b="1" dirty="0" err="1" smtClean="0"/>
              <a:t>chấm</a:t>
            </a:r>
            <a:r>
              <a:rPr lang="en-US" sz="2000" b="1" dirty="0" smtClean="0"/>
              <a:t> </a:t>
            </a:r>
            <a:r>
              <a:rPr lang="en-US" sz="2000" b="1" dirty="0" err="1" smtClean="0"/>
              <a:t>dứt</a:t>
            </a:r>
            <a:r>
              <a:rPr lang="en-US" sz="2000" b="1" dirty="0" smtClean="0"/>
              <a:t> </a:t>
            </a:r>
            <a:r>
              <a:rPr lang="en-US" sz="2000" b="1" dirty="0" err="1" smtClean="0"/>
              <a:t>một</a:t>
            </a:r>
            <a:r>
              <a:rPr lang="en-US" sz="2000" b="1" dirty="0" smtClean="0"/>
              <a:t> </a:t>
            </a:r>
            <a:r>
              <a:rPr lang="en-US" sz="2000" b="1" dirty="0" err="1" smtClean="0"/>
              <a:t>tình</a:t>
            </a:r>
            <a:r>
              <a:rPr lang="en-US" sz="2000" b="1" dirty="0" smtClean="0"/>
              <a:t> </a:t>
            </a:r>
            <a:r>
              <a:rPr lang="en-US" sz="2000" b="1" dirty="0" err="1" smtClean="0"/>
              <a:t>trạng</a:t>
            </a:r>
            <a:r>
              <a:rPr lang="en-US" sz="2000" b="1" dirty="0" smtClean="0"/>
              <a:t> </a:t>
            </a:r>
            <a:r>
              <a:rPr lang="en-US" sz="2000" b="1" dirty="0" err="1" smtClean="0"/>
              <a:t>xấu</a:t>
            </a:r>
            <a:r>
              <a:rPr lang="en-US" sz="2000" b="1" dirty="0" smtClean="0"/>
              <a:t>/ </a:t>
            </a:r>
            <a:r>
              <a:rPr lang="en-US" sz="2000" b="1" dirty="0" err="1" smtClean="0"/>
              <a:t>tiêu</a:t>
            </a:r>
            <a:r>
              <a:rPr lang="en-US" sz="2000" b="1" dirty="0" smtClean="0"/>
              <a:t> </a:t>
            </a:r>
            <a:r>
              <a:rPr lang="en-US" sz="2000" b="1" dirty="0" err="1" smtClean="0"/>
              <a:t>cực</a:t>
            </a:r>
            <a:r>
              <a:rPr lang="en-US" sz="2000" b="1" dirty="0" smtClean="0"/>
              <a:t> </a:t>
            </a:r>
            <a:r>
              <a:rPr lang="en-US" sz="2000" b="1" dirty="0" err="1" smtClean="0"/>
              <a:t>nào</a:t>
            </a:r>
            <a:r>
              <a:rPr lang="en-US" sz="2000" b="1" dirty="0" smtClean="0"/>
              <a:t> </a:t>
            </a:r>
            <a:r>
              <a:rPr lang="en-US" sz="2000" b="1" dirty="0" err="1" smtClean="0"/>
              <a:t>đó</a:t>
            </a:r>
            <a:r>
              <a:rPr lang="en-US" sz="2000" b="1" dirty="0" smtClean="0"/>
              <a:t> </a:t>
            </a:r>
            <a:r>
              <a:rPr lang="en-US" sz="2000" b="1" dirty="0" err="1" smtClean="0"/>
              <a:t>đang</a:t>
            </a:r>
            <a:r>
              <a:rPr lang="en-US" sz="2000" b="1" dirty="0" smtClean="0"/>
              <a:t> </a:t>
            </a:r>
            <a:r>
              <a:rPr lang="en-US" sz="2000" b="1" dirty="0" err="1" smtClean="0"/>
              <a:t>xảy</a:t>
            </a:r>
            <a:r>
              <a:rPr lang="en-US" sz="2000" b="1" dirty="0" smtClean="0"/>
              <a:t> </a:t>
            </a:r>
            <a:r>
              <a:rPr lang="en-US" sz="2000" b="1" dirty="0" err="1" smtClean="0"/>
              <a:t>ra</a:t>
            </a:r>
            <a:r>
              <a:rPr lang="en-US" sz="2000" b="1" dirty="0" smtClean="0"/>
              <a:t> </a:t>
            </a:r>
            <a:r>
              <a:rPr lang="en-US" sz="2000" b="1" dirty="0" err="1" smtClean="0"/>
              <a:t>trong</a:t>
            </a:r>
            <a:r>
              <a:rPr lang="en-US" sz="2000" b="1" dirty="0" smtClean="0"/>
              <a:t> </a:t>
            </a:r>
            <a:r>
              <a:rPr lang="en-US" sz="2000" b="1" dirty="0" err="1" smtClean="0"/>
              <a:t>đời</a:t>
            </a:r>
            <a:r>
              <a:rPr lang="en-US" sz="2000" b="1" dirty="0" smtClean="0"/>
              <a:t> </a:t>
            </a:r>
            <a:r>
              <a:rPr lang="en-US" sz="2000" b="1" dirty="0" err="1" smtClean="0"/>
              <a:t>sống</a:t>
            </a:r>
            <a:r>
              <a:rPr lang="en-US" sz="2000" b="1" dirty="0" smtClean="0"/>
              <a:t> con </a:t>
            </a:r>
            <a:r>
              <a:rPr lang="en-US" sz="2000" b="1" dirty="0" err="1" smtClean="0"/>
              <a:t>người</a:t>
            </a:r>
            <a:r>
              <a:rPr lang="en-US" sz="2000" b="1" dirty="0" smtClean="0"/>
              <a:t>.</a:t>
            </a:r>
            <a:endParaRPr lang="en-US" sz="2000" b="1" dirty="0"/>
          </a:p>
        </p:txBody>
      </p:sp>
      <p:grpSp>
        <p:nvGrpSpPr>
          <p:cNvPr id="2651" name="Group 2650">
            <a:extLst>
              <a:ext uri="{FF2B5EF4-FFF2-40B4-BE49-F238E27FC236}">
                <a16:creationId xmlns:a16="http://schemas.microsoft.com/office/drawing/2014/main" xmlns="" id="{D13A1458-88AD-3237-1162-F910B8B6006D}"/>
              </a:ext>
            </a:extLst>
          </p:cNvPr>
          <p:cNvGrpSpPr/>
          <p:nvPr/>
        </p:nvGrpSpPr>
        <p:grpSpPr>
          <a:xfrm>
            <a:off x="686066" y="2041581"/>
            <a:ext cx="3972988" cy="4816419"/>
            <a:chOff x="-156148" y="304186"/>
            <a:chExt cx="4820487" cy="4705387"/>
          </a:xfrm>
        </p:grpSpPr>
        <p:grpSp>
          <p:nvGrpSpPr>
            <p:cNvPr id="2441" name="Google Shape;7341;p38">
              <a:extLst>
                <a:ext uri="{FF2B5EF4-FFF2-40B4-BE49-F238E27FC236}">
                  <a16:creationId xmlns:a16="http://schemas.microsoft.com/office/drawing/2014/main" xmlns="" id="{4E57C8D9-7E19-DA53-7721-B19F52558DD3}"/>
                </a:ext>
              </a:extLst>
            </p:cNvPr>
            <p:cNvGrpSpPr/>
            <p:nvPr/>
          </p:nvGrpSpPr>
          <p:grpSpPr>
            <a:xfrm>
              <a:off x="429984" y="2571750"/>
              <a:ext cx="746533" cy="2393330"/>
              <a:chOff x="6090575" y="3033400"/>
              <a:chExt cx="375425" cy="1203525"/>
            </a:xfrm>
          </p:grpSpPr>
          <p:sp>
            <p:nvSpPr>
              <p:cNvPr id="2442" name="Google Shape;7342;p38">
                <a:extLst>
                  <a:ext uri="{FF2B5EF4-FFF2-40B4-BE49-F238E27FC236}">
                    <a16:creationId xmlns:a16="http://schemas.microsoft.com/office/drawing/2014/main" xmlns="" id="{B236B748-6613-2742-79B3-8542B68413D5}"/>
                  </a:ext>
                </a:extLst>
              </p:cNvPr>
              <p:cNvSpPr/>
              <p:nvPr/>
            </p:nvSpPr>
            <p:spPr>
              <a:xfrm>
                <a:off x="6090575" y="3033400"/>
                <a:ext cx="375425" cy="1203525"/>
              </a:xfrm>
              <a:custGeom>
                <a:avLst/>
                <a:gdLst/>
                <a:ahLst/>
                <a:cxnLst/>
                <a:rect l="l" t="t" r="r" b="b"/>
                <a:pathLst>
                  <a:path w="15017" h="48141" extrusionOk="0">
                    <a:moveTo>
                      <a:pt x="5512" y="1"/>
                    </a:moveTo>
                    <a:lnTo>
                      <a:pt x="1" y="972"/>
                    </a:lnTo>
                    <a:lnTo>
                      <a:pt x="9508" y="48141"/>
                    </a:lnTo>
                    <a:lnTo>
                      <a:pt x="15016" y="47641"/>
                    </a:lnTo>
                    <a:lnTo>
                      <a:pt x="551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3" name="Google Shape;7343;p38">
                <a:extLst>
                  <a:ext uri="{FF2B5EF4-FFF2-40B4-BE49-F238E27FC236}">
                    <a16:creationId xmlns:a16="http://schemas.microsoft.com/office/drawing/2014/main" xmlns="" id="{67EFC172-96D0-8F3D-6E09-DA7C4E6ABDCC}"/>
                  </a:ext>
                </a:extLst>
              </p:cNvPr>
              <p:cNvSpPr/>
              <p:nvPr/>
            </p:nvSpPr>
            <p:spPr>
              <a:xfrm>
                <a:off x="6090575" y="3057700"/>
                <a:ext cx="237725" cy="1179225"/>
              </a:xfrm>
              <a:custGeom>
                <a:avLst/>
                <a:gdLst/>
                <a:ahLst/>
                <a:cxnLst/>
                <a:rect l="l" t="t" r="r" b="b"/>
                <a:pathLst>
                  <a:path w="9509" h="47169" fill="none" extrusionOk="0">
                    <a:moveTo>
                      <a:pt x="1" y="0"/>
                    </a:moveTo>
                    <a:lnTo>
                      <a:pt x="9508" y="47169"/>
                    </a:lnTo>
                  </a:path>
                </a:pathLst>
              </a:custGeom>
              <a:noFill/>
              <a:ln w="157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4" name="Google Shape;7344;p38">
                <a:extLst>
                  <a:ext uri="{FF2B5EF4-FFF2-40B4-BE49-F238E27FC236}">
                    <a16:creationId xmlns:a16="http://schemas.microsoft.com/office/drawing/2014/main" xmlns="" id="{4924C1E2-125F-3EF4-BF1C-C357D31BFE30}"/>
                  </a:ext>
                </a:extLst>
              </p:cNvPr>
              <p:cNvSpPr/>
              <p:nvPr/>
            </p:nvSpPr>
            <p:spPr>
              <a:xfrm>
                <a:off x="6093625" y="3059850"/>
                <a:ext cx="53875" cy="10050"/>
              </a:xfrm>
              <a:custGeom>
                <a:avLst/>
                <a:gdLst/>
                <a:ahLst/>
                <a:cxnLst/>
                <a:rect l="l" t="t" r="r" b="b"/>
                <a:pathLst>
                  <a:path w="2155" h="402" fill="none" extrusionOk="0">
                    <a:moveTo>
                      <a:pt x="0" y="401"/>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5" name="Google Shape;7345;p38">
                <a:extLst>
                  <a:ext uri="{FF2B5EF4-FFF2-40B4-BE49-F238E27FC236}">
                    <a16:creationId xmlns:a16="http://schemas.microsoft.com/office/drawing/2014/main" xmlns="" id="{35422678-242E-951D-0756-6A6AD58ACD1C}"/>
                  </a:ext>
                </a:extLst>
              </p:cNvPr>
              <p:cNvSpPr/>
              <p:nvPr/>
            </p:nvSpPr>
            <p:spPr>
              <a:xfrm>
                <a:off x="6099075" y="3078975"/>
                <a:ext cx="53875" cy="10075"/>
              </a:xfrm>
              <a:custGeom>
                <a:avLst/>
                <a:gdLst/>
                <a:ahLst/>
                <a:cxnLst/>
                <a:rect l="l" t="t" r="r" b="b"/>
                <a:pathLst>
                  <a:path w="2155" h="403" fill="none" extrusionOk="0">
                    <a:moveTo>
                      <a:pt x="0" y="403"/>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6" name="Google Shape;7346;p38">
                <a:extLst>
                  <a:ext uri="{FF2B5EF4-FFF2-40B4-BE49-F238E27FC236}">
                    <a16:creationId xmlns:a16="http://schemas.microsoft.com/office/drawing/2014/main" xmlns="" id="{E92090EC-86DF-B002-1112-72F298672F0C}"/>
                  </a:ext>
                </a:extLst>
              </p:cNvPr>
              <p:cNvSpPr/>
              <p:nvPr/>
            </p:nvSpPr>
            <p:spPr>
              <a:xfrm>
                <a:off x="6103875" y="3099350"/>
                <a:ext cx="53850" cy="10050"/>
              </a:xfrm>
              <a:custGeom>
                <a:avLst/>
                <a:gdLst/>
                <a:ahLst/>
                <a:cxnLst/>
                <a:rect l="l" t="t" r="r" b="b"/>
                <a:pathLst>
                  <a:path w="2154" h="402" fill="none" extrusionOk="0">
                    <a:moveTo>
                      <a:pt x="1" y="401"/>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7" name="Google Shape;7347;p38">
                <a:extLst>
                  <a:ext uri="{FF2B5EF4-FFF2-40B4-BE49-F238E27FC236}">
                    <a16:creationId xmlns:a16="http://schemas.microsoft.com/office/drawing/2014/main" xmlns="" id="{5064BD07-C45F-56B4-63A5-16A90FF56A06}"/>
                  </a:ext>
                </a:extLst>
              </p:cNvPr>
              <p:cNvSpPr/>
              <p:nvPr/>
            </p:nvSpPr>
            <p:spPr>
              <a:xfrm>
                <a:off x="6107475" y="3118500"/>
                <a:ext cx="53850" cy="10025"/>
              </a:xfrm>
              <a:custGeom>
                <a:avLst/>
                <a:gdLst/>
                <a:ahLst/>
                <a:cxnLst/>
                <a:rect l="l" t="t" r="r" b="b"/>
                <a:pathLst>
                  <a:path w="2154" h="401" fill="none" extrusionOk="0">
                    <a:moveTo>
                      <a:pt x="1"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8" name="Google Shape;7348;p38">
                <a:extLst>
                  <a:ext uri="{FF2B5EF4-FFF2-40B4-BE49-F238E27FC236}">
                    <a16:creationId xmlns:a16="http://schemas.microsoft.com/office/drawing/2014/main" xmlns="" id="{845AAF47-6A6E-D940-CF8B-8114728734D8}"/>
                  </a:ext>
                </a:extLst>
              </p:cNvPr>
              <p:cNvSpPr/>
              <p:nvPr/>
            </p:nvSpPr>
            <p:spPr>
              <a:xfrm>
                <a:off x="6113575" y="3129825"/>
                <a:ext cx="85550" cy="16150"/>
              </a:xfrm>
              <a:custGeom>
                <a:avLst/>
                <a:gdLst/>
                <a:ahLst/>
                <a:cxnLst/>
                <a:rect l="l" t="t" r="r" b="b"/>
                <a:pathLst>
                  <a:path w="3422" h="646" fill="none" extrusionOk="0">
                    <a:moveTo>
                      <a:pt x="1" y="646"/>
                    </a:moveTo>
                    <a:lnTo>
                      <a:pt x="3421"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9" name="Google Shape;7349;p38">
                <a:extLst>
                  <a:ext uri="{FF2B5EF4-FFF2-40B4-BE49-F238E27FC236}">
                    <a16:creationId xmlns:a16="http://schemas.microsoft.com/office/drawing/2014/main" xmlns="" id="{ACDB48D3-0C12-949C-4247-E9C177F74295}"/>
                  </a:ext>
                </a:extLst>
              </p:cNvPr>
              <p:cNvSpPr/>
              <p:nvPr/>
            </p:nvSpPr>
            <p:spPr>
              <a:xfrm>
                <a:off x="6115250" y="3154400"/>
                <a:ext cx="53875" cy="10050"/>
              </a:xfrm>
              <a:custGeom>
                <a:avLst/>
                <a:gdLst/>
                <a:ahLst/>
                <a:cxnLst/>
                <a:rect l="l" t="t" r="r" b="b"/>
                <a:pathLst>
                  <a:path w="2155" h="402" fill="none" extrusionOk="0">
                    <a:moveTo>
                      <a:pt x="0" y="402"/>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0" name="Google Shape;7350;p38">
                <a:extLst>
                  <a:ext uri="{FF2B5EF4-FFF2-40B4-BE49-F238E27FC236}">
                    <a16:creationId xmlns:a16="http://schemas.microsoft.com/office/drawing/2014/main" xmlns="" id="{576E8148-69AE-9F14-94D9-4F0DEACC96FF}"/>
                  </a:ext>
                </a:extLst>
              </p:cNvPr>
              <p:cNvSpPr/>
              <p:nvPr/>
            </p:nvSpPr>
            <p:spPr>
              <a:xfrm>
                <a:off x="6120750" y="3173525"/>
                <a:ext cx="53875" cy="10100"/>
              </a:xfrm>
              <a:custGeom>
                <a:avLst/>
                <a:gdLst/>
                <a:ahLst/>
                <a:cxnLst/>
                <a:rect l="l" t="t" r="r" b="b"/>
                <a:pathLst>
                  <a:path w="2155" h="404" fill="none" extrusionOk="0">
                    <a:moveTo>
                      <a:pt x="0" y="403"/>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1" name="Google Shape;7351;p38">
                <a:extLst>
                  <a:ext uri="{FF2B5EF4-FFF2-40B4-BE49-F238E27FC236}">
                    <a16:creationId xmlns:a16="http://schemas.microsoft.com/office/drawing/2014/main" xmlns="" id="{E845D01D-FCDE-CBFF-CCE6-71D13ABFBCAD}"/>
                  </a:ext>
                </a:extLst>
              </p:cNvPr>
              <p:cNvSpPr/>
              <p:nvPr/>
            </p:nvSpPr>
            <p:spPr>
              <a:xfrm>
                <a:off x="6125500" y="3193900"/>
                <a:ext cx="53850" cy="10050"/>
              </a:xfrm>
              <a:custGeom>
                <a:avLst/>
                <a:gdLst/>
                <a:ahLst/>
                <a:cxnLst/>
                <a:rect l="l" t="t" r="r" b="b"/>
                <a:pathLst>
                  <a:path w="2154"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2" name="Google Shape;7352;p38">
                <a:extLst>
                  <a:ext uri="{FF2B5EF4-FFF2-40B4-BE49-F238E27FC236}">
                    <a16:creationId xmlns:a16="http://schemas.microsoft.com/office/drawing/2014/main" xmlns="" id="{720CE2E2-8680-9098-D845-45581E30EF99}"/>
                  </a:ext>
                </a:extLst>
              </p:cNvPr>
              <p:cNvSpPr/>
              <p:nvPr/>
            </p:nvSpPr>
            <p:spPr>
              <a:xfrm>
                <a:off x="6129100" y="3213075"/>
                <a:ext cx="53850" cy="10000"/>
              </a:xfrm>
              <a:custGeom>
                <a:avLst/>
                <a:gdLst/>
                <a:ahLst/>
                <a:cxnLst/>
                <a:rect l="l" t="t" r="r" b="b"/>
                <a:pathLst>
                  <a:path w="2154" h="400" fill="none" extrusionOk="0">
                    <a:moveTo>
                      <a:pt x="1"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3" name="Google Shape;7353;p38">
                <a:extLst>
                  <a:ext uri="{FF2B5EF4-FFF2-40B4-BE49-F238E27FC236}">
                    <a16:creationId xmlns:a16="http://schemas.microsoft.com/office/drawing/2014/main" xmlns="" id="{F3A9D14E-B680-1D41-674F-8982DEB2FE59}"/>
                  </a:ext>
                </a:extLst>
              </p:cNvPr>
              <p:cNvSpPr/>
              <p:nvPr/>
            </p:nvSpPr>
            <p:spPr>
              <a:xfrm>
                <a:off x="6132375" y="3225800"/>
                <a:ext cx="85575" cy="16125"/>
              </a:xfrm>
              <a:custGeom>
                <a:avLst/>
                <a:gdLst/>
                <a:ahLst/>
                <a:cxnLst/>
                <a:rect l="l" t="t" r="r" b="b"/>
                <a:pathLst>
                  <a:path w="3423" h="645" fill="none" extrusionOk="0">
                    <a:moveTo>
                      <a:pt x="1" y="644"/>
                    </a:moveTo>
                    <a:lnTo>
                      <a:pt x="342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4" name="Google Shape;7354;p38">
                <a:extLst>
                  <a:ext uri="{FF2B5EF4-FFF2-40B4-BE49-F238E27FC236}">
                    <a16:creationId xmlns:a16="http://schemas.microsoft.com/office/drawing/2014/main" xmlns="" id="{ED58DA47-2709-C1A3-B8E2-95872EB9C93B}"/>
                  </a:ext>
                </a:extLst>
              </p:cNvPr>
              <p:cNvSpPr/>
              <p:nvPr/>
            </p:nvSpPr>
            <p:spPr>
              <a:xfrm>
                <a:off x="6134050" y="3252125"/>
                <a:ext cx="53875" cy="10000"/>
              </a:xfrm>
              <a:custGeom>
                <a:avLst/>
                <a:gdLst/>
                <a:ahLst/>
                <a:cxnLst/>
                <a:rect l="l" t="t" r="r" b="b"/>
                <a:pathLst>
                  <a:path w="2155" h="400" fill="none" extrusionOk="0">
                    <a:moveTo>
                      <a:pt x="0" y="400"/>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5" name="Google Shape;7355;p38">
                <a:extLst>
                  <a:ext uri="{FF2B5EF4-FFF2-40B4-BE49-F238E27FC236}">
                    <a16:creationId xmlns:a16="http://schemas.microsoft.com/office/drawing/2014/main" xmlns="" id="{172DC7DA-034E-1913-4FA5-CA9AFF63E93D}"/>
                  </a:ext>
                </a:extLst>
              </p:cNvPr>
              <p:cNvSpPr/>
              <p:nvPr/>
            </p:nvSpPr>
            <p:spPr>
              <a:xfrm>
                <a:off x="6139500" y="3271300"/>
                <a:ext cx="53925" cy="10050"/>
              </a:xfrm>
              <a:custGeom>
                <a:avLst/>
                <a:gdLst/>
                <a:ahLst/>
                <a:cxnLst/>
                <a:rect l="l" t="t" r="r" b="b"/>
                <a:pathLst>
                  <a:path w="2157" h="402" fill="none" extrusionOk="0">
                    <a:moveTo>
                      <a:pt x="1" y="401"/>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6" name="Google Shape;7356;p38">
                <a:extLst>
                  <a:ext uri="{FF2B5EF4-FFF2-40B4-BE49-F238E27FC236}">
                    <a16:creationId xmlns:a16="http://schemas.microsoft.com/office/drawing/2014/main" xmlns="" id="{27123171-E787-06F4-AFC1-3718D5A0185B}"/>
                  </a:ext>
                </a:extLst>
              </p:cNvPr>
              <p:cNvSpPr/>
              <p:nvPr/>
            </p:nvSpPr>
            <p:spPr>
              <a:xfrm>
                <a:off x="6144300" y="3291675"/>
                <a:ext cx="53850" cy="10000"/>
              </a:xfrm>
              <a:custGeom>
                <a:avLst/>
                <a:gdLst/>
                <a:ahLst/>
                <a:cxnLst/>
                <a:rect l="l" t="t" r="r" b="b"/>
                <a:pathLst>
                  <a:path w="2154" h="400" fill="none" extrusionOk="0">
                    <a:moveTo>
                      <a:pt x="1"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7" name="Google Shape;7357;p38">
                <a:extLst>
                  <a:ext uri="{FF2B5EF4-FFF2-40B4-BE49-F238E27FC236}">
                    <a16:creationId xmlns:a16="http://schemas.microsoft.com/office/drawing/2014/main" xmlns="" id="{4E708282-25DA-5288-EB1C-4E195B0E88CA}"/>
                  </a:ext>
                </a:extLst>
              </p:cNvPr>
              <p:cNvSpPr/>
              <p:nvPr/>
            </p:nvSpPr>
            <p:spPr>
              <a:xfrm>
                <a:off x="6147900" y="3310750"/>
                <a:ext cx="53850" cy="10100"/>
              </a:xfrm>
              <a:custGeom>
                <a:avLst/>
                <a:gdLst/>
                <a:ahLst/>
                <a:cxnLst/>
                <a:rect l="l" t="t" r="r" b="b"/>
                <a:pathLst>
                  <a:path w="2154" h="404"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8" name="Google Shape;7358;p38">
                <a:extLst>
                  <a:ext uri="{FF2B5EF4-FFF2-40B4-BE49-F238E27FC236}">
                    <a16:creationId xmlns:a16="http://schemas.microsoft.com/office/drawing/2014/main" xmlns="" id="{786EEBD6-64CF-A034-2B5E-FFA73E51A6B4}"/>
                  </a:ext>
                </a:extLst>
              </p:cNvPr>
              <p:cNvSpPr/>
              <p:nvPr/>
            </p:nvSpPr>
            <p:spPr>
              <a:xfrm>
                <a:off x="6151175" y="3323525"/>
                <a:ext cx="85575" cy="16125"/>
              </a:xfrm>
              <a:custGeom>
                <a:avLst/>
                <a:gdLst/>
                <a:ahLst/>
                <a:cxnLst/>
                <a:rect l="l" t="t" r="r" b="b"/>
                <a:pathLst>
                  <a:path w="3423" h="645" fill="none" extrusionOk="0">
                    <a:moveTo>
                      <a:pt x="1" y="644"/>
                    </a:moveTo>
                    <a:lnTo>
                      <a:pt x="342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9" name="Google Shape;7359;p38">
                <a:extLst>
                  <a:ext uri="{FF2B5EF4-FFF2-40B4-BE49-F238E27FC236}">
                    <a16:creationId xmlns:a16="http://schemas.microsoft.com/office/drawing/2014/main" xmlns="" id="{5D424B08-4223-42B5-450F-474C2E9A11AB}"/>
                  </a:ext>
                </a:extLst>
              </p:cNvPr>
              <p:cNvSpPr/>
              <p:nvPr/>
            </p:nvSpPr>
            <p:spPr>
              <a:xfrm>
                <a:off x="6151500" y="3346975"/>
                <a:ext cx="53875" cy="10100"/>
              </a:xfrm>
              <a:custGeom>
                <a:avLst/>
                <a:gdLst/>
                <a:ahLst/>
                <a:cxnLst/>
                <a:rect l="l" t="t" r="r" b="b"/>
                <a:pathLst>
                  <a:path w="2155" h="404" fill="none" extrusionOk="0">
                    <a:moveTo>
                      <a:pt x="1"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0" name="Google Shape;7360;p38">
                <a:extLst>
                  <a:ext uri="{FF2B5EF4-FFF2-40B4-BE49-F238E27FC236}">
                    <a16:creationId xmlns:a16="http://schemas.microsoft.com/office/drawing/2014/main" xmlns="" id="{FA9DA4B7-6845-852E-0C0E-AB0D642CBD89}"/>
                  </a:ext>
                </a:extLst>
              </p:cNvPr>
              <p:cNvSpPr/>
              <p:nvPr/>
            </p:nvSpPr>
            <p:spPr>
              <a:xfrm>
                <a:off x="6157000" y="3366125"/>
                <a:ext cx="53850" cy="10100"/>
              </a:xfrm>
              <a:custGeom>
                <a:avLst/>
                <a:gdLst/>
                <a:ahLst/>
                <a:cxnLst/>
                <a:rect l="l" t="t" r="r" b="b"/>
                <a:pathLst>
                  <a:path w="2154" h="404" fill="none" extrusionOk="0">
                    <a:moveTo>
                      <a:pt x="1"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1" name="Google Shape;7361;p38">
                <a:extLst>
                  <a:ext uri="{FF2B5EF4-FFF2-40B4-BE49-F238E27FC236}">
                    <a16:creationId xmlns:a16="http://schemas.microsoft.com/office/drawing/2014/main" xmlns="" id="{BCF9BFA4-BC60-5F5F-673B-D67AB521F4B0}"/>
                  </a:ext>
                </a:extLst>
              </p:cNvPr>
              <p:cNvSpPr/>
              <p:nvPr/>
            </p:nvSpPr>
            <p:spPr>
              <a:xfrm>
                <a:off x="6161725" y="3386500"/>
                <a:ext cx="53925" cy="10025"/>
              </a:xfrm>
              <a:custGeom>
                <a:avLst/>
                <a:gdLst/>
                <a:ahLst/>
                <a:cxnLst/>
                <a:rect l="l" t="t" r="r" b="b"/>
                <a:pathLst>
                  <a:path w="2157" h="401" fill="none" extrusionOk="0">
                    <a:moveTo>
                      <a:pt x="1" y="400"/>
                    </a:moveTo>
                    <a:lnTo>
                      <a:pt x="2157"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2" name="Google Shape;7362;p38">
                <a:extLst>
                  <a:ext uri="{FF2B5EF4-FFF2-40B4-BE49-F238E27FC236}">
                    <a16:creationId xmlns:a16="http://schemas.microsoft.com/office/drawing/2014/main" xmlns="" id="{7322DD47-8CB1-9A20-9DD8-4D4B3B8B0B98}"/>
                  </a:ext>
                </a:extLst>
              </p:cNvPr>
              <p:cNvSpPr/>
              <p:nvPr/>
            </p:nvSpPr>
            <p:spPr>
              <a:xfrm>
                <a:off x="6165325" y="3405625"/>
                <a:ext cx="53925" cy="10050"/>
              </a:xfrm>
              <a:custGeom>
                <a:avLst/>
                <a:gdLst/>
                <a:ahLst/>
                <a:cxnLst/>
                <a:rect l="l" t="t" r="r" b="b"/>
                <a:pathLst>
                  <a:path w="2157" h="402" fill="none" extrusionOk="0">
                    <a:moveTo>
                      <a:pt x="1" y="402"/>
                    </a:moveTo>
                    <a:lnTo>
                      <a:pt x="2157"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3" name="Google Shape;7363;p38">
                <a:extLst>
                  <a:ext uri="{FF2B5EF4-FFF2-40B4-BE49-F238E27FC236}">
                    <a16:creationId xmlns:a16="http://schemas.microsoft.com/office/drawing/2014/main" xmlns="" id="{07AFDA11-D788-58F0-FAA6-154CCF72A0F6}"/>
                  </a:ext>
                </a:extLst>
              </p:cNvPr>
              <p:cNvSpPr/>
              <p:nvPr/>
            </p:nvSpPr>
            <p:spPr>
              <a:xfrm>
                <a:off x="6171450" y="3417025"/>
                <a:ext cx="85600" cy="16075"/>
              </a:xfrm>
              <a:custGeom>
                <a:avLst/>
                <a:gdLst/>
                <a:ahLst/>
                <a:cxnLst/>
                <a:rect l="l" t="t" r="r" b="b"/>
                <a:pathLst>
                  <a:path w="3424" h="643" fill="none" extrusionOk="0">
                    <a:moveTo>
                      <a:pt x="0" y="643"/>
                    </a:moveTo>
                    <a:lnTo>
                      <a:pt x="342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4" name="Google Shape;7364;p38">
                <a:extLst>
                  <a:ext uri="{FF2B5EF4-FFF2-40B4-BE49-F238E27FC236}">
                    <a16:creationId xmlns:a16="http://schemas.microsoft.com/office/drawing/2014/main" xmlns="" id="{54D462CA-22A0-2998-D822-F639E479DDBA}"/>
                  </a:ext>
                </a:extLst>
              </p:cNvPr>
              <p:cNvSpPr/>
              <p:nvPr/>
            </p:nvSpPr>
            <p:spPr>
              <a:xfrm>
                <a:off x="6173175" y="3441525"/>
                <a:ext cx="53850" cy="10100"/>
              </a:xfrm>
              <a:custGeom>
                <a:avLst/>
                <a:gdLst/>
                <a:ahLst/>
                <a:cxnLst/>
                <a:rect l="l" t="t" r="r" b="b"/>
                <a:pathLst>
                  <a:path w="2154" h="404" fill="none" extrusionOk="0">
                    <a:moveTo>
                      <a:pt x="1"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5" name="Google Shape;7365;p38">
                <a:extLst>
                  <a:ext uri="{FF2B5EF4-FFF2-40B4-BE49-F238E27FC236}">
                    <a16:creationId xmlns:a16="http://schemas.microsoft.com/office/drawing/2014/main" xmlns="" id="{9F25EC82-0481-EB56-A433-5521D9BB9064}"/>
                  </a:ext>
                </a:extLst>
              </p:cNvPr>
              <p:cNvSpPr/>
              <p:nvPr/>
            </p:nvSpPr>
            <p:spPr>
              <a:xfrm>
                <a:off x="6178625" y="3460700"/>
                <a:ext cx="53850" cy="10100"/>
              </a:xfrm>
              <a:custGeom>
                <a:avLst/>
                <a:gdLst/>
                <a:ahLst/>
                <a:cxnLst/>
                <a:rect l="l" t="t" r="r" b="b"/>
                <a:pathLst>
                  <a:path w="2154" h="404"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6" name="Google Shape;7366;p38">
                <a:extLst>
                  <a:ext uri="{FF2B5EF4-FFF2-40B4-BE49-F238E27FC236}">
                    <a16:creationId xmlns:a16="http://schemas.microsoft.com/office/drawing/2014/main" xmlns="" id="{848E89B2-F4C3-13FC-1B4D-669DB01F2DF8}"/>
                  </a:ext>
                </a:extLst>
              </p:cNvPr>
              <p:cNvSpPr/>
              <p:nvPr/>
            </p:nvSpPr>
            <p:spPr>
              <a:xfrm>
                <a:off x="6183400" y="3481075"/>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7" name="Google Shape;7367;p38">
                <a:extLst>
                  <a:ext uri="{FF2B5EF4-FFF2-40B4-BE49-F238E27FC236}">
                    <a16:creationId xmlns:a16="http://schemas.microsoft.com/office/drawing/2014/main" xmlns="" id="{136B0E08-72B7-1B35-3988-7ED82FACED0B}"/>
                  </a:ext>
                </a:extLst>
              </p:cNvPr>
              <p:cNvSpPr/>
              <p:nvPr/>
            </p:nvSpPr>
            <p:spPr>
              <a:xfrm>
                <a:off x="6187000" y="3500200"/>
                <a:ext cx="53875" cy="10050"/>
              </a:xfrm>
              <a:custGeom>
                <a:avLst/>
                <a:gdLst/>
                <a:ahLst/>
                <a:cxnLst/>
                <a:rect l="l" t="t" r="r" b="b"/>
                <a:pathLst>
                  <a:path w="2155" h="402" fill="none" extrusionOk="0">
                    <a:moveTo>
                      <a:pt x="1" y="402"/>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8" name="Google Shape;7368;p38">
                <a:extLst>
                  <a:ext uri="{FF2B5EF4-FFF2-40B4-BE49-F238E27FC236}">
                    <a16:creationId xmlns:a16="http://schemas.microsoft.com/office/drawing/2014/main" xmlns="" id="{3E82B664-CD8E-E6AE-CAA4-C306A5C85BE7}"/>
                  </a:ext>
                </a:extLst>
              </p:cNvPr>
              <p:cNvSpPr/>
              <p:nvPr/>
            </p:nvSpPr>
            <p:spPr>
              <a:xfrm>
                <a:off x="6190325" y="3513025"/>
                <a:ext cx="85525" cy="16075"/>
              </a:xfrm>
              <a:custGeom>
                <a:avLst/>
                <a:gdLst/>
                <a:ahLst/>
                <a:cxnLst/>
                <a:rect l="l" t="t" r="r" b="b"/>
                <a:pathLst>
                  <a:path w="3421" h="643" fill="none" extrusionOk="0">
                    <a:moveTo>
                      <a:pt x="0" y="642"/>
                    </a:moveTo>
                    <a:lnTo>
                      <a:pt x="3421"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9" name="Google Shape;7369;p38">
                <a:extLst>
                  <a:ext uri="{FF2B5EF4-FFF2-40B4-BE49-F238E27FC236}">
                    <a16:creationId xmlns:a16="http://schemas.microsoft.com/office/drawing/2014/main" xmlns="" id="{0A0F0955-ADD1-5C29-C725-A2EAC9BD0627}"/>
                  </a:ext>
                </a:extLst>
              </p:cNvPr>
              <p:cNvSpPr/>
              <p:nvPr/>
            </p:nvSpPr>
            <p:spPr>
              <a:xfrm>
                <a:off x="6191925" y="3539300"/>
                <a:ext cx="53900" cy="10050"/>
              </a:xfrm>
              <a:custGeom>
                <a:avLst/>
                <a:gdLst/>
                <a:ahLst/>
                <a:cxnLst/>
                <a:rect l="l" t="t" r="r" b="b"/>
                <a:pathLst>
                  <a:path w="2156"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0" name="Google Shape;7370;p38">
                <a:extLst>
                  <a:ext uri="{FF2B5EF4-FFF2-40B4-BE49-F238E27FC236}">
                    <a16:creationId xmlns:a16="http://schemas.microsoft.com/office/drawing/2014/main" xmlns="" id="{B791700E-2691-A928-F69F-98656E168EA4}"/>
                  </a:ext>
                </a:extLst>
              </p:cNvPr>
              <p:cNvSpPr/>
              <p:nvPr/>
            </p:nvSpPr>
            <p:spPr>
              <a:xfrm>
                <a:off x="6197425" y="3558425"/>
                <a:ext cx="53850" cy="10075"/>
              </a:xfrm>
              <a:custGeom>
                <a:avLst/>
                <a:gdLst/>
                <a:ahLst/>
                <a:cxnLst/>
                <a:rect l="l" t="t" r="r" b="b"/>
                <a:pathLst>
                  <a:path w="2154" h="403"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1" name="Google Shape;7371;p38">
                <a:extLst>
                  <a:ext uri="{FF2B5EF4-FFF2-40B4-BE49-F238E27FC236}">
                    <a16:creationId xmlns:a16="http://schemas.microsoft.com/office/drawing/2014/main" xmlns="" id="{8101A853-2500-FBC7-FF96-ED5221FB6CE3}"/>
                  </a:ext>
                </a:extLst>
              </p:cNvPr>
              <p:cNvSpPr/>
              <p:nvPr/>
            </p:nvSpPr>
            <p:spPr>
              <a:xfrm>
                <a:off x="6202175" y="3578800"/>
                <a:ext cx="53900" cy="10050"/>
              </a:xfrm>
              <a:custGeom>
                <a:avLst/>
                <a:gdLst/>
                <a:ahLst/>
                <a:cxnLst/>
                <a:rect l="l" t="t" r="r" b="b"/>
                <a:pathLst>
                  <a:path w="2156" h="402" fill="none" extrusionOk="0">
                    <a:moveTo>
                      <a:pt x="0" y="401"/>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2" name="Google Shape;7372;p38">
                <a:extLst>
                  <a:ext uri="{FF2B5EF4-FFF2-40B4-BE49-F238E27FC236}">
                    <a16:creationId xmlns:a16="http://schemas.microsoft.com/office/drawing/2014/main" xmlns="" id="{8EDE9DA0-4D0C-87A9-06E8-DBBDC19BEBCF}"/>
                  </a:ext>
                </a:extLst>
              </p:cNvPr>
              <p:cNvSpPr/>
              <p:nvPr/>
            </p:nvSpPr>
            <p:spPr>
              <a:xfrm>
                <a:off x="6205800" y="3597925"/>
                <a:ext cx="53875" cy="10050"/>
              </a:xfrm>
              <a:custGeom>
                <a:avLst/>
                <a:gdLst/>
                <a:ahLst/>
                <a:cxnLst/>
                <a:rect l="l" t="t" r="r" b="b"/>
                <a:pathLst>
                  <a:path w="2155"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3" name="Google Shape;7373;p38">
                <a:extLst>
                  <a:ext uri="{FF2B5EF4-FFF2-40B4-BE49-F238E27FC236}">
                    <a16:creationId xmlns:a16="http://schemas.microsoft.com/office/drawing/2014/main" xmlns="" id="{A9E12903-B217-8246-7289-0F0C1E4A5F36}"/>
                  </a:ext>
                </a:extLst>
              </p:cNvPr>
              <p:cNvSpPr/>
              <p:nvPr/>
            </p:nvSpPr>
            <p:spPr>
              <a:xfrm>
                <a:off x="6209125" y="3610700"/>
                <a:ext cx="85475" cy="16075"/>
              </a:xfrm>
              <a:custGeom>
                <a:avLst/>
                <a:gdLst/>
                <a:ahLst/>
                <a:cxnLst/>
                <a:rect l="l" t="t" r="r" b="b"/>
                <a:pathLst>
                  <a:path w="3419" h="643" fill="none" extrusionOk="0">
                    <a:moveTo>
                      <a:pt x="0" y="642"/>
                    </a:moveTo>
                    <a:lnTo>
                      <a:pt x="3419"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4" name="Google Shape;7374;p38">
                <a:extLst>
                  <a:ext uri="{FF2B5EF4-FFF2-40B4-BE49-F238E27FC236}">
                    <a16:creationId xmlns:a16="http://schemas.microsoft.com/office/drawing/2014/main" xmlns="" id="{922755ED-06C4-C757-81DF-803F355D757B}"/>
                  </a:ext>
                </a:extLst>
              </p:cNvPr>
              <p:cNvSpPr/>
              <p:nvPr/>
            </p:nvSpPr>
            <p:spPr>
              <a:xfrm>
                <a:off x="6210575" y="3635950"/>
                <a:ext cx="53825" cy="10050"/>
              </a:xfrm>
              <a:custGeom>
                <a:avLst/>
                <a:gdLst/>
                <a:ahLst/>
                <a:cxnLst/>
                <a:rect l="l" t="t" r="r" b="b"/>
                <a:pathLst>
                  <a:path w="2153"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5" name="Google Shape;7375;p38">
                <a:extLst>
                  <a:ext uri="{FF2B5EF4-FFF2-40B4-BE49-F238E27FC236}">
                    <a16:creationId xmlns:a16="http://schemas.microsoft.com/office/drawing/2014/main" xmlns="" id="{45826B08-B04C-DD34-4788-D7CE286B7DC3}"/>
                  </a:ext>
                </a:extLst>
              </p:cNvPr>
              <p:cNvSpPr/>
              <p:nvPr/>
            </p:nvSpPr>
            <p:spPr>
              <a:xfrm>
                <a:off x="6216075" y="3655175"/>
                <a:ext cx="53825" cy="10000"/>
              </a:xfrm>
              <a:custGeom>
                <a:avLst/>
                <a:gdLst/>
                <a:ahLst/>
                <a:cxnLst/>
                <a:rect l="l" t="t" r="r" b="b"/>
                <a:pathLst>
                  <a:path w="2153" h="400" fill="none" extrusionOk="0">
                    <a:moveTo>
                      <a:pt x="0"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6" name="Google Shape;7376;p38">
                <a:extLst>
                  <a:ext uri="{FF2B5EF4-FFF2-40B4-BE49-F238E27FC236}">
                    <a16:creationId xmlns:a16="http://schemas.microsoft.com/office/drawing/2014/main" xmlns="" id="{D8996A97-E82D-FB80-D810-50FEF6363559}"/>
                  </a:ext>
                </a:extLst>
              </p:cNvPr>
              <p:cNvSpPr/>
              <p:nvPr/>
            </p:nvSpPr>
            <p:spPr>
              <a:xfrm>
                <a:off x="6220800" y="3675450"/>
                <a:ext cx="53875" cy="10100"/>
              </a:xfrm>
              <a:custGeom>
                <a:avLst/>
                <a:gdLst/>
                <a:ahLst/>
                <a:cxnLst/>
                <a:rect l="l" t="t" r="r" b="b"/>
                <a:pathLst>
                  <a:path w="2155" h="404" fill="none" extrusionOk="0">
                    <a:moveTo>
                      <a:pt x="1" y="404"/>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7" name="Google Shape;7377;p38">
                <a:extLst>
                  <a:ext uri="{FF2B5EF4-FFF2-40B4-BE49-F238E27FC236}">
                    <a16:creationId xmlns:a16="http://schemas.microsoft.com/office/drawing/2014/main" xmlns="" id="{3AA0B700-0341-9B9F-2B5D-A638F69F05AE}"/>
                  </a:ext>
                </a:extLst>
              </p:cNvPr>
              <p:cNvSpPr/>
              <p:nvPr/>
            </p:nvSpPr>
            <p:spPr>
              <a:xfrm>
                <a:off x="6224400" y="3694625"/>
                <a:ext cx="53875" cy="10100"/>
              </a:xfrm>
              <a:custGeom>
                <a:avLst/>
                <a:gdLst/>
                <a:ahLst/>
                <a:cxnLst/>
                <a:rect l="l" t="t" r="r" b="b"/>
                <a:pathLst>
                  <a:path w="2155" h="404" fill="none" extrusionOk="0">
                    <a:moveTo>
                      <a:pt x="1"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8" name="Google Shape;7378;p38">
                <a:extLst>
                  <a:ext uri="{FF2B5EF4-FFF2-40B4-BE49-F238E27FC236}">
                    <a16:creationId xmlns:a16="http://schemas.microsoft.com/office/drawing/2014/main" xmlns="" id="{B501A1A8-8C1E-63D8-FBCE-76B0ADBD6737}"/>
                  </a:ext>
                </a:extLst>
              </p:cNvPr>
              <p:cNvSpPr/>
              <p:nvPr/>
            </p:nvSpPr>
            <p:spPr>
              <a:xfrm>
                <a:off x="6230500" y="3705975"/>
                <a:ext cx="85625" cy="16125"/>
              </a:xfrm>
              <a:custGeom>
                <a:avLst/>
                <a:gdLst/>
                <a:ahLst/>
                <a:cxnLst/>
                <a:rect l="l" t="t" r="r" b="b"/>
                <a:pathLst>
                  <a:path w="3425" h="645" fill="none" extrusionOk="0">
                    <a:moveTo>
                      <a:pt x="1" y="645"/>
                    </a:moveTo>
                    <a:lnTo>
                      <a:pt x="342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9" name="Google Shape;7379;p38">
                <a:extLst>
                  <a:ext uri="{FF2B5EF4-FFF2-40B4-BE49-F238E27FC236}">
                    <a16:creationId xmlns:a16="http://schemas.microsoft.com/office/drawing/2014/main" xmlns="" id="{FBBFE1ED-350F-1C3D-F6CF-DE91B9E12F8E}"/>
                  </a:ext>
                </a:extLst>
              </p:cNvPr>
              <p:cNvSpPr/>
              <p:nvPr/>
            </p:nvSpPr>
            <p:spPr>
              <a:xfrm>
                <a:off x="6232200" y="3730575"/>
                <a:ext cx="53875" cy="10000"/>
              </a:xfrm>
              <a:custGeom>
                <a:avLst/>
                <a:gdLst/>
                <a:ahLst/>
                <a:cxnLst/>
                <a:rect l="l" t="t" r="r" b="b"/>
                <a:pathLst>
                  <a:path w="2155" h="400" fill="none" extrusionOk="0">
                    <a:moveTo>
                      <a:pt x="1" y="400"/>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0" name="Google Shape;7380;p38">
                <a:extLst>
                  <a:ext uri="{FF2B5EF4-FFF2-40B4-BE49-F238E27FC236}">
                    <a16:creationId xmlns:a16="http://schemas.microsoft.com/office/drawing/2014/main" xmlns="" id="{5D7CBEFA-B695-5C36-A76C-E872B5DB0DE9}"/>
                  </a:ext>
                </a:extLst>
              </p:cNvPr>
              <p:cNvSpPr/>
              <p:nvPr/>
            </p:nvSpPr>
            <p:spPr>
              <a:xfrm>
                <a:off x="6237700" y="3749725"/>
                <a:ext cx="53850" cy="10025"/>
              </a:xfrm>
              <a:custGeom>
                <a:avLst/>
                <a:gdLst/>
                <a:ahLst/>
                <a:cxnLst/>
                <a:rect l="l" t="t" r="r" b="b"/>
                <a:pathLst>
                  <a:path w="2154" h="401" fill="none" extrusionOk="0">
                    <a:moveTo>
                      <a:pt x="1"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1" name="Google Shape;7381;p38">
                <a:extLst>
                  <a:ext uri="{FF2B5EF4-FFF2-40B4-BE49-F238E27FC236}">
                    <a16:creationId xmlns:a16="http://schemas.microsoft.com/office/drawing/2014/main" xmlns="" id="{6711E7CC-2C5E-218F-E52D-4A894C807C74}"/>
                  </a:ext>
                </a:extLst>
              </p:cNvPr>
              <p:cNvSpPr/>
              <p:nvPr/>
            </p:nvSpPr>
            <p:spPr>
              <a:xfrm>
                <a:off x="6242475" y="3770025"/>
                <a:ext cx="53875" cy="10100"/>
              </a:xfrm>
              <a:custGeom>
                <a:avLst/>
                <a:gdLst/>
                <a:ahLst/>
                <a:cxnLst/>
                <a:rect l="l" t="t" r="r" b="b"/>
                <a:pathLst>
                  <a:path w="2155" h="404" fill="none" extrusionOk="0">
                    <a:moveTo>
                      <a:pt x="0"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2" name="Google Shape;7382;p38">
                <a:extLst>
                  <a:ext uri="{FF2B5EF4-FFF2-40B4-BE49-F238E27FC236}">
                    <a16:creationId xmlns:a16="http://schemas.microsoft.com/office/drawing/2014/main" xmlns="" id="{1D58F684-3D15-0BA3-216C-2ECABBB6B0D4}"/>
                  </a:ext>
                </a:extLst>
              </p:cNvPr>
              <p:cNvSpPr/>
              <p:nvPr/>
            </p:nvSpPr>
            <p:spPr>
              <a:xfrm>
                <a:off x="6246025" y="3789200"/>
                <a:ext cx="53925" cy="10075"/>
              </a:xfrm>
              <a:custGeom>
                <a:avLst/>
                <a:gdLst/>
                <a:ahLst/>
                <a:cxnLst/>
                <a:rect l="l" t="t" r="r" b="b"/>
                <a:pathLst>
                  <a:path w="2157" h="403" fill="none" extrusionOk="0">
                    <a:moveTo>
                      <a:pt x="1" y="403"/>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3" name="Google Shape;7383;p38">
                <a:extLst>
                  <a:ext uri="{FF2B5EF4-FFF2-40B4-BE49-F238E27FC236}">
                    <a16:creationId xmlns:a16="http://schemas.microsoft.com/office/drawing/2014/main" xmlns="" id="{51F4E2DE-9558-E257-2BB5-7BCE76D7CFAA}"/>
                  </a:ext>
                </a:extLst>
              </p:cNvPr>
              <p:cNvSpPr/>
              <p:nvPr/>
            </p:nvSpPr>
            <p:spPr>
              <a:xfrm>
                <a:off x="6249375" y="3801975"/>
                <a:ext cx="85550" cy="16075"/>
              </a:xfrm>
              <a:custGeom>
                <a:avLst/>
                <a:gdLst/>
                <a:ahLst/>
                <a:cxnLst/>
                <a:rect l="l" t="t" r="r" b="b"/>
                <a:pathLst>
                  <a:path w="3422" h="643" fill="none" extrusionOk="0">
                    <a:moveTo>
                      <a:pt x="1" y="642"/>
                    </a:moveTo>
                    <a:lnTo>
                      <a:pt x="3421"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4" name="Google Shape;7384;p38">
                <a:extLst>
                  <a:ext uri="{FF2B5EF4-FFF2-40B4-BE49-F238E27FC236}">
                    <a16:creationId xmlns:a16="http://schemas.microsoft.com/office/drawing/2014/main" xmlns="" id="{A25976A5-A8B6-6100-48F8-1ADB06761730}"/>
                  </a:ext>
                </a:extLst>
              </p:cNvPr>
              <p:cNvSpPr/>
              <p:nvPr/>
            </p:nvSpPr>
            <p:spPr>
              <a:xfrm>
                <a:off x="6251000" y="3828250"/>
                <a:ext cx="53850" cy="10075"/>
              </a:xfrm>
              <a:custGeom>
                <a:avLst/>
                <a:gdLst/>
                <a:ahLst/>
                <a:cxnLst/>
                <a:rect l="l" t="t" r="r" b="b"/>
                <a:pathLst>
                  <a:path w="2154" h="403"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5" name="Google Shape;7385;p38">
                <a:extLst>
                  <a:ext uri="{FF2B5EF4-FFF2-40B4-BE49-F238E27FC236}">
                    <a16:creationId xmlns:a16="http://schemas.microsoft.com/office/drawing/2014/main" xmlns="" id="{E469C622-4946-2FE6-02F4-47E40A93CA85}"/>
                  </a:ext>
                </a:extLst>
              </p:cNvPr>
              <p:cNvSpPr/>
              <p:nvPr/>
            </p:nvSpPr>
            <p:spPr>
              <a:xfrm>
                <a:off x="6256500" y="3847400"/>
                <a:ext cx="53850" cy="10050"/>
              </a:xfrm>
              <a:custGeom>
                <a:avLst/>
                <a:gdLst/>
                <a:ahLst/>
                <a:cxnLst/>
                <a:rect l="l" t="t" r="r" b="b"/>
                <a:pathLst>
                  <a:path w="2154"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6" name="Google Shape;7386;p38">
                <a:extLst>
                  <a:ext uri="{FF2B5EF4-FFF2-40B4-BE49-F238E27FC236}">
                    <a16:creationId xmlns:a16="http://schemas.microsoft.com/office/drawing/2014/main" xmlns="" id="{C6B24E52-C294-AF26-97CF-F218782610A0}"/>
                  </a:ext>
                </a:extLst>
              </p:cNvPr>
              <p:cNvSpPr/>
              <p:nvPr/>
            </p:nvSpPr>
            <p:spPr>
              <a:xfrm>
                <a:off x="6261225" y="3867775"/>
                <a:ext cx="53875" cy="10025"/>
              </a:xfrm>
              <a:custGeom>
                <a:avLst/>
                <a:gdLst/>
                <a:ahLst/>
                <a:cxnLst/>
                <a:rect l="l" t="t" r="r" b="b"/>
                <a:pathLst>
                  <a:path w="2155" h="401" fill="none" extrusionOk="0">
                    <a:moveTo>
                      <a:pt x="1" y="400"/>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7" name="Google Shape;7387;p38">
                <a:extLst>
                  <a:ext uri="{FF2B5EF4-FFF2-40B4-BE49-F238E27FC236}">
                    <a16:creationId xmlns:a16="http://schemas.microsoft.com/office/drawing/2014/main" xmlns="" id="{CD91E0FD-BD18-B119-4C61-3DC1DE4B16BD}"/>
                  </a:ext>
                </a:extLst>
              </p:cNvPr>
              <p:cNvSpPr/>
              <p:nvPr/>
            </p:nvSpPr>
            <p:spPr>
              <a:xfrm>
                <a:off x="6264825" y="3886900"/>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8" name="Google Shape;7388;p38">
                <a:extLst>
                  <a:ext uri="{FF2B5EF4-FFF2-40B4-BE49-F238E27FC236}">
                    <a16:creationId xmlns:a16="http://schemas.microsoft.com/office/drawing/2014/main" xmlns="" id="{B59F90FB-A4D0-4BFA-DFF8-C2E3EED3813B}"/>
                  </a:ext>
                </a:extLst>
              </p:cNvPr>
              <p:cNvSpPr/>
              <p:nvPr/>
            </p:nvSpPr>
            <p:spPr>
              <a:xfrm>
                <a:off x="6268150" y="3899675"/>
                <a:ext cx="85575" cy="16125"/>
              </a:xfrm>
              <a:custGeom>
                <a:avLst/>
                <a:gdLst/>
                <a:ahLst/>
                <a:cxnLst/>
                <a:rect l="l" t="t" r="r" b="b"/>
                <a:pathLst>
                  <a:path w="3423" h="645" fill="none" extrusionOk="0">
                    <a:moveTo>
                      <a:pt x="0" y="644"/>
                    </a:moveTo>
                    <a:lnTo>
                      <a:pt x="3422"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9" name="Google Shape;7389;p38">
                <a:extLst>
                  <a:ext uri="{FF2B5EF4-FFF2-40B4-BE49-F238E27FC236}">
                    <a16:creationId xmlns:a16="http://schemas.microsoft.com/office/drawing/2014/main" xmlns="" id="{3A4207CE-B597-B5C6-BFB9-EC57E4105741}"/>
                  </a:ext>
                </a:extLst>
              </p:cNvPr>
              <p:cNvSpPr/>
              <p:nvPr/>
            </p:nvSpPr>
            <p:spPr>
              <a:xfrm>
                <a:off x="6268475" y="3923125"/>
                <a:ext cx="53875" cy="10050"/>
              </a:xfrm>
              <a:custGeom>
                <a:avLst/>
                <a:gdLst/>
                <a:ahLst/>
                <a:cxnLst/>
                <a:rect l="l" t="t" r="r" b="b"/>
                <a:pathLst>
                  <a:path w="2155" h="402" fill="none" extrusionOk="0">
                    <a:moveTo>
                      <a:pt x="0" y="402"/>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0" name="Google Shape;7390;p38">
                <a:extLst>
                  <a:ext uri="{FF2B5EF4-FFF2-40B4-BE49-F238E27FC236}">
                    <a16:creationId xmlns:a16="http://schemas.microsoft.com/office/drawing/2014/main" xmlns="" id="{09ABD5ED-C8E7-87D2-0066-9FB54E822D2C}"/>
                  </a:ext>
                </a:extLst>
              </p:cNvPr>
              <p:cNvSpPr/>
              <p:nvPr/>
            </p:nvSpPr>
            <p:spPr>
              <a:xfrm>
                <a:off x="6273925" y="3942300"/>
                <a:ext cx="53875" cy="10050"/>
              </a:xfrm>
              <a:custGeom>
                <a:avLst/>
                <a:gdLst/>
                <a:ahLst/>
                <a:cxnLst/>
                <a:rect l="l" t="t" r="r" b="b"/>
                <a:pathLst>
                  <a:path w="2155"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1" name="Google Shape;7391;p38">
                <a:extLst>
                  <a:ext uri="{FF2B5EF4-FFF2-40B4-BE49-F238E27FC236}">
                    <a16:creationId xmlns:a16="http://schemas.microsoft.com/office/drawing/2014/main" xmlns="" id="{88EB1E40-F4F7-1D40-221F-77E789DD7030}"/>
                  </a:ext>
                </a:extLst>
              </p:cNvPr>
              <p:cNvSpPr/>
              <p:nvPr/>
            </p:nvSpPr>
            <p:spPr>
              <a:xfrm>
                <a:off x="6278750" y="3962625"/>
                <a:ext cx="53825" cy="10050"/>
              </a:xfrm>
              <a:custGeom>
                <a:avLst/>
                <a:gdLst/>
                <a:ahLst/>
                <a:cxnLst/>
                <a:rect l="l" t="t" r="r" b="b"/>
                <a:pathLst>
                  <a:path w="2153" h="402" fill="none" extrusionOk="0">
                    <a:moveTo>
                      <a:pt x="0"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2" name="Google Shape;7392;p38">
                <a:extLst>
                  <a:ext uri="{FF2B5EF4-FFF2-40B4-BE49-F238E27FC236}">
                    <a16:creationId xmlns:a16="http://schemas.microsoft.com/office/drawing/2014/main" xmlns="" id="{9ED2A7F3-7205-C324-81AE-1BE9B8754206}"/>
                  </a:ext>
                </a:extLst>
              </p:cNvPr>
              <p:cNvSpPr/>
              <p:nvPr/>
            </p:nvSpPr>
            <p:spPr>
              <a:xfrm>
                <a:off x="6282325" y="3981750"/>
                <a:ext cx="53850" cy="10100"/>
              </a:xfrm>
              <a:custGeom>
                <a:avLst/>
                <a:gdLst/>
                <a:ahLst/>
                <a:cxnLst/>
                <a:rect l="l" t="t" r="r" b="b"/>
                <a:pathLst>
                  <a:path w="2154" h="404" fill="none" extrusionOk="0">
                    <a:moveTo>
                      <a:pt x="1" y="403"/>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3" name="Google Shape;7393;p38">
                <a:extLst>
                  <a:ext uri="{FF2B5EF4-FFF2-40B4-BE49-F238E27FC236}">
                    <a16:creationId xmlns:a16="http://schemas.microsoft.com/office/drawing/2014/main" xmlns="" id="{E8ED5529-EEFB-8C11-A50F-DCF171A4192E}"/>
                  </a:ext>
                </a:extLst>
              </p:cNvPr>
              <p:cNvSpPr/>
              <p:nvPr/>
            </p:nvSpPr>
            <p:spPr>
              <a:xfrm>
                <a:off x="6288450" y="3993150"/>
                <a:ext cx="85525" cy="16075"/>
              </a:xfrm>
              <a:custGeom>
                <a:avLst/>
                <a:gdLst/>
                <a:ahLst/>
                <a:cxnLst/>
                <a:rect l="l" t="t" r="r" b="b"/>
                <a:pathLst>
                  <a:path w="3421" h="643" fill="none" extrusionOk="0">
                    <a:moveTo>
                      <a:pt x="0" y="643"/>
                    </a:moveTo>
                    <a:lnTo>
                      <a:pt x="3421"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4" name="Google Shape;7394;p38">
                <a:extLst>
                  <a:ext uri="{FF2B5EF4-FFF2-40B4-BE49-F238E27FC236}">
                    <a16:creationId xmlns:a16="http://schemas.microsoft.com/office/drawing/2014/main" xmlns="" id="{74F571A7-CDA6-FC19-6C76-BA1D3C69DA68}"/>
                  </a:ext>
                </a:extLst>
              </p:cNvPr>
              <p:cNvSpPr/>
              <p:nvPr/>
            </p:nvSpPr>
            <p:spPr>
              <a:xfrm>
                <a:off x="6290100" y="4017700"/>
                <a:ext cx="53875" cy="10050"/>
              </a:xfrm>
              <a:custGeom>
                <a:avLst/>
                <a:gdLst/>
                <a:ahLst/>
                <a:cxnLst/>
                <a:rect l="l" t="t" r="r" b="b"/>
                <a:pathLst>
                  <a:path w="2155" h="402" fill="none" extrusionOk="0">
                    <a:moveTo>
                      <a:pt x="0"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5" name="Google Shape;7395;p38">
                <a:extLst>
                  <a:ext uri="{FF2B5EF4-FFF2-40B4-BE49-F238E27FC236}">
                    <a16:creationId xmlns:a16="http://schemas.microsoft.com/office/drawing/2014/main" xmlns="" id="{7F3D168E-62F6-8DE8-5A54-D8339C7D71BF}"/>
                  </a:ext>
                </a:extLst>
              </p:cNvPr>
              <p:cNvSpPr/>
              <p:nvPr/>
            </p:nvSpPr>
            <p:spPr>
              <a:xfrm>
                <a:off x="6295550" y="4036850"/>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6" name="Google Shape;7396;p38">
                <a:extLst>
                  <a:ext uri="{FF2B5EF4-FFF2-40B4-BE49-F238E27FC236}">
                    <a16:creationId xmlns:a16="http://schemas.microsoft.com/office/drawing/2014/main" xmlns="" id="{26F7CC89-F58E-F947-4803-191454317927}"/>
                  </a:ext>
                </a:extLst>
              </p:cNvPr>
              <p:cNvSpPr/>
              <p:nvPr/>
            </p:nvSpPr>
            <p:spPr>
              <a:xfrm>
                <a:off x="6300375" y="4057200"/>
                <a:ext cx="53825" cy="10050"/>
              </a:xfrm>
              <a:custGeom>
                <a:avLst/>
                <a:gdLst/>
                <a:ahLst/>
                <a:cxnLst/>
                <a:rect l="l" t="t" r="r" b="b"/>
                <a:pathLst>
                  <a:path w="2153" h="402" fill="none" extrusionOk="0">
                    <a:moveTo>
                      <a:pt x="0" y="401"/>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7" name="Google Shape;7397;p38">
                <a:extLst>
                  <a:ext uri="{FF2B5EF4-FFF2-40B4-BE49-F238E27FC236}">
                    <a16:creationId xmlns:a16="http://schemas.microsoft.com/office/drawing/2014/main" xmlns="" id="{9039D0EE-5BF7-1B9D-190C-1AAE70219DFE}"/>
                  </a:ext>
                </a:extLst>
              </p:cNvPr>
              <p:cNvSpPr/>
              <p:nvPr/>
            </p:nvSpPr>
            <p:spPr>
              <a:xfrm>
                <a:off x="6303975" y="4076325"/>
                <a:ext cx="53825" cy="10075"/>
              </a:xfrm>
              <a:custGeom>
                <a:avLst/>
                <a:gdLst/>
                <a:ahLst/>
                <a:cxnLst/>
                <a:rect l="l" t="t" r="r" b="b"/>
                <a:pathLst>
                  <a:path w="2153" h="403" fill="none" extrusionOk="0">
                    <a:moveTo>
                      <a:pt x="0"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8" name="Google Shape;7398;p38">
                <a:extLst>
                  <a:ext uri="{FF2B5EF4-FFF2-40B4-BE49-F238E27FC236}">
                    <a16:creationId xmlns:a16="http://schemas.microsoft.com/office/drawing/2014/main" xmlns="" id="{FAC214FC-9D77-F7FE-953F-10D8FAFF89BC}"/>
                  </a:ext>
                </a:extLst>
              </p:cNvPr>
              <p:cNvSpPr/>
              <p:nvPr/>
            </p:nvSpPr>
            <p:spPr>
              <a:xfrm>
                <a:off x="6307250" y="4089125"/>
                <a:ext cx="85525" cy="16075"/>
              </a:xfrm>
              <a:custGeom>
                <a:avLst/>
                <a:gdLst/>
                <a:ahLst/>
                <a:cxnLst/>
                <a:rect l="l" t="t" r="r" b="b"/>
                <a:pathLst>
                  <a:path w="3421" h="643" fill="none" extrusionOk="0">
                    <a:moveTo>
                      <a:pt x="0" y="643"/>
                    </a:moveTo>
                    <a:lnTo>
                      <a:pt x="3420"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9" name="Google Shape;7399;p38">
                <a:extLst>
                  <a:ext uri="{FF2B5EF4-FFF2-40B4-BE49-F238E27FC236}">
                    <a16:creationId xmlns:a16="http://schemas.microsoft.com/office/drawing/2014/main" xmlns="" id="{AF51A9B4-B07F-A0F0-B8B6-ED6F52947C6E}"/>
                  </a:ext>
                </a:extLst>
              </p:cNvPr>
              <p:cNvSpPr/>
              <p:nvPr/>
            </p:nvSpPr>
            <p:spPr>
              <a:xfrm>
                <a:off x="6308900" y="4115400"/>
                <a:ext cx="53875" cy="10075"/>
              </a:xfrm>
              <a:custGeom>
                <a:avLst/>
                <a:gdLst/>
                <a:ahLst/>
                <a:cxnLst/>
                <a:rect l="l" t="t" r="r" b="b"/>
                <a:pathLst>
                  <a:path w="2155" h="403" fill="none" extrusionOk="0">
                    <a:moveTo>
                      <a:pt x="0"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0" name="Google Shape;7400;p38">
                <a:extLst>
                  <a:ext uri="{FF2B5EF4-FFF2-40B4-BE49-F238E27FC236}">
                    <a16:creationId xmlns:a16="http://schemas.microsoft.com/office/drawing/2014/main" xmlns="" id="{C529ECC9-0D1F-9095-E0A0-6653CB109E9C}"/>
                  </a:ext>
                </a:extLst>
              </p:cNvPr>
              <p:cNvSpPr/>
              <p:nvPr/>
            </p:nvSpPr>
            <p:spPr>
              <a:xfrm>
                <a:off x="6314350" y="4134625"/>
                <a:ext cx="53875" cy="10000"/>
              </a:xfrm>
              <a:custGeom>
                <a:avLst/>
                <a:gdLst/>
                <a:ahLst/>
                <a:cxnLst/>
                <a:rect l="l" t="t" r="r" b="b"/>
                <a:pathLst>
                  <a:path w="2155" h="400" fill="none" extrusionOk="0">
                    <a:moveTo>
                      <a:pt x="1" y="400"/>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1" name="Google Shape;7401;p38">
                <a:extLst>
                  <a:ext uri="{FF2B5EF4-FFF2-40B4-BE49-F238E27FC236}">
                    <a16:creationId xmlns:a16="http://schemas.microsoft.com/office/drawing/2014/main" xmlns="" id="{03F90C2B-51AD-2C93-E15C-C1B44943FE18}"/>
                  </a:ext>
                </a:extLst>
              </p:cNvPr>
              <p:cNvSpPr/>
              <p:nvPr/>
            </p:nvSpPr>
            <p:spPr>
              <a:xfrm>
                <a:off x="6319175" y="4154900"/>
                <a:ext cx="53825" cy="10100"/>
              </a:xfrm>
              <a:custGeom>
                <a:avLst/>
                <a:gdLst/>
                <a:ahLst/>
                <a:cxnLst/>
                <a:rect l="l" t="t" r="r" b="b"/>
                <a:pathLst>
                  <a:path w="2153" h="404" fill="none" extrusionOk="0">
                    <a:moveTo>
                      <a:pt x="0"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2" name="Google Shape;7402;p38">
                <a:extLst>
                  <a:ext uri="{FF2B5EF4-FFF2-40B4-BE49-F238E27FC236}">
                    <a16:creationId xmlns:a16="http://schemas.microsoft.com/office/drawing/2014/main" xmlns="" id="{11CD4CCE-F68C-65B3-EE80-04CE1F407F60}"/>
                  </a:ext>
                </a:extLst>
              </p:cNvPr>
              <p:cNvSpPr/>
              <p:nvPr/>
            </p:nvSpPr>
            <p:spPr>
              <a:xfrm>
                <a:off x="6322775" y="4174075"/>
                <a:ext cx="53825" cy="10000"/>
              </a:xfrm>
              <a:custGeom>
                <a:avLst/>
                <a:gdLst/>
                <a:ahLst/>
                <a:cxnLst/>
                <a:rect l="l" t="t" r="r" b="b"/>
                <a:pathLst>
                  <a:path w="2153" h="400" fill="none" extrusionOk="0">
                    <a:moveTo>
                      <a:pt x="0"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3" name="Google Shape;7403;p38">
                <a:extLst>
                  <a:ext uri="{FF2B5EF4-FFF2-40B4-BE49-F238E27FC236}">
                    <a16:creationId xmlns:a16="http://schemas.microsoft.com/office/drawing/2014/main" xmlns="" id="{1E637312-5D8F-B643-9B83-C47158F37AD8}"/>
                  </a:ext>
                </a:extLst>
              </p:cNvPr>
              <p:cNvSpPr/>
              <p:nvPr/>
            </p:nvSpPr>
            <p:spPr>
              <a:xfrm>
                <a:off x="6326050" y="4186850"/>
                <a:ext cx="85525" cy="16075"/>
              </a:xfrm>
              <a:custGeom>
                <a:avLst/>
                <a:gdLst/>
                <a:ahLst/>
                <a:cxnLst/>
                <a:rect l="l" t="t" r="r" b="b"/>
                <a:pathLst>
                  <a:path w="3421" h="643" fill="none" extrusionOk="0">
                    <a:moveTo>
                      <a:pt x="0" y="643"/>
                    </a:moveTo>
                    <a:lnTo>
                      <a:pt x="3420"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504" name="Google Shape;7414;p38">
              <a:extLst>
                <a:ext uri="{FF2B5EF4-FFF2-40B4-BE49-F238E27FC236}">
                  <a16:creationId xmlns:a16="http://schemas.microsoft.com/office/drawing/2014/main" xmlns="" id="{847220AC-9421-E87F-FF77-728B01F108AA}"/>
                </a:ext>
              </a:extLst>
            </p:cNvPr>
            <p:cNvGrpSpPr/>
            <p:nvPr/>
          </p:nvGrpSpPr>
          <p:grpSpPr>
            <a:xfrm>
              <a:off x="-156148" y="304186"/>
              <a:ext cx="2983287" cy="4661030"/>
              <a:chOff x="899250" y="522000"/>
              <a:chExt cx="1516900" cy="2369975"/>
            </a:xfrm>
          </p:grpSpPr>
          <p:sp>
            <p:nvSpPr>
              <p:cNvPr id="2505" name="Google Shape;7415;p38">
                <a:extLst>
                  <a:ext uri="{FF2B5EF4-FFF2-40B4-BE49-F238E27FC236}">
                    <a16:creationId xmlns:a16="http://schemas.microsoft.com/office/drawing/2014/main" xmlns="" id="{BE98B26B-8A94-9AC3-57BF-A6FA94B3883F}"/>
                  </a:ext>
                </a:extLst>
              </p:cNvPr>
              <p:cNvSpPr/>
              <p:nvPr/>
            </p:nvSpPr>
            <p:spPr>
              <a:xfrm>
                <a:off x="921650" y="1769125"/>
                <a:ext cx="771775" cy="1064825"/>
              </a:xfrm>
              <a:custGeom>
                <a:avLst/>
                <a:gdLst/>
                <a:ahLst/>
                <a:cxnLst/>
                <a:rect l="l" t="t" r="r" b="b"/>
                <a:pathLst>
                  <a:path w="30871" h="42593" extrusionOk="0">
                    <a:moveTo>
                      <a:pt x="3467" y="1"/>
                    </a:moveTo>
                    <a:lnTo>
                      <a:pt x="0" y="2313"/>
                    </a:lnTo>
                    <a:lnTo>
                      <a:pt x="26247" y="42592"/>
                    </a:lnTo>
                    <a:lnTo>
                      <a:pt x="30871" y="42427"/>
                    </a:lnTo>
                    <a:lnTo>
                      <a:pt x="3467" y="1"/>
                    </a:ln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6" name="Google Shape;7416;p38">
                <a:extLst>
                  <a:ext uri="{FF2B5EF4-FFF2-40B4-BE49-F238E27FC236}">
                    <a16:creationId xmlns:a16="http://schemas.microsoft.com/office/drawing/2014/main" xmlns="" id="{022AF663-97BD-7B30-938F-7B86C0344434}"/>
                  </a:ext>
                </a:extLst>
              </p:cNvPr>
              <p:cNvSpPr/>
              <p:nvPr/>
            </p:nvSpPr>
            <p:spPr>
              <a:xfrm>
                <a:off x="899250" y="1679350"/>
                <a:ext cx="115575" cy="115525"/>
              </a:xfrm>
              <a:custGeom>
                <a:avLst/>
                <a:gdLst/>
                <a:ahLst/>
                <a:cxnLst/>
                <a:rect l="l" t="t" r="r" b="b"/>
                <a:pathLst>
                  <a:path w="4623" h="4621" extrusionOk="0">
                    <a:moveTo>
                      <a:pt x="2311" y="0"/>
                    </a:moveTo>
                    <a:cubicBezTo>
                      <a:pt x="1035" y="0"/>
                      <a:pt x="0" y="1034"/>
                      <a:pt x="0" y="2309"/>
                    </a:cubicBezTo>
                    <a:cubicBezTo>
                      <a:pt x="0" y="3585"/>
                      <a:pt x="1035" y="4620"/>
                      <a:pt x="2311" y="4620"/>
                    </a:cubicBezTo>
                    <a:cubicBezTo>
                      <a:pt x="3587" y="4620"/>
                      <a:pt x="4622" y="3585"/>
                      <a:pt x="4622" y="2309"/>
                    </a:cubicBezTo>
                    <a:cubicBezTo>
                      <a:pt x="4622" y="1034"/>
                      <a:pt x="3587" y="0"/>
                      <a:pt x="2311" y="0"/>
                    </a:cubicBezTo>
                    <a:close/>
                  </a:path>
                </a:pathLst>
              </a:custGeom>
              <a:solidFill>
                <a:srgbClr val="FDC300"/>
              </a:solidFill>
              <a:ln w="104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7" name="Google Shape;7417;p38">
                <a:extLst>
                  <a:ext uri="{FF2B5EF4-FFF2-40B4-BE49-F238E27FC236}">
                    <a16:creationId xmlns:a16="http://schemas.microsoft.com/office/drawing/2014/main" xmlns="" id="{828C0022-78E7-F6D1-7E93-553DE81FCC97}"/>
                  </a:ext>
                </a:extLst>
              </p:cNvPr>
              <p:cNvSpPr/>
              <p:nvPr/>
            </p:nvSpPr>
            <p:spPr>
              <a:xfrm>
                <a:off x="903625" y="783950"/>
                <a:ext cx="781825" cy="903425"/>
              </a:xfrm>
              <a:custGeom>
                <a:avLst/>
                <a:gdLst/>
                <a:ahLst/>
                <a:cxnLst/>
                <a:rect l="l" t="t" r="r" b="b"/>
                <a:pathLst>
                  <a:path w="31273" h="36137" extrusionOk="0">
                    <a:moveTo>
                      <a:pt x="26991" y="1"/>
                    </a:moveTo>
                    <a:lnTo>
                      <a:pt x="0" y="35019"/>
                    </a:lnTo>
                    <a:lnTo>
                      <a:pt x="4578" y="36136"/>
                    </a:lnTo>
                    <a:lnTo>
                      <a:pt x="31273" y="2588"/>
                    </a:lnTo>
                    <a:lnTo>
                      <a:pt x="26991" y="1"/>
                    </a:ln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8" name="Google Shape;7418;p38">
                <a:extLst>
                  <a:ext uri="{FF2B5EF4-FFF2-40B4-BE49-F238E27FC236}">
                    <a16:creationId xmlns:a16="http://schemas.microsoft.com/office/drawing/2014/main" xmlns="" id="{32A01B01-F56F-9DA4-13FE-8E4C493FB79C}"/>
                  </a:ext>
                </a:extLst>
              </p:cNvPr>
              <p:cNvSpPr/>
              <p:nvPr/>
            </p:nvSpPr>
            <p:spPr>
              <a:xfrm>
                <a:off x="1468900" y="522000"/>
                <a:ext cx="370925" cy="326675"/>
              </a:xfrm>
              <a:custGeom>
                <a:avLst/>
                <a:gdLst/>
                <a:ahLst/>
                <a:cxnLst/>
                <a:rect l="l" t="t" r="r" b="b"/>
                <a:pathLst>
                  <a:path w="14837" h="13067" extrusionOk="0">
                    <a:moveTo>
                      <a:pt x="5572" y="1"/>
                    </a:moveTo>
                    <a:cubicBezTo>
                      <a:pt x="4236" y="1"/>
                      <a:pt x="3139" y="486"/>
                      <a:pt x="2310" y="1426"/>
                    </a:cubicBezTo>
                    <a:cubicBezTo>
                      <a:pt x="0" y="4039"/>
                      <a:pt x="925" y="6473"/>
                      <a:pt x="2310" y="8318"/>
                    </a:cubicBezTo>
                    <a:cubicBezTo>
                      <a:pt x="3694" y="10163"/>
                      <a:pt x="8662" y="13066"/>
                      <a:pt x="8662" y="13066"/>
                    </a:cubicBezTo>
                    <a:lnTo>
                      <a:pt x="14836" y="4791"/>
                    </a:lnTo>
                    <a:cubicBezTo>
                      <a:pt x="11093" y="1541"/>
                      <a:pt x="7952" y="1"/>
                      <a:pt x="5572"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9" name="Google Shape;7419;p38">
                <a:extLst>
                  <a:ext uri="{FF2B5EF4-FFF2-40B4-BE49-F238E27FC236}">
                    <a16:creationId xmlns:a16="http://schemas.microsoft.com/office/drawing/2014/main" xmlns="" id="{309CAE0A-85EF-F76D-6C0C-59B6041101F4}"/>
                  </a:ext>
                </a:extLst>
              </p:cNvPr>
              <p:cNvSpPr/>
              <p:nvPr/>
            </p:nvSpPr>
            <p:spPr>
              <a:xfrm>
                <a:off x="1584275" y="560575"/>
                <a:ext cx="750000" cy="708525"/>
              </a:xfrm>
              <a:custGeom>
                <a:avLst/>
                <a:gdLst/>
                <a:ahLst/>
                <a:cxnLst/>
                <a:rect l="l" t="t" r="r" b="b"/>
                <a:pathLst>
                  <a:path w="30000" h="28341" extrusionOk="0">
                    <a:moveTo>
                      <a:pt x="18006" y="1"/>
                    </a:moveTo>
                    <a:cubicBezTo>
                      <a:pt x="14060" y="1"/>
                      <a:pt x="9719" y="1565"/>
                      <a:pt x="5913" y="6597"/>
                    </a:cubicBezTo>
                    <a:cubicBezTo>
                      <a:pt x="5434" y="7229"/>
                      <a:pt x="5040" y="7884"/>
                      <a:pt x="4737" y="8546"/>
                    </a:cubicBezTo>
                    <a:cubicBezTo>
                      <a:pt x="1" y="18897"/>
                      <a:pt x="10826" y="28340"/>
                      <a:pt x="10826" y="28340"/>
                    </a:cubicBezTo>
                    <a:cubicBezTo>
                      <a:pt x="11410" y="24946"/>
                      <a:pt x="12830" y="12605"/>
                      <a:pt x="24216" y="6403"/>
                    </a:cubicBezTo>
                    <a:cubicBezTo>
                      <a:pt x="25791" y="5546"/>
                      <a:pt x="27708" y="4736"/>
                      <a:pt x="29999" y="4170"/>
                    </a:cubicBezTo>
                    <a:cubicBezTo>
                      <a:pt x="29170" y="3676"/>
                      <a:pt x="24054" y="1"/>
                      <a:pt x="18006"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0" name="Google Shape;7420;p38">
                <a:extLst>
                  <a:ext uri="{FF2B5EF4-FFF2-40B4-BE49-F238E27FC236}">
                    <a16:creationId xmlns:a16="http://schemas.microsoft.com/office/drawing/2014/main" xmlns="" id="{75DFCA4F-78DF-D721-2631-B7C7BBF67DA6}"/>
                  </a:ext>
                </a:extLst>
              </p:cNvPr>
              <p:cNvSpPr/>
              <p:nvPr/>
            </p:nvSpPr>
            <p:spPr>
              <a:xfrm>
                <a:off x="1854925" y="664800"/>
                <a:ext cx="561225" cy="608475"/>
              </a:xfrm>
              <a:custGeom>
                <a:avLst/>
                <a:gdLst/>
                <a:ahLst/>
                <a:cxnLst/>
                <a:rect l="l" t="t" r="r" b="b"/>
                <a:pathLst>
                  <a:path w="22449" h="24339" extrusionOk="0">
                    <a:moveTo>
                      <a:pt x="19173" y="1"/>
                    </a:moveTo>
                    <a:cubicBezTo>
                      <a:pt x="16882" y="567"/>
                      <a:pt x="14965" y="1377"/>
                      <a:pt x="13390" y="2234"/>
                    </a:cubicBezTo>
                    <a:cubicBezTo>
                      <a:pt x="2004" y="8434"/>
                      <a:pt x="582" y="20777"/>
                      <a:pt x="0" y="24171"/>
                    </a:cubicBezTo>
                    <a:cubicBezTo>
                      <a:pt x="0" y="24171"/>
                      <a:pt x="592" y="24339"/>
                      <a:pt x="1608" y="24339"/>
                    </a:cubicBezTo>
                    <a:cubicBezTo>
                      <a:pt x="4027" y="24339"/>
                      <a:pt x="8848" y="23388"/>
                      <a:pt x="13796" y="16955"/>
                    </a:cubicBezTo>
                    <a:cubicBezTo>
                      <a:pt x="22448" y="5705"/>
                      <a:pt x="19173" y="1"/>
                      <a:pt x="19173"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1" name="Google Shape;7421;p38">
                <a:extLst>
                  <a:ext uri="{FF2B5EF4-FFF2-40B4-BE49-F238E27FC236}">
                    <a16:creationId xmlns:a16="http://schemas.microsoft.com/office/drawing/2014/main" xmlns="" id="{FD3D93B7-21C0-0EAB-CABF-4F202C2DD0AA}"/>
                  </a:ext>
                </a:extLst>
              </p:cNvPr>
              <p:cNvSpPr/>
              <p:nvPr/>
            </p:nvSpPr>
            <p:spPr>
              <a:xfrm>
                <a:off x="1932950" y="827725"/>
                <a:ext cx="297450" cy="246025"/>
              </a:xfrm>
              <a:custGeom>
                <a:avLst/>
                <a:gdLst/>
                <a:ahLst/>
                <a:cxnLst/>
                <a:rect l="l" t="t" r="r" b="b"/>
                <a:pathLst>
                  <a:path w="11898" h="9841" extrusionOk="0">
                    <a:moveTo>
                      <a:pt x="5169" y="1"/>
                    </a:moveTo>
                    <a:cubicBezTo>
                      <a:pt x="4865" y="1"/>
                      <a:pt x="4721" y="28"/>
                      <a:pt x="4721" y="28"/>
                    </a:cubicBezTo>
                    <a:lnTo>
                      <a:pt x="1231" y="4133"/>
                    </a:lnTo>
                    <a:cubicBezTo>
                      <a:pt x="1231" y="4133"/>
                      <a:pt x="0" y="6468"/>
                      <a:pt x="2235" y="8449"/>
                    </a:cubicBezTo>
                    <a:cubicBezTo>
                      <a:pt x="3350" y="9435"/>
                      <a:pt x="4451" y="9840"/>
                      <a:pt x="5490" y="9840"/>
                    </a:cubicBezTo>
                    <a:cubicBezTo>
                      <a:pt x="6882" y="9840"/>
                      <a:pt x="8160" y="9112"/>
                      <a:pt x="9204" y="8079"/>
                    </a:cubicBezTo>
                    <a:cubicBezTo>
                      <a:pt x="11898" y="5410"/>
                      <a:pt x="11021" y="1266"/>
                      <a:pt x="7777" y="409"/>
                    </a:cubicBezTo>
                    <a:cubicBezTo>
                      <a:pt x="6490" y="67"/>
                      <a:pt x="5638" y="1"/>
                      <a:pt x="5169" y="1"/>
                    </a:cubicBezTo>
                    <a:close/>
                  </a:path>
                </a:pathLst>
              </a:custGeom>
              <a:solidFill>
                <a:srgbClr val="FDC300"/>
              </a:solidFill>
              <a:ln w="9525" cap="flat"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2" name="Google Shape;7422;p38">
                <a:extLst>
                  <a:ext uri="{FF2B5EF4-FFF2-40B4-BE49-F238E27FC236}">
                    <a16:creationId xmlns:a16="http://schemas.microsoft.com/office/drawing/2014/main" xmlns="" id="{C6F02C01-8F6D-89BD-1D6C-B5122E0F0DFF}"/>
                  </a:ext>
                </a:extLst>
              </p:cNvPr>
              <p:cNvSpPr/>
              <p:nvPr/>
            </p:nvSpPr>
            <p:spPr>
              <a:xfrm>
                <a:off x="1932950" y="823900"/>
                <a:ext cx="297450" cy="272750"/>
              </a:xfrm>
              <a:custGeom>
                <a:avLst/>
                <a:gdLst/>
                <a:ahLst/>
                <a:cxnLst/>
                <a:rect l="l" t="t" r="r" b="b"/>
                <a:pathLst>
                  <a:path w="11898" h="10910" fill="none" extrusionOk="0">
                    <a:moveTo>
                      <a:pt x="1231" y="4286"/>
                    </a:moveTo>
                    <a:cubicBezTo>
                      <a:pt x="1231" y="4286"/>
                      <a:pt x="0" y="6621"/>
                      <a:pt x="2235" y="8602"/>
                    </a:cubicBezTo>
                    <a:cubicBezTo>
                      <a:pt x="4844" y="10910"/>
                      <a:pt x="7381" y="10037"/>
                      <a:pt x="9204" y="8232"/>
                    </a:cubicBezTo>
                    <a:cubicBezTo>
                      <a:pt x="11898" y="5563"/>
                      <a:pt x="11021" y="1419"/>
                      <a:pt x="7777" y="562"/>
                    </a:cubicBezTo>
                    <a:cubicBezTo>
                      <a:pt x="5659" y="0"/>
                      <a:pt x="4721" y="181"/>
                      <a:pt x="4721" y="181"/>
                    </a:cubicBez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3" name="Google Shape;7423;p38">
                <a:extLst>
                  <a:ext uri="{FF2B5EF4-FFF2-40B4-BE49-F238E27FC236}">
                    <a16:creationId xmlns:a16="http://schemas.microsoft.com/office/drawing/2014/main" xmlns="" id="{FEC7E92A-D8DE-378D-B1BF-DE36919497F0}"/>
                  </a:ext>
                </a:extLst>
              </p:cNvPr>
              <p:cNvSpPr/>
              <p:nvPr/>
            </p:nvSpPr>
            <p:spPr>
              <a:xfrm>
                <a:off x="1245725" y="2813225"/>
                <a:ext cx="808500" cy="78750"/>
              </a:xfrm>
              <a:custGeom>
                <a:avLst/>
                <a:gdLst/>
                <a:ahLst/>
                <a:cxnLst/>
                <a:rect l="l" t="t" r="r" b="b"/>
                <a:pathLst>
                  <a:path w="32340" h="3150" extrusionOk="0">
                    <a:moveTo>
                      <a:pt x="149" y="0"/>
                    </a:moveTo>
                    <a:cubicBezTo>
                      <a:pt x="68" y="0"/>
                      <a:pt x="1" y="67"/>
                      <a:pt x="1" y="148"/>
                    </a:cubicBezTo>
                    <a:lnTo>
                      <a:pt x="1" y="3002"/>
                    </a:lnTo>
                    <a:cubicBezTo>
                      <a:pt x="1" y="3083"/>
                      <a:pt x="68" y="3149"/>
                      <a:pt x="149" y="3149"/>
                    </a:cubicBezTo>
                    <a:lnTo>
                      <a:pt x="32190" y="3149"/>
                    </a:lnTo>
                    <a:cubicBezTo>
                      <a:pt x="32271" y="3149"/>
                      <a:pt x="32339" y="3083"/>
                      <a:pt x="32339" y="3002"/>
                    </a:cubicBezTo>
                    <a:lnTo>
                      <a:pt x="32339" y="148"/>
                    </a:lnTo>
                    <a:cubicBezTo>
                      <a:pt x="32339" y="67"/>
                      <a:pt x="32271" y="0"/>
                      <a:pt x="32190" y="0"/>
                    </a:cubicBezTo>
                    <a:close/>
                  </a:path>
                </a:pathLst>
              </a:custGeom>
              <a:solidFill>
                <a:srgbClr val="FDC300"/>
              </a:solidFill>
              <a:ln w="10625"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514" name="Google Shape;7439;p38">
              <a:extLst>
                <a:ext uri="{FF2B5EF4-FFF2-40B4-BE49-F238E27FC236}">
                  <a16:creationId xmlns:a16="http://schemas.microsoft.com/office/drawing/2014/main" xmlns="" id="{56ADA003-DE39-4FC8-A374-9CC9D691B0F8}"/>
                </a:ext>
              </a:extLst>
            </p:cNvPr>
            <p:cNvGrpSpPr/>
            <p:nvPr/>
          </p:nvGrpSpPr>
          <p:grpSpPr>
            <a:xfrm>
              <a:off x="1966158" y="2821573"/>
              <a:ext cx="900107" cy="2143619"/>
              <a:chOff x="2866900" y="1572825"/>
              <a:chExt cx="469050" cy="1117050"/>
            </a:xfrm>
          </p:grpSpPr>
          <p:sp>
            <p:nvSpPr>
              <p:cNvPr id="2515" name="Google Shape;7440;p38">
                <a:extLst>
                  <a:ext uri="{FF2B5EF4-FFF2-40B4-BE49-F238E27FC236}">
                    <a16:creationId xmlns:a16="http://schemas.microsoft.com/office/drawing/2014/main" xmlns="" id="{CBF455B7-321E-6410-997F-B42225735553}"/>
                  </a:ext>
                </a:extLst>
              </p:cNvPr>
              <p:cNvSpPr/>
              <p:nvPr/>
            </p:nvSpPr>
            <p:spPr>
              <a:xfrm>
                <a:off x="2866950" y="2049850"/>
                <a:ext cx="469000" cy="640025"/>
              </a:xfrm>
              <a:custGeom>
                <a:avLst/>
                <a:gdLst/>
                <a:ahLst/>
                <a:cxnLst/>
                <a:rect l="l" t="t" r="r" b="b"/>
                <a:pathLst>
                  <a:path w="18760" h="25601" fill="none" extrusionOk="0">
                    <a:moveTo>
                      <a:pt x="9180" y="25601"/>
                    </a:moveTo>
                    <a:lnTo>
                      <a:pt x="5395" y="25601"/>
                    </a:lnTo>
                    <a:cubicBezTo>
                      <a:pt x="3937" y="25601"/>
                      <a:pt x="2711" y="24503"/>
                      <a:pt x="2551" y="23054"/>
                    </a:cubicBezTo>
                    <a:lnTo>
                      <a:pt x="0" y="1"/>
                    </a:lnTo>
                    <a:cubicBezTo>
                      <a:pt x="2260" y="814"/>
                      <a:pt x="5405" y="1636"/>
                      <a:pt x="9193" y="1687"/>
                    </a:cubicBezTo>
                    <a:cubicBezTo>
                      <a:pt x="13150" y="1742"/>
                      <a:pt x="16434" y="939"/>
                      <a:pt x="18760" y="135"/>
                    </a:cubicBezTo>
                    <a:cubicBezTo>
                      <a:pt x="17718" y="7613"/>
                      <a:pt x="16895" y="15985"/>
                      <a:pt x="16106" y="22853"/>
                    </a:cubicBezTo>
                    <a:cubicBezTo>
                      <a:pt x="15946" y="24242"/>
                      <a:pt x="14806" y="25311"/>
                      <a:pt x="13408" y="25384"/>
                    </a:cubicBezTo>
                    <a:close/>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6" name="Google Shape;7441;p38">
                <a:extLst>
                  <a:ext uri="{FF2B5EF4-FFF2-40B4-BE49-F238E27FC236}">
                    <a16:creationId xmlns:a16="http://schemas.microsoft.com/office/drawing/2014/main" xmlns="" id="{DDF1DF3B-04E3-78D4-EEE2-9AF686781DEC}"/>
                  </a:ext>
                </a:extLst>
              </p:cNvPr>
              <p:cNvSpPr/>
              <p:nvPr/>
            </p:nvSpPr>
            <p:spPr>
              <a:xfrm>
                <a:off x="2866900" y="2008450"/>
                <a:ext cx="469025" cy="84800"/>
              </a:xfrm>
              <a:custGeom>
                <a:avLst/>
                <a:gdLst/>
                <a:ahLst/>
                <a:cxnLst/>
                <a:rect l="l" t="t" r="r" b="b"/>
                <a:pathLst>
                  <a:path w="18761" h="3392" extrusionOk="0">
                    <a:moveTo>
                      <a:pt x="9219" y="1"/>
                    </a:moveTo>
                    <a:cubicBezTo>
                      <a:pt x="8168" y="1"/>
                      <a:pt x="7233" y="30"/>
                      <a:pt x="6405" y="82"/>
                    </a:cubicBezTo>
                    <a:lnTo>
                      <a:pt x="3927" y="337"/>
                    </a:lnTo>
                    <a:cubicBezTo>
                      <a:pt x="651" y="832"/>
                      <a:pt x="1" y="1700"/>
                      <a:pt x="1" y="1700"/>
                    </a:cubicBezTo>
                    <a:cubicBezTo>
                      <a:pt x="2260" y="2515"/>
                      <a:pt x="5405" y="3337"/>
                      <a:pt x="9193" y="3389"/>
                    </a:cubicBezTo>
                    <a:cubicBezTo>
                      <a:pt x="9321" y="3390"/>
                      <a:pt x="9449" y="3391"/>
                      <a:pt x="9576" y="3391"/>
                    </a:cubicBezTo>
                    <a:cubicBezTo>
                      <a:pt x="13362" y="3391"/>
                      <a:pt x="16510" y="2611"/>
                      <a:pt x="18760" y="1836"/>
                    </a:cubicBezTo>
                    <a:cubicBezTo>
                      <a:pt x="18760" y="1836"/>
                      <a:pt x="18408" y="1134"/>
                      <a:pt x="15699" y="589"/>
                    </a:cubicBezTo>
                    <a:lnTo>
                      <a:pt x="12704" y="159"/>
                    </a:lnTo>
                    <a:cubicBezTo>
                      <a:pt x="11638" y="56"/>
                      <a:pt x="10689" y="1"/>
                      <a:pt x="9219"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7" name="Google Shape;7442;p38">
                <a:extLst>
                  <a:ext uri="{FF2B5EF4-FFF2-40B4-BE49-F238E27FC236}">
                    <a16:creationId xmlns:a16="http://schemas.microsoft.com/office/drawing/2014/main" xmlns="" id="{2A3A27C0-B32F-07DD-08A9-67D801C72B45}"/>
                  </a:ext>
                </a:extLst>
              </p:cNvPr>
              <p:cNvSpPr/>
              <p:nvPr/>
            </p:nvSpPr>
            <p:spPr>
              <a:xfrm>
                <a:off x="2909550" y="1594650"/>
                <a:ext cx="129125" cy="494050"/>
              </a:xfrm>
              <a:custGeom>
                <a:avLst/>
                <a:gdLst/>
                <a:ahLst/>
                <a:cxnLst/>
                <a:rect l="l" t="t" r="r" b="b"/>
                <a:pathLst>
                  <a:path w="5165" h="19762" extrusionOk="0">
                    <a:moveTo>
                      <a:pt x="1438" y="1"/>
                    </a:moveTo>
                    <a:cubicBezTo>
                      <a:pt x="1390" y="1"/>
                      <a:pt x="1341" y="3"/>
                      <a:pt x="1290" y="7"/>
                    </a:cubicBezTo>
                    <a:cubicBezTo>
                      <a:pt x="1" y="121"/>
                      <a:pt x="1" y="1296"/>
                      <a:pt x="1" y="1296"/>
                    </a:cubicBezTo>
                    <a:lnTo>
                      <a:pt x="2587" y="19360"/>
                    </a:lnTo>
                    <a:lnTo>
                      <a:pt x="5165" y="19761"/>
                    </a:lnTo>
                    <a:lnTo>
                      <a:pt x="2580" y="763"/>
                    </a:lnTo>
                    <a:cubicBezTo>
                      <a:pt x="2580" y="763"/>
                      <a:pt x="2340" y="1"/>
                      <a:pt x="1438" y="1"/>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8" name="Google Shape;7443;p38">
                <a:extLst>
                  <a:ext uri="{FF2B5EF4-FFF2-40B4-BE49-F238E27FC236}">
                    <a16:creationId xmlns:a16="http://schemas.microsoft.com/office/drawing/2014/main" xmlns="" id="{F179E797-3388-26C0-D2C0-405D16246967}"/>
                  </a:ext>
                </a:extLst>
              </p:cNvPr>
              <p:cNvSpPr/>
              <p:nvPr/>
            </p:nvSpPr>
            <p:spPr>
              <a:xfrm>
                <a:off x="2909550" y="1592600"/>
                <a:ext cx="129125" cy="496100"/>
              </a:xfrm>
              <a:custGeom>
                <a:avLst/>
                <a:gdLst/>
                <a:ahLst/>
                <a:cxnLst/>
                <a:rect l="l" t="t" r="r" b="b"/>
                <a:pathLst>
                  <a:path w="5165" h="19844" fill="none" extrusionOk="0">
                    <a:moveTo>
                      <a:pt x="2587" y="19442"/>
                    </a:moveTo>
                    <a:lnTo>
                      <a:pt x="1" y="1378"/>
                    </a:lnTo>
                    <a:cubicBezTo>
                      <a:pt x="1" y="1378"/>
                      <a:pt x="1" y="203"/>
                      <a:pt x="1290" y="89"/>
                    </a:cubicBezTo>
                    <a:cubicBezTo>
                      <a:pt x="2314" y="0"/>
                      <a:pt x="2580" y="845"/>
                      <a:pt x="2580" y="845"/>
                    </a:cubicBezTo>
                    <a:lnTo>
                      <a:pt x="5165" y="19843"/>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9" name="Google Shape;7444;p38">
                <a:extLst>
                  <a:ext uri="{FF2B5EF4-FFF2-40B4-BE49-F238E27FC236}">
                    <a16:creationId xmlns:a16="http://schemas.microsoft.com/office/drawing/2014/main" xmlns="" id="{75373F1C-DE65-8504-C600-3FE414D3F045}"/>
                  </a:ext>
                </a:extLst>
              </p:cNvPr>
              <p:cNvSpPr/>
              <p:nvPr/>
            </p:nvSpPr>
            <p:spPr>
              <a:xfrm>
                <a:off x="3170525" y="1572825"/>
                <a:ext cx="160625" cy="517650"/>
              </a:xfrm>
              <a:custGeom>
                <a:avLst/>
                <a:gdLst/>
                <a:ahLst/>
                <a:cxnLst/>
                <a:rect l="l" t="t" r="r" b="b"/>
                <a:pathLst>
                  <a:path w="6425" h="20706" extrusionOk="0">
                    <a:moveTo>
                      <a:pt x="5467" y="1"/>
                    </a:moveTo>
                    <a:lnTo>
                      <a:pt x="3415" y="2360"/>
                    </a:lnTo>
                    <a:lnTo>
                      <a:pt x="1" y="20705"/>
                    </a:lnTo>
                    <a:lnTo>
                      <a:pt x="3185" y="20183"/>
                    </a:lnTo>
                    <a:lnTo>
                      <a:pt x="6424" y="2881"/>
                    </a:lnTo>
                    <a:lnTo>
                      <a:pt x="5467" y="1"/>
                    </a:ln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0" name="Google Shape;7445;p38">
                <a:extLst>
                  <a:ext uri="{FF2B5EF4-FFF2-40B4-BE49-F238E27FC236}">
                    <a16:creationId xmlns:a16="http://schemas.microsoft.com/office/drawing/2014/main" xmlns="" id="{4DB2B2CA-7A39-1EC7-05E8-6500DE02CAEF}"/>
                  </a:ext>
                </a:extLst>
              </p:cNvPr>
              <p:cNvSpPr/>
              <p:nvPr/>
            </p:nvSpPr>
            <p:spPr>
              <a:xfrm>
                <a:off x="3170525" y="1572825"/>
                <a:ext cx="160625" cy="517650"/>
              </a:xfrm>
              <a:custGeom>
                <a:avLst/>
                <a:gdLst/>
                <a:ahLst/>
                <a:cxnLst/>
                <a:rect l="l" t="t" r="r" b="b"/>
                <a:pathLst>
                  <a:path w="6425" h="20706" fill="none" extrusionOk="0">
                    <a:moveTo>
                      <a:pt x="1" y="20705"/>
                    </a:moveTo>
                    <a:lnTo>
                      <a:pt x="3415" y="2360"/>
                    </a:lnTo>
                    <a:lnTo>
                      <a:pt x="5467" y="1"/>
                    </a:lnTo>
                    <a:lnTo>
                      <a:pt x="6424" y="2881"/>
                    </a:lnTo>
                    <a:lnTo>
                      <a:pt x="3185" y="20183"/>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1" name="Google Shape;7446;p38">
                <a:extLst>
                  <a:ext uri="{FF2B5EF4-FFF2-40B4-BE49-F238E27FC236}">
                    <a16:creationId xmlns:a16="http://schemas.microsoft.com/office/drawing/2014/main" xmlns="" id="{6ACECF9E-8D01-2601-B08E-5DAF56467F67}"/>
                  </a:ext>
                </a:extLst>
              </p:cNvPr>
              <p:cNvSpPr/>
              <p:nvPr/>
            </p:nvSpPr>
            <p:spPr>
              <a:xfrm>
                <a:off x="3255875" y="1572825"/>
                <a:ext cx="75275" cy="90425"/>
              </a:xfrm>
              <a:custGeom>
                <a:avLst/>
                <a:gdLst/>
                <a:ahLst/>
                <a:cxnLst/>
                <a:rect l="l" t="t" r="r" b="b"/>
                <a:pathLst>
                  <a:path w="3011" h="3617" fill="none" extrusionOk="0">
                    <a:moveTo>
                      <a:pt x="3010" y="2881"/>
                    </a:moveTo>
                    <a:lnTo>
                      <a:pt x="2370" y="955"/>
                    </a:lnTo>
                    <a:lnTo>
                      <a:pt x="2053" y="1"/>
                    </a:lnTo>
                    <a:lnTo>
                      <a:pt x="1369" y="787"/>
                    </a:lnTo>
                    <a:lnTo>
                      <a:pt x="1" y="2360"/>
                    </a:lnTo>
                    <a:lnTo>
                      <a:pt x="549" y="3366"/>
                    </a:lnTo>
                    <a:lnTo>
                      <a:pt x="1463" y="2617"/>
                    </a:lnTo>
                    <a:lnTo>
                      <a:pt x="2053" y="3617"/>
                    </a:lnTo>
                    <a:close/>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2" name="Google Shape;7447;p38">
                <a:extLst>
                  <a:ext uri="{FF2B5EF4-FFF2-40B4-BE49-F238E27FC236}">
                    <a16:creationId xmlns:a16="http://schemas.microsoft.com/office/drawing/2014/main" xmlns="" id="{18C1E1F2-0971-3288-2748-1BEFA477B9EB}"/>
                  </a:ext>
                </a:extLst>
              </p:cNvPr>
              <p:cNvSpPr/>
              <p:nvPr/>
            </p:nvSpPr>
            <p:spPr>
              <a:xfrm>
                <a:off x="3210925" y="1638200"/>
                <a:ext cx="81525" cy="445325"/>
              </a:xfrm>
              <a:custGeom>
                <a:avLst/>
                <a:gdLst/>
                <a:ahLst/>
                <a:cxnLst/>
                <a:rect l="l" t="t" r="r" b="b"/>
                <a:pathLst>
                  <a:path w="3261" h="17813" fill="none" extrusionOk="0">
                    <a:moveTo>
                      <a:pt x="3261" y="1"/>
                    </a:moveTo>
                    <a:lnTo>
                      <a:pt x="0" y="17812"/>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523" name="Google Shape;7448;p38">
              <a:extLst>
                <a:ext uri="{FF2B5EF4-FFF2-40B4-BE49-F238E27FC236}">
                  <a16:creationId xmlns:a16="http://schemas.microsoft.com/office/drawing/2014/main" xmlns="" id="{E2D62F19-C768-DC23-F5B9-A5C429A70AAC}"/>
                </a:ext>
              </a:extLst>
            </p:cNvPr>
            <p:cNvGrpSpPr/>
            <p:nvPr/>
          </p:nvGrpSpPr>
          <p:grpSpPr>
            <a:xfrm>
              <a:off x="1609682" y="2032718"/>
              <a:ext cx="3054657" cy="2971983"/>
              <a:chOff x="3144375" y="1163700"/>
              <a:chExt cx="1542600" cy="1500850"/>
            </a:xfrm>
          </p:grpSpPr>
          <p:sp>
            <p:nvSpPr>
              <p:cNvPr id="2524" name="Google Shape;7449;p38">
                <a:extLst>
                  <a:ext uri="{FF2B5EF4-FFF2-40B4-BE49-F238E27FC236}">
                    <a16:creationId xmlns:a16="http://schemas.microsoft.com/office/drawing/2014/main" xmlns="" id="{D3FB8DE1-F6A6-6321-7BEB-10EF4B404264}"/>
                  </a:ext>
                </a:extLst>
              </p:cNvPr>
              <p:cNvSpPr/>
              <p:nvPr/>
            </p:nvSpPr>
            <p:spPr>
              <a:xfrm>
                <a:off x="3548550" y="2318050"/>
                <a:ext cx="584575" cy="320225"/>
              </a:xfrm>
              <a:custGeom>
                <a:avLst/>
                <a:gdLst/>
                <a:ahLst/>
                <a:cxnLst/>
                <a:rect l="l" t="t" r="r" b="b"/>
                <a:pathLst>
                  <a:path w="23383" h="12809" extrusionOk="0">
                    <a:moveTo>
                      <a:pt x="0" y="0"/>
                    </a:moveTo>
                    <a:cubicBezTo>
                      <a:pt x="613" y="1365"/>
                      <a:pt x="1441" y="3717"/>
                      <a:pt x="1383" y="6702"/>
                    </a:cubicBezTo>
                    <a:cubicBezTo>
                      <a:pt x="1331" y="9380"/>
                      <a:pt x="589" y="11498"/>
                      <a:pt x="0" y="12808"/>
                    </a:cubicBezTo>
                    <a:lnTo>
                      <a:pt x="23383" y="12808"/>
                    </a:lnTo>
                    <a:lnTo>
                      <a:pt x="2338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5" name="Google Shape;7450;p38">
                <a:extLst>
                  <a:ext uri="{FF2B5EF4-FFF2-40B4-BE49-F238E27FC236}">
                    <a16:creationId xmlns:a16="http://schemas.microsoft.com/office/drawing/2014/main" xmlns="" id="{BEEE6747-4127-8BB4-70C7-04067E6E337C}"/>
                  </a:ext>
                </a:extLst>
              </p:cNvPr>
              <p:cNvSpPr/>
              <p:nvPr/>
            </p:nvSpPr>
            <p:spPr>
              <a:xfrm>
                <a:off x="3395975" y="2239325"/>
                <a:ext cx="251450" cy="13375"/>
              </a:xfrm>
              <a:custGeom>
                <a:avLst/>
                <a:gdLst/>
                <a:ahLst/>
                <a:cxnLst/>
                <a:rect l="l" t="t" r="r" b="b"/>
                <a:pathLst>
                  <a:path w="10058" h="535" extrusionOk="0">
                    <a:moveTo>
                      <a:pt x="0" y="1"/>
                    </a:moveTo>
                    <a:cubicBezTo>
                      <a:pt x="0" y="1"/>
                      <a:pt x="5684" y="534"/>
                      <a:pt x="7510" y="534"/>
                    </a:cubicBezTo>
                    <a:cubicBezTo>
                      <a:pt x="9336" y="534"/>
                      <a:pt x="10057" y="1"/>
                      <a:pt x="1005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6" name="Google Shape;7451;p38">
                <a:extLst>
                  <a:ext uri="{FF2B5EF4-FFF2-40B4-BE49-F238E27FC236}">
                    <a16:creationId xmlns:a16="http://schemas.microsoft.com/office/drawing/2014/main" xmlns="" id="{A41C0176-599C-69D6-4B0A-2B55039B2BC2}"/>
                  </a:ext>
                </a:extLst>
              </p:cNvPr>
              <p:cNvSpPr/>
              <p:nvPr/>
            </p:nvSpPr>
            <p:spPr>
              <a:xfrm>
                <a:off x="4013725" y="2302350"/>
                <a:ext cx="631250" cy="335950"/>
              </a:xfrm>
              <a:custGeom>
                <a:avLst/>
                <a:gdLst/>
                <a:ahLst/>
                <a:cxnLst/>
                <a:rect l="l" t="t" r="r" b="b"/>
                <a:pathLst>
                  <a:path w="25250" h="13438" extrusionOk="0">
                    <a:moveTo>
                      <a:pt x="279" y="1"/>
                    </a:moveTo>
                    <a:cubicBezTo>
                      <a:pt x="279" y="1"/>
                      <a:pt x="282" y="6489"/>
                      <a:pt x="0" y="13438"/>
                    </a:cubicBezTo>
                    <a:lnTo>
                      <a:pt x="19043" y="13438"/>
                    </a:lnTo>
                    <a:cubicBezTo>
                      <a:pt x="21936" y="13438"/>
                      <a:pt x="24423" y="11609"/>
                      <a:pt x="24974" y="9075"/>
                    </a:cubicBezTo>
                    <a:cubicBezTo>
                      <a:pt x="25146" y="8286"/>
                      <a:pt x="25249" y="7414"/>
                      <a:pt x="25233" y="6473"/>
                    </a:cubicBezTo>
                    <a:cubicBezTo>
                      <a:pt x="25220" y="5750"/>
                      <a:pt x="25143" y="5072"/>
                      <a:pt x="25017" y="4445"/>
                    </a:cubicBezTo>
                    <a:cubicBezTo>
                      <a:pt x="24505" y="1872"/>
                      <a:pt x="21994" y="1"/>
                      <a:pt x="19067" y="1"/>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7" name="Google Shape;7452;p38">
                <a:extLst>
                  <a:ext uri="{FF2B5EF4-FFF2-40B4-BE49-F238E27FC236}">
                    <a16:creationId xmlns:a16="http://schemas.microsoft.com/office/drawing/2014/main" xmlns="" id="{B58AA38F-8861-63C2-EA88-F17DFAAC970C}"/>
                  </a:ext>
                </a:extLst>
              </p:cNvPr>
              <p:cNvSpPr/>
              <p:nvPr/>
            </p:nvSpPr>
            <p:spPr>
              <a:xfrm>
                <a:off x="3555775" y="2333800"/>
                <a:ext cx="597175" cy="271225"/>
              </a:xfrm>
              <a:custGeom>
                <a:avLst/>
                <a:gdLst/>
                <a:ahLst/>
                <a:cxnLst/>
                <a:rect l="l" t="t" r="r" b="b"/>
                <a:pathLst>
                  <a:path w="23887" h="10849" extrusionOk="0">
                    <a:moveTo>
                      <a:pt x="18556" y="1"/>
                    </a:moveTo>
                    <a:lnTo>
                      <a:pt x="1" y="72"/>
                    </a:lnTo>
                    <a:lnTo>
                      <a:pt x="18516" y="1206"/>
                    </a:lnTo>
                    <a:lnTo>
                      <a:pt x="18276" y="10849"/>
                    </a:lnTo>
                    <a:cubicBezTo>
                      <a:pt x="23886" y="5310"/>
                      <a:pt x="18556" y="1"/>
                      <a:pt x="1855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8" name="Google Shape;7453;p38">
                <a:extLst>
                  <a:ext uri="{FF2B5EF4-FFF2-40B4-BE49-F238E27FC236}">
                    <a16:creationId xmlns:a16="http://schemas.microsoft.com/office/drawing/2014/main" xmlns="" id="{4BAD869B-A328-9713-5B21-E67BAA696C5F}"/>
                  </a:ext>
                </a:extLst>
              </p:cNvPr>
              <p:cNvSpPr/>
              <p:nvPr/>
            </p:nvSpPr>
            <p:spPr>
              <a:xfrm>
                <a:off x="4067500" y="2598375"/>
                <a:ext cx="493450" cy="525"/>
              </a:xfrm>
              <a:custGeom>
                <a:avLst/>
                <a:gdLst/>
                <a:ahLst/>
                <a:cxnLst/>
                <a:rect l="l" t="t" r="r" b="b"/>
                <a:pathLst>
                  <a:path w="19738" h="21" fill="none" extrusionOk="0">
                    <a:moveTo>
                      <a:pt x="0" y="20"/>
                    </a:moveTo>
                    <a:lnTo>
                      <a:pt x="19738"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9" name="Google Shape;7454;p38">
                <a:extLst>
                  <a:ext uri="{FF2B5EF4-FFF2-40B4-BE49-F238E27FC236}">
                    <a16:creationId xmlns:a16="http://schemas.microsoft.com/office/drawing/2014/main" xmlns="" id="{D3B14036-40B2-A0EB-2A38-E6035ED65DFA}"/>
                  </a:ext>
                </a:extLst>
              </p:cNvPr>
              <p:cNvSpPr/>
              <p:nvPr/>
            </p:nvSpPr>
            <p:spPr>
              <a:xfrm>
                <a:off x="3497925" y="2601525"/>
                <a:ext cx="619475" cy="36825"/>
              </a:xfrm>
              <a:custGeom>
                <a:avLst/>
                <a:gdLst/>
                <a:ahLst/>
                <a:cxnLst/>
                <a:rect l="l" t="t" r="r" b="b"/>
                <a:pathLst>
                  <a:path w="24779" h="1473" extrusionOk="0">
                    <a:moveTo>
                      <a:pt x="67" y="1"/>
                    </a:moveTo>
                    <a:cubicBezTo>
                      <a:pt x="30" y="1"/>
                      <a:pt x="1" y="30"/>
                      <a:pt x="1" y="67"/>
                    </a:cubicBezTo>
                    <a:lnTo>
                      <a:pt x="1" y="1405"/>
                    </a:lnTo>
                    <a:cubicBezTo>
                      <a:pt x="1" y="1442"/>
                      <a:pt x="30" y="1473"/>
                      <a:pt x="67" y="1473"/>
                    </a:cubicBezTo>
                    <a:lnTo>
                      <a:pt x="24779" y="1473"/>
                    </a:lnTo>
                    <a:lnTo>
                      <a:pt x="2477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0" name="Google Shape;7455;p38">
                <a:extLst>
                  <a:ext uri="{FF2B5EF4-FFF2-40B4-BE49-F238E27FC236}">
                    <a16:creationId xmlns:a16="http://schemas.microsoft.com/office/drawing/2014/main" xmlns="" id="{B2CBF855-238D-D485-2C71-54B4C450C41A}"/>
                  </a:ext>
                </a:extLst>
              </p:cNvPr>
              <p:cNvSpPr/>
              <p:nvPr/>
            </p:nvSpPr>
            <p:spPr>
              <a:xfrm>
                <a:off x="3609750" y="2375825"/>
                <a:ext cx="325275" cy="23825"/>
              </a:xfrm>
              <a:custGeom>
                <a:avLst/>
                <a:gdLst/>
                <a:ahLst/>
                <a:cxnLst/>
                <a:rect l="l" t="t" r="r" b="b"/>
                <a:pathLst>
                  <a:path w="13011" h="953" extrusionOk="0">
                    <a:moveTo>
                      <a:pt x="1" y="0"/>
                    </a:moveTo>
                    <a:cubicBezTo>
                      <a:pt x="1" y="0"/>
                      <a:pt x="7529" y="953"/>
                      <a:pt x="10362" y="953"/>
                    </a:cubicBezTo>
                    <a:cubicBezTo>
                      <a:pt x="10770" y="953"/>
                      <a:pt x="11081" y="933"/>
                      <a:pt x="11258" y="888"/>
                    </a:cubicBezTo>
                    <a:cubicBezTo>
                      <a:pt x="12663" y="531"/>
                      <a:pt x="13011" y="0"/>
                      <a:pt x="13011"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1" name="Google Shape;7456;p38">
                <a:extLst>
                  <a:ext uri="{FF2B5EF4-FFF2-40B4-BE49-F238E27FC236}">
                    <a16:creationId xmlns:a16="http://schemas.microsoft.com/office/drawing/2014/main" xmlns="" id="{8730356E-0AD7-AE11-1896-97E0F40F7856}"/>
                  </a:ext>
                </a:extLst>
              </p:cNvPr>
              <p:cNvSpPr/>
              <p:nvPr/>
            </p:nvSpPr>
            <p:spPr>
              <a:xfrm>
                <a:off x="3727650" y="2470250"/>
                <a:ext cx="325275" cy="23850"/>
              </a:xfrm>
              <a:custGeom>
                <a:avLst/>
                <a:gdLst/>
                <a:ahLst/>
                <a:cxnLst/>
                <a:rect l="l" t="t" r="r" b="b"/>
                <a:pathLst>
                  <a:path w="13011" h="954" extrusionOk="0">
                    <a:moveTo>
                      <a:pt x="0" y="1"/>
                    </a:moveTo>
                    <a:cubicBezTo>
                      <a:pt x="0" y="1"/>
                      <a:pt x="7530" y="954"/>
                      <a:pt x="10362" y="954"/>
                    </a:cubicBezTo>
                    <a:cubicBezTo>
                      <a:pt x="10770" y="954"/>
                      <a:pt x="11081" y="934"/>
                      <a:pt x="11257" y="889"/>
                    </a:cubicBezTo>
                    <a:cubicBezTo>
                      <a:pt x="12661" y="533"/>
                      <a:pt x="13010" y="1"/>
                      <a:pt x="1301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2" name="Google Shape;7457;p38">
                <a:extLst>
                  <a:ext uri="{FF2B5EF4-FFF2-40B4-BE49-F238E27FC236}">
                    <a16:creationId xmlns:a16="http://schemas.microsoft.com/office/drawing/2014/main" xmlns="" id="{7B12661A-F0F3-F9FE-5712-FDC832744D4A}"/>
                  </a:ext>
                </a:extLst>
              </p:cNvPr>
              <p:cNvSpPr/>
              <p:nvPr/>
            </p:nvSpPr>
            <p:spPr>
              <a:xfrm>
                <a:off x="3574625" y="2549050"/>
                <a:ext cx="325275" cy="23850"/>
              </a:xfrm>
              <a:custGeom>
                <a:avLst/>
                <a:gdLst/>
                <a:ahLst/>
                <a:cxnLst/>
                <a:rect l="l" t="t" r="r" b="b"/>
                <a:pathLst>
                  <a:path w="13011" h="954" extrusionOk="0">
                    <a:moveTo>
                      <a:pt x="0" y="1"/>
                    </a:moveTo>
                    <a:cubicBezTo>
                      <a:pt x="0" y="1"/>
                      <a:pt x="7528" y="954"/>
                      <a:pt x="10362" y="954"/>
                    </a:cubicBezTo>
                    <a:cubicBezTo>
                      <a:pt x="10770" y="954"/>
                      <a:pt x="11081" y="934"/>
                      <a:pt x="11257" y="889"/>
                    </a:cubicBezTo>
                    <a:cubicBezTo>
                      <a:pt x="12663" y="531"/>
                      <a:pt x="13010" y="1"/>
                      <a:pt x="1301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3" name="Google Shape;7458;p38">
                <a:extLst>
                  <a:ext uri="{FF2B5EF4-FFF2-40B4-BE49-F238E27FC236}">
                    <a16:creationId xmlns:a16="http://schemas.microsoft.com/office/drawing/2014/main" xmlns="" id="{122FFE4F-1D63-20BC-4C8A-0D7745F92826}"/>
                  </a:ext>
                </a:extLst>
              </p:cNvPr>
              <p:cNvSpPr/>
              <p:nvPr/>
            </p:nvSpPr>
            <p:spPr>
              <a:xfrm>
                <a:off x="3497925" y="2302350"/>
                <a:ext cx="619475" cy="36825"/>
              </a:xfrm>
              <a:custGeom>
                <a:avLst/>
                <a:gdLst/>
                <a:ahLst/>
                <a:cxnLst/>
                <a:rect l="l" t="t" r="r" b="b"/>
                <a:pathLst>
                  <a:path w="24779" h="1473" extrusionOk="0">
                    <a:moveTo>
                      <a:pt x="67" y="1"/>
                    </a:moveTo>
                    <a:cubicBezTo>
                      <a:pt x="30" y="1"/>
                      <a:pt x="1" y="30"/>
                      <a:pt x="1" y="67"/>
                    </a:cubicBezTo>
                    <a:lnTo>
                      <a:pt x="1" y="1405"/>
                    </a:lnTo>
                    <a:cubicBezTo>
                      <a:pt x="1" y="1442"/>
                      <a:pt x="30" y="1472"/>
                      <a:pt x="67" y="1472"/>
                    </a:cubicBezTo>
                    <a:lnTo>
                      <a:pt x="24779" y="1472"/>
                    </a:lnTo>
                    <a:lnTo>
                      <a:pt x="2477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4" name="Google Shape;7459;p38">
                <a:extLst>
                  <a:ext uri="{FF2B5EF4-FFF2-40B4-BE49-F238E27FC236}">
                    <a16:creationId xmlns:a16="http://schemas.microsoft.com/office/drawing/2014/main" xmlns="" id="{570B9574-F370-61CA-7279-4A8C66F6AB63}"/>
                  </a:ext>
                </a:extLst>
              </p:cNvPr>
              <p:cNvSpPr/>
              <p:nvPr/>
            </p:nvSpPr>
            <p:spPr>
              <a:xfrm>
                <a:off x="3368150" y="2076600"/>
                <a:ext cx="450000" cy="225700"/>
              </a:xfrm>
              <a:custGeom>
                <a:avLst/>
                <a:gdLst/>
                <a:ahLst/>
                <a:cxnLst/>
                <a:rect l="l" t="t" r="r" b="b"/>
                <a:pathLst>
                  <a:path w="18000" h="9028" extrusionOk="0">
                    <a:moveTo>
                      <a:pt x="0" y="1"/>
                    </a:moveTo>
                    <a:cubicBezTo>
                      <a:pt x="471" y="963"/>
                      <a:pt x="1110" y="2619"/>
                      <a:pt x="1064" y="4724"/>
                    </a:cubicBezTo>
                    <a:cubicBezTo>
                      <a:pt x="1024" y="6613"/>
                      <a:pt x="453" y="8106"/>
                      <a:pt x="0" y="9028"/>
                    </a:cubicBezTo>
                    <a:lnTo>
                      <a:pt x="18000" y="9028"/>
                    </a:lnTo>
                    <a:lnTo>
                      <a:pt x="1800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5" name="Google Shape;7460;p38">
                <a:extLst>
                  <a:ext uri="{FF2B5EF4-FFF2-40B4-BE49-F238E27FC236}">
                    <a16:creationId xmlns:a16="http://schemas.microsoft.com/office/drawing/2014/main" xmlns="" id="{16FF58D1-CBCA-FF41-1FE4-E94141A22917}"/>
                  </a:ext>
                </a:extLst>
              </p:cNvPr>
              <p:cNvSpPr/>
              <p:nvPr/>
            </p:nvSpPr>
            <p:spPr>
              <a:xfrm>
                <a:off x="3726625" y="2066100"/>
                <a:ext cx="484625" cy="236200"/>
              </a:xfrm>
              <a:custGeom>
                <a:avLst/>
                <a:gdLst/>
                <a:ahLst/>
                <a:cxnLst/>
                <a:rect l="l" t="t" r="r" b="b"/>
                <a:pathLst>
                  <a:path w="19385" h="9448" extrusionOk="0">
                    <a:moveTo>
                      <a:pt x="213" y="0"/>
                    </a:moveTo>
                    <a:cubicBezTo>
                      <a:pt x="213" y="0"/>
                      <a:pt x="218" y="4562"/>
                      <a:pt x="1" y="9448"/>
                    </a:cubicBezTo>
                    <a:lnTo>
                      <a:pt x="14622" y="9448"/>
                    </a:lnTo>
                    <a:cubicBezTo>
                      <a:pt x="16842" y="9448"/>
                      <a:pt x="18752" y="8162"/>
                      <a:pt x="19174" y="6380"/>
                    </a:cubicBezTo>
                    <a:cubicBezTo>
                      <a:pt x="19307" y="5825"/>
                      <a:pt x="19384" y="5214"/>
                      <a:pt x="19373" y="4551"/>
                    </a:cubicBezTo>
                    <a:cubicBezTo>
                      <a:pt x="19365" y="4043"/>
                      <a:pt x="19302" y="3566"/>
                      <a:pt x="19206" y="3123"/>
                    </a:cubicBezTo>
                    <a:cubicBezTo>
                      <a:pt x="18815" y="1318"/>
                      <a:pt x="16889" y="0"/>
                      <a:pt x="14641"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6" name="Google Shape;7461;p38">
                <a:extLst>
                  <a:ext uri="{FF2B5EF4-FFF2-40B4-BE49-F238E27FC236}">
                    <a16:creationId xmlns:a16="http://schemas.microsoft.com/office/drawing/2014/main" xmlns="" id="{7CCEFAEE-DB28-3FDD-D30E-C106D5E0C157}"/>
                  </a:ext>
                </a:extLst>
              </p:cNvPr>
              <p:cNvSpPr/>
              <p:nvPr/>
            </p:nvSpPr>
            <p:spPr>
              <a:xfrm>
                <a:off x="3371050" y="2087100"/>
                <a:ext cx="433000" cy="191950"/>
              </a:xfrm>
              <a:custGeom>
                <a:avLst/>
                <a:gdLst/>
                <a:ahLst/>
                <a:cxnLst/>
                <a:rect l="l" t="t" r="r" b="b"/>
                <a:pathLst>
                  <a:path w="17320" h="7678" extrusionOk="0">
                    <a:moveTo>
                      <a:pt x="14342" y="1"/>
                    </a:moveTo>
                    <a:lnTo>
                      <a:pt x="1" y="49"/>
                    </a:lnTo>
                    <a:lnTo>
                      <a:pt x="14310" y="852"/>
                    </a:lnTo>
                    <a:lnTo>
                      <a:pt x="14127" y="7678"/>
                    </a:lnTo>
                    <a:cubicBezTo>
                      <a:pt x="17319" y="4173"/>
                      <a:pt x="14342" y="1"/>
                      <a:pt x="14342"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7" name="Google Shape;7462;p38">
                <a:extLst>
                  <a:ext uri="{FF2B5EF4-FFF2-40B4-BE49-F238E27FC236}">
                    <a16:creationId xmlns:a16="http://schemas.microsoft.com/office/drawing/2014/main" xmlns="" id="{397E6F30-F827-95CA-6C97-EB265C162E11}"/>
                  </a:ext>
                </a:extLst>
              </p:cNvPr>
              <p:cNvSpPr/>
              <p:nvPr/>
            </p:nvSpPr>
            <p:spPr>
              <a:xfrm>
                <a:off x="3768275" y="2273075"/>
                <a:ext cx="356975" cy="350"/>
              </a:xfrm>
              <a:custGeom>
                <a:avLst/>
                <a:gdLst/>
                <a:ahLst/>
                <a:cxnLst/>
                <a:rect l="l" t="t" r="r" b="b"/>
                <a:pathLst>
                  <a:path w="14279" h="14" fill="none" extrusionOk="0">
                    <a:moveTo>
                      <a:pt x="1" y="14"/>
                    </a:moveTo>
                    <a:lnTo>
                      <a:pt x="14279"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8" name="Google Shape;7463;p38">
                <a:extLst>
                  <a:ext uri="{FF2B5EF4-FFF2-40B4-BE49-F238E27FC236}">
                    <a16:creationId xmlns:a16="http://schemas.microsoft.com/office/drawing/2014/main" xmlns="" id="{306258C5-F3A5-CA2F-2848-5BAE82D86D54}"/>
                  </a:ext>
                </a:extLst>
              </p:cNvPr>
              <p:cNvSpPr/>
              <p:nvPr/>
            </p:nvSpPr>
            <p:spPr>
              <a:xfrm>
                <a:off x="3768275" y="2089375"/>
                <a:ext cx="356975" cy="400"/>
              </a:xfrm>
              <a:custGeom>
                <a:avLst/>
                <a:gdLst/>
                <a:ahLst/>
                <a:cxnLst/>
                <a:rect l="l" t="t" r="r" b="b"/>
                <a:pathLst>
                  <a:path w="14279" h="16" fill="none" extrusionOk="0">
                    <a:moveTo>
                      <a:pt x="1" y="15"/>
                    </a:moveTo>
                    <a:lnTo>
                      <a:pt x="14279"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9" name="Google Shape;7464;p38">
                <a:extLst>
                  <a:ext uri="{FF2B5EF4-FFF2-40B4-BE49-F238E27FC236}">
                    <a16:creationId xmlns:a16="http://schemas.microsoft.com/office/drawing/2014/main" xmlns="" id="{EDF4EE77-7CF1-B165-2766-118334F7D7B2}"/>
                  </a:ext>
                </a:extLst>
              </p:cNvPr>
              <p:cNvSpPr/>
              <p:nvPr/>
            </p:nvSpPr>
            <p:spPr>
              <a:xfrm>
                <a:off x="3324725" y="2276075"/>
                <a:ext cx="477700" cy="26225"/>
              </a:xfrm>
              <a:custGeom>
                <a:avLst/>
                <a:gdLst/>
                <a:ahLst/>
                <a:cxnLst/>
                <a:rect l="l" t="t" r="r" b="b"/>
                <a:pathLst>
                  <a:path w="19108" h="1049" extrusionOk="0">
                    <a:moveTo>
                      <a:pt x="47" y="1"/>
                    </a:moveTo>
                    <a:cubicBezTo>
                      <a:pt x="20" y="1"/>
                      <a:pt x="1" y="20"/>
                      <a:pt x="1" y="46"/>
                    </a:cubicBezTo>
                    <a:lnTo>
                      <a:pt x="1" y="1003"/>
                    </a:lnTo>
                    <a:cubicBezTo>
                      <a:pt x="1" y="1029"/>
                      <a:pt x="20" y="1049"/>
                      <a:pt x="47" y="1049"/>
                    </a:cubicBezTo>
                    <a:lnTo>
                      <a:pt x="19107" y="1049"/>
                    </a:lnTo>
                    <a:lnTo>
                      <a:pt x="19107" y="1"/>
                    </a:lnTo>
                    <a:close/>
                  </a:path>
                </a:pathLst>
              </a:custGeom>
              <a:solidFill>
                <a:srgbClr val="FF6A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0" name="Google Shape;7465;p38">
                <a:extLst>
                  <a:ext uri="{FF2B5EF4-FFF2-40B4-BE49-F238E27FC236}">
                    <a16:creationId xmlns:a16="http://schemas.microsoft.com/office/drawing/2014/main" xmlns="" id="{52D58F47-EA49-6BFF-58FC-DD0980C946AB}"/>
                  </a:ext>
                </a:extLst>
              </p:cNvPr>
              <p:cNvSpPr/>
              <p:nvPr/>
            </p:nvSpPr>
            <p:spPr>
              <a:xfrm>
                <a:off x="3412825" y="2113350"/>
                <a:ext cx="251400" cy="13375"/>
              </a:xfrm>
              <a:custGeom>
                <a:avLst/>
                <a:gdLst/>
                <a:ahLst/>
                <a:cxnLst/>
                <a:rect l="l" t="t" r="r" b="b"/>
                <a:pathLst>
                  <a:path w="10056" h="535" extrusionOk="0">
                    <a:moveTo>
                      <a:pt x="0" y="1"/>
                    </a:moveTo>
                    <a:cubicBezTo>
                      <a:pt x="0" y="1"/>
                      <a:pt x="5685" y="534"/>
                      <a:pt x="7509" y="534"/>
                    </a:cubicBezTo>
                    <a:cubicBezTo>
                      <a:pt x="9335" y="534"/>
                      <a:pt x="10056" y="1"/>
                      <a:pt x="1005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1" name="Google Shape;7466;p38">
                <a:extLst>
                  <a:ext uri="{FF2B5EF4-FFF2-40B4-BE49-F238E27FC236}">
                    <a16:creationId xmlns:a16="http://schemas.microsoft.com/office/drawing/2014/main" xmlns="" id="{BBE8EB7A-E7FD-09EA-1828-5664690DA2A2}"/>
                  </a:ext>
                </a:extLst>
              </p:cNvPr>
              <p:cNvSpPr/>
              <p:nvPr/>
            </p:nvSpPr>
            <p:spPr>
              <a:xfrm>
                <a:off x="3499225" y="2171075"/>
                <a:ext cx="251450" cy="13375"/>
              </a:xfrm>
              <a:custGeom>
                <a:avLst/>
                <a:gdLst/>
                <a:ahLst/>
                <a:cxnLst/>
                <a:rect l="l" t="t" r="r" b="b"/>
                <a:pathLst>
                  <a:path w="10058" h="535" extrusionOk="0">
                    <a:moveTo>
                      <a:pt x="0" y="1"/>
                    </a:moveTo>
                    <a:cubicBezTo>
                      <a:pt x="0" y="1"/>
                      <a:pt x="5685" y="535"/>
                      <a:pt x="7510" y="535"/>
                    </a:cubicBezTo>
                    <a:cubicBezTo>
                      <a:pt x="9336" y="535"/>
                      <a:pt x="10057" y="1"/>
                      <a:pt x="1005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2" name="Google Shape;7467;p38">
                <a:extLst>
                  <a:ext uri="{FF2B5EF4-FFF2-40B4-BE49-F238E27FC236}">
                    <a16:creationId xmlns:a16="http://schemas.microsoft.com/office/drawing/2014/main" xmlns="" id="{96BE2D9A-B580-AEED-09CA-20929D02E0F4}"/>
                  </a:ext>
                </a:extLst>
              </p:cNvPr>
              <p:cNvSpPr/>
              <p:nvPr/>
            </p:nvSpPr>
            <p:spPr>
              <a:xfrm>
                <a:off x="3324725" y="2060825"/>
                <a:ext cx="477700" cy="26275"/>
              </a:xfrm>
              <a:custGeom>
                <a:avLst/>
                <a:gdLst/>
                <a:ahLst/>
                <a:cxnLst/>
                <a:rect l="l" t="t" r="r" b="b"/>
                <a:pathLst>
                  <a:path w="19108" h="1051" extrusionOk="0">
                    <a:moveTo>
                      <a:pt x="47" y="1"/>
                    </a:moveTo>
                    <a:cubicBezTo>
                      <a:pt x="20" y="1"/>
                      <a:pt x="1" y="20"/>
                      <a:pt x="1" y="48"/>
                    </a:cubicBezTo>
                    <a:lnTo>
                      <a:pt x="1" y="1003"/>
                    </a:lnTo>
                    <a:cubicBezTo>
                      <a:pt x="1" y="1029"/>
                      <a:pt x="20" y="1050"/>
                      <a:pt x="47" y="1050"/>
                    </a:cubicBezTo>
                    <a:lnTo>
                      <a:pt x="19107" y="1050"/>
                    </a:lnTo>
                    <a:lnTo>
                      <a:pt x="19107"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3" name="Google Shape;7468;p38">
                <a:extLst>
                  <a:ext uri="{FF2B5EF4-FFF2-40B4-BE49-F238E27FC236}">
                    <a16:creationId xmlns:a16="http://schemas.microsoft.com/office/drawing/2014/main" xmlns="" id="{DCE4A8E3-2B7E-511C-96EC-04E76F96ECC6}"/>
                  </a:ext>
                </a:extLst>
              </p:cNvPr>
              <p:cNvSpPr/>
              <p:nvPr/>
            </p:nvSpPr>
            <p:spPr>
              <a:xfrm>
                <a:off x="4329475" y="2182025"/>
                <a:ext cx="261075" cy="445825"/>
              </a:xfrm>
              <a:custGeom>
                <a:avLst/>
                <a:gdLst/>
                <a:ahLst/>
                <a:cxnLst/>
                <a:rect l="l" t="t" r="r" b="b"/>
                <a:pathLst>
                  <a:path w="10443" h="17833" extrusionOk="0">
                    <a:moveTo>
                      <a:pt x="7743" y="0"/>
                    </a:moveTo>
                    <a:cubicBezTo>
                      <a:pt x="7358" y="0"/>
                      <a:pt x="7060" y="95"/>
                      <a:pt x="7060" y="95"/>
                    </a:cubicBezTo>
                    <a:cubicBezTo>
                      <a:pt x="2656" y="95"/>
                      <a:pt x="4" y="3444"/>
                      <a:pt x="1" y="3444"/>
                    </a:cubicBezTo>
                    <a:lnTo>
                      <a:pt x="5009" y="5270"/>
                    </a:lnTo>
                    <a:lnTo>
                      <a:pt x="8334" y="17832"/>
                    </a:lnTo>
                    <a:lnTo>
                      <a:pt x="10443" y="17832"/>
                    </a:lnTo>
                    <a:cubicBezTo>
                      <a:pt x="10443" y="17832"/>
                      <a:pt x="9755" y="3182"/>
                      <a:pt x="9359" y="1337"/>
                    </a:cubicBezTo>
                    <a:cubicBezTo>
                      <a:pt x="9120" y="221"/>
                      <a:pt x="8330" y="0"/>
                      <a:pt x="7743"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4" name="Google Shape;7469;p38">
                <a:extLst>
                  <a:ext uri="{FF2B5EF4-FFF2-40B4-BE49-F238E27FC236}">
                    <a16:creationId xmlns:a16="http://schemas.microsoft.com/office/drawing/2014/main" xmlns="" id="{084D8FEA-49C0-F5D7-1C96-A6F45161C878}"/>
                  </a:ext>
                </a:extLst>
              </p:cNvPr>
              <p:cNvSpPr/>
              <p:nvPr/>
            </p:nvSpPr>
            <p:spPr>
              <a:xfrm>
                <a:off x="4001000" y="2144925"/>
                <a:ext cx="435600" cy="490675"/>
              </a:xfrm>
              <a:custGeom>
                <a:avLst/>
                <a:gdLst/>
                <a:ahLst/>
                <a:cxnLst/>
                <a:rect l="l" t="t" r="r" b="b"/>
                <a:pathLst>
                  <a:path w="17424" h="19627" extrusionOk="0">
                    <a:moveTo>
                      <a:pt x="11440" y="1"/>
                    </a:moveTo>
                    <a:lnTo>
                      <a:pt x="506" y="138"/>
                    </a:lnTo>
                    <a:cubicBezTo>
                      <a:pt x="404" y="2559"/>
                      <a:pt x="0" y="6697"/>
                      <a:pt x="2625" y="7909"/>
                    </a:cubicBezTo>
                    <a:cubicBezTo>
                      <a:pt x="5248" y="9120"/>
                      <a:pt x="11388" y="9524"/>
                      <a:pt x="11388" y="9524"/>
                    </a:cubicBezTo>
                    <a:lnTo>
                      <a:pt x="9224" y="19082"/>
                    </a:lnTo>
                    <a:lnTo>
                      <a:pt x="11396" y="19627"/>
                    </a:lnTo>
                    <a:cubicBezTo>
                      <a:pt x="11396" y="19627"/>
                      <a:pt x="17423" y="9388"/>
                      <a:pt x="17221" y="6865"/>
                    </a:cubicBezTo>
                    <a:cubicBezTo>
                      <a:pt x="17019" y="4343"/>
                      <a:pt x="9451" y="2556"/>
                      <a:pt x="9451" y="2556"/>
                    </a:cubicBezTo>
                    <a:lnTo>
                      <a:pt x="11440" y="1"/>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5" name="Google Shape;7470;p38">
                <a:extLst>
                  <a:ext uri="{FF2B5EF4-FFF2-40B4-BE49-F238E27FC236}">
                    <a16:creationId xmlns:a16="http://schemas.microsoft.com/office/drawing/2014/main" xmlns="" id="{55BF4521-C69D-A48B-4520-C9DC0228E25E}"/>
                  </a:ext>
                </a:extLst>
              </p:cNvPr>
              <p:cNvSpPr/>
              <p:nvPr/>
            </p:nvSpPr>
            <p:spPr>
              <a:xfrm>
                <a:off x="4466200" y="1833175"/>
                <a:ext cx="57800" cy="72100"/>
              </a:xfrm>
              <a:custGeom>
                <a:avLst/>
                <a:gdLst/>
                <a:ahLst/>
                <a:cxnLst/>
                <a:rect l="l" t="t" r="r" b="b"/>
                <a:pathLst>
                  <a:path w="2312" h="2884" extrusionOk="0">
                    <a:moveTo>
                      <a:pt x="1497" y="0"/>
                    </a:moveTo>
                    <a:cubicBezTo>
                      <a:pt x="1" y="930"/>
                      <a:pt x="143" y="2884"/>
                      <a:pt x="143" y="2884"/>
                    </a:cubicBezTo>
                    <a:lnTo>
                      <a:pt x="2312" y="733"/>
                    </a:lnTo>
                    <a:lnTo>
                      <a:pt x="14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6" name="Google Shape;7471;p38">
                <a:extLst>
                  <a:ext uri="{FF2B5EF4-FFF2-40B4-BE49-F238E27FC236}">
                    <a16:creationId xmlns:a16="http://schemas.microsoft.com/office/drawing/2014/main" xmlns="" id="{0BF05FC0-05EC-8FE1-5747-07ECB08FFFAC}"/>
                  </a:ext>
                </a:extLst>
              </p:cNvPr>
              <p:cNvSpPr/>
              <p:nvPr/>
            </p:nvSpPr>
            <p:spPr>
              <a:xfrm>
                <a:off x="4469775" y="1833100"/>
                <a:ext cx="54275" cy="72175"/>
              </a:xfrm>
              <a:custGeom>
                <a:avLst/>
                <a:gdLst/>
                <a:ahLst/>
                <a:cxnLst/>
                <a:rect l="l" t="t" r="r" b="b"/>
                <a:pathLst>
                  <a:path w="2171" h="2887" extrusionOk="0">
                    <a:moveTo>
                      <a:pt x="1354" y="0"/>
                    </a:moveTo>
                    <a:lnTo>
                      <a:pt x="0" y="2887"/>
                    </a:lnTo>
                    <a:lnTo>
                      <a:pt x="0" y="2887"/>
                    </a:lnTo>
                    <a:lnTo>
                      <a:pt x="2170" y="736"/>
                    </a:lnTo>
                    <a:lnTo>
                      <a:pt x="1354"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7" name="Google Shape;7472;p38">
                <a:extLst>
                  <a:ext uri="{FF2B5EF4-FFF2-40B4-BE49-F238E27FC236}">
                    <a16:creationId xmlns:a16="http://schemas.microsoft.com/office/drawing/2014/main" xmlns="" id="{05B37CAB-D076-455D-FCD6-ABBB6A5A4509}"/>
                  </a:ext>
                </a:extLst>
              </p:cNvPr>
              <p:cNvSpPr/>
              <p:nvPr/>
            </p:nvSpPr>
            <p:spPr>
              <a:xfrm>
                <a:off x="4173225" y="1717275"/>
                <a:ext cx="298100" cy="281975"/>
              </a:xfrm>
              <a:custGeom>
                <a:avLst/>
                <a:gdLst/>
                <a:ahLst/>
                <a:cxnLst/>
                <a:rect l="l" t="t" r="r" b="b"/>
                <a:pathLst>
                  <a:path w="11924" h="11279" extrusionOk="0">
                    <a:moveTo>
                      <a:pt x="1666" y="1"/>
                    </a:moveTo>
                    <a:cubicBezTo>
                      <a:pt x="1" y="1"/>
                      <a:pt x="6414" y="9699"/>
                      <a:pt x="6809" y="10091"/>
                    </a:cubicBezTo>
                    <a:cubicBezTo>
                      <a:pt x="7094" y="10377"/>
                      <a:pt x="8828" y="11279"/>
                      <a:pt x="10072" y="11279"/>
                    </a:cubicBezTo>
                    <a:cubicBezTo>
                      <a:pt x="10602" y="11279"/>
                      <a:pt x="11044" y="11115"/>
                      <a:pt x="11246" y="10670"/>
                    </a:cubicBezTo>
                    <a:cubicBezTo>
                      <a:pt x="11924" y="9181"/>
                      <a:pt x="4321" y="716"/>
                      <a:pt x="1839" y="28"/>
                    </a:cubicBezTo>
                    <a:cubicBezTo>
                      <a:pt x="1774" y="9"/>
                      <a:pt x="1716" y="1"/>
                      <a:pt x="166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8" name="Google Shape;7473;p38">
                <a:extLst>
                  <a:ext uri="{FF2B5EF4-FFF2-40B4-BE49-F238E27FC236}">
                    <a16:creationId xmlns:a16="http://schemas.microsoft.com/office/drawing/2014/main" xmlns="" id="{E60BADB4-DB4A-9807-8A91-83B15774F9D6}"/>
                  </a:ext>
                </a:extLst>
              </p:cNvPr>
              <p:cNvSpPr/>
              <p:nvPr/>
            </p:nvSpPr>
            <p:spPr>
              <a:xfrm>
                <a:off x="4009875" y="1710675"/>
                <a:ext cx="367750" cy="456925"/>
              </a:xfrm>
              <a:custGeom>
                <a:avLst/>
                <a:gdLst/>
                <a:ahLst/>
                <a:cxnLst/>
                <a:rect l="l" t="t" r="r" b="b"/>
                <a:pathLst>
                  <a:path w="14710" h="18277" extrusionOk="0">
                    <a:moveTo>
                      <a:pt x="7065" y="1"/>
                    </a:moveTo>
                    <a:cubicBezTo>
                      <a:pt x="5930" y="1"/>
                      <a:pt x="4564" y="313"/>
                      <a:pt x="4564" y="313"/>
                    </a:cubicBezTo>
                    <a:cubicBezTo>
                      <a:pt x="1503" y="5900"/>
                      <a:pt x="1" y="14479"/>
                      <a:pt x="1" y="17324"/>
                    </a:cubicBezTo>
                    <a:cubicBezTo>
                      <a:pt x="1" y="17970"/>
                      <a:pt x="2162" y="18276"/>
                      <a:pt x="4843" y="18276"/>
                    </a:cubicBezTo>
                    <a:cubicBezTo>
                      <a:pt x="7455" y="18276"/>
                      <a:pt x="10560" y="17985"/>
                      <a:pt x="12636" y="17434"/>
                    </a:cubicBezTo>
                    <a:cubicBezTo>
                      <a:pt x="14709" y="16881"/>
                      <a:pt x="9170" y="956"/>
                      <a:pt x="8373" y="292"/>
                    </a:cubicBezTo>
                    <a:cubicBezTo>
                      <a:pt x="8112" y="74"/>
                      <a:pt x="7616" y="1"/>
                      <a:pt x="7065" y="1"/>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9" name="Google Shape;7474;p38">
                <a:extLst>
                  <a:ext uri="{FF2B5EF4-FFF2-40B4-BE49-F238E27FC236}">
                    <a16:creationId xmlns:a16="http://schemas.microsoft.com/office/drawing/2014/main" xmlns="" id="{0948641A-1C5D-78EC-B28D-16B3A8FED1A7}"/>
                  </a:ext>
                </a:extLst>
              </p:cNvPr>
              <p:cNvSpPr/>
              <p:nvPr/>
            </p:nvSpPr>
            <p:spPr>
              <a:xfrm>
                <a:off x="4026825" y="1806400"/>
                <a:ext cx="64350" cy="249875"/>
              </a:xfrm>
              <a:custGeom>
                <a:avLst/>
                <a:gdLst/>
                <a:ahLst/>
                <a:cxnLst/>
                <a:rect l="l" t="t" r="r" b="b"/>
                <a:pathLst>
                  <a:path w="2574" h="9995" extrusionOk="0">
                    <a:moveTo>
                      <a:pt x="2573" y="1"/>
                    </a:moveTo>
                    <a:lnTo>
                      <a:pt x="2573" y="1"/>
                    </a:lnTo>
                    <a:cubicBezTo>
                      <a:pt x="2573" y="2"/>
                      <a:pt x="401" y="5584"/>
                      <a:pt x="203" y="6887"/>
                    </a:cubicBezTo>
                    <a:cubicBezTo>
                      <a:pt x="0" y="8190"/>
                      <a:pt x="502" y="8958"/>
                      <a:pt x="1238" y="9793"/>
                    </a:cubicBezTo>
                    <a:cubicBezTo>
                      <a:pt x="1361" y="9934"/>
                      <a:pt x="1462" y="9995"/>
                      <a:pt x="1541" y="9995"/>
                    </a:cubicBezTo>
                    <a:cubicBezTo>
                      <a:pt x="1935" y="9995"/>
                      <a:pt x="1830" y="8500"/>
                      <a:pt x="1606" y="7721"/>
                    </a:cubicBezTo>
                    <a:cubicBezTo>
                      <a:pt x="1336" y="6785"/>
                      <a:pt x="2573" y="2"/>
                      <a:pt x="2573"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0" name="Google Shape;7475;p38">
                <a:extLst>
                  <a:ext uri="{FF2B5EF4-FFF2-40B4-BE49-F238E27FC236}">
                    <a16:creationId xmlns:a16="http://schemas.microsoft.com/office/drawing/2014/main" xmlns="" id="{7474E46B-E89A-FBC6-685A-FA37C3624028}"/>
                  </a:ext>
                </a:extLst>
              </p:cNvPr>
              <p:cNvSpPr/>
              <p:nvPr/>
            </p:nvSpPr>
            <p:spPr>
              <a:xfrm>
                <a:off x="4138375" y="1772125"/>
                <a:ext cx="25" cy="25"/>
              </a:xfrm>
              <a:custGeom>
                <a:avLst/>
                <a:gdLst/>
                <a:ahLst/>
                <a:cxnLst/>
                <a:rect l="l" t="t" r="r" b="b"/>
                <a:pathLst>
                  <a:path w="1" h="1" extrusionOk="0">
                    <a:moveTo>
                      <a:pt x="0" y="1"/>
                    </a:move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1" name="Google Shape;7476;p38">
                <a:extLst>
                  <a:ext uri="{FF2B5EF4-FFF2-40B4-BE49-F238E27FC236}">
                    <a16:creationId xmlns:a16="http://schemas.microsoft.com/office/drawing/2014/main" xmlns="" id="{48806195-BA9E-4742-60FC-1BC3A808DF26}"/>
                  </a:ext>
                </a:extLst>
              </p:cNvPr>
              <p:cNvSpPr/>
              <p:nvPr/>
            </p:nvSpPr>
            <p:spPr>
              <a:xfrm>
                <a:off x="4090250" y="1623950"/>
                <a:ext cx="145825" cy="134300"/>
              </a:xfrm>
              <a:custGeom>
                <a:avLst/>
                <a:gdLst/>
                <a:ahLst/>
                <a:cxnLst/>
                <a:rect l="l" t="t" r="r" b="b"/>
                <a:pathLst>
                  <a:path w="5833" h="5372" extrusionOk="0">
                    <a:moveTo>
                      <a:pt x="1" y="1"/>
                    </a:moveTo>
                    <a:lnTo>
                      <a:pt x="1442" y="3764"/>
                    </a:lnTo>
                    <a:cubicBezTo>
                      <a:pt x="1442" y="3764"/>
                      <a:pt x="2414" y="5371"/>
                      <a:pt x="4120" y="5371"/>
                    </a:cubicBezTo>
                    <a:cubicBezTo>
                      <a:pt x="4201" y="5371"/>
                      <a:pt x="4284" y="5368"/>
                      <a:pt x="4369" y="5360"/>
                    </a:cubicBezTo>
                    <a:cubicBezTo>
                      <a:pt x="5832" y="5227"/>
                      <a:pt x="4980" y="3183"/>
                      <a:pt x="4980" y="318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2" name="Google Shape;7477;p38">
                <a:extLst>
                  <a:ext uri="{FF2B5EF4-FFF2-40B4-BE49-F238E27FC236}">
                    <a16:creationId xmlns:a16="http://schemas.microsoft.com/office/drawing/2014/main" xmlns="" id="{1453121E-6696-97C7-3576-64CEFA429585}"/>
                  </a:ext>
                </a:extLst>
              </p:cNvPr>
              <p:cNvSpPr/>
              <p:nvPr/>
            </p:nvSpPr>
            <p:spPr>
              <a:xfrm>
                <a:off x="4126125" y="1667625"/>
                <a:ext cx="96025" cy="73325"/>
              </a:xfrm>
              <a:custGeom>
                <a:avLst/>
                <a:gdLst/>
                <a:ahLst/>
                <a:cxnLst/>
                <a:rect l="l" t="t" r="r" b="b"/>
                <a:pathLst>
                  <a:path w="3841" h="2933" extrusionOk="0">
                    <a:moveTo>
                      <a:pt x="0" y="0"/>
                    </a:moveTo>
                    <a:lnTo>
                      <a:pt x="0" y="0"/>
                    </a:lnTo>
                    <a:cubicBezTo>
                      <a:pt x="0" y="0"/>
                      <a:pt x="2049" y="2180"/>
                      <a:pt x="2502" y="2533"/>
                    </a:cubicBezTo>
                    <a:cubicBezTo>
                      <a:pt x="2845" y="2800"/>
                      <a:pt x="3166" y="2933"/>
                      <a:pt x="3403" y="2933"/>
                    </a:cubicBezTo>
                    <a:cubicBezTo>
                      <a:pt x="3679" y="2933"/>
                      <a:pt x="3840" y="2752"/>
                      <a:pt x="3784" y="2394"/>
                    </a:cubicBezTo>
                    <a:cubicBezTo>
                      <a:pt x="3647" y="1514"/>
                      <a:pt x="3340" y="1197"/>
                      <a:pt x="3340" y="1197"/>
                    </a:cubicBezTo>
                    <a:lnTo>
                      <a:pt x="0"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3" name="Google Shape;7478;p38">
                <a:extLst>
                  <a:ext uri="{FF2B5EF4-FFF2-40B4-BE49-F238E27FC236}">
                    <a16:creationId xmlns:a16="http://schemas.microsoft.com/office/drawing/2014/main" xmlns="" id="{9CD23220-3A0D-61CF-92D3-557ADAB8D403}"/>
                  </a:ext>
                </a:extLst>
              </p:cNvPr>
              <p:cNvSpPr/>
              <p:nvPr/>
            </p:nvSpPr>
            <p:spPr>
              <a:xfrm>
                <a:off x="4232400" y="1899650"/>
                <a:ext cx="237400" cy="99400"/>
              </a:xfrm>
              <a:custGeom>
                <a:avLst/>
                <a:gdLst/>
                <a:ahLst/>
                <a:cxnLst/>
                <a:rect l="l" t="t" r="r" b="b"/>
                <a:pathLst>
                  <a:path w="9496" h="3976" extrusionOk="0">
                    <a:moveTo>
                      <a:pt x="8690" y="0"/>
                    </a:moveTo>
                    <a:cubicBezTo>
                      <a:pt x="8391" y="0"/>
                      <a:pt x="7985" y="43"/>
                      <a:pt x="7433" y="165"/>
                    </a:cubicBezTo>
                    <a:cubicBezTo>
                      <a:pt x="5973" y="489"/>
                      <a:pt x="911" y="2520"/>
                      <a:pt x="1" y="2974"/>
                    </a:cubicBezTo>
                    <a:lnTo>
                      <a:pt x="1757" y="3975"/>
                    </a:lnTo>
                    <a:cubicBezTo>
                      <a:pt x="3009" y="3179"/>
                      <a:pt x="8960" y="1347"/>
                      <a:pt x="8960" y="1347"/>
                    </a:cubicBezTo>
                    <a:lnTo>
                      <a:pt x="9495" y="225"/>
                    </a:lnTo>
                    <a:cubicBezTo>
                      <a:pt x="9495" y="225"/>
                      <a:pt x="9377" y="0"/>
                      <a:pt x="86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4" name="Google Shape;7479;p38">
                <a:extLst>
                  <a:ext uri="{FF2B5EF4-FFF2-40B4-BE49-F238E27FC236}">
                    <a16:creationId xmlns:a16="http://schemas.microsoft.com/office/drawing/2014/main" xmlns="" id="{87C76D58-DE6D-4A47-FF51-9004D1F86870}"/>
                  </a:ext>
                </a:extLst>
              </p:cNvPr>
              <p:cNvSpPr/>
              <p:nvPr/>
            </p:nvSpPr>
            <p:spPr>
              <a:xfrm>
                <a:off x="4262700" y="1929800"/>
                <a:ext cx="204350" cy="69250"/>
              </a:xfrm>
              <a:custGeom>
                <a:avLst/>
                <a:gdLst/>
                <a:ahLst/>
                <a:cxnLst/>
                <a:rect l="l" t="t" r="r" b="b"/>
                <a:pathLst>
                  <a:path w="8174" h="2770" extrusionOk="0">
                    <a:moveTo>
                      <a:pt x="7765" y="0"/>
                    </a:moveTo>
                    <a:cubicBezTo>
                      <a:pt x="7135" y="0"/>
                      <a:pt x="5541" y="277"/>
                      <a:pt x="1538" y="1776"/>
                    </a:cubicBezTo>
                    <a:cubicBezTo>
                      <a:pt x="1142" y="1925"/>
                      <a:pt x="0" y="2324"/>
                      <a:pt x="0" y="2324"/>
                    </a:cubicBezTo>
                    <a:lnTo>
                      <a:pt x="548" y="2769"/>
                    </a:lnTo>
                    <a:cubicBezTo>
                      <a:pt x="548" y="2769"/>
                      <a:pt x="7232" y="364"/>
                      <a:pt x="8173" y="94"/>
                    </a:cubicBezTo>
                    <a:cubicBezTo>
                      <a:pt x="8173" y="94"/>
                      <a:pt x="8133" y="0"/>
                      <a:pt x="7765"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5" name="Google Shape;7480;p38">
                <a:extLst>
                  <a:ext uri="{FF2B5EF4-FFF2-40B4-BE49-F238E27FC236}">
                    <a16:creationId xmlns:a16="http://schemas.microsoft.com/office/drawing/2014/main" xmlns="" id="{59A4A39D-1640-BB75-FB08-E32E27DEE177}"/>
                  </a:ext>
                </a:extLst>
              </p:cNvPr>
              <p:cNvSpPr/>
              <p:nvPr/>
            </p:nvSpPr>
            <p:spPr>
              <a:xfrm>
                <a:off x="4469775" y="1832800"/>
                <a:ext cx="110750" cy="81375"/>
              </a:xfrm>
              <a:custGeom>
                <a:avLst/>
                <a:gdLst/>
                <a:ahLst/>
                <a:cxnLst/>
                <a:rect l="l" t="t" r="r" b="b"/>
                <a:pathLst>
                  <a:path w="4430" h="3255" extrusionOk="0">
                    <a:moveTo>
                      <a:pt x="2740" y="1"/>
                    </a:moveTo>
                    <a:lnTo>
                      <a:pt x="0" y="2899"/>
                    </a:lnTo>
                    <a:lnTo>
                      <a:pt x="1646" y="3255"/>
                    </a:lnTo>
                    <a:cubicBezTo>
                      <a:pt x="2575" y="2600"/>
                      <a:pt x="3501" y="1948"/>
                      <a:pt x="4430" y="1291"/>
                    </a:cubicBezTo>
                    <a:cubicBezTo>
                      <a:pt x="4389" y="1151"/>
                      <a:pt x="4244" y="690"/>
                      <a:pt x="3783" y="349"/>
                    </a:cubicBezTo>
                    <a:cubicBezTo>
                      <a:pt x="3346" y="24"/>
                      <a:pt x="2892" y="1"/>
                      <a:pt x="27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6" name="Google Shape;7481;p38">
                <a:extLst>
                  <a:ext uri="{FF2B5EF4-FFF2-40B4-BE49-F238E27FC236}">
                    <a16:creationId xmlns:a16="http://schemas.microsoft.com/office/drawing/2014/main" xmlns="" id="{752B1E8C-1C88-C381-10E2-045E09762C99}"/>
                  </a:ext>
                </a:extLst>
              </p:cNvPr>
              <p:cNvSpPr/>
              <p:nvPr/>
            </p:nvSpPr>
            <p:spPr>
              <a:xfrm>
                <a:off x="4230900" y="1974000"/>
                <a:ext cx="47775" cy="300775"/>
              </a:xfrm>
              <a:custGeom>
                <a:avLst/>
                <a:gdLst/>
                <a:ahLst/>
                <a:cxnLst/>
                <a:rect l="l" t="t" r="r" b="b"/>
                <a:pathLst>
                  <a:path w="1911" h="12031" extrusionOk="0">
                    <a:moveTo>
                      <a:pt x="1" y="0"/>
                    </a:moveTo>
                    <a:lnTo>
                      <a:pt x="329" y="10811"/>
                    </a:lnTo>
                    <a:lnTo>
                      <a:pt x="1911" y="12030"/>
                    </a:lnTo>
                    <a:lnTo>
                      <a:pt x="1759" y="1001"/>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7" name="Google Shape;7482;p38">
                <a:extLst>
                  <a:ext uri="{FF2B5EF4-FFF2-40B4-BE49-F238E27FC236}">
                    <a16:creationId xmlns:a16="http://schemas.microsoft.com/office/drawing/2014/main" xmlns="" id="{74054FAE-FEA8-F2FE-F6A2-0EA1A21F6103}"/>
                  </a:ext>
                </a:extLst>
              </p:cNvPr>
              <p:cNvSpPr/>
              <p:nvPr/>
            </p:nvSpPr>
            <p:spPr>
              <a:xfrm>
                <a:off x="4253225" y="1986650"/>
                <a:ext cx="13200" cy="269875"/>
              </a:xfrm>
              <a:custGeom>
                <a:avLst/>
                <a:gdLst/>
                <a:ahLst/>
                <a:cxnLst/>
                <a:rect l="l" t="t" r="r" b="b"/>
                <a:pathLst>
                  <a:path w="528" h="10795" fill="none" extrusionOk="0">
                    <a:moveTo>
                      <a:pt x="1" y="0"/>
                    </a:moveTo>
                    <a:lnTo>
                      <a:pt x="528" y="10795"/>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8" name="Google Shape;7483;p38">
                <a:extLst>
                  <a:ext uri="{FF2B5EF4-FFF2-40B4-BE49-F238E27FC236}">
                    <a16:creationId xmlns:a16="http://schemas.microsoft.com/office/drawing/2014/main" xmlns="" id="{C1359441-6C01-D618-0366-6DDAD19B6E17}"/>
                  </a:ext>
                </a:extLst>
              </p:cNvPr>
              <p:cNvSpPr/>
              <p:nvPr/>
            </p:nvSpPr>
            <p:spPr>
              <a:xfrm>
                <a:off x="4261150" y="1987900"/>
                <a:ext cx="17525" cy="286875"/>
              </a:xfrm>
              <a:custGeom>
                <a:avLst/>
                <a:gdLst/>
                <a:ahLst/>
                <a:cxnLst/>
                <a:rect l="l" t="t" r="r" b="b"/>
                <a:pathLst>
                  <a:path w="701" h="11475" extrusionOk="0">
                    <a:moveTo>
                      <a:pt x="1" y="0"/>
                    </a:moveTo>
                    <a:lnTo>
                      <a:pt x="701" y="11474"/>
                    </a:lnTo>
                    <a:lnTo>
                      <a:pt x="549" y="445"/>
                    </a:lnTo>
                    <a:lnTo>
                      <a:pt x="1"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9" name="Google Shape;7484;p38">
                <a:extLst>
                  <a:ext uri="{FF2B5EF4-FFF2-40B4-BE49-F238E27FC236}">
                    <a16:creationId xmlns:a16="http://schemas.microsoft.com/office/drawing/2014/main" xmlns="" id="{FE930FAC-F735-4A89-52C9-FBF3F00B6504}"/>
                  </a:ext>
                </a:extLst>
              </p:cNvPr>
              <p:cNvSpPr/>
              <p:nvPr/>
            </p:nvSpPr>
            <p:spPr>
              <a:xfrm>
                <a:off x="4234175" y="2136025"/>
                <a:ext cx="73500" cy="37400"/>
              </a:xfrm>
              <a:custGeom>
                <a:avLst/>
                <a:gdLst/>
                <a:ahLst/>
                <a:cxnLst/>
                <a:rect l="l" t="t" r="r" b="b"/>
                <a:pathLst>
                  <a:path w="2940" h="1496" extrusionOk="0">
                    <a:moveTo>
                      <a:pt x="1717" y="1"/>
                    </a:moveTo>
                    <a:lnTo>
                      <a:pt x="355" y="352"/>
                    </a:lnTo>
                    <a:cubicBezTo>
                      <a:pt x="109" y="732"/>
                      <a:pt x="1" y="897"/>
                      <a:pt x="328" y="1115"/>
                    </a:cubicBezTo>
                    <a:cubicBezTo>
                      <a:pt x="554" y="1266"/>
                      <a:pt x="1486" y="1495"/>
                      <a:pt x="2118" y="1495"/>
                    </a:cubicBezTo>
                    <a:cubicBezTo>
                      <a:pt x="2399" y="1495"/>
                      <a:pt x="2620" y="1450"/>
                      <a:pt x="2695" y="1333"/>
                    </a:cubicBezTo>
                    <a:cubicBezTo>
                      <a:pt x="2939" y="953"/>
                      <a:pt x="1717" y="1"/>
                      <a:pt x="17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0" name="Google Shape;7485;p38">
                <a:extLst>
                  <a:ext uri="{FF2B5EF4-FFF2-40B4-BE49-F238E27FC236}">
                    <a16:creationId xmlns:a16="http://schemas.microsoft.com/office/drawing/2014/main" xmlns="" id="{D9842E30-CAC4-1D0D-DA64-41042644F555}"/>
                  </a:ext>
                </a:extLst>
              </p:cNvPr>
              <p:cNvSpPr/>
              <p:nvPr/>
            </p:nvSpPr>
            <p:spPr>
              <a:xfrm>
                <a:off x="4253875" y="2050275"/>
                <a:ext cx="36775" cy="111525"/>
              </a:xfrm>
              <a:custGeom>
                <a:avLst/>
                <a:gdLst/>
                <a:ahLst/>
                <a:cxnLst/>
                <a:rect l="l" t="t" r="r" b="b"/>
                <a:pathLst>
                  <a:path w="1471" h="4461" extrusionOk="0">
                    <a:moveTo>
                      <a:pt x="1090" y="1"/>
                    </a:moveTo>
                    <a:lnTo>
                      <a:pt x="0" y="926"/>
                    </a:lnTo>
                    <a:lnTo>
                      <a:pt x="547" y="4461"/>
                    </a:lnTo>
                    <a:lnTo>
                      <a:pt x="1470" y="3837"/>
                    </a:lnTo>
                    <a:lnTo>
                      <a:pt x="1090"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1" name="Google Shape;7486;p38">
                <a:extLst>
                  <a:ext uri="{FF2B5EF4-FFF2-40B4-BE49-F238E27FC236}">
                    <a16:creationId xmlns:a16="http://schemas.microsoft.com/office/drawing/2014/main" xmlns="" id="{04E14AF9-A349-354E-3071-56560A427A1A}"/>
                  </a:ext>
                </a:extLst>
              </p:cNvPr>
              <p:cNvSpPr/>
              <p:nvPr/>
            </p:nvSpPr>
            <p:spPr>
              <a:xfrm>
                <a:off x="4274850" y="1933675"/>
                <a:ext cx="177950" cy="364450"/>
              </a:xfrm>
              <a:custGeom>
                <a:avLst/>
                <a:gdLst/>
                <a:ahLst/>
                <a:cxnLst/>
                <a:rect l="l" t="t" r="r" b="b"/>
                <a:pathLst>
                  <a:path w="7118" h="14578" extrusionOk="0">
                    <a:moveTo>
                      <a:pt x="7118" y="1"/>
                    </a:moveTo>
                    <a:cubicBezTo>
                      <a:pt x="7118" y="1"/>
                      <a:pt x="6283" y="142"/>
                      <a:pt x="2561" y="1435"/>
                    </a:cubicBezTo>
                    <a:cubicBezTo>
                      <a:pt x="486" y="2158"/>
                      <a:pt x="1" y="2598"/>
                      <a:pt x="1" y="2598"/>
                    </a:cubicBezTo>
                    <a:lnTo>
                      <a:pt x="211" y="13643"/>
                    </a:lnTo>
                    <a:lnTo>
                      <a:pt x="211" y="14578"/>
                    </a:lnTo>
                    <a:lnTo>
                      <a:pt x="6930" y="11311"/>
                    </a:lnTo>
                    <a:lnTo>
                      <a:pt x="7118"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2" name="Google Shape;7487;p38">
                <a:extLst>
                  <a:ext uri="{FF2B5EF4-FFF2-40B4-BE49-F238E27FC236}">
                    <a16:creationId xmlns:a16="http://schemas.microsoft.com/office/drawing/2014/main" xmlns="" id="{186E6E5D-7338-19D0-AE2B-8CF81E13B5DC}"/>
                  </a:ext>
                </a:extLst>
              </p:cNvPr>
              <p:cNvSpPr/>
              <p:nvPr/>
            </p:nvSpPr>
            <p:spPr>
              <a:xfrm>
                <a:off x="4503925" y="1848950"/>
                <a:ext cx="90350" cy="338500"/>
              </a:xfrm>
              <a:custGeom>
                <a:avLst/>
                <a:gdLst/>
                <a:ahLst/>
                <a:cxnLst/>
                <a:rect l="l" t="t" r="r" b="b"/>
                <a:pathLst>
                  <a:path w="3614" h="13540" extrusionOk="0">
                    <a:moveTo>
                      <a:pt x="3613" y="0"/>
                    </a:moveTo>
                    <a:lnTo>
                      <a:pt x="282" y="2609"/>
                    </a:lnTo>
                    <a:lnTo>
                      <a:pt x="1" y="13539"/>
                    </a:lnTo>
                    <a:lnTo>
                      <a:pt x="3017" y="10887"/>
                    </a:lnTo>
                    <a:lnTo>
                      <a:pt x="3613"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3" name="Google Shape;7488;p38">
                <a:extLst>
                  <a:ext uri="{FF2B5EF4-FFF2-40B4-BE49-F238E27FC236}">
                    <a16:creationId xmlns:a16="http://schemas.microsoft.com/office/drawing/2014/main" xmlns="" id="{D4C05EBF-71BF-2143-4D6A-3C0B7B2E93B4}"/>
                  </a:ext>
                </a:extLst>
              </p:cNvPr>
              <p:cNvSpPr/>
              <p:nvPr/>
            </p:nvSpPr>
            <p:spPr>
              <a:xfrm>
                <a:off x="4453350" y="1914150"/>
                <a:ext cx="59300" cy="302000"/>
              </a:xfrm>
              <a:custGeom>
                <a:avLst/>
                <a:gdLst/>
                <a:ahLst/>
                <a:cxnLst/>
                <a:rect l="l" t="t" r="r" b="b"/>
                <a:pathLst>
                  <a:path w="2372" h="12080" extrusionOk="0">
                    <a:moveTo>
                      <a:pt x="2371" y="1"/>
                    </a:moveTo>
                    <a:cubicBezTo>
                      <a:pt x="1878" y="691"/>
                      <a:pt x="1195" y="830"/>
                      <a:pt x="726" y="830"/>
                    </a:cubicBezTo>
                    <a:cubicBezTo>
                      <a:pt x="410" y="830"/>
                      <a:pt x="191" y="767"/>
                      <a:pt x="191" y="767"/>
                    </a:cubicBezTo>
                    <a:lnTo>
                      <a:pt x="1" y="12060"/>
                    </a:lnTo>
                    <a:cubicBezTo>
                      <a:pt x="144" y="12073"/>
                      <a:pt x="279" y="12079"/>
                      <a:pt x="404" y="12079"/>
                    </a:cubicBezTo>
                    <a:cubicBezTo>
                      <a:pt x="2174" y="12079"/>
                      <a:pt x="2174" y="10865"/>
                      <a:pt x="2174" y="10865"/>
                    </a:cubicBezTo>
                    <a:lnTo>
                      <a:pt x="2371"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4" name="Google Shape;7489;p38">
                <a:extLst>
                  <a:ext uri="{FF2B5EF4-FFF2-40B4-BE49-F238E27FC236}">
                    <a16:creationId xmlns:a16="http://schemas.microsoft.com/office/drawing/2014/main" xmlns="" id="{8AF97BA5-5D61-E4C6-4E80-437B16E7AF73}"/>
                  </a:ext>
                </a:extLst>
              </p:cNvPr>
              <p:cNvSpPr/>
              <p:nvPr/>
            </p:nvSpPr>
            <p:spPr>
              <a:xfrm>
                <a:off x="4568975" y="2021200"/>
                <a:ext cx="28925" cy="21725"/>
              </a:xfrm>
              <a:custGeom>
                <a:avLst/>
                <a:gdLst/>
                <a:ahLst/>
                <a:cxnLst/>
                <a:rect l="l" t="t" r="r" b="b"/>
                <a:pathLst>
                  <a:path w="1157" h="869" extrusionOk="0">
                    <a:moveTo>
                      <a:pt x="664" y="1"/>
                    </a:moveTo>
                    <a:cubicBezTo>
                      <a:pt x="557" y="1"/>
                      <a:pt x="475" y="24"/>
                      <a:pt x="475" y="24"/>
                    </a:cubicBezTo>
                    <a:cubicBezTo>
                      <a:pt x="156" y="366"/>
                      <a:pt x="0" y="869"/>
                      <a:pt x="296" y="869"/>
                    </a:cubicBezTo>
                    <a:cubicBezTo>
                      <a:pt x="311" y="869"/>
                      <a:pt x="327" y="867"/>
                      <a:pt x="345" y="865"/>
                    </a:cubicBezTo>
                    <a:cubicBezTo>
                      <a:pt x="704" y="808"/>
                      <a:pt x="1157" y="206"/>
                      <a:pt x="956" y="77"/>
                    </a:cubicBezTo>
                    <a:cubicBezTo>
                      <a:pt x="864" y="17"/>
                      <a:pt x="755" y="1"/>
                      <a:pt x="6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5" name="Google Shape;7490;p38">
                <a:extLst>
                  <a:ext uri="{FF2B5EF4-FFF2-40B4-BE49-F238E27FC236}">
                    <a16:creationId xmlns:a16="http://schemas.microsoft.com/office/drawing/2014/main" xmlns="" id="{B8614BDE-5930-5F93-D559-6877F68697C5}"/>
                  </a:ext>
                </a:extLst>
              </p:cNvPr>
              <p:cNvSpPr/>
              <p:nvPr/>
            </p:nvSpPr>
            <p:spPr>
              <a:xfrm>
                <a:off x="4451500" y="1903400"/>
                <a:ext cx="59500" cy="31525"/>
              </a:xfrm>
              <a:custGeom>
                <a:avLst/>
                <a:gdLst/>
                <a:ahLst/>
                <a:cxnLst/>
                <a:rect l="l" t="t" r="r" b="b"/>
                <a:pathLst>
                  <a:path w="2380" h="1261" extrusionOk="0">
                    <a:moveTo>
                      <a:pt x="1147" y="1"/>
                    </a:moveTo>
                    <a:cubicBezTo>
                      <a:pt x="1008" y="1"/>
                      <a:pt x="868" y="22"/>
                      <a:pt x="734" y="75"/>
                    </a:cubicBezTo>
                    <a:cubicBezTo>
                      <a:pt x="0" y="364"/>
                      <a:pt x="198" y="1197"/>
                      <a:pt x="198" y="1197"/>
                    </a:cubicBezTo>
                    <a:cubicBezTo>
                      <a:pt x="198" y="1197"/>
                      <a:pt x="418" y="1260"/>
                      <a:pt x="734" y="1260"/>
                    </a:cubicBezTo>
                    <a:cubicBezTo>
                      <a:pt x="1204" y="1260"/>
                      <a:pt x="1886" y="1121"/>
                      <a:pt x="2379" y="431"/>
                    </a:cubicBezTo>
                    <a:cubicBezTo>
                      <a:pt x="2379" y="431"/>
                      <a:pt x="1769" y="1"/>
                      <a:pt x="114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6" name="Google Shape;7491;p38">
                <a:extLst>
                  <a:ext uri="{FF2B5EF4-FFF2-40B4-BE49-F238E27FC236}">
                    <a16:creationId xmlns:a16="http://schemas.microsoft.com/office/drawing/2014/main" xmlns="" id="{397FBDB8-122B-F918-FDC2-730FC4E9AD51}"/>
                  </a:ext>
                </a:extLst>
              </p:cNvPr>
              <p:cNvSpPr/>
              <p:nvPr/>
            </p:nvSpPr>
            <p:spPr>
              <a:xfrm>
                <a:off x="4011450" y="1243975"/>
                <a:ext cx="458700" cy="471825"/>
              </a:xfrm>
              <a:custGeom>
                <a:avLst/>
                <a:gdLst/>
                <a:ahLst/>
                <a:cxnLst/>
                <a:rect l="l" t="t" r="r" b="b"/>
                <a:pathLst>
                  <a:path w="18348" h="18873" extrusionOk="0">
                    <a:moveTo>
                      <a:pt x="7998" y="1"/>
                    </a:moveTo>
                    <a:cubicBezTo>
                      <a:pt x="5238" y="1"/>
                      <a:pt x="2435" y="1591"/>
                      <a:pt x="1424" y="5613"/>
                    </a:cubicBezTo>
                    <a:cubicBezTo>
                      <a:pt x="1" y="11281"/>
                      <a:pt x="2821" y="16052"/>
                      <a:pt x="5808" y="17684"/>
                    </a:cubicBezTo>
                    <a:cubicBezTo>
                      <a:pt x="7530" y="18622"/>
                      <a:pt x="9178" y="18872"/>
                      <a:pt x="10497" y="18872"/>
                    </a:cubicBezTo>
                    <a:cubicBezTo>
                      <a:pt x="10676" y="18872"/>
                      <a:pt x="10849" y="18867"/>
                      <a:pt x="11015" y="18859"/>
                    </a:cubicBezTo>
                    <a:cubicBezTo>
                      <a:pt x="15574" y="18638"/>
                      <a:pt x="17264" y="13707"/>
                      <a:pt x="17552" y="12425"/>
                    </a:cubicBezTo>
                    <a:cubicBezTo>
                      <a:pt x="18040" y="10228"/>
                      <a:pt x="18348" y="3674"/>
                      <a:pt x="10867" y="576"/>
                    </a:cubicBezTo>
                    <a:cubicBezTo>
                      <a:pt x="9972" y="205"/>
                      <a:pt x="8988" y="1"/>
                      <a:pt x="799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7" name="Google Shape;7492;p38">
                <a:extLst>
                  <a:ext uri="{FF2B5EF4-FFF2-40B4-BE49-F238E27FC236}">
                    <a16:creationId xmlns:a16="http://schemas.microsoft.com/office/drawing/2014/main" xmlns="" id="{4E195936-8766-735B-7C3F-3601A74FCA9C}"/>
                  </a:ext>
                </a:extLst>
              </p:cNvPr>
              <p:cNvSpPr/>
              <p:nvPr/>
            </p:nvSpPr>
            <p:spPr>
              <a:xfrm>
                <a:off x="4417425" y="1494650"/>
                <a:ext cx="44675" cy="68750"/>
              </a:xfrm>
              <a:custGeom>
                <a:avLst/>
                <a:gdLst/>
                <a:ahLst/>
                <a:cxnLst/>
                <a:rect l="l" t="t" r="r" b="b"/>
                <a:pathLst>
                  <a:path w="1787" h="2750" extrusionOk="0">
                    <a:moveTo>
                      <a:pt x="1525" y="1"/>
                    </a:moveTo>
                    <a:lnTo>
                      <a:pt x="1525" y="1"/>
                    </a:lnTo>
                    <a:cubicBezTo>
                      <a:pt x="0" y="594"/>
                      <a:pt x="922" y="2750"/>
                      <a:pt x="1196" y="2750"/>
                    </a:cubicBezTo>
                    <a:cubicBezTo>
                      <a:pt x="1222" y="2750"/>
                      <a:pt x="1241" y="2731"/>
                      <a:pt x="1253" y="2690"/>
                    </a:cubicBezTo>
                    <a:cubicBezTo>
                      <a:pt x="1787" y="842"/>
                      <a:pt x="1525" y="1"/>
                      <a:pt x="1525" y="1"/>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8" name="Google Shape;7493;p38">
                <a:extLst>
                  <a:ext uri="{FF2B5EF4-FFF2-40B4-BE49-F238E27FC236}">
                    <a16:creationId xmlns:a16="http://schemas.microsoft.com/office/drawing/2014/main" xmlns="" id="{222C89E8-4C40-8BBD-61AB-07AF51A7CC8D}"/>
                  </a:ext>
                </a:extLst>
              </p:cNvPr>
              <p:cNvSpPr/>
              <p:nvPr/>
            </p:nvSpPr>
            <p:spPr>
              <a:xfrm>
                <a:off x="4163600" y="1541125"/>
                <a:ext cx="86050" cy="89275"/>
              </a:xfrm>
              <a:custGeom>
                <a:avLst/>
                <a:gdLst/>
                <a:ahLst/>
                <a:cxnLst/>
                <a:rect l="l" t="t" r="r" b="b"/>
                <a:pathLst>
                  <a:path w="3442" h="3571" extrusionOk="0">
                    <a:moveTo>
                      <a:pt x="1730" y="0"/>
                    </a:moveTo>
                    <a:cubicBezTo>
                      <a:pt x="833" y="0"/>
                      <a:pt x="83" y="753"/>
                      <a:pt x="42" y="1714"/>
                    </a:cubicBezTo>
                    <a:cubicBezTo>
                      <a:pt x="0" y="2699"/>
                      <a:pt x="718" y="3529"/>
                      <a:pt x="1645" y="3569"/>
                    </a:cubicBezTo>
                    <a:cubicBezTo>
                      <a:pt x="1668" y="3570"/>
                      <a:pt x="1690" y="3571"/>
                      <a:pt x="1712" y="3571"/>
                    </a:cubicBezTo>
                    <a:cubicBezTo>
                      <a:pt x="2609" y="3571"/>
                      <a:pt x="3359" y="2817"/>
                      <a:pt x="3400" y="1857"/>
                    </a:cubicBezTo>
                    <a:cubicBezTo>
                      <a:pt x="3442" y="872"/>
                      <a:pt x="2724" y="42"/>
                      <a:pt x="1797" y="2"/>
                    </a:cubicBezTo>
                    <a:cubicBezTo>
                      <a:pt x="1774" y="1"/>
                      <a:pt x="1752" y="0"/>
                      <a:pt x="1730" y="0"/>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9" name="Google Shape;7494;p38">
                <a:extLst>
                  <a:ext uri="{FF2B5EF4-FFF2-40B4-BE49-F238E27FC236}">
                    <a16:creationId xmlns:a16="http://schemas.microsoft.com/office/drawing/2014/main" xmlns="" id="{40315608-3E0B-5418-66F6-67BD30D1AA35}"/>
                  </a:ext>
                </a:extLst>
              </p:cNvPr>
              <p:cNvSpPr/>
              <p:nvPr/>
            </p:nvSpPr>
            <p:spPr>
              <a:xfrm>
                <a:off x="4395975" y="1421325"/>
                <a:ext cx="68025" cy="38400"/>
              </a:xfrm>
              <a:custGeom>
                <a:avLst/>
                <a:gdLst/>
                <a:ahLst/>
                <a:cxnLst/>
                <a:rect l="l" t="t" r="r" b="b"/>
                <a:pathLst>
                  <a:path w="2721" h="1536" extrusionOk="0">
                    <a:moveTo>
                      <a:pt x="1218" y="770"/>
                    </a:moveTo>
                    <a:cubicBezTo>
                      <a:pt x="1220" y="770"/>
                      <a:pt x="1229" y="771"/>
                      <a:pt x="1246" y="775"/>
                    </a:cubicBezTo>
                    <a:cubicBezTo>
                      <a:pt x="1249" y="775"/>
                      <a:pt x="1252" y="776"/>
                      <a:pt x="1255" y="776"/>
                    </a:cubicBezTo>
                    <a:lnTo>
                      <a:pt x="1255" y="776"/>
                    </a:lnTo>
                    <a:cubicBezTo>
                      <a:pt x="1232" y="775"/>
                      <a:pt x="1212" y="770"/>
                      <a:pt x="1218" y="770"/>
                    </a:cubicBezTo>
                    <a:close/>
                    <a:moveTo>
                      <a:pt x="1065" y="1"/>
                    </a:moveTo>
                    <a:cubicBezTo>
                      <a:pt x="793" y="1"/>
                      <a:pt x="521" y="71"/>
                      <a:pt x="300" y="232"/>
                    </a:cubicBezTo>
                    <a:cubicBezTo>
                      <a:pt x="150" y="343"/>
                      <a:pt x="1" y="545"/>
                      <a:pt x="14" y="747"/>
                    </a:cubicBezTo>
                    <a:cubicBezTo>
                      <a:pt x="26" y="933"/>
                      <a:pt x="181" y="1053"/>
                      <a:pt x="336" y="1053"/>
                    </a:cubicBezTo>
                    <a:cubicBezTo>
                      <a:pt x="417" y="1053"/>
                      <a:pt x="498" y="1021"/>
                      <a:pt x="559" y="948"/>
                    </a:cubicBezTo>
                    <a:lnTo>
                      <a:pt x="559" y="948"/>
                    </a:lnTo>
                    <a:cubicBezTo>
                      <a:pt x="566" y="944"/>
                      <a:pt x="574" y="941"/>
                      <a:pt x="581" y="937"/>
                    </a:cubicBezTo>
                    <a:lnTo>
                      <a:pt x="581" y="937"/>
                    </a:lnTo>
                    <a:cubicBezTo>
                      <a:pt x="612" y="926"/>
                      <a:pt x="643" y="913"/>
                      <a:pt x="670" y="898"/>
                    </a:cubicBezTo>
                    <a:cubicBezTo>
                      <a:pt x="693" y="887"/>
                      <a:pt x="712" y="872"/>
                      <a:pt x="735" y="862"/>
                    </a:cubicBezTo>
                    <a:lnTo>
                      <a:pt x="761" y="849"/>
                    </a:lnTo>
                    <a:lnTo>
                      <a:pt x="761" y="849"/>
                    </a:lnTo>
                    <a:cubicBezTo>
                      <a:pt x="811" y="832"/>
                      <a:pt x="862" y="814"/>
                      <a:pt x="913" y="799"/>
                    </a:cubicBezTo>
                    <a:cubicBezTo>
                      <a:pt x="944" y="791"/>
                      <a:pt x="976" y="783"/>
                      <a:pt x="1008" y="777"/>
                    </a:cubicBezTo>
                    <a:cubicBezTo>
                      <a:pt x="1016" y="775"/>
                      <a:pt x="1023" y="774"/>
                      <a:pt x="1031" y="773"/>
                    </a:cubicBezTo>
                    <a:lnTo>
                      <a:pt x="1031" y="773"/>
                    </a:lnTo>
                    <a:cubicBezTo>
                      <a:pt x="1031" y="773"/>
                      <a:pt x="1032" y="773"/>
                      <a:pt x="1033" y="773"/>
                    </a:cubicBezTo>
                    <a:cubicBezTo>
                      <a:pt x="1044" y="773"/>
                      <a:pt x="1056" y="772"/>
                      <a:pt x="1068" y="772"/>
                    </a:cubicBezTo>
                    <a:cubicBezTo>
                      <a:pt x="1121" y="772"/>
                      <a:pt x="1174" y="778"/>
                      <a:pt x="1226" y="778"/>
                    </a:cubicBezTo>
                    <a:cubicBezTo>
                      <a:pt x="1237" y="778"/>
                      <a:pt x="1249" y="778"/>
                      <a:pt x="1260" y="777"/>
                    </a:cubicBezTo>
                    <a:lnTo>
                      <a:pt x="1260" y="777"/>
                    </a:lnTo>
                    <a:cubicBezTo>
                      <a:pt x="1275" y="780"/>
                      <a:pt x="1290" y="784"/>
                      <a:pt x="1306" y="786"/>
                    </a:cubicBezTo>
                    <a:cubicBezTo>
                      <a:pt x="1348" y="797"/>
                      <a:pt x="1389" y="810"/>
                      <a:pt x="1431" y="824"/>
                    </a:cubicBezTo>
                    <a:lnTo>
                      <a:pt x="1431" y="824"/>
                    </a:lnTo>
                    <a:cubicBezTo>
                      <a:pt x="1449" y="833"/>
                      <a:pt x="1469" y="840"/>
                      <a:pt x="1487" y="849"/>
                    </a:cubicBezTo>
                    <a:cubicBezTo>
                      <a:pt x="1534" y="872"/>
                      <a:pt x="1578" y="898"/>
                      <a:pt x="1621" y="927"/>
                    </a:cubicBezTo>
                    <a:cubicBezTo>
                      <a:pt x="1639" y="939"/>
                      <a:pt x="1657" y="952"/>
                      <a:pt x="1675" y="964"/>
                    </a:cubicBezTo>
                    <a:lnTo>
                      <a:pt x="1675" y="964"/>
                    </a:lnTo>
                    <a:cubicBezTo>
                      <a:pt x="1690" y="977"/>
                      <a:pt x="1707" y="990"/>
                      <a:pt x="1723" y="1003"/>
                    </a:cubicBezTo>
                    <a:cubicBezTo>
                      <a:pt x="1783" y="1053"/>
                      <a:pt x="1835" y="1108"/>
                      <a:pt x="1896" y="1157"/>
                    </a:cubicBezTo>
                    <a:cubicBezTo>
                      <a:pt x="1927" y="1181"/>
                      <a:pt x="1937" y="1188"/>
                      <a:pt x="1936" y="1188"/>
                    </a:cubicBezTo>
                    <a:cubicBezTo>
                      <a:pt x="1936" y="1188"/>
                      <a:pt x="1917" y="1174"/>
                      <a:pt x="1907" y="1166"/>
                    </a:cubicBezTo>
                    <a:lnTo>
                      <a:pt x="1907" y="1166"/>
                    </a:lnTo>
                    <a:cubicBezTo>
                      <a:pt x="1924" y="1181"/>
                      <a:pt x="1940" y="1194"/>
                      <a:pt x="1956" y="1205"/>
                    </a:cubicBezTo>
                    <a:cubicBezTo>
                      <a:pt x="1985" y="1229"/>
                      <a:pt x="2013" y="1254"/>
                      <a:pt x="2038" y="1280"/>
                    </a:cubicBezTo>
                    <a:cubicBezTo>
                      <a:pt x="2102" y="1339"/>
                      <a:pt x="2160" y="1399"/>
                      <a:pt x="2216" y="1462"/>
                    </a:cubicBezTo>
                    <a:cubicBezTo>
                      <a:pt x="2263" y="1513"/>
                      <a:pt x="2324" y="1535"/>
                      <a:pt x="2387" y="1535"/>
                    </a:cubicBezTo>
                    <a:cubicBezTo>
                      <a:pt x="2550" y="1535"/>
                      <a:pt x="2721" y="1384"/>
                      <a:pt x="2653" y="1205"/>
                    </a:cubicBezTo>
                    <a:cubicBezTo>
                      <a:pt x="2590" y="1047"/>
                      <a:pt x="2522" y="887"/>
                      <a:pt x="2435" y="739"/>
                    </a:cubicBezTo>
                    <a:cubicBezTo>
                      <a:pt x="2357" y="607"/>
                      <a:pt x="2241" y="494"/>
                      <a:pt x="2123" y="400"/>
                    </a:cubicBezTo>
                    <a:cubicBezTo>
                      <a:pt x="1920" y="235"/>
                      <a:pt x="1691" y="102"/>
                      <a:pt x="1437" y="44"/>
                    </a:cubicBezTo>
                    <a:cubicBezTo>
                      <a:pt x="1316" y="16"/>
                      <a:pt x="1191" y="1"/>
                      <a:pt x="1065"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0" name="Google Shape;7495;p38">
                <a:extLst>
                  <a:ext uri="{FF2B5EF4-FFF2-40B4-BE49-F238E27FC236}">
                    <a16:creationId xmlns:a16="http://schemas.microsoft.com/office/drawing/2014/main" xmlns="" id="{1049100D-3ACC-FFAE-B8EB-7B094A26DAA3}"/>
                  </a:ext>
                </a:extLst>
              </p:cNvPr>
              <p:cNvSpPr/>
              <p:nvPr/>
            </p:nvSpPr>
            <p:spPr>
              <a:xfrm>
                <a:off x="4172375" y="1439925"/>
                <a:ext cx="130550" cy="87600"/>
              </a:xfrm>
              <a:custGeom>
                <a:avLst/>
                <a:gdLst/>
                <a:ahLst/>
                <a:cxnLst/>
                <a:rect l="l" t="t" r="r" b="b"/>
                <a:pathLst>
                  <a:path w="5222" h="3504" extrusionOk="0">
                    <a:moveTo>
                      <a:pt x="3671" y="953"/>
                    </a:moveTo>
                    <a:cubicBezTo>
                      <a:pt x="3671" y="953"/>
                      <a:pt x="3671" y="953"/>
                      <a:pt x="3671" y="953"/>
                    </a:cubicBezTo>
                    <a:cubicBezTo>
                      <a:pt x="3681" y="957"/>
                      <a:pt x="3686" y="959"/>
                      <a:pt x="3686" y="959"/>
                    </a:cubicBezTo>
                    <a:cubicBezTo>
                      <a:pt x="3686" y="959"/>
                      <a:pt x="3681" y="957"/>
                      <a:pt x="3671" y="953"/>
                    </a:cubicBezTo>
                    <a:close/>
                    <a:moveTo>
                      <a:pt x="1828" y="1224"/>
                    </a:moveTo>
                    <a:lnTo>
                      <a:pt x="1828" y="1224"/>
                    </a:lnTo>
                    <a:cubicBezTo>
                      <a:pt x="1826" y="1226"/>
                      <a:pt x="1824" y="1228"/>
                      <a:pt x="1821" y="1230"/>
                    </a:cubicBezTo>
                    <a:lnTo>
                      <a:pt x="1821" y="1230"/>
                    </a:lnTo>
                    <a:cubicBezTo>
                      <a:pt x="1823" y="1228"/>
                      <a:pt x="1826" y="1226"/>
                      <a:pt x="1828" y="1224"/>
                    </a:cubicBezTo>
                    <a:close/>
                    <a:moveTo>
                      <a:pt x="738" y="2541"/>
                    </a:moveTo>
                    <a:cubicBezTo>
                      <a:pt x="736" y="2545"/>
                      <a:pt x="734" y="2549"/>
                      <a:pt x="733" y="2554"/>
                    </a:cubicBezTo>
                    <a:lnTo>
                      <a:pt x="733" y="2554"/>
                    </a:lnTo>
                    <a:cubicBezTo>
                      <a:pt x="734" y="2550"/>
                      <a:pt x="736" y="2546"/>
                      <a:pt x="738" y="2541"/>
                    </a:cubicBezTo>
                    <a:close/>
                    <a:moveTo>
                      <a:pt x="653" y="2726"/>
                    </a:moveTo>
                    <a:cubicBezTo>
                      <a:pt x="652" y="2729"/>
                      <a:pt x="650" y="2734"/>
                      <a:pt x="647" y="2740"/>
                    </a:cubicBezTo>
                    <a:cubicBezTo>
                      <a:pt x="649" y="2735"/>
                      <a:pt x="651" y="2730"/>
                      <a:pt x="653" y="2726"/>
                    </a:cubicBezTo>
                    <a:close/>
                    <a:moveTo>
                      <a:pt x="2908" y="0"/>
                    </a:moveTo>
                    <a:cubicBezTo>
                      <a:pt x="2685" y="0"/>
                      <a:pt x="2462" y="30"/>
                      <a:pt x="2248" y="89"/>
                    </a:cubicBezTo>
                    <a:cubicBezTo>
                      <a:pt x="1800" y="214"/>
                      <a:pt x="1396" y="461"/>
                      <a:pt x="1051" y="772"/>
                    </a:cubicBezTo>
                    <a:cubicBezTo>
                      <a:pt x="705" y="1081"/>
                      <a:pt x="390" y="1507"/>
                      <a:pt x="240" y="1949"/>
                    </a:cubicBezTo>
                    <a:cubicBezTo>
                      <a:pt x="219" y="2010"/>
                      <a:pt x="199" y="2070"/>
                      <a:pt x="186" y="2133"/>
                    </a:cubicBezTo>
                    <a:cubicBezTo>
                      <a:pt x="183" y="2151"/>
                      <a:pt x="180" y="2170"/>
                      <a:pt x="177" y="2188"/>
                    </a:cubicBezTo>
                    <a:cubicBezTo>
                      <a:pt x="173" y="2206"/>
                      <a:pt x="170" y="2224"/>
                      <a:pt x="168" y="2243"/>
                    </a:cubicBezTo>
                    <a:cubicBezTo>
                      <a:pt x="163" y="2303"/>
                      <a:pt x="158" y="2334"/>
                      <a:pt x="156" y="2334"/>
                    </a:cubicBezTo>
                    <a:cubicBezTo>
                      <a:pt x="155" y="2334"/>
                      <a:pt x="155" y="2321"/>
                      <a:pt x="155" y="2297"/>
                    </a:cubicBezTo>
                    <a:lnTo>
                      <a:pt x="155" y="2297"/>
                    </a:lnTo>
                    <a:cubicBezTo>
                      <a:pt x="115" y="2408"/>
                      <a:pt x="88" y="2528"/>
                      <a:pt x="63" y="2643"/>
                    </a:cubicBezTo>
                    <a:cubicBezTo>
                      <a:pt x="34" y="2774"/>
                      <a:pt x="24" y="2903"/>
                      <a:pt x="16" y="3037"/>
                    </a:cubicBezTo>
                    <a:cubicBezTo>
                      <a:pt x="12" y="3097"/>
                      <a:pt x="0" y="3160"/>
                      <a:pt x="2" y="3223"/>
                    </a:cubicBezTo>
                    <a:cubicBezTo>
                      <a:pt x="5" y="3301"/>
                      <a:pt x="46" y="3366"/>
                      <a:pt x="83" y="3430"/>
                    </a:cubicBezTo>
                    <a:cubicBezTo>
                      <a:pt x="111" y="3477"/>
                      <a:pt x="163" y="3504"/>
                      <a:pt x="214" y="3504"/>
                    </a:cubicBezTo>
                    <a:cubicBezTo>
                      <a:pt x="251" y="3504"/>
                      <a:pt x="288" y="3490"/>
                      <a:pt x="316" y="3461"/>
                    </a:cubicBezTo>
                    <a:cubicBezTo>
                      <a:pt x="354" y="3422"/>
                      <a:pt x="396" y="3385"/>
                      <a:pt x="424" y="3338"/>
                    </a:cubicBezTo>
                    <a:cubicBezTo>
                      <a:pt x="453" y="3291"/>
                      <a:pt x="461" y="3233"/>
                      <a:pt x="477" y="3180"/>
                    </a:cubicBezTo>
                    <a:cubicBezTo>
                      <a:pt x="510" y="3071"/>
                      <a:pt x="540" y="3024"/>
                      <a:pt x="586" y="2900"/>
                    </a:cubicBezTo>
                    <a:cubicBezTo>
                      <a:pt x="602" y="2856"/>
                      <a:pt x="618" y="2813"/>
                      <a:pt x="634" y="2770"/>
                    </a:cubicBezTo>
                    <a:cubicBezTo>
                      <a:pt x="636" y="2766"/>
                      <a:pt x="651" y="2731"/>
                      <a:pt x="655" y="2721"/>
                    </a:cubicBezTo>
                    <a:lnTo>
                      <a:pt x="655" y="2721"/>
                    </a:lnTo>
                    <a:cubicBezTo>
                      <a:pt x="663" y="2703"/>
                      <a:pt x="672" y="2684"/>
                      <a:pt x="679" y="2665"/>
                    </a:cubicBezTo>
                    <a:cubicBezTo>
                      <a:pt x="696" y="2629"/>
                      <a:pt x="717" y="2592"/>
                      <a:pt x="733" y="2554"/>
                    </a:cubicBezTo>
                    <a:lnTo>
                      <a:pt x="733" y="2554"/>
                    </a:lnTo>
                    <a:cubicBezTo>
                      <a:pt x="729" y="2562"/>
                      <a:pt x="727" y="2565"/>
                      <a:pt x="726" y="2565"/>
                    </a:cubicBezTo>
                    <a:cubicBezTo>
                      <a:pt x="724" y="2565"/>
                      <a:pt x="729" y="2545"/>
                      <a:pt x="739" y="2531"/>
                    </a:cubicBezTo>
                    <a:cubicBezTo>
                      <a:pt x="759" y="2507"/>
                      <a:pt x="778" y="2484"/>
                      <a:pt x="798" y="2460"/>
                    </a:cubicBezTo>
                    <a:cubicBezTo>
                      <a:pt x="938" y="2285"/>
                      <a:pt x="1053" y="2091"/>
                      <a:pt x="1184" y="1907"/>
                    </a:cubicBezTo>
                    <a:cubicBezTo>
                      <a:pt x="1195" y="1892"/>
                      <a:pt x="1207" y="1876"/>
                      <a:pt x="1218" y="1862"/>
                    </a:cubicBezTo>
                    <a:cubicBezTo>
                      <a:pt x="1223" y="1854"/>
                      <a:pt x="1228" y="1849"/>
                      <a:pt x="1234" y="1841"/>
                    </a:cubicBezTo>
                    <a:cubicBezTo>
                      <a:pt x="1245" y="1825"/>
                      <a:pt x="1251" y="1817"/>
                      <a:pt x="1250" y="1817"/>
                    </a:cubicBezTo>
                    <a:lnTo>
                      <a:pt x="1250" y="1817"/>
                    </a:lnTo>
                    <a:cubicBezTo>
                      <a:pt x="1250" y="1817"/>
                      <a:pt x="1239" y="1831"/>
                      <a:pt x="1218" y="1860"/>
                    </a:cubicBezTo>
                    <a:cubicBezTo>
                      <a:pt x="1231" y="1824"/>
                      <a:pt x="1278" y="1786"/>
                      <a:pt x="1304" y="1753"/>
                    </a:cubicBezTo>
                    <a:cubicBezTo>
                      <a:pt x="1372" y="1674"/>
                      <a:pt x="1444" y="1598"/>
                      <a:pt x="1514" y="1520"/>
                    </a:cubicBezTo>
                    <a:cubicBezTo>
                      <a:pt x="1579" y="1452"/>
                      <a:pt x="1647" y="1386"/>
                      <a:pt x="1714" y="1323"/>
                    </a:cubicBezTo>
                    <a:cubicBezTo>
                      <a:pt x="1747" y="1293"/>
                      <a:pt x="1780" y="1264"/>
                      <a:pt x="1814" y="1236"/>
                    </a:cubicBezTo>
                    <a:lnTo>
                      <a:pt x="1814" y="1236"/>
                    </a:lnTo>
                    <a:cubicBezTo>
                      <a:pt x="1836" y="1228"/>
                      <a:pt x="1856" y="1205"/>
                      <a:pt x="1875" y="1190"/>
                    </a:cubicBezTo>
                    <a:cubicBezTo>
                      <a:pt x="1951" y="1134"/>
                      <a:pt x="2031" y="1084"/>
                      <a:pt x="2114" y="1037"/>
                    </a:cubicBezTo>
                    <a:cubicBezTo>
                      <a:pt x="2153" y="1017"/>
                      <a:pt x="2190" y="996"/>
                      <a:pt x="2229" y="977"/>
                    </a:cubicBezTo>
                    <a:cubicBezTo>
                      <a:pt x="2247" y="966"/>
                      <a:pt x="2268" y="957"/>
                      <a:pt x="2288" y="948"/>
                    </a:cubicBezTo>
                    <a:lnTo>
                      <a:pt x="2288" y="948"/>
                    </a:lnTo>
                    <a:cubicBezTo>
                      <a:pt x="2290" y="948"/>
                      <a:pt x="2292" y="947"/>
                      <a:pt x="2293" y="946"/>
                    </a:cubicBezTo>
                    <a:cubicBezTo>
                      <a:pt x="2381" y="912"/>
                      <a:pt x="2468" y="882"/>
                      <a:pt x="2562" y="857"/>
                    </a:cubicBezTo>
                    <a:cubicBezTo>
                      <a:pt x="2604" y="848"/>
                      <a:pt x="2644" y="838"/>
                      <a:pt x="2686" y="830"/>
                    </a:cubicBezTo>
                    <a:cubicBezTo>
                      <a:pt x="2694" y="827"/>
                      <a:pt x="2703" y="826"/>
                      <a:pt x="2711" y="825"/>
                    </a:cubicBezTo>
                    <a:lnTo>
                      <a:pt x="2711" y="825"/>
                    </a:lnTo>
                    <a:cubicBezTo>
                      <a:pt x="2728" y="823"/>
                      <a:pt x="2743" y="822"/>
                      <a:pt x="2759" y="819"/>
                    </a:cubicBezTo>
                    <a:cubicBezTo>
                      <a:pt x="2832" y="812"/>
                      <a:pt x="2906" y="808"/>
                      <a:pt x="2979" y="808"/>
                    </a:cubicBezTo>
                    <a:cubicBezTo>
                      <a:pt x="2994" y="808"/>
                      <a:pt x="3008" y="809"/>
                      <a:pt x="3023" y="809"/>
                    </a:cubicBezTo>
                    <a:cubicBezTo>
                      <a:pt x="3078" y="810"/>
                      <a:pt x="3129" y="815"/>
                      <a:pt x="3183" y="819"/>
                    </a:cubicBezTo>
                    <a:cubicBezTo>
                      <a:pt x="3188" y="819"/>
                      <a:pt x="3192" y="819"/>
                      <a:pt x="3196" y="819"/>
                    </a:cubicBezTo>
                    <a:cubicBezTo>
                      <a:pt x="3200" y="819"/>
                      <a:pt x="3203" y="819"/>
                      <a:pt x="3204" y="818"/>
                    </a:cubicBezTo>
                    <a:lnTo>
                      <a:pt x="3204" y="818"/>
                    </a:lnTo>
                    <a:cubicBezTo>
                      <a:pt x="3228" y="823"/>
                      <a:pt x="3253" y="831"/>
                      <a:pt x="3267" y="833"/>
                    </a:cubicBezTo>
                    <a:cubicBezTo>
                      <a:pt x="3380" y="856"/>
                      <a:pt x="3492" y="888"/>
                      <a:pt x="3600" y="927"/>
                    </a:cubicBezTo>
                    <a:cubicBezTo>
                      <a:pt x="3624" y="935"/>
                      <a:pt x="3646" y="944"/>
                      <a:pt x="3669" y="952"/>
                    </a:cubicBezTo>
                    <a:lnTo>
                      <a:pt x="3669" y="952"/>
                    </a:lnTo>
                    <a:cubicBezTo>
                      <a:pt x="3682" y="957"/>
                      <a:pt x="3694" y="963"/>
                      <a:pt x="3705" y="969"/>
                    </a:cubicBezTo>
                    <a:cubicBezTo>
                      <a:pt x="3763" y="995"/>
                      <a:pt x="3820" y="1024"/>
                      <a:pt x="3875" y="1056"/>
                    </a:cubicBezTo>
                    <a:cubicBezTo>
                      <a:pt x="3995" y="1121"/>
                      <a:pt x="4109" y="1195"/>
                      <a:pt x="4219" y="1276"/>
                    </a:cubicBezTo>
                    <a:cubicBezTo>
                      <a:pt x="4221" y="1277"/>
                      <a:pt x="4274" y="1319"/>
                      <a:pt x="4275" y="1319"/>
                    </a:cubicBezTo>
                    <a:cubicBezTo>
                      <a:pt x="4275" y="1319"/>
                      <a:pt x="4270" y="1315"/>
                      <a:pt x="4257" y="1304"/>
                    </a:cubicBezTo>
                    <a:lnTo>
                      <a:pt x="4257" y="1304"/>
                    </a:lnTo>
                    <a:cubicBezTo>
                      <a:pt x="4287" y="1326"/>
                      <a:pt x="4316" y="1351"/>
                      <a:pt x="4344" y="1375"/>
                    </a:cubicBezTo>
                    <a:cubicBezTo>
                      <a:pt x="4431" y="1446"/>
                      <a:pt x="4520" y="1496"/>
                      <a:pt x="4616" y="1551"/>
                    </a:cubicBezTo>
                    <a:cubicBezTo>
                      <a:pt x="4666" y="1580"/>
                      <a:pt x="4719" y="1593"/>
                      <a:pt x="4771" y="1593"/>
                    </a:cubicBezTo>
                    <a:cubicBezTo>
                      <a:pt x="5006" y="1593"/>
                      <a:pt x="5221" y="1329"/>
                      <a:pt x="5070" y="1098"/>
                    </a:cubicBezTo>
                    <a:cubicBezTo>
                      <a:pt x="5020" y="1022"/>
                      <a:pt x="4970" y="935"/>
                      <a:pt x="4907" y="869"/>
                    </a:cubicBezTo>
                    <a:cubicBezTo>
                      <a:pt x="4857" y="815"/>
                      <a:pt x="4794" y="768"/>
                      <a:pt x="4737" y="723"/>
                    </a:cubicBezTo>
                    <a:cubicBezTo>
                      <a:pt x="4614" y="621"/>
                      <a:pt x="4485" y="526"/>
                      <a:pt x="4350" y="440"/>
                    </a:cubicBezTo>
                    <a:cubicBezTo>
                      <a:pt x="4132" y="299"/>
                      <a:pt x="3891" y="189"/>
                      <a:pt x="3645" y="112"/>
                    </a:cubicBezTo>
                    <a:cubicBezTo>
                      <a:pt x="3408" y="37"/>
                      <a:pt x="3158" y="0"/>
                      <a:pt x="2908"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1" name="Google Shape;7496;p38">
                <a:extLst>
                  <a:ext uri="{FF2B5EF4-FFF2-40B4-BE49-F238E27FC236}">
                    <a16:creationId xmlns:a16="http://schemas.microsoft.com/office/drawing/2014/main" xmlns="" id="{BB9F197F-7566-3F08-7B86-3AB31E458641}"/>
                  </a:ext>
                </a:extLst>
              </p:cNvPr>
              <p:cNvSpPr/>
              <p:nvPr/>
            </p:nvSpPr>
            <p:spPr>
              <a:xfrm>
                <a:off x="4241175" y="1514425"/>
                <a:ext cx="29550" cy="38325"/>
              </a:xfrm>
              <a:custGeom>
                <a:avLst/>
                <a:gdLst/>
                <a:ahLst/>
                <a:cxnLst/>
                <a:rect l="l" t="t" r="r" b="b"/>
                <a:pathLst>
                  <a:path w="1182" h="1533" extrusionOk="0">
                    <a:moveTo>
                      <a:pt x="547" y="1"/>
                    </a:moveTo>
                    <a:cubicBezTo>
                      <a:pt x="518" y="4"/>
                      <a:pt x="491" y="9"/>
                      <a:pt x="465" y="12"/>
                    </a:cubicBezTo>
                    <a:cubicBezTo>
                      <a:pt x="461" y="14"/>
                      <a:pt x="457" y="16"/>
                      <a:pt x="452" y="18"/>
                    </a:cubicBezTo>
                    <a:lnTo>
                      <a:pt x="452" y="18"/>
                    </a:lnTo>
                    <a:cubicBezTo>
                      <a:pt x="392" y="27"/>
                      <a:pt x="339" y="42"/>
                      <a:pt x="279" y="75"/>
                    </a:cubicBezTo>
                    <a:cubicBezTo>
                      <a:pt x="246" y="93"/>
                      <a:pt x="217" y="117"/>
                      <a:pt x="190" y="141"/>
                    </a:cubicBezTo>
                    <a:cubicBezTo>
                      <a:pt x="161" y="166"/>
                      <a:pt x="140" y="201"/>
                      <a:pt x="117" y="230"/>
                    </a:cubicBezTo>
                    <a:cubicBezTo>
                      <a:pt x="70" y="298"/>
                      <a:pt x="46" y="382"/>
                      <a:pt x="30" y="462"/>
                    </a:cubicBezTo>
                    <a:cubicBezTo>
                      <a:pt x="17" y="525"/>
                      <a:pt x="6" y="589"/>
                      <a:pt x="4" y="654"/>
                    </a:cubicBezTo>
                    <a:cubicBezTo>
                      <a:pt x="1" y="724"/>
                      <a:pt x="12" y="793"/>
                      <a:pt x="22" y="861"/>
                    </a:cubicBezTo>
                    <a:cubicBezTo>
                      <a:pt x="33" y="947"/>
                      <a:pt x="56" y="1034"/>
                      <a:pt x="85" y="1115"/>
                    </a:cubicBezTo>
                    <a:cubicBezTo>
                      <a:pt x="130" y="1252"/>
                      <a:pt x="203" y="1377"/>
                      <a:pt x="332" y="1451"/>
                    </a:cubicBezTo>
                    <a:cubicBezTo>
                      <a:pt x="379" y="1479"/>
                      <a:pt x="432" y="1500"/>
                      <a:pt x="484" y="1513"/>
                    </a:cubicBezTo>
                    <a:cubicBezTo>
                      <a:pt x="539" y="1524"/>
                      <a:pt x="597" y="1532"/>
                      <a:pt x="654" y="1532"/>
                    </a:cubicBezTo>
                    <a:cubicBezTo>
                      <a:pt x="790" y="1531"/>
                      <a:pt x="918" y="1490"/>
                      <a:pt x="1018" y="1400"/>
                    </a:cubicBezTo>
                    <a:cubicBezTo>
                      <a:pt x="1079" y="1345"/>
                      <a:pt x="1108" y="1277"/>
                      <a:pt x="1138" y="1204"/>
                    </a:cubicBezTo>
                    <a:cubicBezTo>
                      <a:pt x="1149" y="1173"/>
                      <a:pt x="1155" y="1142"/>
                      <a:pt x="1160" y="1110"/>
                    </a:cubicBezTo>
                    <a:cubicBezTo>
                      <a:pt x="1178" y="977"/>
                      <a:pt x="1181" y="842"/>
                      <a:pt x="1178" y="706"/>
                    </a:cubicBezTo>
                    <a:cubicBezTo>
                      <a:pt x="1176" y="631"/>
                      <a:pt x="1168" y="554"/>
                      <a:pt x="1149" y="481"/>
                    </a:cubicBezTo>
                    <a:cubicBezTo>
                      <a:pt x="1144" y="457"/>
                      <a:pt x="1138" y="436"/>
                      <a:pt x="1128" y="413"/>
                    </a:cubicBezTo>
                    <a:cubicBezTo>
                      <a:pt x="1108" y="368"/>
                      <a:pt x="1092" y="323"/>
                      <a:pt x="1065" y="282"/>
                    </a:cubicBezTo>
                    <a:cubicBezTo>
                      <a:pt x="1008" y="201"/>
                      <a:pt x="939" y="125"/>
                      <a:pt x="848" y="80"/>
                    </a:cubicBezTo>
                    <a:cubicBezTo>
                      <a:pt x="800" y="56"/>
                      <a:pt x="748" y="33"/>
                      <a:pt x="694" y="20"/>
                    </a:cubicBezTo>
                    <a:cubicBezTo>
                      <a:pt x="678" y="17"/>
                      <a:pt x="662" y="15"/>
                      <a:pt x="646" y="12"/>
                    </a:cubicBezTo>
                    <a:cubicBezTo>
                      <a:pt x="614" y="9"/>
                      <a:pt x="581" y="2"/>
                      <a:pt x="54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2" name="Google Shape;7497;p38">
                <a:extLst>
                  <a:ext uri="{FF2B5EF4-FFF2-40B4-BE49-F238E27FC236}">
                    <a16:creationId xmlns:a16="http://schemas.microsoft.com/office/drawing/2014/main" xmlns="" id="{BC5C823F-E930-3779-E539-D412916C347D}"/>
                  </a:ext>
                </a:extLst>
              </p:cNvPr>
              <p:cNvSpPr/>
              <p:nvPr/>
            </p:nvSpPr>
            <p:spPr>
              <a:xfrm>
                <a:off x="4410250" y="1477150"/>
                <a:ext cx="28500" cy="36750"/>
              </a:xfrm>
              <a:custGeom>
                <a:avLst/>
                <a:gdLst/>
                <a:ahLst/>
                <a:cxnLst/>
                <a:rect l="l" t="t" r="r" b="b"/>
                <a:pathLst>
                  <a:path w="1140" h="1470" extrusionOk="0">
                    <a:moveTo>
                      <a:pt x="540" y="1"/>
                    </a:moveTo>
                    <a:cubicBezTo>
                      <a:pt x="496" y="1"/>
                      <a:pt x="451" y="9"/>
                      <a:pt x="411" y="25"/>
                    </a:cubicBezTo>
                    <a:lnTo>
                      <a:pt x="411" y="25"/>
                    </a:lnTo>
                    <a:cubicBezTo>
                      <a:pt x="366" y="35"/>
                      <a:pt x="321" y="54"/>
                      <a:pt x="282" y="77"/>
                    </a:cubicBezTo>
                    <a:cubicBezTo>
                      <a:pt x="213" y="117"/>
                      <a:pt x="169" y="166"/>
                      <a:pt x="124" y="230"/>
                    </a:cubicBezTo>
                    <a:cubicBezTo>
                      <a:pt x="80" y="292"/>
                      <a:pt x="56" y="369"/>
                      <a:pt x="40" y="444"/>
                    </a:cubicBezTo>
                    <a:cubicBezTo>
                      <a:pt x="17" y="539"/>
                      <a:pt x="1" y="638"/>
                      <a:pt x="9" y="736"/>
                    </a:cubicBezTo>
                    <a:cubicBezTo>
                      <a:pt x="17" y="842"/>
                      <a:pt x="35" y="945"/>
                      <a:pt x="61" y="1047"/>
                    </a:cubicBezTo>
                    <a:cubicBezTo>
                      <a:pt x="88" y="1154"/>
                      <a:pt x="137" y="1265"/>
                      <a:pt x="221" y="1340"/>
                    </a:cubicBezTo>
                    <a:cubicBezTo>
                      <a:pt x="319" y="1427"/>
                      <a:pt x="441" y="1469"/>
                      <a:pt x="570" y="1469"/>
                    </a:cubicBezTo>
                    <a:cubicBezTo>
                      <a:pt x="670" y="1469"/>
                      <a:pt x="785" y="1445"/>
                      <a:pt x="868" y="1388"/>
                    </a:cubicBezTo>
                    <a:cubicBezTo>
                      <a:pt x="939" y="1340"/>
                      <a:pt x="977" y="1298"/>
                      <a:pt x="1026" y="1228"/>
                    </a:cubicBezTo>
                    <a:cubicBezTo>
                      <a:pt x="1058" y="1184"/>
                      <a:pt x="1078" y="1131"/>
                      <a:pt x="1096" y="1081"/>
                    </a:cubicBezTo>
                    <a:cubicBezTo>
                      <a:pt x="1125" y="1007"/>
                      <a:pt x="1134" y="922"/>
                      <a:pt x="1136" y="845"/>
                    </a:cubicBezTo>
                    <a:cubicBezTo>
                      <a:pt x="1139" y="774"/>
                      <a:pt x="1128" y="703"/>
                      <a:pt x="1118" y="633"/>
                    </a:cubicBezTo>
                    <a:cubicBezTo>
                      <a:pt x="1092" y="465"/>
                      <a:pt x="1021" y="305"/>
                      <a:pt x="908" y="177"/>
                    </a:cubicBezTo>
                    <a:cubicBezTo>
                      <a:pt x="843" y="103"/>
                      <a:pt x="756" y="54"/>
                      <a:pt x="664" y="22"/>
                    </a:cubicBezTo>
                    <a:cubicBezTo>
                      <a:pt x="625" y="8"/>
                      <a:pt x="583" y="1"/>
                      <a:pt x="54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3" name="Google Shape;7498;p38">
                <a:extLst>
                  <a:ext uri="{FF2B5EF4-FFF2-40B4-BE49-F238E27FC236}">
                    <a16:creationId xmlns:a16="http://schemas.microsoft.com/office/drawing/2014/main" xmlns="" id="{2EF30C98-0795-17AB-D351-079C0334A1A2}"/>
                  </a:ext>
                </a:extLst>
              </p:cNvPr>
              <p:cNvSpPr/>
              <p:nvPr/>
            </p:nvSpPr>
            <p:spPr>
              <a:xfrm>
                <a:off x="3998150" y="1216150"/>
                <a:ext cx="15550" cy="62000"/>
              </a:xfrm>
              <a:custGeom>
                <a:avLst/>
                <a:gdLst/>
                <a:ahLst/>
                <a:cxnLst/>
                <a:rect l="l" t="t" r="r" b="b"/>
                <a:pathLst>
                  <a:path w="622" h="2480" extrusionOk="0">
                    <a:moveTo>
                      <a:pt x="476" y="0"/>
                    </a:moveTo>
                    <a:cubicBezTo>
                      <a:pt x="476" y="0"/>
                      <a:pt x="1" y="950"/>
                      <a:pt x="622" y="2479"/>
                    </a:cubicBezTo>
                    <a:lnTo>
                      <a:pt x="476"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4" name="Google Shape;7499;p38">
                <a:extLst>
                  <a:ext uri="{FF2B5EF4-FFF2-40B4-BE49-F238E27FC236}">
                    <a16:creationId xmlns:a16="http://schemas.microsoft.com/office/drawing/2014/main" xmlns="" id="{00B8EE05-DF59-B6FC-F02E-F05B8116F0CE}"/>
                  </a:ext>
                </a:extLst>
              </p:cNvPr>
              <p:cNvSpPr/>
              <p:nvPr/>
            </p:nvSpPr>
            <p:spPr>
              <a:xfrm>
                <a:off x="3947775" y="1282150"/>
                <a:ext cx="46050" cy="10100"/>
              </a:xfrm>
              <a:custGeom>
                <a:avLst/>
                <a:gdLst/>
                <a:ahLst/>
                <a:cxnLst/>
                <a:rect l="l" t="t" r="r" b="b"/>
                <a:pathLst>
                  <a:path w="1842" h="404" extrusionOk="0">
                    <a:moveTo>
                      <a:pt x="1212" y="1"/>
                    </a:moveTo>
                    <a:cubicBezTo>
                      <a:pt x="447" y="1"/>
                      <a:pt x="1" y="404"/>
                      <a:pt x="1" y="404"/>
                    </a:cubicBezTo>
                    <a:lnTo>
                      <a:pt x="1841" y="88"/>
                    </a:lnTo>
                    <a:cubicBezTo>
                      <a:pt x="1613" y="26"/>
                      <a:pt x="1403" y="1"/>
                      <a:pt x="1212"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5" name="Google Shape;7500;p38">
                <a:extLst>
                  <a:ext uri="{FF2B5EF4-FFF2-40B4-BE49-F238E27FC236}">
                    <a16:creationId xmlns:a16="http://schemas.microsoft.com/office/drawing/2014/main" xmlns="" id="{01591AC0-68FD-BF41-B5D1-3AF59906B7D1}"/>
                  </a:ext>
                </a:extLst>
              </p:cNvPr>
              <p:cNvSpPr/>
              <p:nvPr/>
            </p:nvSpPr>
            <p:spPr>
              <a:xfrm>
                <a:off x="4163100" y="1418600"/>
                <a:ext cx="168375" cy="191500"/>
              </a:xfrm>
              <a:custGeom>
                <a:avLst/>
                <a:gdLst/>
                <a:ahLst/>
                <a:cxnLst/>
                <a:rect l="l" t="t" r="r" b="b"/>
                <a:pathLst>
                  <a:path w="6735" h="7660" fill="none" extrusionOk="0">
                    <a:moveTo>
                      <a:pt x="994" y="6672"/>
                    </a:moveTo>
                    <a:cubicBezTo>
                      <a:pt x="319" y="5863"/>
                      <a:pt x="1" y="4765"/>
                      <a:pt x="143" y="3720"/>
                    </a:cubicBezTo>
                    <a:cubicBezTo>
                      <a:pt x="284" y="2676"/>
                      <a:pt x="887" y="1710"/>
                      <a:pt x="1746" y="1101"/>
                    </a:cubicBezTo>
                    <a:cubicBezTo>
                      <a:pt x="3290" y="1"/>
                      <a:pt x="4783" y="1047"/>
                      <a:pt x="5165" y="1524"/>
                    </a:cubicBezTo>
                    <a:cubicBezTo>
                      <a:pt x="6735" y="3488"/>
                      <a:pt x="6361" y="6209"/>
                      <a:pt x="4618" y="7176"/>
                    </a:cubicBezTo>
                    <a:cubicBezTo>
                      <a:pt x="3750" y="7660"/>
                      <a:pt x="1920" y="7571"/>
                      <a:pt x="1141" y="6796"/>
                    </a:cubicBezTo>
                    <a:close/>
                  </a:path>
                </a:pathLst>
              </a:custGeom>
              <a:solidFill>
                <a:srgbClr val="E45B1C"/>
              </a:solidFill>
              <a:ln w="15775"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6" name="Google Shape;7501;p38">
                <a:extLst>
                  <a:ext uri="{FF2B5EF4-FFF2-40B4-BE49-F238E27FC236}">
                    <a16:creationId xmlns:a16="http://schemas.microsoft.com/office/drawing/2014/main" xmlns="" id="{83B395EA-1B63-405F-BBE8-E2E9D547D161}"/>
                  </a:ext>
                </a:extLst>
              </p:cNvPr>
              <p:cNvSpPr/>
              <p:nvPr/>
            </p:nvSpPr>
            <p:spPr>
              <a:xfrm>
                <a:off x="4090825" y="1507275"/>
                <a:ext cx="85125" cy="43500"/>
              </a:xfrm>
              <a:custGeom>
                <a:avLst/>
                <a:gdLst/>
                <a:ahLst/>
                <a:cxnLst/>
                <a:rect l="l" t="t" r="r" b="b"/>
                <a:pathLst>
                  <a:path w="3405" h="1740" extrusionOk="0">
                    <a:moveTo>
                      <a:pt x="332" y="0"/>
                    </a:moveTo>
                    <a:cubicBezTo>
                      <a:pt x="315" y="0"/>
                      <a:pt x="298" y="2"/>
                      <a:pt x="280" y="5"/>
                    </a:cubicBezTo>
                    <a:cubicBezTo>
                      <a:pt x="238" y="7"/>
                      <a:pt x="199" y="20"/>
                      <a:pt x="164" y="43"/>
                    </a:cubicBezTo>
                    <a:cubicBezTo>
                      <a:pt x="99" y="80"/>
                      <a:pt x="36" y="156"/>
                      <a:pt x="18" y="230"/>
                    </a:cubicBezTo>
                    <a:cubicBezTo>
                      <a:pt x="0" y="311"/>
                      <a:pt x="4" y="402"/>
                      <a:pt x="51" y="473"/>
                    </a:cubicBezTo>
                    <a:cubicBezTo>
                      <a:pt x="67" y="495"/>
                      <a:pt x="83" y="515"/>
                      <a:pt x="99" y="537"/>
                    </a:cubicBezTo>
                    <a:cubicBezTo>
                      <a:pt x="139" y="576"/>
                      <a:pt x="186" y="602"/>
                      <a:pt x="238" y="618"/>
                    </a:cubicBezTo>
                    <a:cubicBezTo>
                      <a:pt x="596" y="762"/>
                      <a:pt x="956" y="908"/>
                      <a:pt x="1314" y="1050"/>
                    </a:cubicBezTo>
                    <a:cubicBezTo>
                      <a:pt x="1671" y="1194"/>
                      <a:pt x="2032" y="1339"/>
                      <a:pt x="2389" y="1483"/>
                    </a:cubicBezTo>
                    <a:cubicBezTo>
                      <a:pt x="2591" y="1564"/>
                      <a:pt x="2793" y="1647"/>
                      <a:pt x="2997" y="1728"/>
                    </a:cubicBezTo>
                    <a:cubicBezTo>
                      <a:pt x="3023" y="1735"/>
                      <a:pt x="3048" y="1739"/>
                      <a:pt x="3073" y="1739"/>
                    </a:cubicBezTo>
                    <a:cubicBezTo>
                      <a:pt x="3090" y="1739"/>
                      <a:pt x="3106" y="1737"/>
                      <a:pt x="3123" y="1734"/>
                    </a:cubicBezTo>
                    <a:cubicBezTo>
                      <a:pt x="3165" y="1732"/>
                      <a:pt x="3204" y="1720"/>
                      <a:pt x="3240" y="1697"/>
                    </a:cubicBezTo>
                    <a:cubicBezTo>
                      <a:pt x="3304" y="1660"/>
                      <a:pt x="3367" y="1584"/>
                      <a:pt x="3385" y="1509"/>
                    </a:cubicBezTo>
                    <a:cubicBezTo>
                      <a:pt x="3405" y="1428"/>
                      <a:pt x="3400" y="1338"/>
                      <a:pt x="3353" y="1267"/>
                    </a:cubicBezTo>
                    <a:cubicBezTo>
                      <a:pt x="3337" y="1244"/>
                      <a:pt x="3320" y="1225"/>
                      <a:pt x="3304" y="1202"/>
                    </a:cubicBezTo>
                    <a:cubicBezTo>
                      <a:pt x="3267" y="1163"/>
                      <a:pt x="3220" y="1136"/>
                      <a:pt x="3165" y="1121"/>
                    </a:cubicBezTo>
                    <a:cubicBezTo>
                      <a:pt x="2808" y="977"/>
                      <a:pt x="2447" y="832"/>
                      <a:pt x="2090" y="689"/>
                    </a:cubicBezTo>
                    <a:cubicBezTo>
                      <a:pt x="1732" y="545"/>
                      <a:pt x="1372" y="400"/>
                      <a:pt x="1014" y="256"/>
                    </a:cubicBezTo>
                    <a:cubicBezTo>
                      <a:pt x="812" y="175"/>
                      <a:pt x="610" y="93"/>
                      <a:pt x="406" y="12"/>
                    </a:cubicBezTo>
                    <a:cubicBezTo>
                      <a:pt x="381" y="4"/>
                      <a:pt x="357" y="0"/>
                      <a:pt x="332"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7" name="Google Shape;7502;p38">
                <a:extLst>
                  <a:ext uri="{FF2B5EF4-FFF2-40B4-BE49-F238E27FC236}">
                    <a16:creationId xmlns:a16="http://schemas.microsoft.com/office/drawing/2014/main" xmlns="" id="{8F680572-F73A-A9AC-3F55-B99547280BF6}"/>
                  </a:ext>
                </a:extLst>
              </p:cNvPr>
              <p:cNvSpPr/>
              <p:nvPr/>
            </p:nvSpPr>
            <p:spPr>
              <a:xfrm>
                <a:off x="4359675" y="1406150"/>
                <a:ext cx="142550" cy="187300"/>
              </a:xfrm>
              <a:custGeom>
                <a:avLst/>
                <a:gdLst/>
                <a:ahLst/>
                <a:cxnLst/>
                <a:rect l="l" t="t" r="r" b="b"/>
                <a:pathLst>
                  <a:path w="5702" h="7492" fill="none" extrusionOk="0">
                    <a:moveTo>
                      <a:pt x="1728" y="5658"/>
                    </a:moveTo>
                    <a:cubicBezTo>
                      <a:pt x="288" y="4705"/>
                      <a:pt x="1" y="151"/>
                      <a:pt x="2840" y="77"/>
                    </a:cubicBezTo>
                    <a:cubicBezTo>
                      <a:pt x="5701" y="1"/>
                      <a:pt x="5353" y="7492"/>
                      <a:pt x="1873" y="5782"/>
                    </a:cubicBezTo>
                  </a:path>
                </a:pathLst>
              </a:custGeom>
              <a:solidFill>
                <a:srgbClr val="E45B1C"/>
              </a:solidFill>
              <a:ln w="15775"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8" name="Google Shape;7503;p38">
                <a:extLst>
                  <a:ext uri="{FF2B5EF4-FFF2-40B4-BE49-F238E27FC236}">
                    <a16:creationId xmlns:a16="http://schemas.microsoft.com/office/drawing/2014/main" xmlns="" id="{67879D39-EBBB-2245-FBC9-B942B774F7E3}"/>
                  </a:ext>
                </a:extLst>
              </p:cNvPr>
              <p:cNvSpPr/>
              <p:nvPr/>
            </p:nvSpPr>
            <p:spPr>
              <a:xfrm>
                <a:off x="3942900" y="1163700"/>
                <a:ext cx="637250" cy="465625"/>
              </a:xfrm>
              <a:custGeom>
                <a:avLst/>
                <a:gdLst/>
                <a:ahLst/>
                <a:cxnLst/>
                <a:rect l="l" t="t" r="r" b="b"/>
                <a:pathLst>
                  <a:path w="25490" h="18625" extrusionOk="0">
                    <a:moveTo>
                      <a:pt x="10328" y="1"/>
                    </a:moveTo>
                    <a:cubicBezTo>
                      <a:pt x="8351" y="1"/>
                      <a:pt x="4531" y="1407"/>
                      <a:pt x="2879" y="5098"/>
                    </a:cubicBezTo>
                    <a:cubicBezTo>
                      <a:pt x="0" y="6411"/>
                      <a:pt x="1166" y="10071"/>
                      <a:pt x="2073" y="11533"/>
                    </a:cubicBezTo>
                    <a:cubicBezTo>
                      <a:pt x="2130" y="11623"/>
                      <a:pt x="2187" y="11709"/>
                      <a:pt x="2242" y="11785"/>
                    </a:cubicBezTo>
                    <a:cubicBezTo>
                      <a:pt x="2280" y="12188"/>
                      <a:pt x="2343" y="12631"/>
                      <a:pt x="2440" y="13118"/>
                    </a:cubicBezTo>
                    <a:cubicBezTo>
                      <a:pt x="3113" y="16486"/>
                      <a:pt x="5162" y="18087"/>
                      <a:pt x="5596" y="18461"/>
                    </a:cubicBezTo>
                    <a:cubicBezTo>
                      <a:pt x="5726" y="18574"/>
                      <a:pt x="5836" y="18625"/>
                      <a:pt x="5928" y="18625"/>
                    </a:cubicBezTo>
                    <a:cubicBezTo>
                      <a:pt x="6770" y="18625"/>
                      <a:pt x="6060" y="14292"/>
                      <a:pt x="6060" y="14292"/>
                    </a:cubicBezTo>
                    <a:lnTo>
                      <a:pt x="6060" y="14292"/>
                    </a:lnTo>
                    <a:cubicBezTo>
                      <a:pt x="6229" y="14598"/>
                      <a:pt x="6391" y="14721"/>
                      <a:pt x="6535" y="14721"/>
                    </a:cubicBezTo>
                    <a:cubicBezTo>
                      <a:pt x="6912" y="14721"/>
                      <a:pt x="7164" y="13886"/>
                      <a:pt x="7082" y="13300"/>
                    </a:cubicBezTo>
                    <a:cubicBezTo>
                      <a:pt x="6904" y="12023"/>
                      <a:pt x="6543" y="11054"/>
                      <a:pt x="6220" y="10393"/>
                    </a:cubicBezTo>
                    <a:lnTo>
                      <a:pt x="6220" y="10393"/>
                    </a:lnTo>
                    <a:cubicBezTo>
                      <a:pt x="6280" y="10410"/>
                      <a:pt x="6335" y="10419"/>
                      <a:pt x="6386" y="10419"/>
                    </a:cubicBezTo>
                    <a:cubicBezTo>
                      <a:pt x="6611" y="10419"/>
                      <a:pt x="6750" y="10246"/>
                      <a:pt x="6842" y="9875"/>
                    </a:cubicBezTo>
                    <a:cubicBezTo>
                      <a:pt x="6954" y="9429"/>
                      <a:pt x="6770" y="8976"/>
                      <a:pt x="6553" y="8630"/>
                    </a:cubicBezTo>
                    <a:lnTo>
                      <a:pt x="6553" y="8630"/>
                    </a:lnTo>
                    <a:cubicBezTo>
                      <a:pt x="7050" y="9154"/>
                      <a:pt x="7890" y="9825"/>
                      <a:pt x="8935" y="9825"/>
                    </a:cubicBezTo>
                    <a:cubicBezTo>
                      <a:pt x="9376" y="9825"/>
                      <a:pt x="9853" y="9706"/>
                      <a:pt x="10357" y="9405"/>
                    </a:cubicBezTo>
                    <a:cubicBezTo>
                      <a:pt x="11710" y="10195"/>
                      <a:pt x="13391" y="10663"/>
                      <a:pt x="14922" y="10663"/>
                    </a:cubicBezTo>
                    <a:cubicBezTo>
                      <a:pt x="15737" y="10663"/>
                      <a:pt x="16509" y="10531"/>
                      <a:pt x="17166" y="10244"/>
                    </a:cubicBezTo>
                    <a:cubicBezTo>
                      <a:pt x="18151" y="9815"/>
                      <a:pt x="18137" y="9016"/>
                      <a:pt x="17404" y="8106"/>
                    </a:cubicBezTo>
                    <a:lnTo>
                      <a:pt x="17404" y="8106"/>
                    </a:lnTo>
                    <a:cubicBezTo>
                      <a:pt x="18728" y="8559"/>
                      <a:pt x="20066" y="8896"/>
                      <a:pt x="21108" y="8896"/>
                    </a:cubicBezTo>
                    <a:cubicBezTo>
                      <a:pt x="21364" y="8896"/>
                      <a:pt x="21602" y="8876"/>
                      <a:pt x="21817" y="8832"/>
                    </a:cubicBezTo>
                    <a:cubicBezTo>
                      <a:pt x="25489" y="8087"/>
                      <a:pt x="23267" y="3633"/>
                      <a:pt x="19597" y="3633"/>
                    </a:cubicBezTo>
                    <a:cubicBezTo>
                      <a:pt x="19228" y="3633"/>
                      <a:pt x="18844" y="3678"/>
                      <a:pt x="18451" y="3777"/>
                    </a:cubicBezTo>
                    <a:cubicBezTo>
                      <a:pt x="21312" y="1787"/>
                      <a:pt x="18981" y="815"/>
                      <a:pt x="16510" y="815"/>
                    </a:cubicBezTo>
                    <a:cubicBezTo>
                      <a:pt x="16258" y="815"/>
                      <a:pt x="16004" y="825"/>
                      <a:pt x="15755" y="845"/>
                    </a:cubicBezTo>
                    <a:cubicBezTo>
                      <a:pt x="12929" y="1075"/>
                      <a:pt x="10787" y="1516"/>
                      <a:pt x="10787" y="1516"/>
                    </a:cubicBezTo>
                    <a:cubicBezTo>
                      <a:pt x="12111" y="584"/>
                      <a:pt x="11602" y="1"/>
                      <a:pt x="10328"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9" name="Google Shape;7504;p38">
                <a:extLst>
                  <a:ext uri="{FF2B5EF4-FFF2-40B4-BE49-F238E27FC236}">
                    <a16:creationId xmlns:a16="http://schemas.microsoft.com/office/drawing/2014/main" xmlns="" id="{FEBA727F-9759-6F3B-B9B7-F0875348F872}"/>
                  </a:ext>
                </a:extLst>
              </p:cNvPr>
              <p:cNvSpPr/>
              <p:nvPr/>
            </p:nvSpPr>
            <p:spPr>
              <a:xfrm>
                <a:off x="4247375" y="1524000"/>
                <a:ext cx="8100" cy="7925"/>
              </a:xfrm>
              <a:custGeom>
                <a:avLst/>
                <a:gdLst/>
                <a:ahLst/>
                <a:cxnLst/>
                <a:rect l="l" t="t" r="r" b="b"/>
                <a:pathLst>
                  <a:path w="324" h="317" extrusionOk="0">
                    <a:moveTo>
                      <a:pt x="162" y="1"/>
                    </a:moveTo>
                    <a:cubicBezTo>
                      <a:pt x="79" y="1"/>
                      <a:pt x="0" y="74"/>
                      <a:pt x="5" y="159"/>
                    </a:cubicBezTo>
                    <a:cubicBezTo>
                      <a:pt x="8" y="247"/>
                      <a:pt x="73" y="316"/>
                      <a:pt x="162" y="316"/>
                    </a:cubicBezTo>
                    <a:cubicBezTo>
                      <a:pt x="244" y="316"/>
                      <a:pt x="324" y="244"/>
                      <a:pt x="320" y="159"/>
                    </a:cubicBezTo>
                    <a:cubicBezTo>
                      <a:pt x="315" y="74"/>
                      <a:pt x="251" y="1"/>
                      <a:pt x="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0" name="Google Shape;7505;p38">
                <a:extLst>
                  <a:ext uri="{FF2B5EF4-FFF2-40B4-BE49-F238E27FC236}">
                    <a16:creationId xmlns:a16="http://schemas.microsoft.com/office/drawing/2014/main" xmlns="" id="{54AB9DAE-9265-FEFF-F9AD-7954340D8F7D}"/>
                  </a:ext>
                </a:extLst>
              </p:cNvPr>
              <p:cNvSpPr/>
              <p:nvPr/>
            </p:nvSpPr>
            <p:spPr>
              <a:xfrm>
                <a:off x="4272400" y="1618200"/>
                <a:ext cx="75625" cy="42600"/>
              </a:xfrm>
              <a:custGeom>
                <a:avLst/>
                <a:gdLst/>
                <a:ahLst/>
                <a:cxnLst/>
                <a:rect l="l" t="t" r="r" b="b"/>
                <a:pathLst>
                  <a:path w="3025" h="1704" fill="none" extrusionOk="0">
                    <a:moveTo>
                      <a:pt x="0" y="96"/>
                    </a:moveTo>
                    <a:cubicBezTo>
                      <a:pt x="0" y="96"/>
                      <a:pt x="662" y="1704"/>
                      <a:pt x="3024" y="1"/>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1" name="Google Shape;7506;p38">
                <a:extLst>
                  <a:ext uri="{FF2B5EF4-FFF2-40B4-BE49-F238E27FC236}">
                    <a16:creationId xmlns:a16="http://schemas.microsoft.com/office/drawing/2014/main" xmlns="" id="{4F73629F-08B0-B837-FBBA-4F2FD6BB78ED}"/>
                  </a:ext>
                </a:extLst>
              </p:cNvPr>
              <p:cNvSpPr/>
              <p:nvPr/>
            </p:nvSpPr>
            <p:spPr>
              <a:xfrm>
                <a:off x="4359675" y="1506550"/>
                <a:ext cx="41675" cy="81575"/>
              </a:xfrm>
              <a:custGeom>
                <a:avLst/>
                <a:gdLst/>
                <a:ahLst/>
                <a:cxnLst/>
                <a:rect l="l" t="t" r="r" b="b"/>
                <a:pathLst>
                  <a:path w="1667" h="3263" extrusionOk="0">
                    <a:moveTo>
                      <a:pt x="457" y="0"/>
                    </a:moveTo>
                    <a:lnTo>
                      <a:pt x="1" y="3262"/>
                    </a:lnTo>
                    <a:lnTo>
                      <a:pt x="1666" y="2656"/>
                    </a:lnTo>
                    <a:lnTo>
                      <a:pt x="45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2" name="Google Shape;7507;p38">
                <a:extLst>
                  <a:ext uri="{FF2B5EF4-FFF2-40B4-BE49-F238E27FC236}">
                    <a16:creationId xmlns:a16="http://schemas.microsoft.com/office/drawing/2014/main" xmlns="" id="{4F05E197-DDEF-DDC7-901B-5AF0DCEA26C9}"/>
                  </a:ext>
                </a:extLst>
              </p:cNvPr>
              <p:cNvSpPr/>
              <p:nvPr/>
            </p:nvSpPr>
            <p:spPr>
              <a:xfrm>
                <a:off x="4359675" y="1506550"/>
                <a:ext cx="41675" cy="81575"/>
              </a:xfrm>
              <a:custGeom>
                <a:avLst/>
                <a:gdLst/>
                <a:ahLst/>
                <a:cxnLst/>
                <a:rect l="l" t="t" r="r" b="b"/>
                <a:pathLst>
                  <a:path w="1667" h="3263" fill="none" extrusionOk="0">
                    <a:moveTo>
                      <a:pt x="457" y="0"/>
                    </a:moveTo>
                    <a:lnTo>
                      <a:pt x="1666" y="2656"/>
                    </a:lnTo>
                    <a:lnTo>
                      <a:pt x="1" y="3262"/>
                    </a:lnTo>
                  </a:path>
                </a:pathLst>
              </a:custGeom>
              <a:noFill/>
              <a:ln w="2425" cap="flat" cmpd="sng">
                <a:solidFill>
                  <a:srgbClr val="FFFFFF"/>
                </a:solidFill>
                <a:prstDash val="solid"/>
                <a:miter lim="161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3" name="Google Shape;7508;p38">
                <a:extLst>
                  <a:ext uri="{FF2B5EF4-FFF2-40B4-BE49-F238E27FC236}">
                    <a16:creationId xmlns:a16="http://schemas.microsoft.com/office/drawing/2014/main" xmlns="" id="{AE438CF1-F4EA-FEDD-274B-F4132F91BD17}"/>
                  </a:ext>
                </a:extLst>
              </p:cNvPr>
              <p:cNvSpPr/>
              <p:nvPr/>
            </p:nvSpPr>
            <p:spPr>
              <a:xfrm>
                <a:off x="4358175" y="1506550"/>
                <a:ext cx="43175" cy="79950"/>
              </a:xfrm>
              <a:custGeom>
                <a:avLst/>
                <a:gdLst/>
                <a:ahLst/>
                <a:cxnLst/>
                <a:rect l="l" t="t" r="r" b="b"/>
                <a:pathLst>
                  <a:path w="1727" h="3198" fill="none" extrusionOk="0">
                    <a:moveTo>
                      <a:pt x="517" y="0"/>
                    </a:moveTo>
                    <a:lnTo>
                      <a:pt x="1726" y="2656"/>
                    </a:lnTo>
                    <a:lnTo>
                      <a:pt x="1" y="3198"/>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4" name="Google Shape;7509;p38">
                <a:extLst>
                  <a:ext uri="{FF2B5EF4-FFF2-40B4-BE49-F238E27FC236}">
                    <a16:creationId xmlns:a16="http://schemas.microsoft.com/office/drawing/2014/main" xmlns="" id="{CA294547-A404-EF00-5C28-0187D72B3316}"/>
                  </a:ext>
                </a:extLst>
              </p:cNvPr>
              <p:cNvSpPr/>
              <p:nvPr/>
            </p:nvSpPr>
            <p:spPr>
              <a:xfrm>
                <a:off x="4310400" y="1478300"/>
                <a:ext cx="75500" cy="34325"/>
              </a:xfrm>
              <a:custGeom>
                <a:avLst/>
                <a:gdLst/>
                <a:ahLst/>
                <a:cxnLst/>
                <a:rect l="l" t="t" r="r" b="b"/>
                <a:pathLst>
                  <a:path w="3020" h="1373" extrusionOk="0">
                    <a:moveTo>
                      <a:pt x="1386" y="645"/>
                    </a:moveTo>
                    <a:cubicBezTo>
                      <a:pt x="1382" y="646"/>
                      <a:pt x="1379" y="646"/>
                      <a:pt x="1375" y="647"/>
                    </a:cubicBezTo>
                    <a:cubicBezTo>
                      <a:pt x="1379" y="646"/>
                      <a:pt x="1382" y="646"/>
                      <a:pt x="1386" y="645"/>
                    </a:cubicBezTo>
                    <a:close/>
                    <a:moveTo>
                      <a:pt x="1713" y="644"/>
                    </a:moveTo>
                    <a:cubicBezTo>
                      <a:pt x="1720" y="645"/>
                      <a:pt x="1727" y="646"/>
                      <a:pt x="1734" y="647"/>
                    </a:cubicBezTo>
                    <a:cubicBezTo>
                      <a:pt x="1727" y="646"/>
                      <a:pt x="1720" y="645"/>
                      <a:pt x="1713" y="644"/>
                    </a:cubicBezTo>
                    <a:close/>
                    <a:moveTo>
                      <a:pt x="1941" y="702"/>
                    </a:moveTo>
                    <a:cubicBezTo>
                      <a:pt x="1960" y="710"/>
                      <a:pt x="1979" y="718"/>
                      <a:pt x="1997" y="727"/>
                    </a:cubicBezTo>
                    <a:lnTo>
                      <a:pt x="1997" y="727"/>
                    </a:lnTo>
                    <a:cubicBezTo>
                      <a:pt x="1978" y="719"/>
                      <a:pt x="1959" y="710"/>
                      <a:pt x="1941" y="702"/>
                    </a:cubicBezTo>
                    <a:close/>
                    <a:moveTo>
                      <a:pt x="1998" y="727"/>
                    </a:moveTo>
                    <a:cubicBezTo>
                      <a:pt x="2004" y="729"/>
                      <a:pt x="2010" y="732"/>
                      <a:pt x="2015" y="734"/>
                    </a:cubicBezTo>
                    <a:cubicBezTo>
                      <a:pt x="2010" y="732"/>
                      <a:pt x="2004" y="730"/>
                      <a:pt x="1998" y="727"/>
                    </a:cubicBezTo>
                    <a:close/>
                    <a:moveTo>
                      <a:pt x="879" y="871"/>
                    </a:moveTo>
                    <a:cubicBezTo>
                      <a:pt x="872" y="877"/>
                      <a:pt x="865" y="882"/>
                      <a:pt x="857" y="888"/>
                    </a:cubicBezTo>
                    <a:cubicBezTo>
                      <a:pt x="865" y="882"/>
                      <a:pt x="872" y="877"/>
                      <a:pt x="879" y="871"/>
                    </a:cubicBezTo>
                    <a:close/>
                    <a:moveTo>
                      <a:pt x="2235" y="867"/>
                    </a:moveTo>
                    <a:cubicBezTo>
                      <a:pt x="2245" y="875"/>
                      <a:pt x="2256" y="883"/>
                      <a:pt x="2266" y="891"/>
                    </a:cubicBezTo>
                    <a:cubicBezTo>
                      <a:pt x="2255" y="883"/>
                      <a:pt x="2245" y="875"/>
                      <a:pt x="2235" y="867"/>
                    </a:cubicBezTo>
                    <a:close/>
                    <a:moveTo>
                      <a:pt x="713" y="1028"/>
                    </a:moveTo>
                    <a:cubicBezTo>
                      <a:pt x="704" y="1041"/>
                      <a:pt x="695" y="1053"/>
                      <a:pt x="686" y="1065"/>
                    </a:cubicBezTo>
                    <a:lnTo>
                      <a:pt x="686" y="1065"/>
                    </a:lnTo>
                    <a:cubicBezTo>
                      <a:pt x="695" y="1053"/>
                      <a:pt x="704" y="1041"/>
                      <a:pt x="713" y="1028"/>
                    </a:cubicBezTo>
                    <a:close/>
                    <a:moveTo>
                      <a:pt x="2397" y="1024"/>
                    </a:moveTo>
                    <a:cubicBezTo>
                      <a:pt x="2408" y="1035"/>
                      <a:pt x="2416" y="1048"/>
                      <a:pt x="2426" y="1059"/>
                    </a:cubicBezTo>
                    <a:cubicBezTo>
                      <a:pt x="2428" y="1063"/>
                      <a:pt x="2430" y="1066"/>
                      <a:pt x="2432" y="1069"/>
                    </a:cubicBezTo>
                    <a:lnTo>
                      <a:pt x="2432" y="1069"/>
                    </a:lnTo>
                    <a:cubicBezTo>
                      <a:pt x="2420" y="1054"/>
                      <a:pt x="2409" y="1039"/>
                      <a:pt x="2397" y="1024"/>
                    </a:cubicBezTo>
                    <a:close/>
                    <a:moveTo>
                      <a:pt x="1540" y="1"/>
                    </a:moveTo>
                    <a:cubicBezTo>
                      <a:pt x="1523" y="1"/>
                      <a:pt x="1505" y="1"/>
                      <a:pt x="1488" y="2"/>
                    </a:cubicBezTo>
                    <a:cubicBezTo>
                      <a:pt x="1370" y="8"/>
                      <a:pt x="1249" y="24"/>
                      <a:pt x="1136" y="55"/>
                    </a:cubicBezTo>
                    <a:cubicBezTo>
                      <a:pt x="1022" y="86"/>
                      <a:pt x="912" y="129"/>
                      <a:pt x="807" y="179"/>
                    </a:cubicBezTo>
                    <a:cubicBezTo>
                      <a:pt x="722" y="220"/>
                      <a:pt x="642" y="268"/>
                      <a:pt x="568" y="323"/>
                    </a:cubicBezTo>
                    <a:cubicBezTo>
                      <a:pt x="464" y="401"/>
                      <a:pt x="366" y="482"/>
                      <a:pt x="278" y="581"/>
                    </a:cubicBezTo>
                    <a:cubicBezTo>
                      <a:pt x="194" y="678"/>
                      <a:pt x="115" y="784"/>
                      <a:pt x="55" y="897"/>
                    </a:cubicBezTo>
                    <a:cubicBezTo>
                      <a:pt x="15" y="970"/>
                      <a:pt x="0" y="1059"/>
                      <a:pt x="23" y="1140"/>
                    </a:cubicBezTo>
                    <a:cubicBezTo>
                      <a:pt x="42" y="1213"/>
                      <a:pt x="99" y="1292"/>
                      <a:pt x="168" y="1328"/>
                    </a:cubicBezTo>
                    <a:cubicBezTo>
                      <a:pt x="218" y="1354"/>
                      <a:pt x="276" y="1372"/>
                      <a:pt x="333" y="1372"/>
                    </a:cubicBezTo>
                    <a:cubicBezTo>
                      <a:pt x="359" y="1372"/>
                      <a:pt x="386" y="1369"/>
                      <a:pt x="411" y="1360"/>
                    </a:cubicBezTo>
                    <a:cubicBezTo>
                      <a:pt x="479" y="1341"/>
                      <a:pt x="552" y="1292"/>
                      <a:pt x="591" y="1219"/>
                    </a:cubicBezTo>
                    <a:cubicBezTo>
                      <a:pt x="617" y="1170"/>
                      <a:pt x="646" y="1123"/>
                      <a:pt x="678" y="1076"/>
                    </a:cubicBezTo>
                    <a:lnTo>
                      <a:pt x="678" y="1076"/>
                    </a:lnTo>
                    <a:cubicBezTo>
                      <a:pt x="743" y="997"/>
                      <a:pt x="817" y="923"/>
                      <a:pt x="899" y="858"/>
                    </a:cubicBezTo>
                    <a:lnTo>
                      <a:pt x="899" y="858"/>
                    </a:lnTo>
                    <a:cubicBezTo>
                      <a:pt x="971" y="806"/>
                      <a:pt x="1047" y="761"/>
                      <a:pt x="1128" y="723"/>
                    </a:cubicBezTo>
                    <a:lnTo>
                      <a:pt x="1128" y="723"/>
                    </a:lnTo>
                    <a:cubicBezTo>
                      <a:pt x="1221" y="686"/>
                      <a:pt x="1319" y="659"/>
                      <a:pt x="1418" y="642"/>
                    </a:cubicBezTo>
                    <a:lnTo>
                      <a:pt x="1418" y="642"/>
                    </a:lnTo>
                    <a:cubicBezTo>
                      <a:pt x="1464" y="637"/>
                      <a:pt x="1509" y="635"/>
                      <a:pt x="1555" y="635"/>
                    </a:cubicBezTo>
                    <a:cubicBezTo>
                      <a:pt x="1601" y="635"/>
                      <a:pt x="1647" y="637"/>
                      <a:pt x="1692" y="642"/>
                    </a:cubicBezTo>
                    <a:lnTo>
                      <a:pt x="1692" y="642"/>
                    </a:lnTo>
                    <a:cubicBezTo>
                      <a:pt x="1797" y="659"/>
                      <a:pt x="1899" y="687"/>
                      <a:pt x="1997" y="727"/>
                    </a:cubicBezTo>
                    <a:lnTo>
                      <a:pt x="1997" y="727"/>
                    </a:lnTo>
                    <a:cubicBezTo>
                      <a:pt x="2074" y="763"/>
                      <a:pt x="2147" y="806"/>
                      <a:pt x="2216" y="854"/>
                    </a:cubicBezTo>
                    <a:lnTo>
                      <a:pt x="2216" y="854"/>
                    </a:lnTo>
                    <a:cubicBezTo>
                      <a:pt x="2296" y="919"/>
                      <a:pt x="2371" y="992"/>
                      <a:pt x="2434" y="1074"/>
                    </a:cubicBezTo>
                    <a:lnTo>
                      <a:pt x="2434" y="1074"/>
                    </a:lnTo>
                    <a:cubicBezTo>
                      <a:pt x="2453" y="1104"/>
                      <a:pt x="2478" y="1129"/>
                      <a:pt x="2507" y="1148"/>
                    </a:cubicBezTo>
                    <a:cubicBezTo>
                      <a:pt x="2538" y="1177"/>
                      <a:pt x="2573" y="1195"/>
                      <a:pt x="2614" y="1205"/>
                    </a:cubicBezTo>
                    <a:cubicBezTo>
                      <a:pt x="2639" y="1212"/>
                      <a:pt x="2668" y="1216"/>
                      <a:pt x="2698" y="1216"/>
                    </a:cubicBezTo>
                    <a:cubicBezTo>
                      <a:pt x="2754" y="1216"/>
                      <a:pt x="2813" y="1202"/>
                      <a:pt x="2856" y="1172"/>
                    </a:cubicBezTo>
                    <a:cubicBezTo>
                      <a:pt x="2923" y="1130"/>
                      <a:pt x="2984" y="1066"/>
                      <a:pt x="3002" y="985"/>
                    </a:cubicBezTo>
                    <a:cubicBezTo>
                      <a:pt x="3020" y="906"/>
                      <a:pt x="3018" y="809"/>
                      <a:pt x="2969" y="742"/>
                    </a:cubicBezTo>
                    <a:cubicBezTo>
                      <a:pt x="2898" y="645"/>
                      <a:pt x="2824" y="551"/>
                      <a:pt x="2737" y="471"/>
                    </a:cubicBezTo>
                    <a:cubicBezTo>
                      <a:pt x="2651" y="390"/>
                      <a:pt x="2554" y="317"/>
                      <a:pt x="2452" y="255"/>
                    </a:cubicBezTo>
                    <a:cubicBezTo>
                      <a:pt x="2348" y="192"/>
                      <a:pt x="2240" y="144"/>
                      <a:pt x="2127" y="102"/>
                    </a:cubicBezTo>
                    <a:cubicBezTo>
                      <a:pt x="2036" y="66"/>
                      <a:pt x="1943" y="42"/>
                      <a:pt x="1847" y="29"/>
                    </a:cubicBezTo>
                    <a:cubicBezTo>
                      <a:pt x="1746" y="12"/>
                      <a:pt x="1644" y="1"/>
                      <a:pt x="1540"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5" name="Google Shape;7510;p38">
                <a:extLst>
                  <a:ext uri="{FF2B5EF4-FFF2-40B4-BE49-F238E27FC236}">
                    <a16:creationId xmlns:a16="http://schemas.microsoft.com/office/drawing/2014/main" xmlns="" id="{4A7AE3F8-69C6-DA57-BB4E-E084C88A3730}"/>
                  </a:ext>
                </a:extLst>
              </p:cNvPr>
              <p:cNvSpPr/>
              <p:nvPr/>
            </p:nvSpPr>
            <p:spPr>
              <a:xfrm>
                <a:off x="4419025" y="1487475"/>
                <a:ext cx="8125" cy="7925"/>
              </a:xfrm>
              <a:custGeom>
                <a:avLst/>
                <a:gdLst/>
                <a:ahLst/>
                <a:cxnLst/>
                <a:rect l="l" t="t" r="r" b="b"/>
                <a:pathLst>
                  <a:path w="325" h="317" extrusionOk="0">
                    <a:moveTo>
                      <a:pt x="162" y="0"/>
                    </a:moveTo>
                    <a:cubicBezTo>
                      <a:pt x="80" y="0"/>
                      <a:pt x="1" y="73"/>
                      <a:pt x="5" y="159"/>
                    </a:cubicBezTo>
                    <a:cubicBezTo>
                      <a:pt x="9" y="243"/>
                      <a:pt x="77" y="317"/>
                      <a:pt x="162" y="317"/>
                    </a:cubicBezTo>
                    <a:cubicBezTo>
                      <a:pt x="246" y="317"/>
                      <a:pt x="324" y="244"/>
                      <a:pt x="321" y="159"/>
                    </a:cubicBezTo>
                    <a:cubicBezTo>
                      <a:pt x="316" y="74"/>
                      <a:pt x="251" y="0"/>
                      <a:pt x="1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6" name="Google Shape;7511;p38">
                <a:extLst>
                  <a:ext uri="{FF2B5EF4-FFF2-40B4-BE49-F238E27FC236}">
                    <a16:creationId xmlns:a16="http://schemas.microsoft.com/office/drawing/2014/main" xmlns="" id="{D4C63B4C-0262-0964-5AB5-7007CF606987}"/>
                  </a:ext>
                </a:extLst>
              </p:cNvPr>
              <p:cNvSpPr/>
              <p:nvPr/>
            </p:nvSpPr>
            <p:spPr>
              <a:xfrm>
                <a:off x="4040675" y="1509675"/>
                <a:ext cx="79400" cy="92475"/>
              </a:xfrm>
              <a:custGeom>
                <a:avLst/>
                <a:gdLst/>
                <a:ahLst/>
                <a:cxnLst/>
                <a:rect l="l" t="t" r="r" b="b"/>
                <a:pathLst>
                  <a:path w="3176" h="3699" extrusionOk="0">
                    <a:moveTo>
                      <a:pt x="1330" y="0"/>
                    </a:moveTo>
                    <a:cubicBezTo>
                      <a:pt x="619" y="0"/>
                      <a:pt x="1" y="710"/>
                      <a:pt x="213" y="1771"/>
                    </a:cubicBezTo>
                    <a:cubicBezTo>
                      <a:pt x="455" y="2981"/>
                      <a:pt x="1365" y="3699"/>
                      <a:pt x="2453" y="3699"/>
                    </a:cubicBezTo>
                    <a:cubicBezTo>
                      <a:pt x="2687" y="3699"/>
                      <a:pt x="2930" y="3665"/>
                      <a:pt x="3176" y="3596"/>
                    </a:cubicBezTo>
                    <a:lnTo>
                      <a:pt x="2623" y="985"/>
                    </a:lnTo>
                    <a:cubicBezTo>
                      <a:pt x="2286" y="296"/>
                      <a:pt x="1789" y="0"/>
                      <a:pt x="13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7" name="Google Shape;7512;p38">
                <a:extLst>
                  <a:ext uri="{FF2B5EF4-FFF2-40B4-BE49-F238E27FC236}">
                    <a16:creationId xmlns:a16="http://schemas.microsoft.com/office/drawing/2014/main" xmlns="" id="{256FC278-4D09-8A92-2B02-1FDC621CBCD3}"/>
                  </a:ext>
                </a:extLst>
              </p:cNvPr>
              <p:cNvSpPr/>
              <p:nvPr/>
            </p:nvSpPr>
            <p:spPr>
              <a:xfrm>
                <a:off x="4077350" y="1543825"/>
                <a:ext cx="21450" cy="24125"/>
              </a:xfrm>
              <a:custGeom>
                <a:avLst/>
                <a:gdLst/>
                <a:ahLst/>
                <a:cxnLst/>
                <a:rect l="l" t="t" r="r" b="b"/>
                <a:pathLst>
                  <a:path w="858" h="965" fill="none" extrusionOk="0">
                    <a:moveTo>
                      <a:pt x="1" y="0"/>
                    </a:moveTo>
                    <a:cubicBezTo>
                      <a:pt x="1" y="0"/>
                      <a:pt x="536" y="0"/>
                      <a:pt x="858" y="964"/>
                    </a:cubicBezTo>
                    <a:cubicBezTo>
                      <a:pt x="858" y="964"/>
                      <a:pt x="395" y="629"/>
                      <a:pt x="25" y="720"/>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8" name="Google Shape;7513;p38">
                <a:extLst>
                  <a:ext uri="{FF2B5EF4-FFF2-40B4-BE49-F238E27FC236}">
                    <a16:creationId xmlns:a16="http://schemas.microsoft.com/office/drawing/2014/main" xmlns="" id="{A0735788-6723-99E1-8469-42CC1226A17D}"/>
                  </a:ext>
                </a:extLst>
              </p:cNvPr>
              <p:cNvSpPr/>
              <p:nvPr/>
            </p:nvSpPr>
            <p:spPr>
              <a:xfrm>
                <a:off x="4196475" y="2037175"/>
                <a:ext cx="149275" cy="119900"/>
              </a:xfrm>
              <a:custGeom>
                <a:avLst/>
                <a:gdLst/>
                <a:ahLst/>
                <a:cxnLst/>
                <a:rect l="l" t="t" r="r" b="b"/>
                <a:pathLst>
                  <a:path w="5971" h="4796" extrusionOk="0">
                    <a:moveTo>
                      <a:pt x="3805" y="1"/>
                    </a:moveTo>
                    <a:cubicBezTo>
                      <a:pt x="3053" y="1"/>
                      <a:pt x="1056" y="1471"/>
                      <a:pt x="1056" y="1471"/>
                    </a:cubicBezTo>
                    <a:cubicBezTo>
                      <a:pt x="1056" y="1471"/>
                      <a:pt x="205" y="1657"/>
                      <a:pt x="0" y="1738"/>
                    </a:cubicBezTo>
                    <a:lnTo>
                      <a:pt x="332" y="4500"/>
                    </a:lnTo>
                    <a:lnTo>
                      <a:pt x="1226" y="4513"/>
                    </a:lnTo>
                    <a:cubicBezTo>
                      <a:pt x="1226" y="4513"/>
                      <a:pt x="1796" y="4796"/>
                      <a:pt x="2708" y="4796"/>
                    </a:cubicBezTo>
                    <a:cubicBezTo>
                      <a:pt x="3216" y="4796"/>
                      <a:pt x="3830" y="4708"/>
                      <a:pt x="4510" y="4435"/>
                    </a:cubicBezTo>
                    <a:cubicBezTo>
                      <a:pt x="5214" y="4155"/>
                      <a:pt x="5203" y="3745"/>
                      <a:pt x="5004" y="3691"/>
                    </a:cubicBezTo>
                    <a:cubicBezTo>
                      <a:pt x="4970" y="3682"/>
                      <a:pt x="4925" y="3678"/>
                      <a:pt x="4875" y="3678"/>
                    </a:cubicBezTo>
                    <a:cubicBezTo>
                      <a:pt x="4575" y="3678"/>
                      <a:pt x="4045" y="3814"/>
                      <a:pt x="3974" y="3814"/>
                    </a:cubicBezTo>
                    <a:cubicBezTo>
                      <a:pt x="3968" y="3814"/>
                      <a:pt x="3965" y="3813"/>
                      <a:pt x="3967" y="3811"/>
                    </a:cubicBezTo>
                    <a:cubicBezTo>
                      <a:pt x="3990" y="3777"/>
                      <a:pt x="4793" y="3646"/>
                      <a:pt x="5073" y="3487"/>
                    </a:cubicBezTo>
                    <a:cubicBezTo>
                      <a:pt x="5584" y="3198"/>
                      <a:pt x="5717" y="2721"/>
                      <a:pt x="5405" y="2713"/>
                    </a:cubicBezTo>
                    <a:cubicBezTo>
                      <a:pt x="5402" y="2713"/>
                      <a:pt x="5399" y="2713"/>
                      <a:pt x="5397" y="2713"/>
                    </a:cubicBezTo>
                    <a:cubicBezTo>
                      <a:pt x="5089" y="2713"/>
                      <a:pt x="3732" y="2975"/>
                      <a:pt x="3711" y="2980"/>
                    </a:cubicBezTo>
                    <a:cubicBezTo>
                      <a:pt x="3706" y="2981"/>
                      <a:pt x="3702" y="2982"/>
                      <a:pt x="3699" y="2982"/>
                    </a:cubicBezTo>
                    <a:cubicBezTo>
                      <a:pt x="3676" y="2982"/>
                      <a:pt x="3702" y="2951"/>
                      <a:pt x="3773" y="2934"/>
                    </a:cubicBezTo>
                    <a:cubicBezTo>
                      <a:pt x="5028" y="2611"/>
                      <a:pt x="5398" y="2608"/>
                      <a:pt x="5547" y="2530"/>
                    </a:cubicBezTo>
                    <a:cubicBezTo>
                      <a:pt x="5971" y="2308"/>
                      <a:pt x="5845" y="1747"/>
                      <a:pt x="5481" y="1731"/>
                    </a:cubicBezTo>
                    <a:cubicBezTo>
                      <a:pt x="5477" y="1731"/>
                      <a:pt x="5474" y="1731"/>
                      <a:pt x="5470" y="1731"/>
                    </a:cubicBezTo>
                    <a:cubicBezTo>
                      <a:pt x="5209" y="1731"/>
                      <a:pt x="3801" y="2142"/>
                      <a:pt x="3594" y="2142"/>
                    </a:cubicBezTo>
                    <a:cubicBezTo>
                      <a:pt x="3579" y="2142"/>
                      <a:pt x="3571" y="2140"/>
                      <a:pt x="3569" y="2135"/>
                    </a:cubicBezTo>
                    <a:cubicBezTo>
                      <a:pt x="3540" y="2069"/>
                      <a:pt x="5102" y="1838"/>
                      <a:pt x="5224" y="1432"/>
                    </a:cubicBezTo>
                    <a:cubicBezTo>
                      <a:pt x="5285" y="1223"/>
                      <a:pt x="4978" y="1083"/>
                      <a:pt x="4800" y="1039"/>
                    </a:cubicBezTo>
                    <a:cubicBezTo>
                      <a:pt x="4731" y="1022"/>
                      <a:pt x="4651" y="1015"/>
                      <a:pt x="4564" y="1015"/>
                    </a:cubicBezTo>
                    <a:cubicBezTo>
                      <a:pt x="3878" y="1015"/>
                      <a:pt x="2731" y="1471"/>
                      <a:pt x="2731" y="1471"/>
                    </a:cubicBezTo>
                    <a:cubicBezTo>
                      <a:pt x="2731" y="1471"/>
                      <a:pt x="5131" y="1"/>
                      <a:pt x="38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9" name="Google Shape;7514;p38">
                <a:extLst>
                  <a:ext uri="{FF2B5EF4-FFF2-40B4-BE49-F238E27FC236}">
                    <a16:creationId xmlns:a16="http://schemas.microsoft.com/office/drawing/2014/main" xmlns="" id="{30139149-2DA1-DBF1-460D-2B4212093D5D}"/>
                  </a:ext>
                </a:extLst>
              </p:cNvPr>
              <p:cNvSpPr/>
              <p:nvPr/>
            </p:nvSpPr>
            <p:spPr>
              <a:xfrm>
                <a:off x="4559325" y="1940450"/>
                <a:ext cx="50150" cy="46250"/>
              </a:xfrm>
              <a:custGeom>
                <a:avLst/>
                <a:gdLst/>
                <a:ahLst/>
                <a:cxnLst/>
                <a:rect l="l" t="t" r="r" b="b"/>
                <a:pathLst>
                  <a:path w="2006" h="1850" extrusionOk="0">
                    <a:moveTo>
                      <a:pt x="1644" y="0"/>
                    </a:moveTo>
                    <a:cubicBezTo>
                      <a:pt x="1393" y="0"/>
                      <a:pt x="1047" y="458"/>
                      <a:pt x="1047" y="458"/>
                    </a:cubicBezTo>
                    <a:cubicBezTo>
                      <a:pt x="0" y="1353"/>
                      <a:pt x="100" y="1777"/>
                      <a:pt x="340" y="1835"/>
                    </a:cubicBezTo>
                    <a:cubicBezTo>
                      <a:pt x="378" y="1844"/>
                      <a:pt x="418" y="1849"/>
                      <a:pt x="462" y="1849"/>
                    </a:cubicBezTo>
                    <a:cubicBezTo>
                      <a:pt x="695" y="1849"/>
                      <a:pt x="1002" y="1709"/>
                      <a:pt x="1318" y="1332"/>
                    </a:cubicBezTo>
                    <a:cubicBezTo>
                      <a:pt x="2006" y="516"/>
                      <a:pt x="1980" y="339"/>
                      <a:pt x="1795" y="82"/>
                    </a:cubicBezTo>
                    <a:cubicBezTo>
                      <a:pt x="1753" y="24"/>
                      <a:pt x="1701" y="0"/>
                      <a:pt x="16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0" name="Google Shape;7515;p38">
                <a:extLst>
                  <a:ext uri="{FF2B5EF4-FFF2-40B4-BE49-F238E27FC236}">
                    <a16:creationId xmlns:a16="http://schemas.microsoft.com/office/drawing/2014/main" xmlns="" id="{C5510DFA-63D3-60F6-994D-CC7AD10390C4}"/>
                  </a:ext>
                </a:extLst>
              </p:cNvPr>
              <p:cNvSpPr/>
              <p:nvPr/>
            </p:nvSpPr>
            <p:spPr>
              <a:xfrm>
                <a:off x="4571575" y="1973750"/>
                <a:ext cx="22950" cy="32800"/>
              </a:xfrm>
              <a:custGeom>
                <a:avLst/>
                <a:gdLst/>
                <a:ahLst/>
                <a:cxnLst/>
                <a:rect l="l" t="t" r="r" b="b"/>
                <a:pathLst>
                  <a:path w="918" h="1312" extrusionOk="0">
                    <a:moveTo>
                      <a:pt x="828" y="0"/>
                    </a:moveTo>
                    <a:cubicBezTo>
                      <a:pt x="262" y="515"/>
                      <a:pt x="0" y="806"/>
                      <a:pt x="196" y="1098"/>
                    </a:cubicBezTo>
                    <a:cubicBezTo>
                      <a:pt x="290" y="1238"/>
                      <a:pt x="430" y="1311"/>
                      <a:pt x="557" y="1311"/>
                    </a:cubicBezTo>
                    <a:cubicBezTo>
                      <a:pt x="695" y="1311"/>
                      <a:pt x="817" y="1226"/>
                      <a:pt x="851" y="1050"/>
                    </a:cubicBezTo>
                    <a:cubicBezTo>
                      <a:pt x="917" y="709"/>
                      <a:pt x="828" y="0"/>
                      <a:pt x="8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1" name="Google Shape;7516;p38">
                <a:extLst>
                  <a:ext uri="{FF2B5EF4-FFF2-40B4-BE49-F238E27FC236}">
                    <a16:creationId xmlns:a16="http://schemas.microsoft.com/office/drawing/2014/main" xmlns="" id="{D72D903F-1888-DFE6-7263-FA25D6907C16}"/>
                  </a:ext>
                </a:extLst>
              </p:cNvPr>
              <p:cNvSpPr/>
              <p:nvPr/>
            </p:nvSpPr>
            <p:spPr>
              <a:xfrm>
                <a:off x="4571575" y="1999975"/>
                <a:ext cx="22950" cy="28875"/>
              </a:xfrm>
              <a:custGeom>
                <a:avLst/>
                <a:gdLst/>
                <a:ahLst/>
                <a:cxnLst/>
                <a:rect l="l" t="t" r="r" b="b"/>
                <a:pathLst>
                  <a:path w="918" h="1155" extrusionOk="0">
                    <a:moveTo>
                      <a:pt x="852" y="1"/>
                    </a:moveTo>
                    <a:cubicBezTo>
                      <a:pt x="131" y="244"/>
                      <a:pt x="0" y="682"/>
                      <a:pt x="131" y="975"/>
                    </a:cubicBezTo>
                    <a:cubicBezTo>
                      <a:pt x="188" y="1101"/>
                      <a:pt x="319" y="1154"/>
                      <a:pt x="454" y="1154"/>
                    </a:cubicBezTo>
                    <a:cubicBezTo>
                      <a:pt x="631" y="1154"/>
                      <a:pt x="815" y="1063"/>
                      <a:pt x="852" y="926"/>
                    </a:cubicBezTo>
                    <a:cubicBezTo>
                      <a:pt x="917" y="682"/>
                      <a:pt x="852" y="1"/>
                      <a:pt x="8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2" name="Google Shape;7517;p38">
                <a:extLst>
                  <a:ext uri="{FF2B5EF4-FFF2-40B4-BE49-F238E27FC236}">
                    <a16:creationId xmlns:a16="http://schemas.microsoft.com/office/drawing/2014/main" xmlns="" id="{070AEDAE-93AC-536C-2237-585BD4D58613}"/>
                  </a:ext>
                </a:extLst>
              </p:cNvPr>
              <p:cNvSpPr/>
              <p:nvPr/>
            </p:nvSpPr>
            <p:spPr>
              <a:xfrm>
                <a:off x="3880950" y="1716850"/>
                <a:ext cx="328475" cy="456100"/>
              </a:xfrm>
              <a:custGeom>
                <a:avLst/>
                <a:gdLst/>
                <a:ahLst/>
                <a:cxnLst/>
                <a:rect l="l" t="t" r="r" b="b"/>
                <a:pathLst>
                  <a:path w="13139" h="18244" extrusionOk="0">
                    <a:moveTo>
                      <a:pt x="9673" y="0"/>
                    </a:moveTo>
                    <a:cubicBezTo>
                      <a:pt x="7611" y="0"/>
                      <a:pt x="1" y="9309"/>
                      <a:pt x="2905" y="14979"/>
                    </a:cubicBezTo>
                    <a:cubicBezTo>
                      <a:pt x="4299" y="17701"/>
                      <a:pt x="7724" y="18243"/>
                      <a:pt x="10229" y="18243"/>
                    </a:cubicBezTo>
                    <a:cubicBezTo>
                      <a:pt x="11885" y="18243"/>
                      <a:pt x="13139" y="18007"/>
                      <a:pt x="13139" y="18007"/>
                    </a:cubicBezTo>
                    <a:lnTo>
                      <a:pt x="13053" y="15044"/>
                    </a:lnTo>
                    <a:cubicBezTo>
                      <a:pt x="13029" y="14205"/>
                      <a:pt x="12353" y="13527"/>
                      <a:pt x="11517" y="13508"/>
                    </a:cubicBezTo>
                    <a:cubicBezTo>
                      <a:pt x="9802" y="13467"/>
                      <a:pt x="7152" y="13170"/>
                      <a:pt x="6621" y="11753"/>
                    </a:cubicBezTo>
                    <a:cubicBezTo>
                      <a:pt x="5824" y="9626"/>
                      <a:pt x="9794" y="12"/>
                      <a:pt x="9794" y="12"/>
                    </a:cubicBezTo>
                    <a:cubicBezTo>
                      <a:pt x="9756" y="4"/>
                      <a:pt x="9716" y="0"/>
                      <a:pt x="9673" y="0"/>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3" name="Google Shape;7518;p38">
                <a:extLst>
                  <a:ext uri="{FF2B5EF4-FFF2-40B4-BE49-F238E27FC236}">
                    <a16:creationId xmlns:a16="http://schemas.microsoft.com/office/drawing/2014/main" xmlns="" id="{185CD5FD-6566-FDA3-47D5-0F6146430BFD}"/>
                  </a:ext>
                </a:extLst>
              </p:cNvPr>
              <p:cNvSpPr/>
              <p:nvPr/>
            </p:nvSpPr>
            <p:spPr>
              <a:xfrm>
                <a:off x="4131250" y="1743750"/>
                <a:ext cx="110275" cy="49300"/>
              </a:xfrm>
              <a:custGeom>
                <a:avLst/>
                <a:gdLst/>
                <a:ahLst/>
                <a:cxnLst/>
                <a:rect l="l" t="t" r="r" b="b"/>
                <a:pathLst>
                  <a:path w="4411" h="1972" fill="none" extrusionOk="0">
                    <a:moveTo>
                      <a:pt x="1" y="0"/>
                    </a:moveTo>
                    <a:cubicBezTo>
                      <a:pt x="701" y="1537"/>
                      <a:pt x="4411" y="1972"/>
                      <a:pt x="3843" y="135"/>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4" name="Google Shape;7519;p38">
                <a:extLst>
                  <a:ext uri="{FF2B5EF4-FFF2-40B4-BE49-F238E27FC236}">
                    <a16:creationId xmlns:a16="http://schemas.microsoft.com/office/drawing/2014/main" xmlns="" id="{377237B1-F05B-0067-B0B9-407F89D60FCA}"/>
                  </a:ext>
                </a:extLst>
              </p:cNvPr>
              <p:cNvSpPr/>
              <p:nvPr/>
            </p:nvSpPr>
            <p:spPr>
              <a:xfrm>
                <a:off x="4454525" y="1951725"/>
                <a:ext cx="4675" cy="236800"/>
              </a:xfrm>
              <a:custGeom>
                <a:avLst/>
                <a:gdLst/>
                <a:ahLst/>
                <a:cxnLst/>
                <a:rect l="l" t="t" r="r" b="b"/>
                <a:pathLst>
                  <a:path w="187" h="9472" fill="none" extrusionOk="0">
                    <a:moveTo>
                      <a:pt x="186" y="0"/>
                    </a:moveTo>
                    <a:lnTo>
                      <a:pt x="1" y="9472"/>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5" name="Google Shape;7520;p38">
                <a:extLst>
                  <a:ext uri="{FF2B5EF4-FFF2-40B4-BE49-F238E27FC236}">
                    <a16:creationId xmlns:a16="http://schemas.microsoft.com/office/drawing/2014/main" xmlns="" id="{6C960CC3-4E82-D9CE-B225-8242480B610B}"/>
                  </a:ext>
                </a:extLst>
              </p:cNvPr>
              <p:cNvSpPr/>
              <p:nvPr/>
            </p:nvSpPr>
            <p:spPr>
              <a:xfrm>
                <a:off x="4239150" y="1978350"/>
                <a:ext cx="32250" cy="16525"/>
              </a:xfrm>
              <a:custGeom>
                <a:avLst/>
                <a:gdLst/>
                <a:ahLst/>
                <a:cxnLst/>
                <a:rect l="l" t="t" r="r" b="b"/>
                <a:pathLst>
                  <a:path w="1290" h="661" fill="none" extrusionOk="0">
                    <a:moveTo>
                      <a:pt x="1" y="1"/>
                    </a:moveTo>
                    <a:lnTo>
                      <a:pt x="1290" y="66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6" name="Google Shape;7521;p38">
                <a:extLst>
                  <a:ext uri="{FF2B5EF4-FFF2-40B4-BE49-F238E27FC236}">
                    <a16:creationId xmlns:a16="http://schemas.microsoft.com/office/drawing/2014/main" xmlns="" id="{DCEDD6D7-9063-BFFA-5A67-C80C57FFC697}"/>
                  </a:ext>
                </a:extLst>
              </p:cNvPr>
              <p:cNvSpPr/>
              <p:nvPr/>
            </p:nvSpPr>
            <p:spPr>
              <a:xfrm>
                <a:off x="4262700" y="1924750"/>
                <a:ext cx="159750" cy="63175"/>
              </a:xfrm>
              <a:custGeom>
                <a:avLst/>
                <a:gdLst/>
                <a:ahLst/>
                <a:cxnLst/>
                <a:rect l="l" t="t" r="r" b="b"/>
                <a:pathLst>
                  <a:path w="6390" h="2527" fill="none" extrusionOk="0">
                    <a:moveTo>
                      <a:pt x="0" y="2526"/>
                    </a:moveTo>
                    <a:cubicBezTo>
                      <a:pt x="0" y="2526"/>
                      <a:pt x="3187" y="859"/>
                      <a:pt x="6389" y="0"/>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7" name="Google Shape;7522;p38">
                <a:extLst>
                  <a:ext uri="{FF2B5EF4-FFF2-40B4-BE49-F238E27FC236}">
                    <a16:creationId xmlns:a16="http://schemas.microsoft.com/office/drawing/2014/main" xmlns="" id="{4A79066C-C2C7-D6DD-AE0E-A20D8AA0D8E0}"/>
                  </a:ext>
                </a:extLst>
              </p:cNvPr>
              <p:cNvSpPr/>
              <p:nvPr/>
            </p:nvSpPr>
            <p:spPr>
              <a:xfrm>
                <a:off x="4253225" y="1986650"/>
                <a:ext cx="25" cy="25"/>
              </a:xfrm>
              <a:custGeom>
                <a:avLst/>
                <a:gdLst/>
                <a:ahLst/>
                <a:cxnLst/>
                <a:rect l="l" t="t" r="r" b="b"/>
                <a:pathLst>
                  <a:path w="1" h="1" fill="none" extrusionOk="0">
                    <a:moveTo>
                      <a:pt x="1" y="0"/>
                    </a:moveTo>
                    <a:close/>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8" name="Google Shape;7523;p38">
                <a:extLst>
                  <a:ext uri="{FF2B5EF4-FFF2-40B4-BE49-F238E27FC236}">
                    <a16:creationId xmlns:a16="http://schemas.microsoft.com/office/drawing/2014/main" xmlns="" id="{B3D10490-D02D-42E0-DC4D-EFBC777D9383}"/>
                  </a:ext>
                </a:extLst>
              </p:cNvPr>
              <p:cNvSpPr/>
              <p:nvPr/>
            </p:nvSpPr>
            <p:spPr>
              <a:xfrm>
                <a:off x="4537075" y="2600175"/>
                <a:ext cx="149900" cy="48675"/>
              </a:xfrm>
              <a:custGeom>
                <a:avLst/>
                <a:gdLst/>
                <a:ahLst/>
                <a:cxnLst/>
                <a:rect l="l" t="t" r="r" b="b"/>
                <a:pathLst>
                  <a:path w="5996" h="1947" extrusionOk="0">
                    <a:moveTo>
                      <a:pt x="3749" y="1"/>
                    </a:moveTo>
                    <a:cubicBezTo>
                      <a:pt x="2213" y="1"/>
                      <a:pt x="1" y="930"/>
                      <a:pt x="1" y="930"/>
                    </a:cubicBezTo>
                    <a:lnTo>
                      <a:pt x="12" y="1947"/>
                    </a:lnTo>
                    <a:lnTo>
                      <a:pt x="5494" y="1947"/>
                    </a:lnTo>
                    <a:cubicBezTo>
                      <a:pt x="5494" y="1947"/>
                      <a:pt x="5996" y="1295"/>
                      <a:pt x="4889" y="318"/>
                    </a:cubicBezTo>
                    <a:cubicBezTo>
                      <a:pt x="4629" y="89"/>
                      <a:pt x="4221" y="1"/>
                      <a:pt x="3749"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9" name="Google Shape;7524;p38">
                <a:extLst>
                  <a:ext uri="{FF2B5EF4-FFF2-40B4-BE49-F238E27FC236}">
                    <a16:creationId xmlns:a16="http://schemas.microsoft.com/office/drawing/2014/main" xmlns="" id="{25D26284-9827-CBDF-A571-3A1AE67872B0}"/>
                  </a:ext>
                </a:extLst>
              </p:cNvPr>
              <p:cNvSpPr/>
              <p:nvPr/>
            </p:nvSpPr>
            <p:spPr>
              <a:xfrm>
                <a:off x="4232600" y="2594950"/>
                <a:ext cx="149875" cy="48650"/>
              </a:xfrm>
              <a:custGeom>
                <a:avLst/>
                <a:gdLst/>
                <a:ahLst/>
                <a:cxnLst/>
                <a:rect l="l" t="t" r="r" b="b"/>
                <a:pathLst>
                  <a:path w="5995" h="1946" extrusionOk="0">
                    <a:moveTo>
                      <a:pt x="3750" y="0"/>
                    </a:moveTo>
                    <a:cubicBezTo>
                      <a:pt x="2214" y="0"/>
                      <a:pt x="1" y="929"/>
                      <a:pt x="1" y="929"/>
                    </a:cubicBezTo>
                    <a:lnTo>
                      <a:pt x="11" y="1946"/>
                    </a:lnTo>
                    <a:lnTo>
                      <a:pt x="5493" y="1946"/>
                    </a:lnTo>
                    <a:cubicBezTo>
                      <a:pt x="5493" y="1946"/>
                      <a:pt x="5994" y="1294"/>
                      <a:pt x="4890" y="317"/>
                    </a:cubicBezTo>
                    <a:cubicBezTo>
                      <a:pt x="4630" y="88"/>
                      <a:pt x="4222" y="0"/>
                      <a:pt x="3750"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0" name="Google Shape;7525;p38">
                <a:extLst>
                  <a:ext uri="{FF2B5EF4-FFF2-40B4-BE49-F238E27FC236}">
                    <a16:creationId xmlns:a16="http://schemas.microsoft.com/office/drawing/2014/main" xmlns="" id="{D73667BA-5AAB-DBE1-48CD-E960BA9B2CDE}"/>
                  </a:ext>
                </a:extLst>
              </p:cNvPr>
              <p:cNvSpPr/>
              <p:nvPr/>
            </p:nvSpPr>
            <p:spPr>
              <a:xfrm>
                <a:off x="3144375" y="2216325"/>
                <a:ext cx="536000" cy="448225"/>
              </a:xfrm>
              <a:custGeom>
                <a:avLst/>
                <a:gdLst/>
                <a:ahLst/>
                <a:cxnLst/>
                <a:rect l="l" t="t" r="r" b="b"/>
                <a:pathLst>
                  <a:path w="21440" h="17929" extrusionOk="0">
                    <a:moveTo>
                      <a:pt x="18557" y="0"/>
                    </a:moveTo>
                    <a:lnTo>
                      <a:pt x="7827" y="838"/>
                    </a:lnTo>
                    <a:cubicBezTo>
                      <a:pt x="7809" y="838"/>
                      <a:pt x="7790" y="837"/>
                      <a:pt x="7772" y="837"/>
                    </a:cubicBezTo>
                    <a:cubicBezTo>
                      <a:pt x="6953" y="837"/>
                      <a:pt x="6224" y="1360"/>
                      <a:pt x="5963" y="2140"/>
                    </a:cubicBezTo>
                    <a:lnTo>
                      <a:pt x="414" y="14555"/>
                    </a:lnTo>
                    <a:cubicBezTo>
                      <a:pt x="0" y="15791"/>
                      <a:pt x="1986" y="17880"/>
                      <a:pt x="3286" y="17886"/>
                    </a:cubicBezTo>
                    <a:lnTo>
                      <a:pt x="15380" y="17928"/>
                    </a:lnTo>
                    <a:cubicBezTo>
                      <a:pt x="15381" y="17928"/>
                      <a:pt x="15382" y="17928"/>
                      <a:pt x="15383" y="17928"/>
                    </a:cubicBezTo>
                    <a:cubicBezTo>
                      <a:pt x="16226" y="17928"/>
                      <a:pt x="16973" y="17376"/>
                      <a:pt x="17215" y="16567"/>
                    </a:cubicBezTo>
                    <a:lnTo>
                      <a:pt x="21080" y="3607"/>
                    </a:lnTo>
                    <a:cubicBezTo>
                      <a:pt x="21439" y="2404"/>
                      <a:pt x="19812" y="34"/>
                      <a:pt x="18557" y="0"/>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1" name="Google Shape;7526;p38">
                <a:extLst>
                  <a:ext uri="{FF2B5EF4-FFF2-40B4-BE49-F238E27FC236}">
                    <a16:creationId xmlns:a16="http://schemas.microsoft.com/office/drawing/2014/main" xmlns="" id="{2F3B5175-3DBF-9E3D-963E-9D7313D55ECC}"/>
                  </a:ext>
                </a:extLst>
              </p:cNvPr>
              <p:cNvSpPr/>
              <p:nvPr/>
            </p:nvSpPr>
            <p:spPr>
              <a:xfrm>
                <a:off x="3145450" y="2205750"/>
                <a:ext cx="509375" cy="427375"/>
              </a:xfrm>
              <a:custGeom>
                <a:avLst/>
                <a:gdLst/>
                <a:ahLst/>
                <a:cxnLst/>
                <a:rect l="l" t="t" r="r" b="b"/>
                <a:pathLst>
                  <a:path w="20375" h="17095" extrusionOk="0">
                    <a:moveTo>
                      <a:pt x="6704" y="1"/>
                    </a:moveTo>
                    <a:cubicBezTo>
                      <a:pt x="5885" y="1"/>
                      <a:pt x="5156" y="524"/>
                      <a:pt x="4895" y="1303"/>
                    </a:cubicBezTo>
                    <a:lnTo>
                      <a:pt x="415" y="14533"/>
                    </a:lnTo>
                    <a:cubicBezTo>
                      <a:pt x="1" y="15766"/>
                      <a:pt x="916" y="17045"/>
                      <a:pt x="2221" y="17051"/>
                    </a:cubicBezTo>
                    <a:lnTo>
                      <a:pt x="14313" y="17095"/>
                    </a:lnTo>
                    <a:cubicBezTo>
                      <a:pt x="14314" y="17095"/>
                      <a:pt x="14315" y="17095"/>
                      <a:pt x="14317" y="17095"/>
                    </a:cubicBezTo>
                    <a:cubicBezTo>
                      <a:pt x="15161" y="17095"/>
                      <a:pt x="15906" y="16542"/>
                      <a:pt x="16148" y="15732"/>
                    </a:cubicBezTo>
                    <a:lnTo>
                      <a:pt x="20014" y="2772"/>
                    </a:lnTo>
                    <a:cubicBezTo>
                      <a:pt x="20374" y="1567"/>
                      <a:pt x="19493" y="351"/>
                      <a:pt x="18236" y="317"/>
                    </a:cubicBezTo>
                    <a:lnTo>
                      <a:pt x="6759" y="1"/>
                    </a:lnTo>
                    <a:cubicBezTo>
                      <a:pt x="6741" y="1"/>
                      <a:pt x="6722" y="1"/>
                      <a:pt x="6704"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2" name="Google Shape;7527;p38">
                <a:extLst>
                  <a:ext uri="{FF2B5EF4-FFF2-40B4-BE49-F238E27FC236}">
                    <a16:creationId xmlns:a16="http://schemas.microsoft.com/office/drawing/2014/main" xmlns="" id="{B1F6BE84-3486-EBAE-96AE-A5BCF2C3FAB6}"/>
                  </a:ext>
                </a:extLst>
              </p:cNvPr>
              <p:cNvSpPr/>
              <p:nvPr/>
            </p:nvSpPr>
            <p:spPr>
              <a:xfrm>
                <a:off x="3281550" y="2256300"/>
                <a:ext cx="326825" cy="75025"/>
              </a:xfrm>
              <a:custGeom>
                <a:avLst/>
                <a:gdLst/>
                <a:ahLst/>
                <a:cxnLst/>
                <a:rect l="l" t="t" r="r" b="b"/>
                <a:pathLst>
                  <a:path w="13073" h="3001" extrusionOk="0">
                    <a:moveTo>
                      <a:pt x="1159" y="1"/>
                    </a:moveTo>
                    <a:cubicBezTo>
                      <a:pt x="964" y="1"/>
                      <a:pt x="788" y="123"/>
                      <a:pt x="725" y="308"/>
                    </a:cubicBezTo>
                    <a:lnTo>
                      <a:pt x="101" y="2134"/>
                    </a:lnTo>
                    <a:cubicBezTo>
                      <a:pt x="0" y="2420"/>
                      <a:pt x="211" y="2721"/>
                      <a:pt x="515" y="2727"/>
                    </a:cubicBezTo>
                    <a:lnTo>
                      <a:pt x="12014" y="3001"/>
                    </a:lnTo>
                    <a:cubicBezTo>
                      <a:pt x="12017" y="3001"/>
                      <a:pt x="12019" y="3001"/>
                      <a:pt x="12022" y="3001"/>
                    </a:cubicBezTo>
                    <a:cubicBezTo>
                      <a:pt x="12221" y="3001"/>
                      <a:pt x="12400" y="2871"/>
                      <a:pt x="12457" y="2679"/>
                    </a:cubicBezTo>
                    <a:lnTo>
                      <a:pt x="12986" y="892"/>
                    </a:lnTo>
                    <a:cubicBezTo>
                      <a:pt x="13072" y="609"/>
                      <a:pt x="12863" y="323"/>
                      <a:pt x="12569" y="315"/>
                    </a:cubicBezTo>
                    <a:lnTo>
                      <a:pt x="1163" y="1"/>
                    </a:lnTo>
                    <a:cubicBezTo>
                      <a:pt x="1162" y="1"/>
                      <a:pt x="1161" y="1"/>
                      <a:pt x="1159"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3" name="Google Shape;7528;p38">
                <a:extLst>
                  <a:ext uri="{FF2B5EF4-FFF2-40B4-BE49-F238E27FC236}">
                    <a16:creationId xmlns:a16="http://schemas.microsoft.com/office/drawing/2014/main" xmlns="" id="{E891115E-0F88-9367-9E34-9EB8529BE177}"/>
                  </a:ext>
                </a:extLst>
              </p:cNvPr>
              <p:cNvSpPr/>
              <p:nvPr/>
            </p:nvSpPr>
            <p:spPr>
              <a:xfrm>
                <a:off x="3265125" y="2360000"/>
                <a:ext cx="54450" cy="46700"/>
              </a:xfrm>
              <a:custGeom>
                <a:avLst/>
                <a:gdLst/>
                <a:ahLst/>
                <a:cxnLst/>
                <a:rect l="l" t="t" r="r" b="b"/>
                <a:pathLst>
                  <a:path w="2178" h="1868" extrusionOk="0">
                    <a:moveTo>
                      <a:pt x="1088" y="1"/>
                    </a:moveTo>
                    <a:cubicBezTo>
                      <a:pt x="689" y="1"/>
                      <a:pt x="332" y="254"/>
                      <a:pt x="203" y="633"/>
                    </a:cubicBezTo>
                    <a:cubicBezTo>
                      <a:pt x="1" y="1230"/>
                      <a:pt x="431" y="1848"/>
                      <a:pt x="1060" y="1867"/>
                    </a:cubicBezTo>
                    <a:lnTo>
                      <a:pt x="1068" y="1867"/>
                    </a:lnTo>
                    <a:cubicBezTo>
                      <a:pt x="1076" y="1867"/>
                      <a:pt x="1083" y="1867"/>
                      <a:pt x="1091" y="1867"/>
                    </a:cubicBezTo>
                    <a:cubicBezTo>
                      <a:pt x="1491" y="1867"/>
                      <a:pt x="1847" y="1614"/>
                      <a:pt x="1975" y="1233"/>
                    </a:cubicBezTo>
                    <a:cubicBezTo>
                      <a:pt x="2178" y="638"/>
                      <a:pt x="1747" y="19"/>
                      <a:pt x="1118" y="1"/>
                    </a:cubicBezTo>
                    <a:lnTo>
                      <a:pt x="1110" y="1"/>
                    </a:lnTo>
                    <a:cubicBezTo>
                      <a:pt x="1103" y="1"/>
                      <a:pt x="1095" y="1"/>
                      <a:pt x="1088"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4" name="Google Shape;7529;p38">
                <a:extLst>
                  <a:ext uri="{FF2B5EF4-FFF2-40B4-BE49-F238E27FC236}">
                    <a16:creationId xmlns:a16="http://schemas.microsoft.com/office/drawing/2014/main" xmlns="" id="{61E3044C-1F6B-1A6D-3957-1199805DA785}"/>
                  </a:ext>
                </a:extLst>
              </p:cNvPr>
              <p:cNvSpPr/>
              <p:nvPr/>
            </p:nvSpPr>
            <p:spPr>
              <a:xfrm>
                <a:off x="3379100" y="2363125"/>
                <a:ext cx="54450" cy="46675"/>
              </a:xfrm>
              <a:custGeom>
                <a:avLst/>
                <a:gdLst/>
                <a:ahLst/>
                <a:cxnLst/>
                <a:rect l="l" t="t" r="r" b="b"/>
                <a:pathLst>
                  <a:path w="2178" h="1867" extrusionOk="0">
                    <a:moveTo>
                      <a:pt x="1088" y="0"/>
                    </a:moveTo>
                    <a:cubicBezTo>
                      <a:pt x="689" y="0"/>
                      <a:pt x="331" y="255"/>
                      <a:pt x="203" y="634"/>
                    </a:cubicBezTo>
                    <a:cubicBezTo>
                      <a:pt x="1" y="1229"/>
                      <a:pt x="431" y="1849"/>
                      <a:pt x="1060" y="1867"/>
                    </a:cubicBezTo>
                    <a:lnTo>
                      <a:pt x="1068" y="1867"/>
                    </a:lnTo>
                    <a:cubicBezTo>
                      <a:pt x="1075" y="1867"/>
                      <a:pt x="1083" y="1867"/>
                      <a:pt x="1090" y="1867"/>
                    </a:cubicBezTo>
                    <a:cubicBezTo>
                      <a:pt x="1489" y="1867"/>
                      <a:pt x="1847" y="1614"/>
                      <a:pt x="1975" y="1234"/>
                    </a:cubicBezTo>
                    <a:cubicBezTo>
                      <a:pt x="2177" y="638"/>
                      <a:pt x="1747" y="18"/>
                      <a:pt x="1118" y="0"/>
                    </a:cubicBezTo>
                    <a:lnTo>
                      <a:pt x="1110" y="0"/>
                    </a:lnTo>
                    <a:cubicBezTo>
                      <a:pt x="1103" y="0"/>
                      <a:pt x="1095" y="0"/>
                      <a:pt x="108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5" name="Google Shape;7530;p38">
                <a:extLst>
                  <a:ext uri="{FF2B5EF4-FFF2-40B4-BE49-F238E27FC236}">
                    <a16:creationId xmlns:a16="http://schemas.microsoft.com/office/drawing/2014/main" xmlns="" id="{127C5190-7C3F-9BE1-9668-105DF2C703DC}"/>
                  </a:ext>
                </a:extLst>
              </p:cNvPr>
              <p:cNvSpPr/>
              <p:nvPr/>
            </p:nvSpPr>
            <p:spPr>
              <a:xfrm>
                <a:off x="3239175" y="2442475"/>
                <a:ext cx="54450" cy="46700"/>
              </a:xfrm>
              <a:custGeom>
                <a:avLst/>
                <a:gdLst/>
                <a:ahLst/>
                <a:cxnLst/>
                <a:rect l="l" t="t" r="r" b="b"/>
                <a:pathLst>
                  <a:path w="2178" h="1868" extrusionOk="0">
                    <a:moveTo>
                      <a:pt x="1084" y="1"/>
                    </a:moveTo>
                    <a:cubicBezTo>
                      <a:pt x="685" y="1"/>
                      <a:pt x="331" y="255"/>
                      <a:pt x="203" y="633"/>
                    </a:cubicBezTo>
                    <a:cubicBezTo>
                      <a:pt x="1" y="1230"/>
                      <a:pt x="431" y="1848"/>
                      <a:pt x="1060" y="1867"/>
                    </a:cubicBezTo>
                    <a:lnTo>
                      <a:pt x="1066" y="1867"/>
                    </a:lnTo>
                    <a:cubicBezTo>
                      <a:pt x="1075" y="1867"/>
                      <a:pt x="1084" y="1868"/>
                      <a:pt x="1092" y="1868"/>
                    </a:cubicBezTo>
                    <a:cubicBezTo>
                      <a:pt x="1491" y="1868"/>
                      <a:pt x="1849" y="1613"/>
                      <a:pt x="1975" y="1233"/>
                    </a:cubicBezTo>
                    <a:cubicBezTo>
                      <a:pt x="2177" y="636"/>
                      <a:pt x="1747" y="19"/>
                      <a:pt x="1118" y="1"/>
                    </a:cubicBezTo>
                    <a:lnTo>
                      <a:pt x="1110" y="1"/>
                    </a:lnTo>
                    <a:cubicBezTo>
                      <a:pt x="1101" y="1"/>
                      <a:pt x="1093" y="1"/>
                      <a:pt x="1084"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6" name="Google Shape;7531;p38">
                <a:extLst>
                  <a:ext uri="{FF2B5EF4-FFF2-40B4-BE49-F238E27FC236}">
                    <a16:creationId xmlns:a16="http://schemas.microsoft.com/office/drawing/2014/main" xmlns="" id="{696613AD-8676-4D3D-87F1-164F7EA5731E}"/>
                  </a:ext>
                </a:extLst>
              </p:cNvPr>
              <p:cNvSpPr/>
              <p:nvPr/>
            </p:nvSpPr>
            <p:spPr>
              <a:xfrm>
                <a:off x="3353100" y="2445600"/>
                <a:ext cx="54450" cy="46700"/>
              </a:xfrm>
              <a:custGeom>
                <a:avLst/>
                <a:gdLst/>
                <a:ahLst/>
                <a:cxnLst/>
                <a:rect l="l" t="t" r="r" b="b"/>
                <a:pathLst>
                  <a:path w="2178" h="1868" extrusionOk="0">
                    <a:moveTo>
                      <a:pt x="1089" y="0"/>
                    </a:moveTo>
                    <a:cubicBezTo>
                      <a:pt x="689" y="0"/>
                      <a:pt x="333" y="255"/>
                      <a:pt x="203" y="633"/>
                    </a:cubicBezTo>
                    <a:cubicBezTo>
                      <a:pt x="1" y="1230"/>
                      <a:pt x="433" y="1849"/>
                      <a:pt x="1060" y="1867"/>
                    </a:cubicBezTo>
                    <a:lnTo>
                      <a:pt x="1068" y="1867"/>
                    </a:lnTo>
                    <a:cubicBezTo>
                      <a:pt x="1078" y="1867"/>
                      <a:pt x="1088" y="1867"/>
                      <a:pt x="1098" y="1867"/>
                    </a:cubicBezTo>
                    <a:cubicBezTo>
                      <a:pt x="1495" y="1867"/>
                      <a:pt x="1851" y="1613"/>
                      <a:pt x="1975" y="1234"/>
                    </a:cubicBezTo>
                    <a:cubicBezTo>
                      <a:pt x="2178" y="638"/>
                      <a:pt x="1747" y="18"/>
                      <a:pt x="1120" y="0"/>
                    </a:cubicBezTo>
                    <a:lnTo>
                      <a:pt x="1112" y="0"/>
                    </a:lnTo>
                    <a:cubicBezTo>
                      <a:pt x="1104" y="0"/>
                      <a:pt x="1097" y="0"/>
                      <a:pt x="1089"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7" name="Google Shape;7532;p38">
                <a:extLst>
                  <a:ext uri="{FF2B5EF4-FFF2-40B4-BE49-F238E27FC236}">
                    <a16:creationId xmlns:a16="http://schemas.microsoft.com/office/drawing/2014/main" xmlns="" id="{6E469809-FE73-36F7-85D2-D6633661AC1E}"/>
                  </a:ext>
                </a:extLst>
              </p:cNvPr>
              <p:cNvSpPr/>
              <p:nvPr/>
            </p:nvSpPr>
            <p:spPr>
              <a:xfrm>
                <a:off x="3474675" y="2448950"/>
                <a:ext cx="54450" cy="46700"/>
              </a:xfrm>
              <a:custGeom>
                <a:avLst/>
                <a:gdLst/>
                <a:ahLst/>
                <a:cxnLst/>
                <a:rect l="l" t="t" r="r" b="b"/>
                <a:pathLst>
                  <a:path w="2178" h="1868" extrusionOk="0">
                    <a:moveTo>
                      <a:pt x="1088" y="0"/>
                    </a:moveTo>
                    <a:cubicBezTo>
                      <a:pt x="687" y="0"/>
                      <a:pt x="331" y="254"/>
                      <a:pt x="203" y="633"/>
                    </a:cubicBezTo>
                    <a:cubicBezTo>
                      <a:pt x="1" y="1230"/>
                      <a:pt x="431" y="1847"/>
                      <a:pt x="1060" y="1867"/>
                    </a:cubicBezTo>
                    <a:lnTo>
                      <a:pt x="1068" y="1867"/>
                    </a:lnTo>
                    <a:cubicBezTo>
                      <a:pt x="1075" y="1867"/>
                      <a:pt x="1083" y="1867"/>
                      <a:pt x="1090" y="1867"/>
                    </a:cubicBezTo>
                    <a:cubicBezTo>
                      <a:pt x="1489" y="1867"/>
                      <a:pt x="1847" y="1614"/>
                      <a:pt x="1975" y="1233"/>
                    </a:cubicBezTo>
                    <a:cubicBezTo>
                      <a:pt x="2177" y="638"/>
                      <a:pt x="1747" y="18"/>
                      <a:pt x="1118" y="1"/>
                    </a:cubicBezTo>
                    <a:lnTo>
                      <a:pt x="1110" y="1"/>
                    </a:lnTo>
                    <a:cubicBezTo>
                      <a:pt x="1103" y="1"/>
                      <a:pt x="1095" y="0"/>
                      <a:pt x="108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8" name="Google Shape;7533;p38">
                <a:extLst>
                  <a:ext uri="{FF2B5EF4-FFF2-40B4-BE49-F238E27FC236}">
                    <a16:creationId xmlns:a16="http://schemas.microsoft.com/office/drawing/2014/main" xmlns="" id="{C448205E-D92F-E8C3-6E18-D7F099A5FA44}"/>
                  </a:ext>
                </a:extLst>
              </p:cNvPr>
              <p:cNvSpPr/>
              <p:nvPr/>
            </p:nvSpPr>
            <p:spPr>
              <a:xfrm>
                <a:off x="3209675" y="2526700"/>
                <a:ext cx="54425" cy="46700"/>
              </a:xfrm>
              <a:custGeom>
                <a:avLst/>
                <a:gdLst/>
                <a:ahLst/>
                <a:cxnLst/>
                <a:rect l="l" t="t" r="r" b="b"/>
                <a:pathLst>
                  <a:path w="2177" h="1868" extrusionOk="0">
                    <a:moveTo>
                      <a:pt x="1087" y="0"/>
                    </a:moveTo>
                    <a:cubicBezTo>
                      <a:pt x="687" y="0"/>
                      <a:pt x="331" y="255"/>
                      <a:pt x="202" y="634"/>
                    </a:cubicBezTo>
                    <a:cubicBezTo>
                      <a:pt x="0" y="1230"/>
                      <a:pt x="430" y="1849"/>
                      <a:pt x="1059" y="1867"/>
                    </a:cubicBezTo>
                    <a:lnTo>
                      <a:pt x="1067" y="1867"/>
                    </a:lnTo>
                    <a:cubicBezTo>
                      <a:pt x="1077" y="1867"/>
                      <a:pt x="1087" y="1867"/>
                      <a:pt x="1097" y="1867"/>
                    </a:cubicBezTo>
                    <a:cubicBezTo>
                      <a:pt x="1492" y="1867"/>
                      <a:pt x="1845" y="1613"/>
                      <a:pt x="1975" y="1234"/>
                    </a:cubicBezTo>
                    <a:cubicBezTo>
                      <a:pt x="2177" y="638"/>
                      <a:pt x="1747" y="20"/>
                      <a:pt x="1118" y="1"/>
                    </a:cubicBezTo>
                    <a:lnTo>
                      <a:pt x="1109" y="1"/>
                    </a:lnTo>
                    <a:cubicBezTo>
                      <a:pt x="1102" y="0"/>
                      <a:pt x="1095" y="0"/>
                      <a:pt x="1087"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9" name="Google Shape;7534;p38">
                <a:extLst>
                  <a:ext uri="{FF2B5EF4-FFF2-40B4-BE49-F238E27FC236}">
                    <a16:creationId xmlns:a16="http://schemas.microsoft.com/office/drawing/2014/main" xmlns="" id="{B855A55B-0717-DE23-3E04-C1C0BF5C2E34}"/>
                  </a:ext>
                </a:extLst>
              </p:cNvPr>
              <p:cNvSpPr/>
              <p:nvPr/>
            </p:nvSpPr>
            <p:spPr>
              <a:xfrm>
                <a:off x="3323600" y="2529850"/>
                <a:ext cx="54475" cy="46700"/>
              </a:xfrm>
              <a:custGeom>
                <a:avLst/>
                <a:gdLst/>
                <a:ahLst/>
                <a:cxnLst/>
                <a:rect l="l" t="t" r="r" b="b"/>
                <a:pathLst>
                  <a:path w="2179" h="1868" extrusionOk="0">
                    <a:moveTo>
                      <a:pt x="1089" y="0"/>
                    </a:moveTo>
                    <a:cubicBezTo>
                      <a:pt x="689" y="0"/>
                      <a:pt x="333" y="255"/>
                      <a:pt x="202" y="633"/>
                    </a:cubicBezTo>
                    <a:cubicBezTo>
                      <a:pt x="0" y="1230"/>
                      <a:pt x="432" y="1849"/>
                      <a:pt x="1060" y="1867"/>
                    </a:cubicBezTo>
                    <a:lnTo>
                      <a:pt x="1068" y="1867"/>
                    </a:lnTo>
                    <a:cubicBezTo>
                      <a:pt x="1075" y="1867"/>
                      <a:pt x="1083" y="1867"/>
                      <a:pt x="1090" y="1867"/>
                    </a:cubicBezTo>
                    <a:cubicBezTo>
                      <a:pt x="1490" y="1867"/>
                      <a:pt x="1846" y="1615"/>
                      <a:pt x="1976" y="1235"/>
                    </a:cubicBezTo>
                    <a:cubicBezTo>
                      <a:pt x="2179" y="638"/>
                      <a:pt x="1747" y="18"/>
                      <a:pt x="1119" y="1"/>
                    </a:cubicBezTo>
                    <a:lnTo>
                      <a:pt x="1111" y="1"/>
                    </a:lnTo>
                    <a:cubicBezTo>
                      <a:pt x="1104" y="0"/>
                      <a:pt x="1096" y="0"/>
                      <a:pt x="1089"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0" name="Google Shape;7535;p38">
                <a:extLst>
                  <a:ext uri="{FF2B5EF4-FFF2-40B4-BE49-F238E27FC236}">
                    <a16:creationId xmlns:a16="http://schemas.microsoft.com/office/drawing/2014/main" xmlns="" id="{382E7005-0CAF-9055-F1D2-C21D4D65FFD7}"/>
                  </a:ext>
                </a:extLst>
              </p:cNvPr>
              <p:cNvSpPr/>
              <p:nvPr/>
            </p:nvSpPr>
            <p:spPr>
              <a:xfrm>
                <a:off x="3445075" y="2533150"/>
                <a:ext cx="54450" cy="46700"/>
              </a:xfrm>
              <a:custGeom>
                <a:avLst/>
                <a:gdLst/>
                <a:ahLst/>
                <a:cxnLst/>
                <a:rect l="l" t="t" r="r" b="b"/>
                <a:pathLst>
                  <a:path w="2178" h="1868" extrusionOk="0">
                    <a:moveTo>
                      <a:pt x="1089" y="1"/>
                    </a:moveTo>
                    <a:cubicBezTo>
                      <a:pt x="689" y="1"/>
                      <a:pt x="333" y="256"/>
                      <a:pt x="203" y="635"/>
                    </a:cubicBezTo>
                    <a:cubicBezTo>
                      <a:pt x="1" y="1232"/>
                      <a:pt x="433" y="1850"/>
                      <a:pt x="1060" y="1867"/>
                    </a:cubicBezTo>
                    <a:lnTo>
                      <a:pt x="1068" y="1867"/>
                    </a:lnTo>
                    <a:cubicBezTo>
                      <a:pt x="1077" y="1868"/>
                      <a:pt x="1086" y="1868"/>
                      <a:pt x="1094" y="1868"/>
                    </a:cubicBezTo>
                    <a:cubicBezTo>
                      <a:pt x="1493" y="1868"/>
                      <a:pt x="1847" y="1615"/>
                      <a:pt x="1975" y="1235"/>
                    </a:cubicBezTo>
                    <a:cubicBezTo>
                      <a:pt x="2178" y="638"/>
                      <a:pt x="1747" y="21"/>
                      <a:pt x="1120" y="1"/>
                    </a:cubicBezTo>
                    <a:lnTo>
                      <a:pt x="1112" y="1"/>
                    </a:lnTo>
                    <a:cubicBezTo>
                      <a:pt x="1104" y="1"/>
                      <a:pt x="1097" y="1"/>
                      <a:pt x="1089"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1" name="Google Shape;7536;p38">
                <a:extLst>
                  <a:ext uri="{FF2B5EF4-FFF2-40B4-BE49-F238E27FC236}">
                    <a16:creationId xmlns:a16="http://schemas.microsoft.com/office/drawing/2014/main" xmlns="" id="{A38C673D-73D0-BE70-F510-5C0C4350B820}"/>
                  </a:ext>
                </a:extLst>
              </p:cNvPr>
              <p:cNvSpPr/>
              <p:nvPr/>
            </p:nvSpPr>
            <p:spPr>
              <a:xfrm>
                <a:off x="3496600" y="2368700"/>
                <a:ext cx="54425" cy="46700"/>
              </a:xfrm>
              <a:custGeom>
                <a:avLst/>
                <a:gdLst/>
                <a:ahLst/>
                <a:cxnLst/>
                <a:rect l="l" t="t" r="r" b="b"/>
                <a:pathLst>
                  <a:path w="2177" h="1868" extrusionOk="0">
                    <a:moveTo>
                      <a:pt x="1084" y="0"/>
                    </a:moveTo>
                    <a:cubicBezTo>
                      <a:pt x="686" y="0"/>
                      <a:pt x="331" y="255"/>
                      <a:pt x="202" y="633"/>
                    </a:cubicBezTo>
                    <a:cubicBezTo>
                      <a:pt x="0" y="1230"/>
                      <a:pt x="430" y="1847"/>
                      <a:pt x="1059" y="1867"/>
                    </a:cubicBezTo>
                    <a:lnTo>
                      <a:pt x="1067" y="1867"/>
                    </a:lnTo>
                    <a:cubicBezTo>
                      <a:pt x="1075" y="1867"/>
                      <a:pt x="1082" y="1867"/>
                      <a:pt x="1090" y="1867"/>
                    </a:cubicBezTo>
                    <a:cubicBezTo>
                      <a:pt x="1490" y="1867"/>
                      <a:pt x="1846" y="1612"/>
                      <a:pt x="1975" y="1233"/>
                    </a:cubicBezTo>
                    <a:cubicBezTo>
                      <a:pt x="2177" y="636"/>
                      <a:pt x="1747" y="18"/>
                      <a:pt x="1118" y="1"/>
                    </a:cubicBezTo>
                    <a:lnTo>
                      <a:pt x="1110" y="1"/>
                    </a:lnTo>
                    <a:cubicBezTo>
                      <a:pt x="1101" y="0"/>
                      <a:pt x="1092" y="0"/>
                      <a:pt x="1084"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12" name="Google Shape;7537;p38">
              <a:extLst>
                <a:ext uri="{FF2B5EF4-FFF2-40B4-BE49-F238E27FC236}">
                  <a16:creationId xmlns:a16="http://schemas.microsoft.com/office/drawing/2014/main" xmlns="" id="{08C233B2-2C50-BE97-6F1D-D9AB8D735B1B}"/>
                </a:ext>
              </a:extLst>
            </p:cNvPr>
            <p:cNvGrpSpPr/>
            <p:nvPr/>
          </p:nvGrpSpPr>
          <p:grpSpPr>
            <a:xfrm>
              <a:off x="887987" y="3957024"/>
              <a:ext cx="667310" cy="950483"/>
              <a:chOff x="2277000" y="1517425"/>
              <a:chExt cx="418875" cy="596625"/>
            </a:xfrm>
          </p:grpSpPr>
          <p:sp>
            <p:nvSpPr>
              <p:cNvPr id="2613" name="Google Shape;7538;p38">
                <a:extLst>
                  <a:ext uri="{FF2B5EF4-FFF2-40B4-BE49-F238E27FC236}">
                    <a16:creationId xmlns:a16="http://schemas.microsoft.com/office/drawing/2014/main" xmlns="" id="{694287F0-54FC-277B-4F31-58E685E4C734}"/>
                  </a:ext>
                </a:extLst>
              </p:cNvPr>
              <p:cNvSpPr/>
              <p:nvPr/>
            </p:nvSpPr>
            <p:spPr>
              <a:xfrm>
                <a:off x="2277000" y="1519975"/>
                <a:ext cx="312225" cy="594075"/>
              </a:xfrm>
              <a:custGeom>
                <a:avLst/>
                <a:gdLst/>
                <a:ahLst/>
                <a:cxnLst/>
                <a:rect l="l" t="t" r="r" b="b"/>
                <a:pathLst>
                  <a:path w="12489" h="23763" extrusionOk="0">
                    <a:moveTo>
                      <a:pt x="8250" y="0"/>
                    </a:moveTo>
                    <a:cubicBezTo>
                      <a:pt x="8249" y="0"/>
                      <a:pt x="2564" y="384"/>
                      <a:pt x="1281" y="6173"/>
                    </a:cubicBezTo>
                    <a:cubicBezTo>
                      <a:pt x="0" y="11964"/>
                      <a:pt x="4302" y="15108"/>
                      <a:pt x="7030" y="15354"/>
                    </a:cubicBezTo>
                    <a:lnTo>
                      <a:pt x="9388" y="15603"/>
                    </a:lnTo>
                    <a:lnTo>
                      <a:pt x="10575" y="22696"/>
                    </a:lnTo>
                    <a:cubicBezTo>
                      <a:pt x="10678" y="23315"/>
                      <a:pt x="11214" y="23763"/>
                      <a:pt x="11834" y="23763"/>
                    </a:cubicBezTo>
                    <a:cubicBezTo>
                      <a:pt x="11855" y="23763"/>
                      <a:pt x="11876" y="23762"/>
                      <a:pt x="11898" y="23761"/>
                    </a:cubicBezTo>
                    <a:lnTo>
                      <a:pt x="12488" y="23731"/>
                    </a:lnTo>
                    <a:lnTo>
                      <a:pt x="10219" y="14975"/>
                    </a:lnTo>
                    <a:cubicBezTo>
                      <a:pt x="9884" y="15019"/>
                      <a:pt x="9552" y="15041"/>
                      <a:pt x="9223" y="15041"/>
                    </a:cubicBezTo>
                    <a:cubicBezTo>
                      <a:pt x="5490" y="15041"/>
                      <a:pt x="2246" y="12274"/>
                      <a:pt x="1747" y="8473"/>
                    </a:cubicBezTo>
                    <a:cubicBezTo>
                      <a:pt x="1204" y="4338"/>
                      <a:pt x="4115" y="545"/>
                      <a:pt x="825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4" name="Google Shape;7539;p38">
                <a:extLst>
                  <a:ext uri="{FF2B5EF4-FFF2-40B4-BE49-F238E27FC236}">
                    <a16:creationId xmlns:a16="http://schemas.microsoft.com/office/drawing/2014/main" xmlns="" id="{30CA7F4D-915D-C55F-2FAD-A3B6CFED2AC5}"/>
                  </a:ext>
                </a:extLst>
              </p:cNvPr>
              <p:cNvSpPr/>
              <p:nvPr/>
            </p:nvSpPr>
            <p:spPr>
              <a:xfrm>
                <a:off x="2522650" y="1885325"/>
                <a:ext cx="88925" cy="228325"/>
              </a:xfrm>
              <a:custGeom>
                <a:avLst/>
                <a:gdLst/>
                <a:ahLst/>
                <a:cxnLst/>
                <a:rect l="l" t="t" r="r" b="b"/>
                <a:pathLst>
                  <a:path w="3557" h="9133" extrusionOk="0">
                    <a:moveTo>
                      <a:pt x="1909" y="1"/>
                    </a:moveTo>
                    <a:lnTo>
                      <a:pt x="951" y="187"/>
                    </a:lnTo>
                    <a:lnTo>
                      <a:pt x="0" y="373"/>
                    </a:lnTo>
                    <a:lnTo>
                      <a:pt x="259" y="1715"/>
                    </a:lnTo>
                    <a:lnTo>
                      <a:pt x="1537" y="8342"/>
                    </a:lnTo>
                    <a:cubicBezTo>
                      <a:pt x="1626" y="8807"/>
                      <a:pt x="2033" y="9133"/>
                      <a:pt x="2493" y="9133"/>
                    </a:cubicBezTo>
                    <a:cubicBezTo>
                      <a:pt x="2535" y="9133"/>
                      <a:pt x="2578" y="9130"/>
                      <a:pt x="2620" y="9125"/>
                    </a:cubicBezTo>
                    <a:cubicBezTo>
                      <a:pt x="3177" y="9052"/>
                      <a:pt x="3557" y="8525"/>
                      <a:pt x="3450" y="7975"/>
                    </a:cubicBezTo>
                    <a:lnTo>
                      <a:pt x="190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5" name="Google Shape;7540;p38">
                <a:extLst>
                  <a:ext uri="{FF2B5EF4-FFF2-40B4-BE49-F238E27FC236}">
                    <a16:creationId xmlns:a16="http://schemas.microsoft.com/office/drawing/2014/main" xmlns="" id="{8E671293-50A8-CD42-8373-BB9A0C9FFA9E}"/>
                  </a:ext>
                </a:extLst>
              </p:cNvPr>
              <p:cNvSpPr/>
              <p:nvPr/>
            </p:nvSpPr>
            <p:spPr>
              <a:xfrm>
                <a:off x="2522650" y="1885250"/>
                <a:ext cx="47775" cy="42875"/>
              </a:xfrm>
              <a:custGeom>
                <a:avLst/>
                <a:gdLst/>
                <a:ahLst/>
                <a:cxnLst/>
                <a:rect l="l" t="t" r="r" b="b"/>
                <a:pathLst>
                  <a:path w="1911" h="1715" extrusionOk="0">
                    <a:moveTo>
                      <a:pt x="1910" y="0"/>
                    </a:moveTo>
                    <a:lnTo>
                      <a:pt x="953" y="190"/>
                    </a:lnTo>
                    <a:lnTo>
                      <a:pt x="0" y="376"/>
                    </a:lnTo>
                    <a:lnTo>
                      <a:pt x="259" y="1715"/>
                    </a:lnTo>
                    <a:lnTo>
                      <a:pt x="1910"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6" name="Google Shape;7541;p38">
                <a:extLst>
                  <a:ext uri="{FF2B5EF4-FFF2-40B4-BE49-F238E27FC236}">
                    <a16:creationId xmlns:a16="http://schemas.microsoft.com/office/drawing/2014/main" xmlns="" id="{D8F7CA77-C615-49BF-E075-88E5608CD4A0}"/>
                  </a:ext>
                </a:extLst>
              </p:cNvPr>
              <p:cNvSpPr/>
              <p:nvPr/>
            </p:nvSpPr>
            <p:spPr>
              <a:xfrm>
                <a:off x="2317925" y="1517425"/>
                <a:ext cx="377950" cy="377925"/>
              </a:xfrm>
              <a:custGeom>
                <a:avLst/>
                <a:gdLst/>
                <a:ahLst/>
                <a:cxnLst/>
                <a:rect l="l" t="t" r="r" b="b"/>
                <a:pathLst>
                  <a:path w="15118" h="15117" extrusionOk="0">
                    <a:moveTo>
                      <a:pt x="7559" y="0"/>
                    </a:moveTo>
                    <a:cubicBezTo>
                      <a:pt x="3385" y="0"/>
                      <a:pt x="0" y="3383"/>
                      <a:pt x="0" y="7557"/>
                    </a:cubicBezTo>
                    <a:cubicBezTo>
                      <a:pt x="0" y="9563"/>
                      <a:pt x="797" y="11486"/>
                      <a:pt x="2214" y="12902"/>
                    </a:cubicBezTo>
                    <a:cubicBezTo>
                      <a:pt x="3632" y="14320"/>
                      <a:pt x="5553" y="15116"/>
                      <a:pt x="7559" y="15116"/>
                    </a:cubicBezTo>
                    <a:cubicBezTo>
                      <a:pt x="9564" y="15116"/>
                      <a:pt x="11485" y="14320"/>
                      <a:pt x="12903" y="12902"/>
                    </a:cubicBezTo>
                    <a:cubicBezTo>
                      <a:pt x="14320" y="11486"/>
                      <a:pt x="15117" y="9563"/>
                      <a:pt x="15117" y="7557"/>
                    </a:cubicBezTo>
                    <a:cubicBezTo>
                      <a:pt x="15117" y="5554"/>
                      <a:pt x="14320" y="3631"/>
                      <a:pt x="12903" y="2213"/>
                    </a:cubicBezTo>
                    <a:cubicBezTo>
                      <a:pt x="11485" y="796"/>
                      <a:pt x="9564" y="0"/>
                      <a:pt x="7559" y="0"/>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7" name="Google Shape;7542;p38">
                <a:extLst>
                  <a:ext uri="{FF2B5EF4-FFF2-40B4-BE49-F238E27FC236}">
                    <a16:creationId xmlns:a16="http://schemas.microsoft.com/office/drawing/2014/main" xmlns="" id="{71B2B8B1-3778-15F8-7AB6-B83C65581F91}"/>
                  </a:ext>
                </a:extLst>
              </p:cNvPr>
              <p:cNvSpPr/>
              <p:nvPr/>
            </p:nvSpPr>
            <p:spPr>
              <a:xfrm>
                <a:off x="2359925" y="1559375"/>
                <a:ext cx="293950" cy="293950"/>
              </a:xfrm>
              <a:custGeom>
                <a:avLst/>
                <a:gdLst/>
                <a:ahLst/>
                <a:cxnLst/>
                <a:rect l="l" t="t" r="r" b="b"/>
                <a:pathLst>
                  <a:path w="11758" h="11758" extrusionOk="0">
                    <a:moveTo>
                      <a:pt x="5879" y="1"/>
                    </a:moveTo>
                    <a:cubicBezTo>
                      <a:pt x="2631" y="1"/>
                      <a:pt x="0" y="2634"/>
                      <a:pt x="0" y="5879"/>
                    </a:cubicBezTo>
                    <a:cubicBezTo>
                      <a:pt x="0" y="9127"/>
                      <a:pt x="2631" y="11758"/>
                      <a:pt x="5879" y="11758"/>
                    </a:cubicBezTo>
                    <a:cubicBezTo>
                      <a:pt x="9126" y="11758"/>
                      <a:pt x="11757" y="9127"/>
                      <a:pt x="11757" y="5879"/>
                    </a:cubicBezTo>
                    <a:cubicBezTo>
                      <a:pt x="11757" y="2634"/>
                      <a:pt x="9126" y="1"/>
                      <a:pt x="5879" y="1"/>
                    </a:cubicBezTo>
                    <a:close/>
                  </a:path>
                </a:pathLst>
              </a:custGeom>
              <a:solidFill>
                <a:srgbClr val="FCDB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8" name="Google Shape;7543;p38">
                <a:extLst>
                  <a:ext uri="{FF2B5EF4-FFF2-40B4-BE49-F238E27FC236}">
                    <a16:creationId xmlns:a16="http://schemas.microsoft.com/office/drawing/2014/main" xmlns="" id="{C2561DBE-0B9F-C75D-1C38-F38EBD7E6496}"/>
                  </a:ext>
                </a:extLst>
              </p:cNvPr>
              <p:cNvSpPr/>
              <p:nvPr/>
            </p:nvSpPr>
            <p:spPr>
              <a:xfrm>
                <a:off x="2363325" y="1718125"/>
                <a:ext cx="182525" cy="131900"/>
              </a:xfrm>
              <a:custGeom>
                <a:avLst/>
                <a:gdLst/>
                <a:ahLst/>
                <a:cxnLst/>
                <a:rect l="l" t="t" r="r" b="b"/>
                <a:pathLst>
                  <a:path w="7301" h="5276" extrusionOk="0">
                    <a:moveTo>
                      <a:pt x="2227" y="0"/>
                    </a:moveTo>
                    <a:cubicBezTo>
                      <a:pt x="1011" y="0"/>
                      <a:pt x="0" y="197"/>
                      <a:pt x="0" y="197"/>
                    </a:cubicBezTo>
                    <a:cubicBezTo>
                      <a:pt x="387" y="3136"/>
                      <a:pt x="2896" y="5276"/>
                      <a:pt x="5781" y="5276"/>
                    </a:cubicBezTo>
                    <a:cubicBezTo>
                      <a:pt x="6035" y="5276"/>
                      <a:pt x="6291" y="5259"/>
                      <a:pt x="6550" y="5225"/>
                    </a:cubicBezTo>
                    <a:cubicBezTo>
                      <a:pt x="6550" y="5225"/>
                      <a:pt x="7300" y="3939"/>
                      <a:pt x="6131" y="1583"/>
                    </a:cubicBezTo>
                    <a:cubicBezTo>
                      <a:pt x="5491" y="292"/>
                      <a:pt x="3707" y="0"/>
                      <a:pt x="2227" y="0"/>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9" name="Google Shape;7544;p38">
                <a:extLst>
                  <a:ext uri="{FF2B5EF4-FFF2-40B4-BE49-F238E27FC236}">
                    <a16:creationId xmlns:a16="http://schemas.microsoft.com/office/drawing/2014/main" xmlns="" id="{B26AEF90-DC50-071C-268D-815B0E0E20E8}"/>
                  </a:ext>
                </a:extLst>
              </p:cNvPr>
              <p:cNvSpPr/>
              <p:nvPr/>
            </p:nvSpPr>
            <p:spPr>
              <a:xfrm>
                <a:off x="2502275" y="1576175"/>
                <a:ext cx="146700" cy="148800"/>
              </a:xfrm>
              <a:custGeom>
                <a:avLst/>
                <a:gdLst/>
                <a:ahLst/>
                <a:cxnLst/>
                <a:rect l="l" t="t" r="r" b="b"/>
                <a:pathLst>
                  <a:path w="5868" h="5952" extrusionOk="0">
                    <a:moveTo>
                      <a:pt x="1012" y="1"/>
                    </a:moveTo>
                    <a:cubicBezTo>
                      <a:pt x="610" y="1"/>
                      <a:pt x="319" y="133"/>
                      <a:pt x="243" y="427"/>
                    </a:cubicBezTo>
                    <a:cubicBezTo>
                      <a:pt x="0" y="1357"/>
                      <a:pt x="1847" y="1197"/>
                      <a:pt x="3214" y="2618"/>
                    </a:cubicBezTo>
                    <a:cubicBezTo>
                      <a:pt x="4512" y="3971"/>
                      <a:pt x="3460" y="5951"/>
                      <a:pt x="4218" y="5951"/>
                    </a:cubicBezTo>
                    <a:cubicBezTo>
                      <a:pt x="4236" y="5951"/>
                      <a:pt x="4255" y="5950"/>
                      <a:pt x="4275" y="5948"/>
                    </a:cubicBezTo>
                    <a:cubicBezTo>
                      <a:pt x="5140" y="5853"/>
                      <a:pt x="5867" y="4237"/>
                      <a:pt x="4438" y="2005"/>
                    </a:cubicBezTo>
                    <a:cubicBezTo>
                      <a:pt x="3675" y="813"/>
                      <a:pt x="2005" y="1"/>
                      <a:pt x="1012" y="1"/>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20" name="Google Shape;7545;p38">
              <a:extLst>
                <a:ext uri="{FF2B5EF4-FFF2-40B4-BE49-F238E27FC236}">
                  <a16:creationId xmlns:a16="http://schemas.microsoft.com/office/drawing/2014/main" xmlns="" id="{887C9971-4421-F133-9372-7EDC221FC3F6}"/>
                </a:ext>
              </a:extLst>
            </p:cNvPr>
            <p:cNvGrpSpPr/>
            <p:nvPr/>
          </p:nvGrpSpPr>
          <p:grpSpPr>
            <a:xfrm>
              <a:off x="1245117" y="4449786"/>
              <a:ext cx="771738" cy="559787"/>
              <a:chOff x="2405400" y="2882350"/>
              <a:chExt cx="389275" cy="282350"/>
            </a:xfrm>
          </p:grpSpPr>
          <p:sp>
            <p:nvSpPr>
              <p:cNvPr id="2621" name="Google Shape;7546;p38">
                <a:extLst>
                  <a:ext uri="{FF2B5EF4-FFF2-40B4-BE49-F238E27FC236}">
                    <a16:creationId xmlns:a16="http://schemas.microsoft.com/office/drawing/2014/main" xmlns="" id="{7912E15A-DD92-3B07-7F28-261C9EE5D2E2}"/>
                  </a:ext>
                </a:extLst>
              </p:cNvPr>
              <p:cNvSpPr/>
              <p:nvPr/>
            </p:nvSpPr>
            <p:spPr>
              <a:xfrm>
                <a:off x="2476325" y="3131700"/>
                <a:ext cx="253625" cy="33000"/>
              </a:xfrm>
              <a:custGeom>
                <a:avLst/>
                <a:gdLst/>
                <a:ahLst/>
                <a:cxnLst/>
                <a:rect l="l" t="t" r="r" b="b"/>
                <a:pathLst>
                  <a:path w="10145" h="1320" extrusionOk="0">
                    <a:moveTo>
                      <a:pt x="4424" y="1"/>
                    </a:moveTo>
                    <a:cubicBezTo>
                      <a:pt x="2366" y="1"/>
                      <a:pt x="441" y="115"/>
                      <a:pt x="290" y="343"/>
                    </a:cubicBezTo>
                    <a:cubicBezTo>
                      <a:pt x="1" y="775"/>
                      <a:pt x="1896" y="1319"/>
                      <a:pt x="4659" y="1319"/>
                    </a:cubicBezTo>
                    <a:cubicBezTo>
                      <a:pt x="5285" y="1319"/>
                      <a:pt x="5957" y="1291"/>
                      <a:pt x="6658" y="1227"/>
                    </a:cubicBezTo>
                    <a:cubicBezTo>
                      <a:pt x="9577" y="962"/>
                      <a:pt x="8340" y="1316"/>
                      <a:pt x="9488" y="606"/>
                    </a:cubicBezTo>
                    <a:cubicBezTo>
                      <a:pt x="10145" y="203"/>
                      <a:pt x="7166" y="1"/>
                      <a:pt x="4424"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2" name="Google Shape;7547;p38">
                <a:extLst>
                  <a:ext uri="{FF2B5EF4-FFF2-40B4-BE49-F238E27FC236}">
                    <a16:creationId xmlns:a16="http://schemas.microsoft.com/office/drawing/2014/main" xmlns="" id="{367445D0-F656-8B2F-7751-6A3E0F25C8B7}"/>
                  </a:ext>
                </a:extLst>
              </p:cNvPr>
              <p:cNvSpPr/>
              <p:nvPr/>
            </p:nvSpPr>
            <p:spPr>
              <a:xfrm>
                <a:off x="2405400" y="2934650"/>
                <a:ext cx="389275" cy="220875"/>
              </a:xfrm>
              <a:custGeom>
                <a:avLst/>
                <a:gdLst/>
                <a:ahLst/>
                <a:cxnLst/>
                <a:rect l="l" t="t" r="r" b="b"/>
                <a:pathLst>
                  <a:path w="15571" h="8835" extrusionOk="0">
                    <a:moveTo>
                      <a:pt x="10984" y="1"/>
                    </a:moveTo>
                    <a:cubicBezTo>
                      <a:pt x="9355" y="1"/>
                      <a:pt x="7800" y="1501"/>
                      <a:pt x="7800" y="1501"/>
                    </a:cubicBezTo>
                    <a:cubicBezTo>
                      <a:pt x="7800" y="1501"/>
                      <a:pt x="7020" y="36"/>
                      <a:pt x="5432" y="36"/>
                    </a:cubicBezTo>
                    <a:cubicBezTo>
                      <a:pt x="4901" y="36"/>
                      <a:pt x="4280" y="200"/>
                      <a:pt x="3568" y="635"/>
                    </a:cubicBezTo>
                    <a:cubicBezTo>
                      <a:pt x="1" y="2820"/>
                      <a:pt x="3110" y="8834"/>
                      <a:pt x="7606" y="8834"/>
                    </a:cubicBezTo>
                    <a:cubicBezTo>
                      <a:pt x="7647" y="8834"/>
                      <a:pt x="7688" y="8834"/>
                      <a:pt x="7729" y="8833"/>
                    </a:cubicBezTo>
                    <a:cubicBezTo>
                      <a:pt x="12909" y="8705"/>
                      <a:pt x="15571" y="3181"/>
                      <a:pt x="12560" y="592"/>
                    </a:cubicBezTo>
                    <a:cubicBezTo>
                      <a:pt x="12061" y="162"/>
                      <a:pt x="11519" y="1"/>
                      <a:pt x="10984"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3" name="Google Shape;7548;p38">
                <a:extLst>
                  <a:ext uri="{FF2B5EF4-FFF2-40B4-BE49-F238E27FC236}">
                    <a16:creationId xmlns:a16="http://schemas.microsoft.com/office/drawing/2014/main" xmlns="" id="{B0EC2632-3EA6-2A14-1A30-977362D168E0}"/>
                  </a:ext>
                </a:extLst>
              </p:cNvPr>
              <p:cNvSpPr/>
              <p:nvPr/>
            </p:nvSpPr>
            <p:spPr>
              <a:xfrm>
                <a:off x="2595550" y="2882350"/>
                <a:ext cx="43200" cy="108225"/>
              </a:xfrm>
              <a:custGeom>
                <a:avLst/>
                <a:gdLst/>
                <a:ahLst/>
                <a:cxnLst/>
                <a:rect l="l" t="t" r="r" b="b"/>
                <a:pathLst>
                  <a:path w="1728" h="4329" extrusionOk="0">
                    <a:moveTo>
                      <a:pt x="1448" y="1"/>
                    </a:moveTo>
                    <a:cubicBezTo>
                      <a:pt x="731" y="433"/>
                      <a:pt x="0" y="2721"/>
                      <a:pt x="246" y="4328"/>
                    </a:cubicBezTo>
                    <a:cubicBezTo>
                      <a:pt x="246" y="4328"/>
                      <a:pt x="134" y="1717"/>
                      <a:pt x="1727" y="436"/>
                    </a:cubicBezTo>
                    <a:lnTo>
                      <a:pt x="1448" y="1"/>
                    </a:lnTo>
                    <a:close/>
                  </a:path>
                </a:pathLst>
              </a:custGeom>
              <a:solidFill>
                <a:srgbClr val="191919"/>
              </a:solidFill>
              <a:ln w="52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4" name="Google Shape;7549;p38">
                <a:extLst>
                  <a:ext uri="{FF2B5EF4-FFF2-40B4-BE49-F238E27FC236}">
                    <a16:creationId xmlns:a16="http://schemas.microsoft.com/office/drawing/2014/main" xmlns="" id="{5E1E4992-22EC-09AD-9405-E9B986C5C7E7}"/>
                  </a:ext>
                </a:extLst>
              </p:cNvPr>
              <p:cNvSpPr/>
              <p:nvPr/>
            </p:nvSpPr>
            <p:spPr>
              <a:xfrm>
                <a:off x="2608925" y="3034950"/>
                <a:ext cx="103675" cy="94850"/>
              </a:xfrm>
              <a:custGeom>
                <a:avLst/>
                <a:gdLst/>
                <a:ahLst/>
                <a:cxnLst/>
                <a:rect l="l" t="t" r="r" b="b"/>
                <a:pathLst>
                  <a:path w="4147" h="3794" fill="none" extrusionOk="0">
                    <a:moveTo>
                      <a:pt x="0" y="3794"/>
                    </a:moveTo>
                    <a:cubicBezTo>
                      <a:pt x="1236" y="3705"/>
                      <a:pt x="4058" y="2735"/>
                      <a:pt x="4147" y="0"/>
                    </a:cubicBezTo>
                  </a:path>
                </a:pathLst>
              </a:custGeom>
              <a:noFill/>
              <a:ln w="52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25" name="Google Shape;7550;p38">
              <a:extLst>
                <a:ext uri="{FF2B5EF4-FFF2-40B4-BE49-F238E27FC236}">
                  <a16:creationId xmlns:a16="http://schemas.microsoft.com/office/drawing/2014/main" xmlns="" id="{E7CD2502-92A5-7D28-95FB-959A38B7CF58}"/>
                </a:ext>
              </a:extLst>
            </p:cNvPr>
            <p:cNvGrpSpPr/>
            <p:nvPr/>
          </p:nvGrpSpPr>
          <p:grpSpPr>
            <a:xfrm rot="323383">
              <a:off x="1754038" y="1404013"/>
              <a:ext cx="1651672" cy="1295095"/>
              <a:chOff x="2884325" y="535150"/>
              <a:chExt cx="874525" cy="685725"/>
            </a:xfrm>
          </p:grpSpPr>
          <p:sp>
            <p:nvSpPr>
              <p:cNvPr id="2626" name="Google Shape;7551;p38">
                <a:extLst>
                  <a:ext uri="{FF2B5EF4-FFF2-40B4-BE49-F238E27FC236}">
                    <a16:creationId xmlns:a16="http://schemas.microsoft.com/office/drawing/2014/main" xmlns="" id="{A070C044-B6CE-63B2-E287-6E8B15B415B9}"/>
                  </a:ext>
                </a:extLst>
              </p:cNvPr>
              <p:cNvSpPr/>
              <p:nvPr/>
            </p:nvSpPr>
            <p:spPr>
              <a:xfrm>
                <a:off x="2884325" y="535150"/>
                <a:ext cx="874525" cy="685725"/>
              </a:xfrm>
              <a:custGeom>
                <a:avLst/>
                <a:gdLst/>
                <a:ahLst/>
                <a:cxnLst/>
                <a:rect l="l" t="t" r="r" b="b"/>
                <a:pathLst>
                  <a:path w="34981" h="27429" extrusionOk="0">
                    <a:moveTo>
                      <a:pt x="19878" y="0"/>
                    </a:moveTo>
                    <a:cubicBezTo>
                      <a:pt x="19326" y="0"/>
                      <a:pt x="18739" y="99"/>
                      <a:pt x="18124" y="314"/>
                    </a:cubicBezTo>
                    <a:cubicBezTo>
                      <a:pt x="13697" y="1865"/>
                      <a:pt x="14424" y="6481"/>
                      <a:pt x="14424" y="6481"/>
                    </a:cubicBezTo>
                    <a:cubicBezTo>
                      <a:pt x="14424" y="6481"/>
                      <a:pt x="13791" y="6305"/>
                      <a:pt x="12794" y="6305"/>
                    </a:cubicBezTo>
                    <a:cubicBezTo>
                      <a:pt x="10621" y="6305"/>
                      <a:pt x="6717" y="7137"/>
                      <a:pt x="3854" y="12424"/>
                    </a:cubicBezTo>
                    <a:cubicBezTo>
                      <a:pt x="1" y="19534"/>
                      <a:pt x="5476" y="26195"/>
                      <a:pt x="9544" y="27184"/>
                    </a:cubicBezTo>
                    <a:cubicBezTo>
                      <a:pt x="10248" y="27355"/>
                      <a:pt x="10919" y="27428"/>
                      <a:pt x="11551" y="27428"/>
                    </a:cubicBezTo>
                    <a:cubicBezTo>
                      <a:pt x="15321" y="27428"/>
                      <a:pt x="17735" y="24826"/>
                      <a:pt x="17735" y="24826"/>
                    </a:cubicBezTo>
                    <a:cubicBezTo>
                      <a:pt x="18400" y="25472"/>
                      <a:pt x="19295" y="25723"/>
                      <a:pt x="20248" y="25723"/>
                    </a:cubicBezTo>
                    <a:cubicBezTo>
                      <a:pt x="22012" y="25723"/>
                      <a:pt x="23972" y="24862"/>
                      <a:pt x="25025" y="24061"/>
                    </a:cubicBezTo>
                    <a:lnTo>
                      <a:pt x="25025" y="24061"/>
                    </a:lnTo>
                    <a:cubicBezTo>
                      <a:pt x="24634" y="24183"/>
                      <a:pt x="23984" y="24346"/>
                      <a:pt x="23175" y="24346"/>
                    </a:cubicBezTo>
                    <a:cubicBezTo>
                      <a:pt x="22861" y="24346"/>
                      <a:pt x="22522" y="24321"/>
                      <a:pt x="22164" y="24260"/>
                    </a:cubicBezTo>
                    <a:cubicBezTo>
                      <a:pt x="21270" y="24103"/>
                      <a:pt x="20582" y="23775"/>
                      <a:pt x="20146" y="23519"/>
                    </a:cubicBezTo>
                    <a:cubicBezTo>
                      <a:pt x="22179" y="23097"/>
                      <a:pt x="24418" y="19570"/>
                      <a:pt x="24418" y="19570"/>
                    </a:cubicBezTo>
                    <a:cubicBezTo>
                      <a:pt x="30164" y="19256"/>
                      <a:pt x="34438" y="14233"/>
                      <a:pt x="34775" y="9846"/>
                    </a:cubicBezTo>
                    <a:cubicBezTo>
                      <a:pt x="34980" y="7169"/>
                      <a:pt x="33327" y="4333"/>
                      <a:pt x="30056" y="2724"/>
                    </a:cubicBezTo>
                    <a:cubicBezTo>
                      <a:pt x="29402" y="2402"/>
                      <a:pt x="28640" y="2286"/>
                      <a:pt x="27885" y="2286"/>
                    </a:cubicBezTo>
                    <a:cubicBezTo>
                      <a:pt x="25986" y="2286"/>
                      <a:pt x="24127" y="3015"/>
                      <a:pt x="24127" y="3015"/>
                    </a:cubicBezTo>
                    <a:cubicBezTo>
                      <a:pt x="23435" y="1311"/>
                      <a:pt x="21893" y="0"/>
                      <a:pt x="1987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7" name="Google Shape;7552;p38">
                <a:extLst>
                  <a:ext uri="{FF2B5EF4-FFF2-40B4-BE49-F238E27FC236}">
                    <a16:creationId xmlns:a16="http://schemas.microsoft.com/office/drawing/2014/main" xmlns="" id="{8637BA27-58F1-77E2-0AFA-8D6680795026}"/>
                  </a:ext>
                </a:extLst>
              </p:cNvPr>
              <p:cNvSpPr/>
              <p:nvPr/>
            </p:nvSpPr>
            <p:spPr>
              <a:xfrm>
                <a:off x="3065175" y="931225"/>
                <a:ext cx="54550" cy="50000"/>
              </a:xfrm>
              <a:custGeom>
                <a:avLst/>
                <a:gdLst/>
                <a:ahLst/>
                <a:cxnLst/>
                <a:rect l="l" t="t" r="r" b="b"/>
                <a:pathLst>
                  <a:path w="2182" h="2000" fill="none" extrusionOk="0">
                    <a:moveTo>
                      <a:pt x="146" y="1473"/>
                    </a:moveTo>
                    <a:cubicBezTo>
                      <a:pt x="0" y="962"/>
                      <a:pt x="180" y="1"/>
                      <a:pt x="783" y="389"/>
                    </a:cubicBezTo>
                    <a:cubicBezTo>
                      <a:pt x="1385" y="777"/>
                      <a:pt x="1184" y="2000"/>
                      <a:pt x="1184" y="2000"/>
                    </a:cubicBezTo>
                    <a:lnTo>
                      <a:pt x="2182" y="1023"/>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8" name="Google Shape;7553;p38">
                <a:extLst>
                  <a:ext uri="{FF2B5EF4-FFF2-40B4-BE49-F238E27FC236}">
                    <a16:creationId xmlns:a16="http://schemas.microsoft.com/office/drawing/2014/main" xmlns="" id="{1A361B49-1041-E39A-32CB-BE1524B3A3BA}"/>
                  </a:ext>
                </a:extLst>
              </p:cNvPr>
              <p:cNvSpPr/>
              <p:nvPr/>
            </p:nvSpPr>
            <p:spPr>
              <a:xfrm>
                <a:off x="3128675" y="849800"/>
                <a:ext cx="54575" cy="54975"/>
              </a:xfrm>
              <a:custGeom>
                <a:avLst/>
                <a:gdLst/>
                <a:ahLst/>
                <a:cxnLst/>
                <a:rect l="l" t="t" r="r" b="b"/>
                <a:pathLst>
                  <a:path w="2183" h="2199" fill="none" extrusionOk="0">
                    <a:moveTo>
                      <a:pt x="146" y="1473"/>
                    </a:moveTo>
                    <a:cubicBezTo>
                      <a:pt x="1" y="962"/>
                      <a:pt x="180" y="1"/>
                      <a:pt x="784" y="389"/>
                    </a:cubicBezTo>
                    <a:cubicBezTo>
                      <a:pt x="1385" y="777"/>
                      <a:pt x="1282" y="2199"/>
                      <a:pt x="1282" y="2199"/>
                    </a:cubicBezTo>
                    <a:lnTo>
                      <a:pt x="2182" y="102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9" name="Google Shape;7554;p38">
                <a:extLst>
                  <a:ext uri="{FF2B5EF4-FFF2-40B4-BE49-F238E27FC236}">
                    <a16:creationId xmlns:a16="http://schemas.microsoft.com/office/drawing/2014/main" xmlns="" id="{E4327DC0-5536-4B45-2DF3-BED9C34411B8}"/>
                  </a:ext>
                </a:extLst>
              </p:cNvPr>
              <p:cNvSpPr/>
              <p:nvPr/>
            </p:nvSpPr>
            <p:spPr>
              <a:xfrm>
                <a:off x="3107975" y="912425"/>
                <a:ext cx="20575" cy="15400"/>
              </a:xfrm>
              <a:custGeom>
                <a:avLst/>
                <a:gdLst/>
                <a:ahLst/>
                <a:cxnLst/>
                <a:rect l="l" t="t" r="r" b="b"/>
                <a:pathLst>
                  <a:path w="823" h="616" fill="none" extrusionOk="0">
                    <a:moveTo>
                      <a:pt x="1" y="1"/>
                    </a:moveTo>
                    <a:lnTo>
                      <a:pt x="822" y="61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0" name="Google Shape;7555;p38">
                <a:extLst>
                  <a:ext uri="{FF2B5EF4-FFF2-40B4-BE49-F238E27FC236}">
                    <a16:creationId xmlns:a16="http://schemas.microsoft.com/office/drawing/2014/main" xmlns="" id="{B74FA64D-B833-6B56-A6F7-A8FC379B283C}"/>
                  </a:ext>
                </a:extLst>
              </p:cNvPr>
              <p:cNvSpPr/>
              <p:nvPr/>
            </p:nvSpPr>
            <p:spPr>
              <a:xfrm>
                <a:off x="3108925" y="905450"/>
                <a:ext cx="20025" cy="28800"/>
              </a:xfrm>
              <a:custGeom>
                <a:avLst/>
                <a:gdLst/>
                <a:ahLst/>
                <a:cxnLst/>
                <a:rect l="l" t="t" r="r" b="b"/>
                <a:pathLst>
                  <a:path w="801" h="1152" fill="none" extrusionOk="0">
                    <a:moveTo>
                      <a:pt x="0" y="1152"/>
                    </a:moveTo>
                    <a:lnTo>
                      <a:pt x="801" y="0"/>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1" name="Google Shape;7556;p38">
                <a:extLst>
                  <a:ext uri="{FF2B5EF4-FFF2-40B4-BE49-F238E27FC236}">
                    <a16:creationId xmlns:a16="http://schemas.microsoft.com/office/drawing/2014/main" xmlns="" id="{2F5EF54F-D4AA-ECEA-B523-212750C7673A}"/>
                  </a:ext>
                </a:extLst>
              </p:cNvPr>
              <p:cNvSpPr/>
              <p:nvPr/>
            </p:nvSpPr>
            <p:spPr>
              <a:xfrm>
                <a:off x="3474525" y="681775"/>
                <a:ext cx="61675" cy="214350"/>
              </a:xfrm>
              <a:custGeom>
                <a:avLst/>
                <a:gdLst/>
                <a:ahLst/>
                <a:cxnLst/>
                <a:rect l="l" t="t" r="r" b="b"/>
                <a:pathLst>
                  <a:path w="2467" h="8574" fill="none" extrusionOk="0">
                    <a:moveTo>
                      <a:pt x="0" y="1"/>
                    </a:moveTo>
                    <a:lnTo>
                      <a:pt x="2466" y="857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2" name="Google Shape;7557;p38">
                <a:extLst>
                  <a:ext uri="{FF2B5EF4-FFF2-40B4-BE49-F238E27FC236}">
                    <a16:creationId xmlns:a16="http://schemas.microsoft.com/office/drawing/2014/main" xmlns="" id="{F655A6F8-C196-D252-DF8F-AD5B4DBF79C5}"/>
                  </a:ext>
                </a:extLst>
              </p:cNvPr>
              <p:cNvSpPr/>
              <p:nvPr/>
            </p:nvSpPr>
            <p:spPr>
              <a:xfrm>
                <a:off x="3550925" y="653725"/>
                <a:ext cx="61675" cy="214350"/>
              </a:xfrm>
              <a:custGeom>
                <a:avLst/>
                <a:gdLst/>
                <a:ahLst/>
                <a:cxnLst/>
                <a:rect l="l" t="t" r="r" b="b"/>
                <a:pathLst>
                  <a:path w="2467" h="8574" fill="none" extrusionOk="0">
                    <a:moveTo>
                      <a:pt x="1" y="1"/>
                    </a:moveTo>
                    <a:lnTo>
                      <a:pt x="2467" y="8573"/>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3" name="Google Shape;7558;p38">
                <a:extLst>
                  <a:ext uri="{FF2B5EF4-FFF2-40B4-BE49-F238E27FC236}">
                    <a16:creationId xmlns:a16="http://schemas.microsoft.com/office/drawing/2014/main" xmlns="" id="{C71BC7F7-A545-CE4B-BA5D-B0E443060950}"/>
                  </a:ext>
                </a:extLst>
              </p:cNvPr>
              <p:cNvSpPr/>
              <p:nvPr/>
            </p:nvSpPr>
            <p:spPr>
              <a:xfrm>
                <a:off x="3399150" y="699450"/>
                <a:ext cx="271950" cy="94100"/>
              </a:xfrm>
              <a:custGeom>
                <a:avLst/>
                <a:gdLst/>
                <a:ahLst/>
                <a:cxnLst/>
                <a:rect l="l" t="t" r="r" b="b"/>
                <a:pathLst>
                  <a:path w="10878" h="3764" fill="none" extrusionOk="0">
                    <a:moveTo>
                      <a:pt x="1" y="3764"/>
                    </a:moveTo>
                    <a:lnTo>
                      <a:pt x="10878"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4" name="Google Shape;7559;p38">
                <a:extLst>
                  <a:ext uri="{FF2B5EF4-FFF2-40B4-BE49-F238E27FC236}">
                    <a16:creationId xmlns:a16="http://schemas.microsoft.com/office/drawing/2014/main" xmlns="" id="{F609BCAD-D41A-8208-5945-40EA6D74385F}"/>
                  </a:ext>
                </a:extLst>
              </p:cNvPr>
              <p:cNvSpPr/>
              <p:nvPr/>
            </p:nvSpPr>
            <p:spPr>
              <a:xfrm>
                <a:off x="3420175" y="775675"/>
                <a:ext cx="271950" cy="94100"/>
              </a:xfrm>
              <a:custGeom>
                <a:avLst/>
                <a:gdLst/>
                <a:ahLst/>
                <a:cxnLst/>
                <a:rect l="l" t="t" r="r" b="b"/>
                <a:pathLst>
                  <a:path w="10878" h="3764" fill="none" extrusionOk="0">
                    <a:moveTo>
                      <a:pt x="1" y="3763"/>
                    </a:moveTo>
                    <a:lnTo>
                      <a:pt x="10878" y="0"/>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5" name="Google Shape;7560;p38">
                <a:extLst>
                  <a:ext uri="{FF2B5EF4-FFF2-40B4-BE49-F238E27FC236}">
                    <a16:creationId xmlns:a16="http://schemas.microsoft.com/office/drawing/2014/main" xmlns="" id="{E6A193C1-1218-7CC9-B813-7FCDF3683683}"/>
                  </a:ext>
                </a:extLst>
              </p:cNvPr>
              <p:cNvSpPr/>
              <p:nvPr/>
            </p:nvSpPr>
            <p:spPr>
              <a:xfrm>
                <a:off x="3409875" y="712100"/>
                <a:ext cx="41950" cy="41950"/>
              </a:xfrm>
              <a:custGeom>
                <a:avLst/>
                <a:gdLst/>
                <a:ahLst/>
                <a:cxnLst/>
                <a:rect l="l" t="t" r="r" b="b"/>
                <a:pathLst>
                  <a:path w="1678" h="1678" fill="none" extrusionOk="0">
                    <a:moveTo>
                      <a:pt x="1677" y="840"/>
                    </a:moveTo>
                    <a:cubicBezTo>
                      <a:pt x="1677" y="1303"/>
                      <a:pt x="1302" y="1678"/>
                      <a:pt x="840" y="1678"/>
                    </a:cubicBezTo>
                    <a:cubicBezTo>
                      <a:pt x="375" y="1678"/>
                      <a:pt x="0" y="1303"/>
                      <a:pt x="0" y="840"/>
                    </a:cubicBezTo>
                    <a:cubicBezTo>
                      <a:pt x="0" y="376"/>
                      <a:pt x="375" y="1"/>
                      <a:pt x="840" y="1"/>
                    </a:cubicBezTo>
                    <a:cubicBezTo>
                      <a:pt x="1302" y="1"/>
                      <a:pt x="1677" y="376"/>
                      <a:pt x="1677"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6" name="Google Shape;7561;p38">
                <a:extLst>
                  <a:ext uri="{FF2B5EF4-FFF2-40B4-BE49-F238E27FC236}">
                    <a16:creationId xmlns:a16="http://schemas.microsoft.com/office/drawing/2014/main" xmlns="" id="{CA8F076C-B360-16AC-3F3E-8B3DADFBB744}"/>
                  </a:ext>
                </a:extLst>
              </p:cNvPr>
              <p:cNvSpPr/>
              <p:nvPr/>
            </p:nvSpPr>
            <p:spPr>
              <a:xfrm>
                <a:off x="3525325" y="764575"/>
                <a:ext cx="42000" cy="42000"/>
              </a:xfrm>
              <a:custGeom>
                <a:avLst/>
                <a:gdLst/>
                <a:ahLst/>
                <a:cxnLst/>
                <a:rect l="l" t="t" r="r" b="b"/>
                <a:pathLst>
                  <a:path w="1680" h="1680" fill="none" extrusionOk="0">
                    <a:moveTo>
                      <a:pt x="1680" y="840"/>
                    </a:moveTo>
                    <a:cubicBezTo>
                      <a:pt x="1680" y="1304"/>
                      <a:pt x="1303" y="1680"/>
                      <a:pt x="840" y="1680"/>
                    </a:cubicBezTo>
                    <a:cubicBezTo>
                      <a:pt x="378" y="1680"/>
                      <a:pt x="1" y="1304"/>
                      <a:pt x="1" y="840"/>
                    </a:cubicBezTo>
                    <a:cubicBezTo>
                      <a:pt x="1" y="378"/>
                      <a:pt x="378" y="1"/>
                      <a:pt x="840" y="1"/>
                    </a:cubicBezTo>
                    <a:cubicBezTo>
                      <a:pt x="1303" y="1"/>
                      <a:pt x="1680" y="378"/>
                      <a:pt x="1680"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7" name="Google Shape;7562;p38">
                <a:extLst>
                  <a:ext uri="{FF2B5EF4-FFF2-40B4-BE49-F238E27FC236}">
                    <a16:creationId xmlns:a16="http://schemas.microsoft.com/office/drawing/2014/main" xmlns="" id="{422C7DDF-4392-8391-AD8E-5E173ACC5C1E}"/>
                  </a:ext>
                </a:extLst>
              </p:cNvPr>
              <p:cNvSpPr/>
              <p:nvPr/>
            </p:nvSpPr>
            <p:spPr>
              <a:xfrm>
                <a:off x="3635625" y="822325"/>
                <a:ext cx="41950" cy="41975"/>
              </a:xfrm>
              <a:custGeom>
                <a:avLst/>
                <a:gdLst/>
                <a:ahLst/>
                <a:cxnLst/>
                <a:rect l="l" t="t" r="r" b="b"/>
                <a:pathLst>
                  <a:path w="1678" h="1679" fill="none" extrusionOk="0">
                    <a:moveTo>
                      <a:pt x="1678" y="840"/>
                    </a:moveTo>
                    <a:cubicBezTo>
                      <a:pt x="1678" y="1302"/>
                      <a:pt x="1302" y="1679"/>
                      <a:pt x="840" y="1679"/>
                    </a:cubicBezTo>
                    <a:cubicBezTo>
                      <a:pt x="376" y="1679"/>
                      <a:pt x="1" y="1302"/>
                      <a:pt x="1" y="840"/>
                    </a:cubicBezTo>
                    <a:cubicBezTo>
                      <a:pt x="1" y="375"/>
                      <a:pt x="376" y="0"/>
                      <a:pt x="840" y="0"/>
                    </a:cubicBezTo>
                    <a:cubicBezTo>
                      <a:pt x="1302" y="0"/>
                      <a:pt x="1678" y="375"/>
                      <a:pt x="1678"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8" name="Google Shape;7563;p38">
                <a:extLst>
                  <a:ext uri="{FF2B5EF4-FFF2-40B4-BE49-F238E27FC236}">
                    <a16:creationId xmlns:a16="http://schemas.microsoft.com/office/drawing/2014/main" xmlns="" id="{563C9CF9-1E8E-9A25-ADD6-323FCE830339}"/>
                  </a:ext>
                </a:extLst>
              </p:cNvPr>
              <p:cNvSpPr/>
              <p:nvPr/>
            </p:nvSpPr>
            <p:spPr>
              <a:xfrm>
                <a:off x="3393250" y="715625"/>
                <a:ext cx="297425" cy="141850"/>
              </a:xfrm>
              <a:custGeom>
                <a:avLst/>
                <a:gdLst/>
                <a:ahLst/>
                <a:cxnLst/>
                <a:rect l="l" t="t" r="r" b="b"/>
                <a:pathLst>
                  <a:path w="11897" h="5674" fill="none" extrusionOk="0">
                    <a:moveTo>
                      <a:pt x="1" y="1"/>
                    </a:moveTo>
                    <a:lnTo>
                      <a:pt x="11897" y="567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9" name="Google Shape;7564;p38">
                <a:extLst>
                  <a:ext uri="{FF2B5EF4-FFF2-40B4-BE49-F238E27FC236}">
                    <a16:creationId xmlns:a16="http://schemas.microsoft.com/office/drawing/2014/main" xmlns="" id="{744766EC-6116-DA36-F578-EE6CDC133F39}"/>
                  </a:ext>
                </a:extLst>
              </p:cNvPr>
              <p:cNvSpPr/>
              <p:nvPr/>
            </p:nvSpPr>
            <p:spPr>
              <a:xfrm>
                <a:off x="3475775" y="871400"/>
                <a:ext cx="21725" cy="40625"/>
              </a:xfrm>
              <a:custGeom>
                <a:avLst/>
                <a:gdLst/>
                <a:ahLst/>
                <a:cxnLst/>
                <a:rect l="l" t="t" r="r" b="b"/>
                <a:pathLst>
                  <a:path w="869" h="1625" fill="none" extrusionOk="0">
                    <a:moveTo>
                      <a:pt x="869" y="1"/>
                    </a:moveTo>
                    <a:lnTo>
                      <a:pt x="0"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0" name="Google Shape;7565;p38">
                <a:extLst>
                  <a:ext uri="{FF2B5EF4-FFF2-40B4-BE49-F238E27FC236}">
                    <a16:creationId xmlns:a16="http://schemas.microsoft.com/office/drawing/2014/main" xmlns="" id="{B5FEF318-491A-5323-1F74-65080B86A2BB}"/>
                  </a:ext>
                </a:extLst>
              </p:cNvPr>
              <p:cNvSpPr/>
              <p:nvPr/>
            </p:nvSpPr>
            <p:spPr>
              <a:xfrm>
                <a:off x="3460575" y="879650"/>
                <a:ext cx="50225" cy="24925"/>
              </a:xfrm>
              <a:custGeom>
                <a:avLst/>
                <a:gdLst/>
                <a:ahLst/>
                <a:cxnLst/>
                <a:rect l="l" t="t" r="r" b="b"/>
                <a:pathLst>
                  <a:path w="2009" h="997" fill="none" extrusionOk="0">
                    <a:moveTo>
                      <a:pt x="0" y="0"/>
                    </a:moveTo>
                    <a:lnTo>
                      <a:pt x="2009" y="997"/>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1" name="Google Shape;7566;p38">
                <a:extLst>
                  <a:ext uri="{FF2B5EF4-FFF2-40B4-BE49-F238E27FC236}">
                    <a16:creationId xmlns:a16="http://schemas.microsoft.com/office/drawing/2014/main" xmlns="" id="{52A67082-ED05-8F02-DA1F-8B2BFA3E8B39}"/>
                  </a:ext>
                </a:extLst>
              </p:cNvPr>
              <p:cNvSpPr/>
              <p:nvPr/>
            </p:nvSpPr>
            <p:spPr>
              <a:xfrm>
                <a:off x="3595875" y="658950"/>
                <a:ext cx="21775" cy="40600"/>
              </a:xfrm>
              <a:custGeom>
                <a:avLst/>
                <a:gdLst/>
                <a:ahLst/>
                <a:cxnLst/>
                <a:rect l="l" t="t" r="r" b="b"/>
                <a:pathLst>
                  <a:path w="871" h="1624" fill="none" extrusionOk="0">
                    <a:moveTo>
                      <a:pt x="871" y="0"/>
                    </a:moveTo>
                    <a:lnTo>
                      <a:pt x="1"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2" name="Google Shape;7567;p38">
                <a:extLst>
                  <a:ext uri="{FF2B5EF4-FFF2-40B4-BE49-F238E27FC236}">
                    <a16:creationId xmlns:a16="http://schemas.microsoft.com/office/drawing/2014/main" xmlns="" id="{8B60231C-3EBA-4138-3F33-22E05BA9F4AE}"/>
                  </a:ext>
                </a:extLst>
              </p:cNvPr>
              <p:cNvSpPr/>
              <p:nvPr/>
            </p:nvSpPr>
            <p:spPr>
              <a:xfrm>
                <a:off x="3580675" y="667225"/>
                <a:ext cx="50250" cy="24900"/>
              </a:xfrm>
              <a:custGeom>
                <a:avLst/>
                <a:gdLst/>
                <a:ahLst/>
                <a:cxnLst/>
                <a:rect l="l" t="t" r="r" b="b"/>
                <a:pathLst>
                  <a:path w="2010" h="996" fill="none" extrusionOk="0">
                    <a:moveTo>
                      <a:pt x="1" y="1"/>
                    </a:moveTo>
                    <a:lnTo>
                      <a:pt x="2009" y="99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3" name="Google Shape;7568;p38">
                <a:extLst>
                  <a:ext uri="{FF2B5EF4-FFF2-40B4-BE49-F238E27FC236}">
                    <a16:creationId xmlns:a16="http://schemas.microsoft.com/office/drawing/2014/main" xmlns="" id="{C324FAF9-8544-D2CC-733D-A1C52060666D}"/>
                  </a:ext>
                </a:extLst>
              </p:cNvPr>
              <p:cNvSpPr/>
              <p:nvPr/>
            </p:nvSpPr>
            <p:spPr>
              <a:xfrm>
                <a:off x="3622775" y="727675"/>
                <a:ext cx="21775" cy="40625"/>
              </a:xfrm>
              <a:custGeom>
                <a:avLst/>
                <a:gdLst/>
                <a:ahLst/>
                <a:cxnLst/>
                <a:rect l="l" t="t" r="r" b="b"/>
                <a:pathLst>
                  <a:path w="871" h="1625" fill="none" extrusionOk="0">
                    <a:moveTo>
                      <a:pt x="870" y="0"/>
                    </a:moveTo>
                    <a:lnTo>
                      <a:pt x="0"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4" name="Google Shape;7569;p38">
                <a:extLst>
                  <a:ext uri="{FF2B5EF4-FFF2-40B4-BE49-F238E27FC236}">
                    <a16:creationId xmlns:a16="http://schemas.microsoft.com/office/drawing/2014/main" xmlns="" id="{DEFCEAA6-00BC-FD57-2F27-A4D5FDA110CA}"/>
                  </a:ext>
                </a:extLst>
              </p:cNvPr>
              <p:cNvSpPr/>
              <p:nvPr/>
            </p:nvSpPr>
            <p:spPr>
              <a:xfrm>
                <a:off x="3607575" y="735925"/>
                <a:ext cx="50275" cy="24925"/>
              </a:xfrm>
              <a:custGeom>
                <a:avLst/>
                <a:gdLst/>
                <a:ahLst/>
                <a:cxnLst/>
                <a:rect l="l" t="t" r="r" b="b"/>
                <a:pathLst>
                  <a:path w="2011" h="997" fill="none" extrusionOk="0">
                    <a:moveTo>
                      <a:pt x="0" y="0"/>
                    </a:moveTo>
                    <a:lnTo>
                      <a:pt x="2010" y="997"/>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5" name="Google Shape;7570;p38">
                <a:extLst>
                  <a:ext uri="{FF2B5EF4-FFF2-40B4-BE49-F238E27FC236}">
                    <a16:creationId xmlns:a16="http://schemas.microsoft.com/office/drawing/2014/main" xmlns="" id="{9AA199CB-8405-FEDC-0F5C-3582E23F98F0}"/>
                  </a:ext>
                </a:extLst>
              </p:cNvPr>
              <p:cNvSpPr/>
              <p:nvPr/>
            </p:nvSpPr>
            <p:spPr>
              <a:xfrm>
                <a:off x="3116550" y="978375"/>
                <a:ext cx="79000" cy="172500"/>
              </a:xfrm>
              <a:custGeom>
                <a:avLst/>
                <a:gdLst/>
                <a:ahLst/>
                <a:cxnLst/>
                <a:rect l="l" t="t" r="r" b="b"/>
                <a:pathLst>
                  <a:path w="3160" h="6900" fill="none" extrusionOk="0">
                    <a:moveTo>
                      <a:pt x="1189" y="6899"/>
                    </a:moveTo>
                    <a:lnTo>
                      <a:pt x="2997" y="6641"/>
                    </a:lnTo>
                    <a:lnTo>
                      <a:pt x="1" y="4276"/>
                    </a:lnTo>
                    <a:lnTo>
                      <a:pt x="3159"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6" name="Google Shape;7571;p38">
                <a:extLst>
                  <a:ext uri="{FF2B5EF4-FFF2-40B4-BE49-F238E27FC236}">
                    <a16:creationId xmlns:a16="http://schemas.microsoft.com/office/drawing/2014/main" xmlns="" id="{F14AD109-56A2-81F6-1A7C-991B7D412251}"/>
                  </a:ext>
                </a:extLst>
              </p:cNvPr>
              <p:cNvSpPr/>
              <p:nvPr/>
            </p:nvSpPr>
            <p:spPr>
              <a:xfrm>
                <a:off x="3168150" y="1043300"/>
                <a:ext cx="59975" cy="44375"/>
              </a:xfrm>
              <a:custGeom>
                <a:avLst/>
                <a:gdLst/>
                <a:ahLst/>
                <a:cxnLst/>
                <a:rect l="l" t="t" r="r" b="b"/>
                <a:pathLst>
                  <a:path w="2399" h="1775" fill="none" extrusionOk="0">
                    <a:moveTo>
                      <a:pt x="466" y="1723"/>
                    </a:moveTo>
                    <a:lnTo>
                      <a:pt x="0" y="1"/>
                    </a:lnTo>
                    <a:lnTo>
                      <a:pt x="2398" y="177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7" name="Google Shape;7572;p38">
                <a:extLst>
                  <a:ext uri="{FF2B5EF4-FFF2-40B4-BE49-F238E27FC236}">
                    <a16:creationId xmlns:a16="http://schemas.microsoft.com/office/drawing/2014/main" xmlns="" id="{2F79FF62-200B-997F-CE56-BF9A78272541}"/>
                  </a:ext>
                </a:extLst>
              </p:cNvPr>
              <p:cNvSpPr/>
              <p:nvPr/>
            </p:nvSpPr>
            <p:spPr>
              <a:xfrm>
                <a:off x="3222650" y="758850"/>
                <a:ext cx="91625" cy="97425"/>
              </a:xfrm>
              <a:custGeom>
                <a:avLst/>
                <a:gdLst/>
                <a:ahLst/>
                <a:cxnLst/>
                <a:rect l="l" t="t" r="r" b="b"/>
                <a:pathLst>
                  <a:path w="3665" h="3897" fill="none" extrusionOk="0">
                    <a:moveTo>
                      <a:pt x="0" y="1236"/>
                    </a:moveTo>
                    <a:lnTo>
                      <a:pt x="1158" y="3896"/>
                    </a:lnTo>
                    <a:lnTo>
                      <a:pt x="3665" y="2725"/>
                    </a:lnTo>
                    <a:lnTo>
                      <a:pt x="2481" y="0"/>
                    </a:lnTo>
                    <a:close/>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8" name="Google Shape;7573;p38">
                <a:extLst>
                  <a:ext uri="{FF2B5EF4-FFF2-40B4-BE49-F238E27FC236}">
                    <a16:creationId xmlns:a16="http://schemas.microsoft.com/office/drawing/2014/main" xmlns="" id="{2481439A-2742-65B1-110E-2A03EB41CBFB}"/>
                  </a:ext>
                </a:extLst>
              </p:cNvPr>
              <p:cNvSpPr/>
              <p:nvPr/>
            </p:nvSpPr>
            <p:spPr>
              <a:xfrm>
                <a:off x="3222650" y="726700"/>
                <a:ext cx="93700" cy="100300"/>
              </a:xfrm>
              <a:custGeom>
                <a:avLst/>
                <a:gdLst/>
                <a:ahLst/>
                <a:cxnLst/>
                <a:rect l="l" t="t" r="r" b="b"/>
                <a:pathLst>
                  <a:path w="3748" h="4012" fill="none" extrusionOk="0">
                    <a:moveTo>
                      <a:pt x="0" y="2522"/>
                    </a:moveTo>
                    <a:lnTo>
                      <a:pt x="492" y="1053"/>
                    </a:lnTo>
                    <a:lnTo>
                      <a:pt x="2677" y="1"/>
                    </a:lnTo>
                    <a:lnTo>
                      <a:pt x="3747" y="2627"/>
                    </a:lnTo>
                    <a:lnTo>
                      <a:pt x="3665" y="401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9" name="Google Shape;7574;p38">
                <a:extLst>
                  <a:ext uri="{FF2B5EF4-FFF2-40B4-BE49-F238E27FC236}">
                    <a16:creationId xmlns:a16="http://schemas.microsoft.com/office/drawing/2014/main" xmlns="" id="{9927783F-88AF-B330-AF8D-260F8AEFCEEF}"/>
                  </a:ext>
                </a:extLst>
              </p:cNvPr>
              <p:cNvSpPr/>
              <p:nvPr/>
            </p:nvSpPr>
            <p:spPr>
              <a:xfrm>
                <a:off x="3284650" y="726700"/>
                <a:ext cx="4925" cy="32175"/>
              </a:xfrm>
              <a:custGeom>
                <a:avLst/>
                <a:gdLst/>
                <a:ahLst/>
                <a:cxnLst/>
                <a:rect l="l" t="t" r="r" b="b"/>
                <a:pathLst>
                  <a:path w="197" h="1287" fill="none" extrusionOk="0">
                    <a:moveTo>
                      <a:pt x="1" y="1286"/>
                    </a:moveTo>
                    <a:lnTo>
                      <a:pt x="197"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0" name="Google Shape;7575;p38">
                <a:extLst>
                  <a:ext uri="{FF2B5EF4-FFF2-40B4-BE49-F238E27FC236}">
                    <a16:creationId xmlns:a16="http://schemas.microsoft.com/office/drawing/2014/main" xmlns="" id="{9EF1D2DF-5873-F181-94D5-71A3B2AE0714}"/>
                  </a:ext>
                </a:extLst>
              </p:cNvPr>
              <p:cNvSpPr/>
              <p:nvPr/>
            </p:nvSpPr>
            <p:spPr>
              <a:xfrm>
                <a:off x="3310100" y="943050"/>
                <a:ext cx="63000" cy="63000"/>
              </a:xfrm>
              <a:custGeom>
                <a:avLst/>
                <a:gdLst/>
                <a:ahLst/>
                <a:cxnLst/>
                <a:rect l="l" t="t" r="r" b="b"/>
                <a:pathLst>
                  <a:path w="2520" h="2520" fill="none" extrusionOk="0">
                    <a:moveTo>
                      <a:pt x="2520" y="1260"/>
                    </a:moveTo>
                    <a:cubicBezTo>
                      <a:pt x="2520" y="1955"/>
                      <a:pt x="1955" y="2520"/>
                      <a:pt x="1260" y="2520"/>
                    </a:cubicBezTo>
                    <a:cubicBezTo>
                      <a:pt x="565" y="2520"/>
                      <a:pt x="0" y="1955"/>
                      <a:pt x="0" y="1260"/>
                    </a:cubicBezTo>
                    <a:cubicBezTo>
                      <a:pt x="0" y="565"/>
                      <a:pt x="565" y="0"/>
                      <a:pt x="1260" y="0"/>
                    </a:cubicBezTo>
                    <a:cubicBezTo>
                      <a:pt x="1955" y="0"/>
                      <a:pt x="2520" y="565"/>
                      <a:pt x="2520" y="1260"/>
                    </a:cubicBezTo>
                    <a:close/>
                  </a:path>
                </a:pathLst>
              </a:custGeom>
              <a:solidFill>
                <a:srgbClr val="FFFFFF"/>
              </a:solidFill>
              <a:ln w="100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83165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37"/>
                                        </p:tgtEl>
                                        <p:attrNameLst>
                                          <p:attrName>style.visibility</p:attrName>
                                        </p:attrNameLst>
                                      </p:cBhvr>
                                      <p:to>
                                        <p:strVal val="visible"/>
                                      </p:to>
                                    </p:set>
                                    <p:anim calcmode="lin" valueType="num">
                                      <p:cBhvr additive="base">
                                        <p:cTn id="11" dur="500" fill="hold"/>
                                        <p:tgtEl>
                                          <p:spTgt spid="2437"/>
                                        </p:tgtEl>
                                        <p:attrNameLst>
                                          <p:attrName>ppt_x</p:attrName>
                                        </p:attrNameLst>
                                      </p:cBhvr>
                                      <p:tavLst>
                                        <p:tav tm="0">
                                          <p:val>
                                            <p:strVal val="#ppt_x"/>
                                          </p:val>
                                        </p:tav>
                                        <p:tav tm="100000">
                                          <p:val>
                                            <p:strVal val="#ppt_x"/>
                                          </p:val>
                                        </p:tav>
                                      </p:tavLst>
                                    </p:anim>
                                    <p:anim calcmode="lin" valueType="num">
                                      <p:cBhvr additive="base">
                                        <p:cTn id="12" dur="500" fill="hold"/>
                                        <p:tgtEl>
                                          <p:spTgt spid="24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40"/>
                                        </p:tgtEl>
                                        <p:attrNameLst>
                                          <p:attrName>style.visibility</p:attrName>
                                        </p:attrNameLst>
                                      </p:cBhvr>
                                      <p:to>
                                        <p:strVal val="visible"/>
                                      </p:to>
                                    </p:set>
                                    <p:anim calcmode="lin" valueType="num">
                                      <p:cBhvr additive="base">
                                        <p:cTn id="17" dur="500" fill="hold"/>
                                        <p:tgtEl>
                                          <p:spTgt spid="2440"/>
                                        </p:tgtEl>
                                        <p:attrNameLst>
                                          <p:attrName>ppt_x</p:attrName>
                                        </p:attrNameLst>
                                      </p:cBhvr>
                                      <p:tavLst>
                                        <p:tav tm="0">
                                          <p:val>
                                            <p:strVal val="#ppt_x"/>
                                          </p:val>
                                        </p:tav>
                                        <p:tav tm="100000">
                                          <p:val>
                                            <p:strVal val="#ppt_x"/>
                                          </p:val>
                                        </p:tav>
                                      </p:tavLst>
                                    </p:anim>
                                    <p:anim calcmode="lin" valueType="num">
                                      <p:cBhvr additive="base">
                                        <p:cTn id="18" dur="500" fill="hold"/>
                                        <p:tgtEl>
                                          <p:spTgt spid="2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656;p41">
            <a:extLst>
              <a:ext uri="{FF2B5EF4-FFF2-40B4-BE49-F238E27FC236}">
                <a16:creationId xmlns="" xmlns:a16="http://schemas.microsoft.com/office/drawing/2014/main" id="{A4ABE720-2A09-BB2D-8AE1-6D19BF3B7F5A}"/>
              </a:ext>
            </a:extLst>
          </p:cNvPr>
          <p:cNvGrpSpPr/>
          <p:nvPr/>
        </p:nvGrpSpPr>
        <p:grpSpPr>
          <a:xfrm>
            <a:off x="-65052" y="1404606"/>
            <a:ext cx="2416625" cy="5284043"/>
            <a:chOff x="75213" y="32163"/>
            <a:chExt cx="2911238" cy="4543306"/>
          </a:xfrm>
        </p:grpSpPr>
        <p:grpSp>
          <p:nvGrpSpPr>
            <p:cNvPr id="3" name="Google Shape;2657;p41">
              <a:extLst>
                <a:ext uri="{FF2B5EF4-FFF2-40B4-BE49-F238E27FC236}">
                  <a16:creationId xmlns="" xmlns:a16="http://schemas.microsoft.com/office/drawing/2014/main" id="{5F4BD2A1-4752-F5C9-8EE1-FD43D1E16AEB}"/>
                </a:ext>
              </a:extLst>
            </p:cNvPr>
            <p:cNvGrpSpPr/>
            <p:nvPr/>
          </p:nvGrpSpPr>
          <p:grpSpPr>
            <a:xfrm>
              <a:off x="938525" y="646602"/>
              <a:ext cx="2047925" cy="3928867"/>
              <a:chOff x="1987825" y="3106375"/>
              <a:chExt cx="1235625" cy="2370500"/>
            </a:xfrm>
          </p:grpSpPr>
          <p:sp>
            <p:nvSpPr>
              <p:cNvPr id="5" name="Google Shape;2658;p41">
                <a:extLst>
                  <a:ext uri="{FF2B5EF4-FFF2-40B4-BE49-F238E27FC236}">
                    <a16:creationId xmlns="" xmlns:a16="http://schemas.microsoft.com/office/drawing/2014/main" id="{3223AF4F-D107-9207-BC25-CBD19C12F505}"/>
                  </a:ext>
                </a:extLst>
              </p:cNvPr>
              <p:cNvSpPr/>
              <p:nvPr/>
            </p:nvSpPr>
            <p:spPr>
              <a:xfrm>
                <a:off x="2002275" y="3271375"/>
                <a:ext cx="542075" cy="604525"/>
              </a:xfrm>
              <a:custGeom>
                <a:avLst/>
                <a:gdLst/>
                <a:ahLst/>
                <a:cxnLst/>
                <a:rect l="l" t="t" r="r" b="b"/>
                <a:pathLst>
                  <a:path w="21683" h="24181" extrusionOk="0">
                    <a:moveTo>
                      <a:pt x="16966" y="0"/>
                    </a:moveTo>
                    <a:lnTo>
                      <a:pt x="579" y="37"/>
                    </a:lnTo>
                    <a:lnTo>
                      <a:pt x="467" y="3170"/>
                    </a:lnTo>
                    <a:lnTo>
                      <a:pt x="542" y="3393"/>
                    </a:lnTo>
                    <a:lnTo>
                      <a:pt x="691" y="4008"/>
                    </a:lnTo>
                    <a:lnTo>
                      <a:pt x="896" y="4941"/>
                    </a:lnTo>
                    <a:lnTo>
                      <a:pt x="1008" y="5481"/>
                    </a:lnTo>
                    <a:lnTo>
                      <a:pt x="1082" y="6078"/>
                    </a:lnTo>
                    <a:lnTo>
                      <a:pt x="1175" y="6693"/>
                    </a:lnTo>
                    <a:lnTo>
                      <a:pt x="1231" y="7327"/>
                    </a:lnTo>
                    <a:lnTo>
                      <a:pt x="1250" y="7961"/>
                    </a:lnTo>
                    <a:lnTo>
                      <a:pt x="1250" y="8613"/>
                    </a:lnTo>
                    <a:lnTo>
                      <a:pt x="1231" y="8930"/>
                    </a:lnTo>
                    <a:lnTo>
                      <a:pt x="1194" y="9229"/>
                    </a:lnTo>
                    <a:lnTo>
                      <a:pt x="1157" y="9527"/>
                    </a:lnTo>
                    <a:lnTo>
                      <a:pt x="1101" y="9825"/>
                    </a:lnTo>
                    <a:lnTo>
                      <a:pt x="1026" y="10105"/>
                    </a:lnTo>
                    <a:lnTo>
                      <a:pt x="952" y="10384"/>
                    </a:lnTo>
                    <a:lnTo>
                      <a:pt x="858" y="10645"/>
                    </a:lnTo>
                    <a:lnTo>
                      <a:pt x="747" y="10888"/>
                    </a:lnTo>
                    <a:lnTo>
                      <a:pt x="411" y="11559"/>
                    </a:lnTo>
                    <a:lnTo>
                      <a:pt x="262" y="11895"/>
                    </a:lnTo>
                    <a:lnTo>
                      <a:pt x="131" y="12249"/>
                    </a:lnTo>
                    <a:lnTo>
                      <a:pt x="75" y="12435"/>
                    </a:lnTo>
                    <a:lnTo>
                      <a:pt x="38" y="12603"/>
                    </a:lnTo>
                    <a:lnTo>
                      <a:pt x="1" y="12771"/>
                    </a:lnTo>
                    <a:lnTo>
                      <a:pt x="1" y="12957"/>
                    </a:lnTo>
                    <a:lnTo>
                      <a:pt x="1" y="13125"/>
                    </a:lnTo>
                    <a:lnTo>
                      <a:pt x="20" y="13293"/>
                    </a:lnTo>
                    <a:lnTo>
                      <a:pt x="57" y="13461"/>
                    </a:lnTo>
                    <a:lnTo>
                      <a:pt x="131" y="13628"/>
                    </a:lnTo>
                    <a:lnTo>
                      <a:pt x="187" y="13759"/>
                    </a:lnTo>
                    <a:lnTo>
                      <a:pt x="281" y="13889"/>
                    </a:lnTo>
                    <a:lnTo>
                      <a:pt x="467" y="14132"/>
                    </a:lnTo>
                    <a:lnTo>
                      <a:pt x="691" y="14355"/>
                    </a:lnTo>
                    <a:lnTo>
                      <a:pt x="914" y="14561"/>
                    </a:lnTo>
                    <a:lnTo>
                      <a:pt x="1138" y="14784"/>
                    </a:lnTo>
                    <a:lnTo>
                      <a:pt x="1362" y="15008"/>
                    </a:lnTo>
                    <a:lnTo>
                      <a:pt x="1455" y="15120"/>
                    </a:lnTo>
                    <a:lnTo>
                      <a:pt x="1548" y="15250"/>
                    </a:lnTo>
                    <a:lnTo>
                      <a:pt x="1623" y="15381"/>
                    </a:lnTo>
                    <a:lnTo>
                      <a:pt x="1679" y="15511"/>
                    </a:lnTo>
                    <a:lnTo>
                      <a:pt x="1753" y="15754"/>
                    </a:lnTo>
                    <a:lnTo>
                      <a:pt x="1772" y="15996"/>
                    </a:lnTo>
                    <a:lnTo>
                      <a:pt x="1772" y="16238"/>
                    </a:lnTo>
                    <a:lnTo>
                      <a:pt x="1735" y="16481"/>
                    </a:lnTo>
                    <a:lnTo>
                      <a:pt x="1679" y="16723"/>
                    </a:lnTo>
                    <a:lnTo>
                      <a:pt x="1604" y="16966"/>
                    </a:lnTo>
                    <a:lnTo>
                      <a:pt x="1399" y="17450"/>
                    </a:lnTo>
                    <a:lnTo>
                      <a:pt x="1213" y="17935"/>
                    </a:lnTo>
                    <a:lnTo>
                      <a:pt x="1119" y="18177"/>
                    </a:lnTo>
                    <a:lnTo>
                      <a:pt x="1045" y="18438"/>
                    </a:lnTo>
                    <a:lnTo>
                      <a:pt x="989" y="18681"/>
                    </a:lnTo>
                    <a:lnTo>
                      <a:pt x="952" y="18923"/>
                    </a:lnTo>
                    <a:lnTo>
                      <a:pt x="952" y="19165"/>
                    </a:lnTo>
                    <a:lnTo>
                      <a:pt x="989" y="19426"/>
                    </a:lnTo>
                    <a:lnTo>
                      <a:pt x="1045" y="19576"/>
                    </a:lnTo>
                    <a:lnTo>
                      <a:pt x="1101" y="19725"/>
                    </a:lnTo>
                    <a:lnTo>
                      <a:pt x="1175" y="19874"/>
                    </a:lnTo>
                    <a:lnTo>
                      <a:pt x="1269" y="20004"/>
                    </a:lnTo>
                    <a:lnTo>
                      <a:pt x="1362" y="20135"/>
                    </a:lnTo>
                    <a:lnTo>
                      <a:pt x="1492" y="20247"/>
                    </a:lnTo>
                    <a:lnTo>
                      <a:pt x="1604" y="20359"/>
                    </a:lnTo>
                    <a:lnTo>
                      <a:pt x="1753" y="20470"/>
                    </a:lnTo>
                    <a:lnTo>
                      <a:pt x="1884" y="20564"/>
                    </a:lnTo>
                    <a:lnTo>
                      <a:pt x="2033" y="20638"/>
                    </a:lnTo>
                    <a:lnTo>
                      <a:pt x="2350" y="20787"/>
                    </a:lnTo>
                    <a:lnTo>
                      <a:pt x="2685" y="20881"/>
                    </a:lnTo>
                    <a:lnTo>
                      <a:pt x="3021" y="20955"/>
                    </a:lnTo>
                    <a:lnTo>
                      <a:pt x="3375" y="20992"/>
                    </a:lnTo>
                    <a:lnTo>
                      <a:pt x="5389" y="20992"/>
                    </a:lnTo>
                    <a:lnTo>
                      <a:pt x="5706" y="21030"/>
                    </a:lnTo>
                    <a:lnTo>
                      <a:pt x="5967" y="21048"/>
                    </a:lnTo>
                    <a:lnTo>
                      <a:pt x="6209" y="21104"/>
                    </a:lnTo>
                    <a:lnTo>
                      <a:pt x="6675" y="21216"/>
                    </a:lnTo>
                    <a:lnTo>
                      <a:pt x="7160" y="21365"/>
                    </a:lnTo>
                    <a:lnTo>
                      <a:pt x="7607" y="21552"/>
                    </a:lnTo>
                    <a:lnTo>
                      <a:pt x="8073" y="21776"/>
                    </a:lnTo>
                    <a:lnTo>
                      <a:pt x="8521" y="21999"/>
                    </a:lnTo>
                    <a:lnTo>
                      <a:pt x="9378" y="22484"/>
                    </a:lnTo>
                    <a:lnTo>
                      <a:pt x="10255" y="22987"/>
                    </a:lnTo>
                    <a:lnTo>
                      <a:pt x="10702" y="23230"/>
                    </a:lnTo>
                    <a:lnTo>
                      <a:pt x="11149" y="23453"/>
                    </a:lnTo>
                    <a:lnTo>
                      <a:pt x="11597" y="23658"/>
                    </a:lnTo>
                    <a:lnTo>
                      <a:pt x="12063" y="23845"/>
                    </a:lnTo>
                    <a:lnTo>
                      <a:pt x="12529" y="23994"/>
                    </a:lnTo>
                    <a:lnTo>
                      <a:pt x="13014" y="24106"/>
                    </a:lnTo>
                    <a:lnTo>
                      <a:pt x="13256" y="24143"/>
                    </a:lnTo>
                    <a:lnTo>
                      <a:pt x="13517" y="24162"/>
                    </a:lnTo>
                    <a:lnTo>
                      <a:pt x="13760" y="24180"/>
                    </a:lnTo>
                    <a:lnTo>
                      <a:pt x="14021" y="24180"/>
                    </a:lnTo>
                    <a:lnTo>
                      <a:pt x="14263" y="24162"/>
                    </a:lnTo>
                    <a:lnTo>
                      <a:pt x="14524" y="24125"/>
                    </a:lnTo>
                    <a:lnTo>
                      <a:pt x="14766" y="24069"/>
                    </a:lnTo>
                    <a:lnTo>
                      <a:pt x="15009" y="24013"/>
                    </a:lnTo>
                    <a:lnTo>
                      <a:pt x="15251" y="23938"/>
                    </a:lnTo>
                    <a:lnTo>
                      <a:pt x="15475" y="23845"/>
                    </a:lnTo>
                    <a:lnTo>
                      <a:pt x="15698" y="23733"/>
                    </a:lnTo>
                    <a:lnTo>
                      <a:pt x="15904" y="23621"/>
                    </a:lnTo>
                    <a:lnTo>
                      <a:pt x="16109" y="23472"/>
                    </a:lnTo>
                    <a:lnTo>
                      <a:pt x="16295" y="23323"/>
                    </a:lnTo>
                    <a:lnTo>
                      <a:pt x="16463" y="23136"/>
                    </a:lnTo>
                    <a:lnTo>
                      <a:pt x="16612" y="22950"/>
                    </a:lnTo>
                    <a:lnTo>
                      <a:pt x="16724" y="22801"/>
                    </a:lnTo>
                    <a:lnTo>
                      <a:pt x="16817" y="22652"/>
                    </a:lnTo>
                    <a:lnTo>
                      <a:pt x="16985" y="22335"/>
                    </a:lnTo>
                    <a:lnTo>
                      <a:pt x="17134" y="21981"/>
                    </a:lnTo>
                    <a:lnTo>
                      <a:pt x="17283" y="21645"/>
                    </a:lnTo>
                    <a:lnTo>
                      <a:pt x="17432" y="21309"/>
                    </a:lnTo>
                    <a:lnTo>
                      <a:pt x="17600" y="20992"/>
                    </a:lnTo>
                    <a:lnTo>
                      <a:pt x="17786" y="20676"/>
                    </a:lnTo>
                    <a:lnTo>
                      <a:pt x="17898" y="20545"/>
                    </a:lnTo>
                    <a:lnTo>
                      <a:pt x="18029" y="20396"/>
                    </a:lnTo>
                    <a:lnTo>
                      <a:pt x="18141" y="20284"/>
                    </a:lnTo>
                    <a:lnTo>
                      <a:pt x="18290" y="20154"/>
                    </a:lnTo>
                    <a:lnTo>
                      <a:pt x="18588" y="19967"/>
                    </a:lnTo>
                    <a:lnTo>
                      <a:pt x="18886" y="19781"/>
                    </a:lnTo>
                    <a:lnTo>
                      <a:pt x="19222" y="19632"/>
                    </a:lnTo>
                    <a:lnTo>
                      <a:pt x="19875" y="19315"/>
                    </a:lnTo>
                    <a:lnTo>
                      <a:pt x="20191" y="19147"/>
                    </a:lnTo>
                    <a:lnTo>
                      <a:pt x="20508" y="18942"/>
                    </a:lnTo>
                    <a:lnTo>
                      <a:pt x="20713" y="18774"/>
                    </a:lnTo>
                    <a:lnTo>
                      <a:pt x="20900" y="18588"/>
                    </a:lnTo>
                    <a:lnTo>
                      <a:pt x="21086" y="18364"/>
                    </a:lnTo>
                    <a:lnTo>
                      <a:pt x="21235" y="18140"/>
                    </a:lnTo>
                    <a:lnTo>
                      <a:pt x="21366" y="17898"/>
                    </a:lnTo>
                    <a:lnTo>
                      <a:pt x="21478" y="17655"/>
                    </a:lnTo>
                    <a:lnTo>
                      <a:pt x="21571" y="17394"/>
                    </a:lnTo>
                    <a:lnTo>
                      <a:pt x="21627" y="17115"/>
                    </a:lnTo>
                    <a:lnTo>
                      <a:pt x="21664" y="16854"/>
                    </a:lnTo>
                    <a:lnTo>
                      <a:pt x="21683" y="16574"/>
                    </a:lnTo>
                    <a:lnTo>
                      <a:pt x="21683" y="16294"/>
                    </a:lnTo>
                    <a:lnTo>
                      <a:pt x="21664" y="16033"/>
                    </a:lnTo>
                    <a:lnTo>
                      <a:pt x="21608" y="15754"/>
                    </a:lnTo>
                    <a:lnTo>
                      <a:pt x="21515" y="15493"/>
                    </a:lnTo>
                    <a:lnTo>
                      <a:pt x="21422" y="15250"/>
                    </a:lnTo>
                    <a:lnTo>
                      <a:pt x="21291" y="15008"/>
                    </a:lnTo>
                    <a:lnTo>
                      <a:pt x="21124" y="14747"/>
                    </a:lnTo>
                    <a:lnTo>
                      <a:pt x="20937" y="14486"/>
                    </a:lnTo>
                    <a:lnTo>
                      <a:pt x="20546" y="13983"/>
                    </a:lnTo>
                    <a:lnTo>
                      <a:pt x="20378" y="13740"/>
                    </a:lnTo>
                    <a:lnTo>
                      <a:pt x="20247" y="13461"/>
                    </a:lnTo>
                    <a:lnTo>
                      <a:pt x="20191" y="13330"/>
                    </a:lnTo>
                    <a:lnTo>
                      <a:pt x="20154" y="13181"/>
                    </a:lnTo>
                    <a:lnTo>
                      <a:pt x="20136" y="13050"/>
                    </a:lnTo>
                    <a:lnTo>
                      <a:pt x="20117" y="12883"/>
                    </a:lnTo>
                    <a:lnTo>
                      <a:pt x="20136" y="12734"/>
                    </a:lnTo>
                    <a:lnTo>
                      <a:pt x="20154" y="12584"/>
                    </a:lnTo>
                    <a:lnTo>
                      <a:pt x="20191" y="12454"/>
                    </a:lnTo>
                    <a:lnTo>
                      <a:pt x="20229" y="12305"/>
                    </a:lnTo>
                    <a:lnTo>
                      <a:pt x="20359" y="12025"/>
                    </a:lnTo>
                    <a:lnTo>
                      <a:pt x="20490" y="11745"/>
                    </a:lnTo>
                    <a:lnTo>
                      <a:pt x="20639" y="11484"/>
                    </a:lnTo>
                    <a:lnTo>
                      <a:pt x="20769" y="11205"/>
                    </a:lnTo>
                    <a:lnTo>
                      <a:pt x="20881" y="10925"/>
                    </a:lnTo>
                    <a:lnTo>
                      <a:pt x="20919" y="10776"/>
                    </a:lnTo>
                    <a:lnTo>
                      <a:pt x="20937" y="10627"/>
                    </a:lnTo>
                    <a:lnTo>
                      <a:pt x="20937" y="10366"/>
                    </a:lnTo>
                    <a:lnTo>
                      <a:pt x="20900" y="10123"/>
                    </a:lnTo>
                    <a:lnTo>
                      <a:pt x="20825" y="9862"/>
                    </a:lnTo>
                    <a:lnTo>
                      <a:pt x="20732" y="9639"/>
                    </a:lnTo>
                    <a:lnTo>
                      <a:pt x="20602" y="9415"/>
                    </a:lnTo>
                    <a:lnTo>
                      <a:pt x="20434" y="9191"/>
                    </a:lnTo>
                    <a:lnTo>
                      <a:pt x="20266" y="9005"/>
                    </a:lnTo>
                    <a:lnTo>
                      <a:pt x="20080" y="8818"/>
                    </a:lnTo>
                    <a:lnTo>
                      <a:pt x="19875" y="8651"/>
                    </a:lnTo>
                    <a:lnTo>
                      <a:pt x="19688" y="8483"/>
                    </a:lnTo>
                    <a:lnTo>
                      <a:pt x="19259" y="8185"/>
                    </a:lnTo>
                    <a:lnTo>
                      <a:pt x="18849" y="7868"/>
                    </a:lnTo>
                    <a:lnTo>
                      <a:pt x="18644" y="7719"/>
                    </a:lnTo>
                    <a:lnTo>
                      <a:pt x="18439" y="7551"/>
                    </a:lnTo>
                    <a:lnTo>
                      <a:pt x="18327" y="7420"/>
                    </a:lnTo>
                    <a:lnTo>
                      <a:pt x="18215" y="7271"/>
                    </a:lnTo>
                    <a:lnTo>
                      <a:pt x="18122" y="7085"/>
                    </a:lnTo>
                    <a:lnTo>
                      <a:pt x="18010" y="6898"/>
                    </a:lnTo>
                    <a:lnTo>
                      <a:pt x="17917" y="6674"/>
                    </a:lnTo>
                    <a:lnTo>
                      <a:pt x="17842" y="6413"/>
                    </a:lnTo>
                    <a:lnTo>
                      <a:pt x="17675" y="5873"/>
                    </a:lnTo>
                    <a:lnTo>
                      <a:pt x="17544" y="5276"/>
                    </a:lnTo>
                    <a:lnTo>
                      <a:pt x="17414" y="4642"/>
                    </a:lnTo>
                    <a:lnTo>
                      <a:pt x="17320" y="3990"/>
                    </a:lnTo>
                    <a:lnTo>
                      <a:pt x="17227" y="3337"/>
                    </a:lnTo>
                    <a:lnTo>
                      <a:pt x="17171" y="2685"/>
                    </a:lnTo>
                    <a:lnTo>
                      <a:pt x="17097" y="2070"/>
                    </a:lnTo>
                    <a:lnTo>
                      <a:pt x="17022" y="1007"/>
                    </a:lnTo>
                    <a:lnTo>
                      <a:pt x="16985" y="261"/>
                    </a:lnTo>
                    <a:lnTo>
                      <a:pt x="169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59;p41">
                <a:extLst>
                  <a:ext uri="{FF2B5EF4-FFF2-40B4-BE49-F238E27FC236}">
                    <a16:creationId xmlns="" xmlns:a16="http://schemas.microsoft.com/office/drawing/2014/main" id="{CBCF2049-EB8B-28B0-DAE8-D5EAF907E212}"/>
                  </a:ext>
                </a:extLst>
              </p:cNvPr>
              <p:cNvSpPr/>
              <p:nvPr/>
            </p:nvSpPr>
            <p:spPr>
              <a:xfrm>
                <a:off x="2002275" y="3271375"/>
                <a:ext cx="542075" cy="604525"/>
              </a:xfrm>
              <a:custGeom>
                <a:avLst/>
                <a:gdLst/>
                <a:ahLst/>
                <a:cxnLst/>
                <a:rect l="l" t="t" r="r" b="b"/>
                <a:pathLst>
                  <a:path w="21683" h="24181" fill="none" extrusionOk="0">
                    <a:moveTo>
                      <a:pt x="16966" y="0"/>
                    </a:moveTo>
                    <a:lnTo>
                      <a:pt x="16966" y="0"/>
                    </a:lnTo>
                    <a:lnTo>
                      <a:pt x="16985" y="261"/>
                    </a:lnTo>
                    <a:lnTo>
                      <a:pt x="17022" y="1007"/>
                    </a:lnTo>
                    <a:lnTo>
                      <a:pt x="17097" y="2070"/>
                    </a:lnTo>
                    <a:lnTo>
                      <a:pt x="17171" y="2685"/>
                    </a:lnTo>
                    <a:lnTo>
                      <a:pt x="17227" y="3337"/>
                    </a:lnTo>
                    <a:lnTo>
                      <a:pt x="17320" y="3990"/>
                    </a:lnTo>
                    <a:lnTo>
                      <a:pt x="17414" y="4642"/>
                    </a:lnTo>
                    <a:lnTo>
                      <a:pt x="17544" y="5276"/>
                    </a:lnTo>
                    <a:lnTo>
                      <a:pt x="17675" y="5873"/>
                    </a:lnTo>
                    <a:lnTo>
                      <a:pt x="17842" y="6413"/>
                    </a:lnTo>
                    <a:lnTo>
                      <a:pt x="17917" y="6674"/>
                    </a:lnTo>
                    <a:lnTo>
                      <a:pt x="18010" y="6898"/>
                    </a:lnTo>
                    <a:lnTo>
                      <a:pt x="18122" y="7085"/>
                    </a:lnTo>
                    <a:lnTo>
                      <a:pt x="18215" y="7271"/>
                    </a:lnTo>
                    <a:lnTo>
                      <a:pt x="18327" y="7420"/>
                    </a:lnTo>
                    <a:lnTo>
                      <a:pt x="18439" y="7551"/>
                    </a:lnTo>
                    <a:lnTo>
                      <a:pt x="18439" y="7551"/>
                    </a:lnTo>
                    <a:lnTo>
                      <a:pt x="18644" y="7719"/>
                    </a:lnTo>
                    <a:lnTo>
                      <a:pt x="18849" y="7868"/>
                    </a:lnTo>
                    <a:lnTo>
                      <a:pt x="19259" y="8185"/>
                    </a:lnTo>
                    <a:lnTo>
                      <a:pt x="19688" y="8483"/>
                    </a:lnTo>
                    <a:lnTo>
                      <a:pt x="19875" y="8651"/>
                    </a:lnTo>
                    <a:lnTo>
                      <a:pt x="20080" y="8818"/>
                    </a:lnTo>
                    <a:lnTo>
                      <a:pt x="20080" y="8818"/>
                    </a:lnTo>
                    <a:lnTo>
                      <a:pt x="20266" y="9005"/>
                    </a:lnTo>
                    <a:lnTo>
                      <a:pt x="20434" y="9191"/>
                    </a:lnTo>
                    <a:lnTo>
                      <a:pt x="20602" y="9415"/>
                    </a:lnTo>
                    <a:lnTo>
                      <a:pt x="20732" y="9639"/>
                    </a:lnTo>
                    <a:lnTo>
                      <a:pt x="20825" y="9862"/>
                    </a:lnTo>
                    <a:lnTo>
                      <a:pt x="20900" y="10123"/>
                    </a:lnTo>
                    <a:lnTo>
                      <a:pt x="20937" y="10366"/>
                    </a:lnTo>
                    <a:lnTo>
                      <a:pt x="20937" y="10627"/>
                    </a:lnTo>
                    <a:lnTo>
                      <a:pt x="20937" y="10627"/>
                    </a:lnTo>
                    <a:lnTo>
                      <a:pt x="20919" y="10776"/>
                    </a:lnTo>
                    <a:lnTo>
                      <a:pt x="20881" y="10925"/>
                    </a:lnTo>
                    <a:lnTo>
                      <a:pt x="20769" y="11205"/>
                    </a:lnTo>
                    <a:lnTo>
                      <a:pt x="20639" y="11484"/>
                    </a:lnTo>
                    <a:lnTo>
                      <a:pt x="20490" y="11745"/>
                    </a:lnTo>
                    <a:lnTo>
                      <a:pt x="20359" y="12025"/>
                    </a:lnTo>
                    <a:lnTo>
                      <a:pt x="20229" y="12305"/>
                    </a:lnTo>
                    <a:lnTo>
                      <a:pt x="20191" y="12454"/>
                    </a:lnTo>
                    <a:lnTo>
                      <a:pt x="20154" y="12584"/>
                    </a:lnTo>
                    <a:lnTo>
                      <a:pt x="20136" y="12734"/>
                    </a:lnTo>
                    <a:lnTo>
                      <a:pt x="20117" y="12883"/>
                    </a:lnTo>
                    <a:lnTo>
                      <a:pt x="20117" y="12883"/>
                    </a:lnTo>
                    <a:lnTo>
                      <a:pt x="20136" y="13050"/>
                    </a:lnTo>
                    <a:lnTo>
                      <a:pt x="20154" y="13181"/>
                    </a:lnTo>
                    <a:lnTo>
                      <a:pt x="20191" y="13330"/>
                    </a:lnTo>
                    <a:lnTo>
                      <a:pt x="20247" y="13461"/>
                    </a:lnTo>
                    <a:lnTo>
                      <a:pt x="20378" y="13740"/>
                    </a:lnTo>
                    <a:lnTo>
                      <a:pt x="20546" y="13983"/>
                    </a:lnTo>
                    <a:lnTo>
                      <a:pt x="20937" y="14486"/>
                    </a:lnTo>
                    <a:lnTo>
                      <a:pt x="21124" y="14747"/>
                    </a:lnTo>
                    <a:lnTo>
                      <a:pt x="21291" y="15008"/>
                    </a:lnTo>
                    <a:lnTo>
                      <a:pt x="21291" y="15008"/>
                    </a:lnTo>
                    <a:lnTo>
                      <a:pt x="21422" y="15250"/>
                    </a:lnTo>
                    <a:lnTo>
                      <a:pt x="21515" y="15493"/>
                    </a:lnTo>
                    <a:lnTo>
                      <a:pt x="21608" y="15754"/>
                    </a:lnTo>
                    <a:lnTo>
                      <a:pt x="21664" y="16033"/>
                    </a:lnTo>
                    <a:lnTo>
                      <a:pt x="21683" y="16294"/>
                    </a:lnTo>
                    <a:lnTo>
                      <a:pt x="21683" y="16574"/>
                    </a:lnTo>
                    <a:lnTo>
                      <a:pt x="21664" y="16854"/>
                    </a:lnTo>
                    <a:lnTo>
                      <a:pt x="21627" y="17115"/>
                    </a:lnTo>
                    <a:lnTo>
                      <a:pt x="21571" y="17394"/>
                    </a:lnTo>
                    <a:lnTo>
                      <a:pt x="21478" y="17655"/>
                    </a:lnTo>
                    <a:lnTo>
                      <a:pt x="21366" y="17898"/>
                    </a:lnTo>
                    <a:lnTo>
                      <a:pt x="21235" y="18140"/>
                    </a:lnTo>
                    <a:lnTo>
                      <a:pt x="21086" y="18364"/>
                    </a:lnTo>
                    <a:lnTo>
                      <a:pt x="20900" y="18588"/>
                    </a:lnTo>
                    <a:lnTo>
                      <a:pt x="20713" y="18774"/>
                    </a:lnTo>
                    <a:lnTo>
                      <a:pt x="20508" y="18942"/>
                    </a:lnTo>
                    <a:lnTo>
                      <a:pt x="20508" y="18942"/>
                    </a:lnTo>
                    <a:lnTo>
                      <a:pt x="20191" y="19147"/>
                    </a:lnTo>
                    <a:lnTo>
                      <a:pt x="19875" y="19315"/>
                    </a:lnTo>
                    <a:lnTo>
                      <a:pt x="19222" y="19632"/>
                    </a:lnTo>
                    <a:lnTo>
                      <a:pt x="18886" y="19781"/>
                    </a:lnTo>
                    <a:lnTo>
                      <a:pt x="18588" y="19967"/>
                    </a:lnTo>
                    <a:lnTo>
                      <a:pt x="18290" y="20154"/>
                    </a:lnTo>
                    <a:lnTo>
                      <a:pt x="18141" y="20284"/>
                    </a:lnTo>
                    <a:lnTo>
                      <a:pt x="18029" y="20396"/>
                    </a:lnTo>
                    <a:lnTo>
                      <a:pt x="18029" y="20396"/>
                    </a:lnTo>
                    <a:lnTo>
                      <a:pt x="17898" y="20545"/>
                    </a:lnTo>
                    <a:lnTo>
                      <a:pt x="17786" y="20676"/>
                    </a:lnTo>
                    <a:lnTo>
                      <a:pt x="17600" y="20992"/>
                    </a:lnTo>
                    <a:lnTo>
                      <a:pt x="17432" y="21309"/>
                    </a:lnTo>
                    <a:lnTo>
                      <a:pt x="17283" y="21645"/>
                    </a:lnTo>
                    <a:lnTo>
                      <a:pt x="17134" y="21981"/>
                    </a:lnTo>
                    <a:lnTo>
                      <a:pt x="16985" y="22335"/>
                    </a:lnTo>
                    <a:lnTo>
                      <a:pt x="16817" y="22652"/>
                    </a:lnTo>
                    <a:lnTo>
                      <a:pt x="16724" y="22801"/>
                    </a:lnTo>
                    <a:lnTo>
                      <a:pt x="16612" y="22950"/>
                    </a:lnTo>
                    <a:lnTo>
                      <a:pt x="16612" y="22950"/>
                    </a:lnTo>
                    <a:lnTo>
                      <a:pt x="16463" y="23136"/>
                    </a:lnTo>
                    <a:lnTo>
                      <a:pt x="16295" y="23323"/>
                    </a:lnTo>
                    <a:lnTo>
                      <a:pt x="16109" y="23472"/>
                    </a:lnTo>
                    <a:lnTo>
                      <a:pt x="15904" y="23621"/>
                    </a:lnTo>
                    <a:lnTo>
                      <a:pt x="15698" y="23733"/>
                    </a:lnTo>
                    <a:lnTo>
                      <a:pt x="15475" y="23845"/>
                    </a:lnTo>
                    <a:lnTo>
                      <a:pt x="15251" y="23938"/>
                    </a:lnTo>
                    <a:lnTo>
                      <a:pt x="15009" y="24013"/>
                    </a:lnTo>
                    <a:lnTo>
                      <a:pt x="14766" y="24069"/>
                    </a:lnTo>
                    <a:lnTo>
                      <a:pt x="14524" y="24125"/>
                    </a:lnTo>
                    <a:lnTo>
                      <a:pt x="14263" y="24162"/>
                    </a:lnTo>
                    <a:lnTo>
                      <a:pt x="14021" y="24180"/>
                    </a:lnTo>
                    <a:lnTo>
                      <a:pt x="13760" y="24180"/>
                    </a:lnTo>
                    <a:lnTo>
                      <a:pt x="13517" y="24162"/>
                    </a:lnTo>
                    <a:lnTo>
                      <a:pt x="13256" y="24143"/>
                    </a:lnTo>
                    <a:lnTo>
                      <a:pt x="13014" y="24106"/>
                    </a:lnTo>
                    <a:lnTo>
                      <a:pt x="13014" y="24106"/>
                    </a:lnTo>
                    <a:lnTo>
                      <a:pt x="12529" y="23994"/>
                    </a:lnTo>
                    <a:lnTo>
                      <a:pt x="12063" y="23845"/>
                    </a:lnTo>
                    <a:lnTo>
                      <a:pt x="11597" y="23658"/>
                    </a:lnTo>
                    <a:lnTo>
                      <a:pt x="11149" y="23453"/>
                    </a:lnTo>
                    <a:lnTo>
                      <a:pt x="10702" y="23230"/>
                    </a:lnTo>
                    <a:lnTo>
                      <a:pt x="10255" y="22987"/>
                    </a:lnTo>
                    <a:lnTo>
                      <a:pt x="9378" y="22484"/>
                    </a:lnTo>
                    <a:lnTo>
                      <a:pt x="9378" y="22484"/>
                    </a:lnTo>
                    <a:lnTo>
                      <a:pt x="8521" y="21999"/>
                    </a:lnTo>
                    <a:lnTo>
                      <a:pt x="8073" y="21776"/>
                    </a:lnTo>
                    <a:lnTo>
                      <a:pt x="7607" y="21552"/>
                    </a:lnTo>
                    <a:lnTo>
                      <a:pt x="7160" y="21365"/>
                    </a:lnTo>
                    <a:lnTo>
                      <a:pt x="6675" y="21216"/>
                    </a:lnTo>
                    <a:lnTo>
                      <a:pt x="6209" y="21104"/>
                    </a:lnTo>
                    <a:lnTo>
                      <a:pt x="5967" y="21048"/>
                    </a:lnTo>
                    <a:lnTo>
                      <a:pt x="5706" y="21030"/>
                    </a:lnTo>
                    <a:lnTo>
                      <a:pt x="5706" y="21030"/>
                    </a:lnTo>
                    <a:lnTo>
                      <a:pt x="5389" y="20992"/>
                    </a:lnTo>
                    <a:lnTo>
                      <a:pt x="5090" y="20992"/>
                    </a:lnTo>
                    <a:lnTo>
                      <a:pt x="4457" y="20992"/>
                    </a:lnTo>
                    <a:lnTo>
                      <a:pt x="4457" y="20992"/>
                    </a:lnTo>
                    <a:lnTo>
                      <a:pt x="3730" y="20992"/>
                    </a:lnTo>
                    <a:lnTo>
                      <a:pt x="3375" y="20992"/>
                    </a:lnTo>
                    <a:lnTo>
                      <a:pt x="3021" y="20955"/>
                    </a:lnTo>
                    <a:lnTo>
                      <a:pt x="3021" y="20955"/>
                    </a:lnTo>
                    <a:lnTo>
                      <a:pt x="2685" y="20881"/>
                    </a:lnTo>
                    <a:lnTo>
                      <a:pt x="2350" y="20787"/>
                    </a:lnTo>
                    <a:lnTo>
                      <a:pt x="2033" y="20638"/>
                    </a:lnTo>
                    <a:lnTo>
                      <a:pt x="1884" y="20564"/>
                    </a:lnTo>
                    <a:lnTo>
                      <a:pt x="1753" y="20470"/>
                    </a:lnTo>
                    <a:lnTo>
                      <a:pt x="1604" y="20359"/>
                    </a:lnTo>
                    <a:lnTo>
                      <a:pt x="1492" y="20247"/>
                    </a:lnTo>
                    <a:lnTo>
                      <a:pt x="1362" y="20135"/>
                    </a:lnTo>
                    <a:lnTo>
                      <a:pt x="1269" y="20004"/>
                    </a:lnTo>
                    <a:lnTo>
                      <a:pt x="1175" y="19874"/>
                    </a:lnTo>
                    <a:lnTo>
                      <a:pt x="1101" y="19725"/>
                    </a:lnTo>
                    <a:lnTo>
                      <a:pt x="1045" y="19576"/>
                    </a:lnTo>
                    <a:lnTo>
                      <a:pt x="989" y="19426"/>
                    </a:lnTo>
                    <a:lnTo>
                      <a:pt x="989" y="19426"/>
                    </a:lnTo>
                    <a:lnTo>
                      <a:pt x="952" y="19165"/>
                    </a:lnTo>
                    <a:lnTo>
                      <a:pt x="952" y="18923"/>
                    </a:lnTo>
                    <a:lnTo>
                      <a:pt x="989" y="18681"/>
                    </a:lnTo>
                    <a:lnTo>
                      <a:pt x="1045" y="18438"/>
                    </a:lnTo>
                    <a:lnTo>
                      <a:pt x="1119" y="18177"/>
                    </a:lnTo>
                    <a:lnTo>
                      <a:pt x="1213" y="17935"/>
                    </a:lnTo>
                    <a:lnTo>
                      <a:pt x="1399" y="17450"/>
                    </a:lnTo>
                    <a:lnTo>
                      <a:pt x="1604" y="16966"/>
                    </a:lnTo>
                    <a:lnTo>
                      <a:pt x="1679" y="16723"/>
                    </a:lnTo>
                    <a:lnTo>
                      <a:pt x="1735" y="16481"/>
                    </a:lnTo>
                    <a:lnTo>
                      <a:pt x="1772" y="16238"/>
                    </a:lnTo>
                    <a:lnTo>
                      <a:pt x="1772" y="15996"/>
                    </a:lnTo>
                    <a:lnTo>
                      <a:pt x="1753" y="15754"/>
                    </a:lnTo>
                    <a:lnTo>
                      <a:pt x="1679" y="15511"/>
                    </a:lnTo>
                    <a:lnTo>
                      <a:pt x="1679" y="15511"/>
                    </a:lnTo>
                    <a:lnTo>
                      <a:pt x="1623" y="15381"/>
                    </a:lnTo>
                    <a:lnTo>
                      <a:pt x="1548" y="15250"/>
                    </a:lnTo>
                    <a:lnTo>
                      <a:pt x="1455" y="15120"/>
                    </a:lnTo>
                    <a:lnTo>
                      <a:pt x="1362" y="15008"/>
                    </a:lnTo>
                    <a:lnTo>
                      <a:pt x="1138" y="14784"/>
                    </a:lnTo>
                    <a:lnTo>
                      <a:pt x="914" y="14561"/>
                    </a:lnTo>
                    <a:lnTo>
                      <a:pt x="691" y="14355"/>
                    </a:lnTo>
                    <a:lnTo>
                      <a:pt x="467" y="14132"/>
                    </a:lnTo>
                    <a:lnTo>
                      <a:pt x="281" y="13889"/>
                    </a:lnTo>
                    <a:lnTo>
                      <a:pt x="187" y="13759"/>
                    </a:lnTo>
                    <a:lnTo>
                      <a:pt x="131" y="13628"/>
                    </a:lnTo>
                    <a:lnTo>
                      <a:pt x="131" y="13628"/>
                    </a:lnTo>
                    <a:lnTo>
                      <a:pt x="57" y="13461"/>
                    </a:lnTo>
                    <a:lnTo>
                      <a:pt x="20" y="13293"/>
                    </a:lnTo>
                    <a:lnTo>
                      <a:pt x="1" y="13125"/>
                    </a:lnTo>
                    <a:lnTo>
                      <a:pt x="1" y="12957"/>
                    </a:lnTo>
                    <a:lnTo>
                      <a:pt x="1" y="12771"/>
                    </a:lnTo>
                    <a:lnTo>
                      <a:pt x="38" y="12603"/>
                    </a:lnTo>
                    <a:lnTo>
                      <a:pt x="75" y="12435"/>
                    </a:lnTo>
                    <a:lnTo>
                      <a:pt x="131" y="12249"/>
                    </a:lnTo>
                    <a:lnTo>
                      <a:pt x="262" y="11895"/>
                    </a:lnTo>
                    <a:lnTo>
                      <a:pt x="411" y="11559"/>
                    </a:lnTo>
                    <a:lnTo>
                      <a:pt x="747" y="10888"/>
                    </a:lnTo>
                    <a:lnTo>
                      <a:pt x="747" y="10888"/>
                    </a:lnTo>
                    <a:lnTo>
                      <a:pt x="858" y="10645"/>
                    </a:lnTo>
                    <a:lnTo>
                      <a:pt x="952" y="10384"/>
                    </a:lnTo>
                    <a:lnTo>
                      <a:pt x="1026" y="10105"/>
                    </a:lnTo>
                    <a:lnTo>
                      <a:pt x="1101" y="9825"/>
                    </a:lnTo>
                    <a:lnTo>
                      <a:pt x="1157" y="9527"/>
                    </a:lnTo>
                    <a:lnTo>
                      <a:pt x="1194" y="9229"/>
                    </a:lnTo>
                    <a:lnTo>
                      <a:pt x="1231" y="8930"/>
                    </a:lnTo>
                    <a:lnTo>
                      <a:pt x="1250" y="8613"/>
                    </a:lnTo>
                    <a:lnTo>
                      <a:pt x="1250" y="7961"/>
                    </a:lnTo>
                    <a:lnTo>
                      <a:pt x="1231" y="7327"/>
                    </a:lnTo>
                    <a:lnTo>
                      <a:pt x="1175" y="6693"/>
                    </a:lnTo>
                    <a:lnTo>
                      <a:pt x="1082" y="6078"/>
                    </a:lnTo>
                    <a:lnTo>
                      <a:pt x="1008" y="5481"/>
                    </a:lnTo>
                    <a:lnTo>
                      <a:pt x="896" y="4941"/>
                    </a:lnTo>
                    <a:lnTo>
                      <a:pt x="691" y="4008"/>
                    </a:lnTo>
                    <a:lnTo>
                      <a:pt x="542" y="3393"/>
                    </a:lnTo>
                    <a:lnTo>
                      <a:pt x="467" y="3170"/>
                    </a:lnTo>
                    <a:lnTo>
                      <a:pt x="579" y="37"/>
                    </a:lnTo>
                    <a:lnTo>
                      <a:pt x="169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60;p41">
                <a:extLst>
                  <a:ext uri="{FF2B5EF4-FFF2-40B4-BE49-F238E27FC236}">
                    <a16:creationId xmlns="" xmlns:a16="http://schemas.microsoft.com/office/drawing/2014/main" id="{0BC91808-379A-D643-413C-08A4350C72CB}"/>
                  </a:ext>
                </a:extLst>
              </p:cNvPr>
              <p:cNvSpPr/>
              <p:nvPr/>
            </p:nvSpPr>
            <p:spPr>
              <a:xfrm>
                <a:off x="2829575" y="3479700"/>
                <a:ext cx="392000" cy="382675"/>
              </a:xfrm>
              <a:custGeom>
                <a:avLst/>
                <a:gdLst/>
                <a:ahLst/>
                <a:cxnLst/>
                <a:rect l="l" t="t" r="r" b="b"/>
                <a:pathLst>
                  <a:path w="15680" h="15307" extrusionOk="0">
                    <a:moveTo>
                      <a:pt x="13256" y="1"/>
                    </a:moveTo>
                    <a:lnTo>
                      <a:pt x="13125" y="57"/>
                    </a:lnTo>
                    <a:lnTo>
                      <a:pt x="12939" y="169"/>
                    </a:lnTo>
                    <a:lnTo>
                      <a:pt x="12734" y="318"/>
                    </a:lnTo>
                    <a:lnTo>
                      <a:pt x="12510" y="485"/>
                    </a:lnTo>
                    <a:lnTo>
                      <a:pt x="11988" y="914"/>
                    </a:lnTo>
                    <a:lnTo>
                      <a:pt x="10814" y="1940"/>
                    </a:lnTo>
                    <a:lnTo>
                      <a:pt x="10217" y="2443"/>
                    </a:lnTo>
                    <a:lnTo>
                      <a:pt x="9937" y="2667"/>
                    </a:lnTo>
                    <a:lnTo>
                      <a:pt x="9658" y="2872"/>
                    </a:lnTo>
                    <a:lnTo>
                      <a:pt x="9732" y="2163"/>
                    </a:lnTo>
                    <a:lnTo>
                      <a:pt x="9751" y="1790"/>
                    </a:lnTo>
                    <a:lnTo>
                      <a:pt x="9770" y="1455"/>
                    </a:lnTo>
                    <a:lnTo>
                      <a:pt x="9770" y="1138"/>
                    </a:lnTo>
                    <a:lnTo>
                      <a:pt x="9751" y="896"/>
                    </a:lnTo>
                    <a:lnTo>
                      <a:pt x="9714" y="802"/>
                    </a:lnTo>
                    <a:lnTo>
                      <a:pt x="9695" y="746"/>
                    </a:lnTo>
                    <a:lnTo>
                      <a:pt x="9658" y="709"/>
                    </a:lnTo>
                    <a:lnTo>
                      <a:pt x="9620" y="691"/>
                    </a:lnTo>
                    <a:lnTo>
                      <a:pt x="9583" y="709"/>
                    </a:lnTo>
                    <a:lnTo>
                      <a:pt x="9546" y="765"/>
                    </a:lnTo>
                    <a:lnTo>
                      <a:pt x="9434" y="914"/>
                    </a:lnTo>
                    <a:lnTo>
                      <a:pt x="9322" y="1138"/>
                    </a:lnTo>
                    <a:lnTo>
                      <a:pt x="9192" y="1418"/>
                    </a:lnTo>
                    <a:lnTo>
                      <a:pt x="8875" y="2126"/>
                    </a:lnTo>
                    <a:lnTo>
                      <a:pt x="8558" y="2946"/>
                    </a:lnTo>
                    <a:lnTo>
                      <a:pt x="8259" y="3785"/>
                    </a:lnTo>
                    <a:lnTo>
                      <a:pt x="7980" y="4550"/>
                    </a:lnTo>
                    <a:lnTo>
                      <a:pt x="7793" y="5146"/>
                    </a:lnTo>
                    <a:lnTo>
                      <a:pt x="7700" y="5482"/>
                    </a:lnTo>
                    <a:lnTo>
                      <a:pt x="1" y="11709"/>
                    </a:lnTo>
                    <a:lnTo>
                      <a:pt x="802" y="15307"/>
                    </a:lnTo>
                    <a:lnTo>
                      <a:pt x="9527" y="7514"/>
                    </a:lnTo>
                    <a:lnTo>
                      <a:pt x="9937" y="7328"/>
                    </a:lnTo>
                    <a:lnTo>
                      <a:pt x="10888" y="6917"/>
                    </a:lnTo>
                    <a:lnTo>
                      <a:pt x="11429" y="6675"/>
                    </a:lnTo>
                    <a:lnTo>
                      <a:pt x="11951" y="6414"/>
                    </a:lnTo>
                    <a:lnTo>
                      <a:pt x="12398" y="6190"/>
                    </a:lnTo>
                    <a:lnTo>
                      <a:pt x="12566" y="6078"/>
                    </a:lnTo>
                    <a:lnTo>
                      <a:pt x="12697" y="5985"/>
                    </a:lnTo>
                    <a:lnTo>
                      <a:pt x="13386" y="5500"/>
                    </a:lnTo>
                    <a:lnTo>
                      <a:pt x="14356" y="4811"/>
                    </a:lnTo>
                    <a:lnTo>
                      <a:pt x="14803" y="4475"/>
                    </a:lnTo>
                    <a:lnTo>
                      <a:pt x="15176" y="4177"/>
                    </a:lnTo>
                    <a:lnTo>
                      <a:pt x="15307" y="4028"/>
                    </a:lnTo>
                    <a:lnTo>
                      <a:pt x="15418" y="3916"/>
                    </a:lnTo>
                    <a:lnTo>
                      <a:pt x="15474" y="3823"/>
                    </a:lnTo>
                    <a:lnTo>
                      <a:pt x="15474" y="3785"/>
                    </a:lnTo>
                    <a:lnTo>
                      <a:pt x="15474" y="3748"/>
                    </a:lnTo>
                    <a:lnTo>
                      <a:pt x="15456" y="3729"/>
                    </a:lnTo>
                    <a:lnTo>
                      <a:pt x="15418" y="3711"/>
                    </a:lnTo>
                    <a:lnTo>
                      <a:pt x="15344" y="3692"/>
                    </a:lnTo>
                    <a:lnTo>
                      <a:pt x="15213" y="3692"/>
                    </a:lnTo>
                    <a:lnTo>
                      <a:pt x="15083" y="3711"/>
                    </a:lnTo>
                    <a:lnTo>
                      <a:pt x="14729" y="3804"/>
                    </a:lnTo>
                    <a:lnTo>
                      <a:pt x="14337" y="3934"/>
                    </a:lnTo>
                    <a:lnTo>
                      <a:pt x="13946" y="4065"/>
                    </a:lnTo>
                    <a:lnTo>
                      <a:pt x="13610" y="4195"/>
                    </a:lnTo>
                    <a:lnTo>
                      <a:pt x="13293" y="4326"/>
                    </a:lnTo>
                    <a:lnTo>
                      <a:pt x="13685" y="4009"/>
                    </a:lnTo>
                    <a:lnTo>
                      <a:pt x="14095" y="3655"/>
                    </a:lnTo>
                    <a:lnTo>
                      <a:pt x="14542" y="3263"/>
                    </a:lnTo>
                    <a:lnTo>
                      <a:pt x="14990" y="2853"/>
                    </a:lnTo>
                    <a:lnTo>
                      <a:pt x="15363" y="2462"/>
                    </a:lnTo>
                    <a:lnTo>
                      <a:pt x="15512" y="2294"/>
                    </a:lnTo>
                    <a:lnTo>
                      <a:pt x="15605" y="2145"/>
                    </a:lnTo>
                    <a:lnTo>
                      <a:pt x="15661" y="2033"/>
                    </a:lnTo>
                    <a:lnTo>
                      <a:pt x="15679" y="1996"/>
                    </a:lnTo>
                    <a:lnTo>
                      <a:pt x="15661" y="1958"/>
                    </a:lnTo>
                    <a:lnTo>
                      <a:pt x="15642" y="1940"/>
                    </a:lnTo>
                    <a:lnTo>
                      <a:pt x="15605" y="1921"/>
                    </a:lnTo>
                    <a:lnTo>
                      <a:pt x="15474" y="1921"/>
                    </a:lnTo>
                    <a:lnTo>
                      <a:pt x="15325" y="1958"/>
                    </a:lnTo>
                    <a:lnTo>
                      <a:pt x="15120" y="2014"/>
                    </a:lnTo>
                    <a:lnTo>
                      <a:pt x="14635" y="2219"/>
                    </a:lnTo>
                    <a:lnTo>
                      <a:pt x="14113" y="2480"/>
                    </a:lnTo>
                    <a:lnTo>
                      <a:pt x="13573" y="2760"/>
                    </a:lnTo>
                    <a:lnTo>
                      <a:pt x="13125" y="3002"/>
                    </a:lnTo>
                    <a:lnTo>
                      <a:pt x="12697" y="3245"/>
                    </a:lnTo>
                    <a:lnTo>
                      <a:pt x="12697" y="3245"/>
                    </a:lnTo>
                    <a:lnTo>
                      <a:pt x="13144" y="2872"/>
                    </a:lnTo>
                    <a:lnTo>
                      <a:pt x="13591" y="2480"/>
                    </a:lnTo>
                    <a:lnTo>
                      <a:pt x="14113" y="2033"/>
                    </a:lnTo>
                    <a:lnTo>
                      <a:pt x="14598" y="1548"/>
                    </a:lnTo>
                    <a:lnTo>
                      <a:pt x="14822" y="1324"/>
                    </a:lnTo>
                    <a:lnTo>
                      <a:pt x="15008" y="1119"/>
                    </a:lnTo>
                    <a:lnTo>
                      <a:pt x="15157" y="914"/>
                    </a:lnTo>
                    <a:lnTo>
                      <a:pt x="15269" y="746"/>
                    </a:lnTo>
                    <a:lnTo>
                      <a:pt x="15288" y="672"/>
                    </a:lnTo>
                    <a:lnTo>
                      <a:pt x="15307" y="616"/>
                    </a:lnTo>
                    <a:lnTo>
                      <a:pt x="15307" y="560"/>
                    </a:lnTo>
                    <a:lnTo>
                      <a:pt x="15288" y="523"/>
                    </a:lnTo>
                    <a:lnTo>
                      <a:pt x="15213" y="467"/>
                    </a:lnTo>
                    <a:lnTo>
                      <a:pt x="15120" y="448"/>
                    </a:lnTo>
                    <a:lnTo>
                      <a:pt x="14990" y="448"/>
                    </a:lnTo>
                    <a:lnTo>
                      <a:pt x="14859" y="485"/>
                    </a:lnTo>
                    <a:lnTo>
                      <a:pt x="14691" y="560"/>
                    </a:lnTo>
                    <a:lnTo>
                      <a:pt x="14524" y="635"/>
                    </a:lnTo>
                    <a:lnTo>
                      <a:pt x="14132" y="877"/>
                    </a:lnTo>
                    <a:lnTo>
                      <a:pt x="13666" y="1194"/>
                    </a:lnTo>
                    <a:lnTo>
                      <a:pt x="13163" y="1567"/>
                    </a:lnTo>
                    <a:lnTo>
                      <a:pt x="12063" y="2387"/>
                    </a:lnTo>
                    <a:lnTo>
                      <a:pt x="12063" y="2387"/>
                    </a:lnTo>
                    <a:lnTo>
                      <a:pt x="12324" y="2089"/>
                    </a:lnTo>
                    <a:lnTo>
                      <a:pt x="12566" y="1753"/>
                    </a:lnTo>
                    <a:lnTo>
                      <a:pt x="12846" y="1380"/>
                    </a:lnTo>
                    <a:lnTo>
                      <a:pt x="13125" y="970"/>
                    </a:lnTo>
                    <a:lnTo>
                      <a:pt x="13237" y="765"/>
                    </a:lnTo>
                    <a:lnTo>
                      <a:pt x="13330" y="579"/>
                    </a:lnTo>
                    <a:lnTo>
                      <a:pt x="13405" y="411"/>
                    </a:lnTo>
                    <a:lnTo>
                      <a:pt x="13461" y="262"/>
                    </a:lnTo>
                    <a:lnTo>
                      <a:pt x="13461" y="131"/>
                    </a:lnTo>
                    <a:lnTo>
                      <a:pt x="13461" y="94"/>
                    </a:lnTo>
                    <a:lnTo>
                      <a:pt x="13442" y="38"/>
                    </a:lnTo>
                    <a:lnTo>
                      <a:pt x="13405" y="19"/>
                    </a:lnTo>
                    <a:lnTo>
                      <a:pt x="133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61;p41">
                <a:extLst>
                  <a:ext uri="{FF2B5EF4-FFF2-40B4-BE49-F238E27FC236}">
                    <a16:creationId xmlns="" xmlns:a16="http://schemas.microsoft.com/office/drawing/2014/main" id="{1EBD70F2-3291-6684-6EA0-A15B24BA22C2}"/>
                  </a:ext>
                </a:extLst>
              </p:cNvPr>
              <p:cNvSpPr/>
              <p:nvPr/>
            </p:nvSpPr>
            <p:spPr>
              <a:xfrm>
                <a:off x="2827700" y="3477375"/>
                <a:ext cx="395750" cy="386875"/>
              </a:xfrm>
              <a:custGeom>
                <a:avLst/>
                <a:gdLst/>
                <a:ahLst/>
                <a:cxnLst/>
                <a:rect l="l" t="t" r="r" b="b"/>
                <a:pathLst>
                  <a:path w="15830" h="15475" extrusionOk="0">
                    <a:moveTo>
                      <a:pt x="13424" y="168"/>
                    </a:moveTo>
                    <a:lnTo>
                      <a:pt x="13443" y="187"/>
                    </a:lnTo>
                    <a:lnTo>
                      <a:pt x="13461" y="243"/>
                    </a:lnTo>
                    <a:lnTo>
                      <a:pt x="13461" y="317"/>
                    </a:lnTo>
                    <a:lnTo>
                      <a:pt x="13443" y="411"/>
                    </a:lnTo>
                    <a:lnTo>
                      <a:pt x="13387" y="523"/>
                    </a:lnTo>
                    <a:lnTo>
                      <a:pt x="13256" y="802"/>
                    </a:lnTo>
                    <a:lnTo>
                      <a:pt x="13070" y="1100"/>
                    </a:lnTo>
                    <a:lnTo>
                      <a:pt x="12846" y="1436"/>
                    </a:lnTo>
                    <a:lnTo>
                      <a:pt x="12604" y="1790"/>
                    </a:lnTo>
                    <a:lnTo>
                      <a:pt x="12343" y="2126"/>
                    </a:lnTo>
                    <a:lnTo>
                      <a:pt x="12082" y="2443"/>
                    </a:lnTo>
                    <a:lnTo>
                      <a:pt x="12063" y="2480"/>
                    </a:lnTo>
                    <a:lnTo>
                      <a:pt x="12082" y="2536"/>
                    </a:lnTo>
                    <a:lnTo>
                      <a:pt x="12138" y="2573"/>
                    </a:lnTo>
                    <a:lnTo>
                      <a:pt x="12194" y="2555"/>
                    </a:lnTo>
                    <a:lnTo>
                      <a:pt x="12697" y="2163"/>
                    </a:lnTo>
                    <a:lnTo>
                      <a:pt x="13573" y="1529"/>
                    </a:lnTo>
                    <a:lnTo>
                      <a:pt x="13965" y="1231"/>
                    </a:lnTo>
                    <a:lnTo>
                      <a:pt x="14338" y="989"/>
                    </a:lnTo>
                    <a:lnTo>
                      <a:pt x="14673" y="784"/>
                    </a:lnTo>
                    <a:lnTo>
                      <a:pt x="14953" y="653"/>
                    </a:lnTo>
                    <a:lnTo>
                      <a:pt x="15065" y="634"/>
                    </a:lnTo>
                    <a:lnTo>
                      <a:pt x="15158" y="616"/>
                    </a:lnTo>
                    <a:lnTo>
                      <a:pt x="15232" y="634"/>
                    </a:lnTo>
                    <a:lnTo>
                      <a:pt x="15288" y="672"/>
                    </a:lnTo>
                    <a:lnTo>
                      <a:pt x="15307" y="709"/>
                    </a:lnTo>
                    <a:lnTo>
                      <a:pt x="15270" y="784"/>
                    </a:lnTo>
                    <a:lnTo>
                      <a:pt x="15214" y="895"/>
                    </a:lnTo>
                    <a:lnTo>
                      <a:pt x="15139" y="1026"/>
                    </a:lnTo>
                    <a:lnTo>
                      <a:pt x="15027" y="1156"/>
                    </a:lnTo>
                    <a:lnTo>
                      <a:pt x="14729" y="1473"/>
                    </a:lnTo>
                    <a:lnTo>
                      <a:pt x="14375" y="1828"/>
                    </a:lnTo>
                    <a:lnTo>
                      <a:pt x="13965" y="2219"/>
                    </a:lnTo>
                    <a:lnTo>
                      <a:pt x="13536" y="2592"/>
                    </a:lnTo>
                    <a:lnTo>
                      <a:pt x="12716" y="3282"/>
                    </a:lnTo>
                    <a:lnTo>
                      <a:pt x="12697" y="3300"/>
                    </a:lnTo>
                    <a:lnTo>
                      <a:pt x="12678" y="3338"/>
                    </a:lnTo>
                    <a:lnTo>
                      <a:pt x="12678" y="3356"/>
                    </a:lnTo>
                    <a:lnTo>
                      <a:pt x="12697" y="3394"/>
                    </a:lnTo>
                    <a:lnTo>
                      <a:pt x="12716" y="3412"/>
                    </a:lnTo>
                    <a:lnTo>
                      <a:pt x="12753" y="3431"/>
                    </a:lnTo>
                    <a:lnTo>
                      <a:pt x="12772" y="3431"/>
                    </a:lnTo>
                    <a:lnTo>
                      <a:pt x="12809" y="3412"/>
                    </a:lnTo>
                    <a:lnTo>
                      <a:pt x="13760" y="2890"/>
                    </a:lnTo>
                    <a:lnTo>
                      <a:pt x="14207" y="2648"/>
                    </a:lnTo>
                    <a:lnTo>
                      <a:pt x="14636" y="2443"/>
                    </a:lnTo>
                    <a:lnTo>
                      <a:pt x="15009" y="2275"/>
                    </a:lnTo>
                    <a:lnTo>
                      <a:pt x="15326" y="2144"/>
                    </a:lnTo>
                    <a:lnTo>
                      <a:pt x="15549" y="2089"/>
                    </a:lnTo>
                    <a:lnTo>
                      <a:pt x="15624" y="2070"/>
                    </a:lnTo>
                    <a:lnTo>
                      <a:pt x="15661" y="2089"/>
                    </a:lnTo>
                    <a:lnTo>
                      <a:pt x="15661" y="2126"/>
                    </a:lnTo>
                    <a:lnTo>
                      <a:pt x="15624" y="2200"/>
                    </a:lnTo>
                    <a:lnTo>
                      <a:pt x="15475" y="2387"/>
                    </a:lnTo>
                    <a:lnTo>
                      <a:pt x="15251" y="2648"/>
                    </a:lnTo>
                    <a:lnTo>
                      <a:pt x="14934" y="2946"/>
                    </a:lnTo>
                    <a:lnTo>
                      <a:pt x="14580" y="3282"/>
                    </a:lnTo>
                    <a:lnTo>
                      <a:pt x="14170" y="3636"/>
                    </a:lnTo>
                    <a:lnTo>
                      <a:pt x="13312" y="4363"/>
                    </a:lnTo>
                    <a:lnTo>
                      <a:pt x="13275" y="4400"/>
                    </a:lnTo>
                    <a:lnTo>
                      <a:pt x="13294" y="4456"/>
                    </a:lnTo>
                    <a:lnTo>
                      <a:pt x="13331" y="4494"/>
                    </a:lnTo>
                    <a:lnTo>
                      <a:pt x="13387" y="4494"/>
                    </a:lnTo>
                    <a:lnTo>
                      <a:pt x="14133" y="4195"/>
                    </a:lnTo>
                    <a:lnTo>
                      <a:pt x="14766" y="3990"/>
                    </a:lnTo>
                    <a:lnTo>
                      <a:pt x="15027" y="3916"/>
                    </a:lnTo>
                    <a:lnTo>
                      <a:pt x="15232" y="3878"/>
                    </a:lnTo>
                    <a:lnTo>
                      <a:pt x="15382" y="3860"/>
                    </a:lnTo>
                    <a:lnTo>
                      <a:pt x="15438" y="3860"/>
                    </a:lnTo>
                    <a:lnTo>
                      <a:pt x="15475" y="3878"/>
                    </a:lnTo>
                    <a:lnTo>
                      <a:pt x="15456" y="3934"/>
                    </a:lnTo>
                    <a:lnTo>
                      <a:pt x="15400" y="3990"/>
                    </a:lnTo>
                    <a:lnTo>
                      <a:pt x="15251" y="4158"/>
                    </a:lnTo>
                    <a:lnTo>
                      <a:pt x="14990" y="4363"/>
                    </a:lnTo>
                    <a:lnTo>
                      <a:pt x="14692" y="4605"/>
                    </a:lnTo>
                    <a:lnTo>
                      <a:pt x="14021" y="5090"/>
                    </a:lnTo>
                    <a:lnTo>
                      <a:pt x="13424" y="5519"/>
                    </a:lnTo>
                    <a:lnTo>
                      <a:pt x="13014" y="5799"/>
                    </a:lnTo>
                    <a:lnTo>
                      <a:pt x="12716" y="6022"/>
                    </a:lnTo>
                    <a:lnTo>
                      <a:pt x="12585" y="6097"/>
                    </a:lnTo>
                    <a:lnTo>
                      <a:pt x="12417" y="6209"/>
                    </a:lnTo>
                    <a:lnTo>
                      <a:pt x="11989" y="6432"/>
                    </a:lnTo>
                    <a:lnTo>
                      <a:pt x="11485" y="6675"/>
                    </a:lnTo>
                    <a:lnTo>
                      <a:pt x="10945" y="6936"/>
                    </a:lnTo>
                    <a:lnTo>
                      <a:pt x="9994" y="7346"/>
                    </a:lnTo>
                    <a:lnTo>
                      <a:pt x="9565" y="7532"/>
                    </a:lnTo>
                    <a:lnTo>
                      <a:pt x="9546" y="7532"/>
                    </a:lnTo>
                    <a:lnTo>
                      <a:pt x="933" y="15232"/>
                    </a:lnTo>
                    <a:lnTo>
                      <a:pt x="169" y="11820"/>
                    </a:lnTo>
                    <a:lnTo>
                      <a:pt x="7831" y="5631"/>
                    </a:lnTo>
                    <a:lnTo>
                      <a:pt x="7850" y="5575"/>
                    </a:lnTo>
                    <a:lnTo>
                      <a:pt x="7962" y="5239"/>
                    </a:lnTo>
                    <a:lnTo>
                      <a:pt x="8148" y="4643"/>
                    </a:lnTo>
                    <a:lnTo>
                      <a:pt x="8390" y="3916"/>
                    </a:lnTo>
                    <a:lnTo>
                      <a:pt x="8689" y="3114"/>
                    </a:lnTo>
                    <a:lnTo>
                      <a:pt x="9006" y="2331"/>
                    </a:lnTo>
                    <a:lnTo>
                      <a:pt x="9285" y="1641"/>
                    </a:lnTo>
                    <a:lnTo>
                      <a:pt x="9528" y="1119"/>
                    </a:lnTo>
                    <a:lnTo>
                      <a:pt x="9621" y="970"/>
                    </a:lnTo>
                    <a:lnTo>
                      <a:pt x="9695" y="877"/>
                    </a:lnTo>
                    <a:lnTo>
                      <a:pt x="9714" y="914"/>
                    </a:lnTo>
                    <a:lnTo>
                      <a:pt x="9733" y="989"/>
                    </a:lnTo>
                    <a:lnTo>
                      <a:pt x="9751" y="1119"/>
                    </a:lnTo>
                    <a:lnTo>
                      <a:pt x="9751" y="1306"/>
                    </a:lnTo>
                    <a:lnTo>
                      <a:pt x="9751" y="1567"/>
                    </a:lnTo>
                    <a:lnTo>
                      <a:pt x="9751" y="1921"/>
                    </a:lnTo>
                    <a:lnTo>
                      <a:pt x="9714" y="2368"/>
                    </a:lnTo>
                    <a:lnTo>
                      <a:pt x="9658" y="2946"/>
                    </a:lnTo>
                    <a:lnTo>
                      <a:pt x="9658" y="3002"/>
                    </a:lnTo>
                    <a:lnTo>
                      <a:pt x="9695" y="3021"/>
                    </a:lnTo>
                    <a:lnTo>
                      <a:pt x="9733" y="3039"/>
                    </a:lnTo>
                    <a:lnTo>
                      <a:pt x="9770" y="3021"/>
                    </a:lnTo>
                    <a:lnTo>
                      <a:pt x="10217" y="2704"/>
                    </a:lnTo>
                    <a:lnTo>
                      <a:pt x="10665" y="2331"/>
                    </a:lnTo>
                    <a:lnTo>
                      <a:pt x="11597" y="1529"/>
                    </a:lnTo>
                    <a:lnTo>
                      <a:pt x="12175" y="1026"/>
                    </a:lnTo>
                    <a:lnTo>
                      <a:pt x="12716" y="597"/>
                    </a:lnTo>
                    <a:lnTo>
                      <a:pt x="12939" y="411"/>
                    </a:lnTo>
                    <a:lnTo>
                      <a:pt x="13144" y="280"/>
                    </a:lnTo>
                    <a:lnTo>
                      <a:pt x="13312" y="187"/>
                    </a:lnTo>
                    <a:lnTo>
                      <a:pt x="13368" y="168"/>
                    </a:lnTo>
                    <a:close/>
                    <a:moveTo>
                      <a:pt x="13387" y="1"/>
                    </a:moveTo>
                    <a:lnTo>
                      <a:pt x="13331" y="19"/>
                    </a:lnTo>
                    <a:lnTo>
                      <a:pt x="13163" y="75"/>
                    </a:lnTo>
                    <a:lnTo>
                      <a:pt x="12977" y="187"/>
                    </a:lnTo>
                    <a:lnTo>
                      <a:pt x="12753" y="355"/>
                    </a:lnTo>
                    <a:lnTo>
                      <a:pt x="12194" y="802"/>
                    </a:lnTo>
                    <a:lnTo>
                      <a:pt x="11504" y="1399"/>
                    </a:lnTo>
                    <a:lnTo>
                      <a:pt x="10646" y="2126"/>
                    </a:lnTo>
                    <a:lnTo>
                      <a:pt x="10236" y="2480"/>
                    </a:lnTo>
                    <a:lnTo>
                      <a:pt x="9826" y="2778"/>
                    </a:lnTo>
                    <a:lnTo>
                      <a:pt x="9882" y="2163"/>
                    </a:lnTo>
                    <a:lnTo>
                      <a:pt x="9919" y="1697"/>
                    </a:lnTo>
                    <a:lnTo>
                      <a:pt x="9919" y="1343"/>
                    </a:lnTo>
                    <a:lnTo>
                      <a:pt x="9919" y="1100"/>
                    </a:lnTo>
                    <a:lnTo>
                      <a:pt x="9882" y="933"/>
                    </a:lnTo>
                    <a:lnTo>
                      <a:pt x="9863" y="821"/>
                    </a:lnTo>
                    <a:lnTo>
                      <a:pt x="9826" y="765"/>
                    </a:lnTo>
                    <a:lnTo>
                      <a:pt x="9807" y="746"/>
                    </a:lnTo>
                    <a:lnTo>
                      <a:pt x="9751" y="709"/>
                    </a:lnTo>
                    <a:lnTo>
                      <a:pt x="9677" y="709"/>
                    </a:lnTo>
                    <a:lnTo>
                      <a:pt x="9639" y="728"/>
                    </a:lnTo>
                    <a:lnTo>
                      <a:pt x="9584" y="784"/>
                    </a:lnTo>
                    <a:lnTo>
                      <a:pt x="9472" y="933"/>
                    </a:lnTo>
                    <a:lnTo>
                      <a:pt x="9341" y="1156"/>
                    </a:lnTo>
                    <a:lnTo>
                      <a:pt x="9192" y="1436"/>
                    </a:lnTo>
                    <a:lnTo>
                      <a:pt x="8894" y="2144"/>
                    </a:lnTo>
                    <a:lnTo>
                      <a:pt x="8577" y="2983"/>
                    </a:lnTo>
                    <a:lnTo>
                      <a:pt x="8260" y="3822"/>
                    </a:lnTo>
                    <a:lnTo>
                      <a:pt x="7999" y="4587"/>
                    </a:lnTo>
                    <a:lnTo>
                      <a:pt x="7812" y="5183"/>
                    </a:lnTo>
                    <a:lnTo>
                      <a:pt x="7701" y="5519"/>
                    </a:lnTo>
                    <a:lnTo>
                      <a:pt x="20" y="11727"/>
                    </a:lnTo>
                    <a:lnTo>
                      <a:pt x="1" y="11764"/>
                    </a:lnTo>
                    <a:lnTo>
                      <a:pt x="1" y="11820"/>
                    </a:lnTo>
                    <a:lnTo>
                      <a:pt x="803" y="15418"/>
                    </a:lnTo>
                    <a:lnTo>
                      <a:pt x="821" y="15456"/>
                    </a:lnTo>
                    <a:lnTo>
                      <a:pt x="859" y="15474"/>
                    </a:lnTo>
                    <a:lnTo>
                      <a:pt x="877" y="15474"/>
                    </a:lnTo>
                    <a:lnTo>
                      <a:pt x="933" y="15456"/>
                    </a:lnTo>
                    <a:lnTo>
                      <a:pt x="9639" y="7663"/>
                    </a:lnTo>
                    <a:lnTo>
                      <a:pt x="10143" y="7458"/>
                    </a:lnTo>
                    <a:lnTo>
                      <a:pt x="11094" y="7048"/>
                    </a:lnTo>
                    <a:lnTo>
                      <a:pt x="11616" y="6805"/>
                    </a:lnTo>
                    <a:lnTo>
                      <a:pt x="12119" y="6563"/>
                    </a:lnTo>
                    <a:lnTo>
                      <a:pt x="12529" y="6339"/>
                    </a:lnTo>
                    <a:lnTo>
                      <a:pt x="12697" y="6227"/>
                    </a:lnTo>
                    <a:lnTo>
                      <a:pt x="12827" y="6153"/>
                    </a:lnTo>
                    <a:lnTo>
                      <a:pt x="13107" y="5929"/>
                    </a:lnTo>
                    <a:lnTo>
                      <a:pt x="13517" y="5649"/>
                    </a:lnTo>
                    <a:lnTo>
                      <a:pt x="14505" y="4941"/>
                    </a:lnTo>
                    <a:lnTo>
                      <a:pt x="14897" y="4661"/>
                    </a:lnTo>
                    <a:lnTo>
                      <a:pt x="15195" y="4419"/>
                    </a:lnTo>
                    <a:lnTo>
                      <a:pt x="15400" y="4214"/>
                    </a:lnTo>
                    <a:lnTo>
                      <a:pt x="15549" y="4065"/>
                    </a:lnTo>
                    <a:lnTo>
                      <a:pt x="15605" y="3990"/>
                    </a:lnTo>
                    <a:lnTo>
                      <a:pt x="15624" y="3916"/>
                    </a:lnTo>
                    <a:lnTo>
                      <a:pt x="15624" y="3860"/>
                    </a:lnTo>
                    <a:lnTo>
                      <a:pt x="15624" y="3822"/>
                    </a:lnTo>
                    <a:lnTo>
                      <a:pt x="15587" y="3766"/>
                    </a:lnTo>
                    <a:lnTo>
                      <a:pt x="15531" y="3729"/>
                    </a:lnTo>
                    <a:lnTo>
                      <a:pt x="15400" y="3711"/>
                    </a:lnTo>
                    <a:lnTo>
                      <a:pt x="15232" y="3711"/>
                    </a:lnTo>
                    <a:lnTo>
                      <a:pt x="15027" y="3748"/>
                    </a:lnTo>
                    <a:lnTo>
                      <a:pt x="14804" y="3804"/>
                    </a:lnTo>
                    <a:lnTo>
                      <a:pt x="14300" y="3972"/>
                    </a:lnTo>
                    <a:lnTo>
                      <a:pt x="13834" y="4139"/>
                    </a:lnTo>
                    <a:lnTo>
                      <a:pt x="14580" y="3505"/>
                    </a:lnTo>
                    <a:lnTo>
                      <a:pt x="14916" y="3189"/>
                    </a:lnTo>
                    <a:lnTo>
                      <a:pt x="15251" y="2890"/>
                    </a:lnTo>
                    <a:lnTo>
                      <a:pt x="15512" y="2592"/>
                    </a:lnTo>
                    <a:lnTo>
                      <a:pt x="15699" y="2350"/>
                    </a:lnTo>
                    <a:lnTo>
                      <a:pt x="15773" y="2238"/>
                    </a:lnTo>
                    <a:lnTo>
                      <a:pt x="15810" y="2144"/>
                    </a:lnTo>
                    <a:lnTo>
                      <a:pt x="15829" y="2070"/>
                    </a:lnTo>
                    <a:lnTo>
                      <a:pt x="15810" y="2014"/>
                    </a:lnTo>
                    <a:lnTo>
                      <a:pt x="15773" y="1958"/>
                    </a:lnTo>
                    <a:lnTo>
                      <a:pt x="15699" y="1939"/>
                    </a:lnTo>
                    <a:lnTo>
                      <a:pt x="15531" y="1939"/>
                    </a:lnTo>
                    <a:lnTo>
                      <a:pt x="15270" y="2014"/>
                    </a:lnTo>
                    <a:lnTo>
                      <a:pt x="14971" y="2107"/>
                    </a:lnTo>
                    <a:lnTo>
                      <a:pt x="14636" y="2256"/>
                    </a:lnTo>
                    <a:lnTo>
                      <a:pt x="14263" y="2443"/>
                    </a:lnTo>
                    <a:lnTo>
                      <a:pt x="13499" y="2834"/>
                    </a:lnTo>
                    <a:lnTo>
                      <a:pt x="13499" y="2834"/>
                    </a:lnTo>
                    <a:lnTo>
                      <a:pt x="14133" y="2275"/>
                    </a:lnTo>
                    <a:lnTo>
                      <a:pt x="14449" y="1977"/>
                    </a:lnTo>
                    <a:lnTo>
                      <a:pt x="14766" y="1678"/>
                    </a:lnTo>
                    <a:lnTo>
                      <a:pt x="15027" y="1399"/>
                    </a:lnTo>
                    <a:lnTo>
                      <a:pt x="15251" y="1138"/>
                    </a:lnTo>
                    <a:lnTo>
                      <a:pt x="15400" y="895"/>
                    </a:lnTo>
                    <a:lnTo>
                      <a:pt x="15438" y="802"/>
                    </a:lnTo>
                    <a:lnTo>
                      <a:pt x="15456" y="728"/>
                    </a:lnTo>
                    <a:lnTo>
                      <a:pt x="15456" y="672"/>
                    </a:lnTo>
                    <a:lnTo>
                      <a:pt x="15456" y="616"/>
                    </a:lnTo>
                    <a:lnTo>
                      <a:pt x="15419" y="560"/>
                    </a:lnTo>
                    <a:lnTo>
                      <a:pt x="15344" y="504"/>
                    </a:lnTo>
                    <a:lnTo>
                      <a:pt x="15270" y="467"/>
                    </a:lnTo>
                    <a:lnTo>
                      <a:pt x="15177" y="448"/>
                    </a:lnTo>
                    <a:lnTo>
                      <a:pt x="15065" y="467"/>
                    </a:lnTo>
                    <a:lnTo>
                      <a:pt x="14953" y="485"/>
                    </a:lnTo>
                    <a:lnTo>
                      <a:pt x="14804" y="541"/>
                    </a:lnTo>
                    <a:lnTo>
                      <a:pt x="14487" y="709"/>
                    </a:lnTo>
                    <a:lnTo>
                      <a:pt x="14114" y="933"/>
                    </a:lnTo>
                    <a:lnTo>
                      <a:pt x="13685" y="1231"/>
                    </a:lnTo>
                    <a:lnTo>
                      <a:pt x="12622" y="2033"/>
                    </a:lnTo>
                    <a:lnTo>
                      <a:pt x="12622" y="2033"/>
                    </a:lnTo>
                    <a:lnTo>
                      <a:pt x="13014" y="1492"/>
                    </a:lnTo>
                    <a:lnTo>
                      <a:pt x="13200" y="1212"/>
                    </a:lnTo>
                    <a:lnTo>
                      <a:pt x="13368" y="933"/>
                    </a:lnTo>
                    <a:lnTo>
                      <a:pt x="13499" y="672"/>
                    </a:lnTo>
                    <a:lnTo>
                      <a:pt x="13592" y="429"/>
                    </a:lnTo>
                    <a:lnTo>
                      <a:pt x="13610" y="336"/>
                    </a:lnTo>
                    <a:lnTo>
                      <a:pt x="13629" y="243"/>
                    </a:lnTo>
                    <a:lnTo>
                      <a:pt x="13610" y="150"/>
                    </a:lnTo>
                    <a:lnTo>
                      <a:pt x="13592" y="94"/>
                    </a:lnTo>
                    <a:lnTo>
                      <a:pt x="13536" y="38"/>
                    </a:lnTo>
                    <a:lnTo>
                      <a:pt x="1344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62;p41">
                <a:extLst>
                  <a:ext uri="{FF2B5EF4-FFF2-40B4-BE49-F238E27FC236}">
                    <a16:creationId xmlns="" xmlns:a16="http://schemas.microsoft.com/office/drawing/2014/main" id="{E5E8DC88-51DA-8784-7CD6-44EBE695FDCE}"/>
                  </a:ext>
                </a:extLst>
              </p:cNvPr>
              <p:cNvSpPr/>
              <p:nvPr/>
            </p:nvSpPr>
            <p:spPr>
              <a:xfrm>
                <a:off x="2827700" y="3477375"/>
                <a:ext cx="395750" cy="386875"/>
              </a:xfrm>
              <a:custGeom>
                <a:avLst/>
                <a:gdLst/>
                <a:ahLst/>
                <a:cxnLst/>
                <a:rect l="l" t="t" r="r" b="b"/>
                <a:pathLst>
                  <a:path w="15830" h="15475" fill="none" extrusionOk="0">
                    <a:moveTo>
                      <a:pt x="877" y="15474"/>
                    </a:moveTo>
                    <a:lnTo>
                      <a:pt x="877" y="15474"/>
                    </a:lnTo>
                    <a:lnTo>
                      <a:pt x="859" y="15474"/>
                    </a:lnTo>
                    <a:lnTo>
                      <a:pt x="859" y="15474"/>
                    </a:lnTo>
                    <a:lnTo>
                      <a:pt x="821" y="15456"/>
                    </a:lnTo>
                    <a:lnTo>
                      <a:pt x="803" y="15418"/>
                    </a:lnTo>
                    <a:lnTo>
                      <a:pt x="1" y="11820"/>
                    </a:lnTo>
                    <a:lnTo>
                      <a:pt x="1" y="11820"/>
                    </a:lnTo>
                    <a:lnTo>
                      <a:pt x="1" y="11764"/>
                    </a:lnTo>
                    <a:lnTo>
                      <a:pt x="20" y="11727"/>
                    </a:lnTo>
                    <a:lnTo>
                      <a:pt x="7701" y="5519"/>
                    </a:lnTo>
                    <a:lnTo>
                      <a:pt x="7701" y="5519"/>
                    </a:lnTo>
                    <a:lnTo>
                      <a:pt x="7812" y="5183"/>
                    </a:lnTo>
                    <a:lnTo>
                      <a:pt x="7999" y="4587"/>
                    </a:lnTo>
                    <a:lnTo>
                      <a:pt x="8260" y="3822"/>
                    </a:lnTo>
                    <a:lnTo>
                      <a:pt x="8577" y="2983"/>
                    </a:lnTo>
                    <a:lnTo>
                      <a:pt x="8894" y="2144"/>
                    </a:lnTo>
                    <a:lnTo>
                      <a:pt x="9192" y="1436"/>
                    </a:lnTo>
                    <a:lnTo>
                      <a:pt x="9341" y="1156"/>
                    </a:lnTo>
                    <a:lnTo>
                      <a:pt x="9472" y="933"/>
                    </a:lnTo>
                    <a:lnTo>
                      <a:pt x="9584" y="784"/>
                    </a:lnTo>
                    <a:lnTo>
                      <a:pt x="9639" y="728"/>
                    </a:lnTo>
                    <a:lnTo>
                      <a:pt x="9677" y="709"/>
                    </a:lnTo>
                    <a:lnTo>
                      <a:pt x="9677" y="709"/>
                    </a:lnTo>
                    <a:lnTo>
                      <a:pt x="9751" y="709"/>
                    </a:lnTo>
                    <a:lnTo>
                      <a:pt x="9807" y="746"/>
                    </a:lnTo>
                    <a:lnTo>
                      <a:pt x="9807" y="746"/>
                    </a:lnTo>
                    <a:lnTo>
                      <a:pt x="9826" y="765"/>
                    </a:lnTo>
                    <a:lnTo>
                      <a:pt x="9863" y="821"/>
                    </a:lnTo>
                    <a:lnTo>
                      <a:pt x="9882" y="933"/>
                    </a:lnTo>
                    <a:lnTo>
                      <a:pt x="9919" y="1100"/>
                    </a:lnTo>
                    <a:lnTo>
                      <a:pt x="9919" y="1343"/>
                    </a:lnTo>
                    <a:lnTo>
                      <a:pt x="9919" y="1697"/>
                    </a:lnTo>
                    <a:lnTo>
                      <a:pt x="9882" y="2163"/>
                    </a:lnTo>
                    <a:lnTo>
                      <a:pt x="9826" y="2778"/>
                    </a:lnTo>
                    <a:lnTo>
                      <a:pt x="9826" y="2778"/>
                    </a:lnTo>
                    <a:lnTo>
                      <a:pt x="10236" y="2480"/>
                    </a:lnTo>
                    <a:lnTo>
                      <a:pt x="10646" y="2126"/>
                    </a:lnTo>
                    <a:lnTo>
                      <a:pt x="11504" y="1399"/>
                    </a:lnTo>
                    <a:lnTo>
                      <a:pt x="11504" y="1399"/>
                    </a:lnTo>
                    <a:lnTo>
                      <a:pt x="12194" y="802"/>
                    </a:lnTo>
                    <a:lnTo>
                      <a:pt x="12753" y="355"/>
                    </a:lnTo>
                    <a:lnTo>
                      <a:pt x="12977" y="187"/>
                    </a:lnTo>
                    <a:lnTo>
                      <a:pt x="13163" y="75"/>
                    </a:lnTo>
                    <a:lnTo>
                      <a:pt x="13331" y="19"/>
                    </a:lnTo>
                    <a:lnTo>
                      <a:pt x="13387" y="1"/>
                    </a:lnTo>
                    <a:lnTo>
                      <a:pt x="13443" y="1"/>
                    </a:lnTo>
                    <a:lnTo>
                      <a:pt x="13443" y="1"/>
                    </a:lnTo>
                    <a:lnTo>
                      <a:pt x="13536" y="38"/>
                    </a:lnTo>
                    <a:lnTo>
                      <a:pt x="13592" y="94"/>
                    </a:lnTo>
                    <a:lnTo>
                      <a:pt x="13592" y="94"/>
                    </a:lnTo>
                    <a:lnTo>
                      <a:pt x="13610" y="150"/>
                    </a:lnTo>
                    <a:lnTo>
                      <a:pt x="13629" y="243"/>
                    </a:lnTo>
                    <a:lnTo>
                      <a:pt x="13610" y="336"/>
                    </a:lnTo>
                    <a:lnTo>
                      <a:pt x="13592" y="429"/>
                    </a:lnTo>
                    <a:lnTo>
                      <a:pt x="13499" y="672"/>
                    </a:lnTo>
                    <a:lnTo>
                      <a:pt x="13368" y="933"/>
                    </a:lnTo>
                    <a:lnTo>
                      <a:pt x="13200" y="1212"/>
                    </a:lnTo>
                    <a:lnTo>
                      <a:pt x="13014" y="1492"/>
                    </a:lnTo>
                    <a:lnTo>
                      <a:pt x="12622" y="2033"/>
                    </a:lnTo>
                    <a:lnTo>
                      <a:pt x="12622" y="2033"/>
                    </a:lnTo>
                    <a:lnTo>
                      <a:pt x="13685" y="1231"/>
                    </a:lnTo>
                    <a:lnTo>
                      <a:pt x="14114" y="933"/>
                    </a:lnTo>
                    <a:lnTo>
                      <a:pt x="14487" y="709"/>
                    </a:lnTo>
                    <a:lnTo>
                      <a:pt x="14804" y="541"/>
                    </a:lnTo>
                    <a:lnTo>
                      <a:pt x="14953" y="485"/>
                    </a:lnTo>
                    <a:lnTo>
                      <a:pt x="15065" y="467"/>
                    </a:lnTo>
                    <a:lnTo>
                      <a:pt x="15177" y="448"/>
                    </a:lnTo>
                    <a:lnTo>
                      <a:pt x="15270" y="467"/>
                    </a:lnTo>
                    <a:lnTo>
                      <a:pt x="15344" y="504"/>
                    </a:lnTo>
                    <a:lnTo>
                      <a:pt x="15419" y="560"/>
                    </a:lnTo>
                    <a:lnTo>
                      <a:pt x="15419" y="560"/>
                    </a:lnTo>
                    <a:lnTo>
                      <a:pt x="15456" y="616"/>
                    </a:lnTo>
                    <a:lnTo>
                      <a:pt x="15456" y="672"/>
                    </a:lnTo>
                    <a:lnTo>
                      <a:pt x="15456" y="728"/>
                    </a:lnTo>
                    <a:lnTo>
                      <a:pt x="15456" y="728"/>
                    </a:lnTo>
                    <a:lnTo>
                      <a:pt x="15438" y="802"/>
                    </a:lnTo>
                    <a:lnTo>
                      <a:pt x="15400" y="895"/>
                    </a:lnTo>
                    <a:lnTo>
                      <a:pt x="15251" y="1138"/>
                    </a:lnTo>
                    <a:lnTo>
                      <a:pt x="15027" y="1399"/>
                    </a:lnTo>
                    <a:lnTo>
                      <a:pt x="14766" y="1678"/>
                    </a:lnTo>
                    <a:lnTo>
                      <a:pt x="14449" y="1977"/>
                    </a:lnTo>
                    <a:lnTo>
                      <a:pt x="14133" y="2275"/>
                    </a:lnTo>
                    <a:lnTo>
                      <a:pt x="13499" y="2834"/>
                    </a:lnTo>
                    <a:lnTo>
                      <a:pt x="13499" y="2834"/>
                    </a:lnTo>
                    <a:lnTo>
                      <a:pt x="14263" y="2443"/>
                    </a:lnTo>
                    <a:lnTo>
                      <a:pt x="14636" y="2256"/>
                    </a:lnTo>
                    <a:lnTo>
                      <a:pt x="14971" y="2107"/>
                    </a:lnTo>
                    <a:lnTo>
                      <a:pt x="15270" y="2014"/>
                    </a:lnTo>
                    <a:lnTo>
                      <a:pt x="15531" y="1939"/>
                    </a:lnTo>
                    <a:lnTo>
                      <a:pt x="15624" y="1939"/>
                    </a:lnTo>
                    <a:lnTo>
                      <a:pt x="15699" y="1939"/>
                    </a:lnTo>
                    <a:lnTo>
                      <a:pt x="15773" y="1958"/>
                    </a:lnTo>
                    <a:lnTo>
                      <a:pt x="15810" y="2014"/>
                    </a:lnTo>
                    <a:lnTo>
                      <a:pt x="15810" y="2014"/>
                    </a:lnTo>
                    <a:lnTo>
                      <a:pt x="15829" y="2070"/>
                    </a:lnTo>
                    <a:lnTo>
                      <a:pt x="15810" y="2144"/>
                    </a:lnTo>
                    <a:lnTo>
                      <a:pt x="15773" y="2238"/>
                    </a:lnTo>
                    <a:lnTo>
                      <a:pt x="15699" y="2350"/>
                    </a:lnTo>
                    <a:lnTo>
                      <a:pt x="15512" y="2592"/>
                    </a:lnTo>
                    <a:lnTo>
                      <a:pt x="15251" y="2890"/>
                    </a:lnTo>
                    <a:lnTo>
                      <a:pt x="14916" y="3189"/>
                    </a:lnTo>
                    <a:lnTo>
                      <a:pt x="14580" y="3505"/>
                    </a:lnTo>
                    <a:lnTo>
                      <a:pt x="13834" y="4139"/>
                    </a:lnTo>
                    <a:lnTo>
                      <a:pt x="13834" y="4139"/>
                    </a:lnTo>
                    <a:lnTo>
                      <a:pt x="14300" y="3972"/>
                    </a:lnTo>
                    <a:lnTo>
                      <a:pt x="14804" y="3804"/>
                    </a:lnTo>
                    <a:lnTo>
                      <a:pt x="15027" y="3748"/>
                    </a:lnTo>
                    <a:lnTo>
                      <a:pt x="15232" y="3711"/>
                    </a:lnTo>
                    <a:lnTo>
                      <a:pt x="15400" y="3711"/>
                    </a:lnTo>
                    <a:lnTo>
                      <a:pt x="15531" y="3729"/>
                    </a:lnTo>
                    <a:lnTo>
                      <a:pt x="15531" y="3729"/>
                    </a:lnTo>
                    <a:lnTo>
                      <a:pt x="15587" y="3766"/>
                    </a:lnTo>
                    <a:lnTo>
                      <a:pt x="15624" y="3822"/>
                    </a:lnTo>
                    <a:lnTo>
                      <a:pt x="15624" y="3822"/>
                    </a:lnTo>
                    <a:lnTo>
                      <a:pt x="15624" y="3860"/>
                    </a:lnTo>
                    <a:lnTo>
                      <a:pt x="15624" y="3916"/>
                    </a:lnTo>
                    <a:lnTo>
                      <a:pt x="15605" y="3990"/>
                    </a:lnTo>
                    <a:lnTo>
                      <a:pt x="15549" y="4065"/>
                    </a:lnTo>
                    <a:lnTo>
                      <a:pt x="15400" y="4214"/>
                    </a:lnTo>
                    <a:lnTo>
                      <a:pt x="15195" y="4419"/>
                    </a:lnTo>
                    <a:lnTo>
                      <a:pt x="14897" y="4661"/>
                    </a:lnTo>
                    <a:lnTo>
                      <a:pt x="14505" y="4941"/>
                    </a:lnTo>
                    <a:lnTo>
                      <a:pt x="13517" y="5649"/>
                    </a:lnTo>
                    <a:lnTo>
                      <a:pt x="13517" y="5649"/>
                    </a:lnTo>
                    <a:lnTo>
                      <a:pt x="13107" y="5929"/>
                    </a:lnTo>
                    <a:lnTo>
                      <a:pt x="12827" y="6153"/>
                    </a:lnTo>
                    <a:lnTo>
                      <a:pt x="12827" y="6153"/>
                    </a:lnTo>
                    <a:lnTo>
                      <a:pt x="12697" y="6227"/>
                    </a:lnTo>
                    <a:lnTo>
                      <a:pt x="12529" y="6339"/>
                    </a:lnTo>
                    <a:lnTo>
                      <a:pt x="12119" y="6563"/>
                    </a:lnTo>
                    <a:lnTo>
                      <a:pt x="11616" y="6805"/>
                    </a:lnTo>
                    <a:lnTo>
                      <a:pt x="11094" y="7048"/>
                    </a:lnTo>
                    <a:lnTo>
                      <a:pt x="10143" y="7458"/>
                    </a:lnTo>
                    <a:lnTo>
                      <a:pt x="9639" y="7663"/>
                    </a:lnTo>
                    <a:lnTo>
                      <a:pt x="933" y="15456"/>
                    </a:lnTo>
                    <a:lnTo>
                      <a:pt x="933" y="15456"/>
                    </a:lnTo>
                    <a:lnTo>
                      <a:pt x="877" y="15474"/>
                    </a:lnTo>
                    <a:lnTo>
                      <a:pt x="877" y="154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63;p41">
                <a:extLst>
                  <a:ext uri="{FF2B5EF4-FFF2-40B4-BE49-F238E27FC236}">
                    <a16:creationId xmlns="" xmlns:a16="http://schemas.microsoft.com/office/drawing/2014/main" id="{B7808742-D8F5-FB34-2C51-2A17513A8460}"/>
                  </a:ext>
                </a:extLst>
              </p:cNvPr>
              <p:cNvSpPr/>
              <p:nvPr/>
            </p:nvSpPr>
            <p:spPr>
              <a:xfrm>
                <a:off x="2831900" y="3481575"/>
                <a:ext cx="387350" cy="376625"/>
              </a:xfrm>
              <a:custGeom>
                <a:avLst/>
                <a:gdLst/>
                <a:ahLst/>
                <a:cxnLst/>
                <a:rect l="l" t="t" r="r" b="b"/>
                <a:pathLst>
                  <a:path w="15494" h="15065" fill="none" extrusionOk="0">
                    <a:moveTo>
                      <a:pt x="1" y="11652"/>
                    </a:moveTo>
                    <a:lnTo>
                      <a:pt x="765" y="15064"/>
                    </a:lnTo>
                    <a:lnTo>
                      <a:pt x="9378" y="7364"/>
                    </a:lnTo>
                    <a:lnTo>
                      <a:pt x="9378" y="7364"/>
                    </a:lnTo>
                    <a:lnTo>
                      <a:pt x="9397" y="7364"/>
                    </a:lnTo>
                    <a:lnTo>
                      <a:pt x="9397" y="7364"/>
                    </a:lnTo>
                    <a:lnTo>
                      <a:pt x="9826" y="7178"/>
                    </a:lnTo>
                    <a:lnTo>
                      <a:pt x="10777" y="6768"/>
                    </a:lnTo>
                    <a:lnTo>
                      <a:pt x="11317" y="6507"/>
                    </a:lnTo>
                    <a:lnTo>
                      <a:pt x="11821" y="6264"/>
                    </a:lnTo>
                    <a:lnTo>
                      <a:pt x="12249" y="6041"/>
                    </a:lnTo>
                    <a:lnTo>
                      <a:pt x="12417" y="5929"/>
                    </a:lnTo>
                    <a:lnTo>
                      <a:pt x="12548" y="5854"/>
                    </a:lnTo>
                    <a:lnTo>
                      <a:pt x="12548" y="5854"/>
                    </a:lnTo>
                    <a:lnTo>
                      <a:pt x="12846" y="5631"/>
                    </a:lnTo>
                    <a:lnTo>
                      <a:pt x="13256" y="5351"/>
                    </a:lnTo>
                    <a:lnTo>
                      <a:pt x="13256" y="5351"/>
                    </a:lnTo>
                    <a:lnTo>
                      <a:pt x="13853" y="4922"/>
                    </a:lnTo>
                    <a:lnTo>
                      <a:pt x="14524" y="4437"/>
                    </a:lnTo>
                    <a:lnTo>
                      <a:pt x="14822" y="4195"/>
                    </a:lnTo>
                    <a:lnTo>
                      <a:pt x="15083" y="3990"/>
                    </a:lnTo>
                    <a:lnTo>
                      <a:pt x="15232" y="3822"/>
                    </a:lnTo>
                    <a:lnTo>
                      <a:pt x="15288" y="3766"/>
                    </a:lnTo>
                    <a:lnTo>
                      <a:pt x="15307" y="3710"/>
                    </a:lnTo>
                    <a:lnTo>
                      <a:pt x="15307" y="3710"/>
                    </a:lnTo>
                    <a:lnTo>
                      <a:pt x="15270" y="3692"/>
                    </a:lnTo>
                    <a:lnTo>
                      <a:pt x="15214" y="3692"/>
                    </a:lnTo>
                    <a:lnTo>
                      <a:pt x="15064" y="3710"/>
                    </a:lnTo>
                    <a:lnTo>
                      <a:pt x="14859" y="3748"/>
                    </a:lnTo>
                    <a:lnTo>
                      <a:pt x="14598" y="3822"/>
                    </a:lnTo>
                    <a:lnTo>
                      <a:pt x="13965" y="4027"/>
                    </a:lnTo>
                    <a:lnTo>
                      <a:pt x="13219" y="4326"/>
                    </a:lnTo>
                    <a:lnTo>
                      <a:pt x="13219" y="4326"/>
                    </a:lnTo>
                    <a:lnTo>
                      <a:pt x="13163" y="4326"/>
                    </a:lnTo>
                    <a:lnTo>
                      <a:pt x="13126" y="4288"/>
                    </a:lnTo>
                    <a:lnTo>
                      <a:pt x="13126" y="4288"/>
                    </a:lnTo>
                    <a:lnTo>
                      <a:pt x="13107" y="4232"/>
                    </a:lnTo>
                    <a:lnTo>
                      <a:pt x="13144" y="4195"/>
                    </a:lnTo>
                    <a:lnTo>
                      <a:pt x="13144" y="4195"/>
                    </a:lnTo>
                    <a:lnTo>
                      <a:pt x="14002" y="3468"/>
                    </a:lnTo>
                    <a:lnTo>
                      <a:pt x="14412" y="3114"/>
                    </a:lnTo>
                    <a:lnTo>
                      <a:pt x="14766" y="2778"/>
                    </a:lnTo>
                    <a:lnTo>
                      <a:pt x="15083" y="2480"/>
                    </a:lnTo>
                    <a:lnTo>
                      <a:pt x="15307" y="2219"/>
                    </a:lnTo>
                    <a:lnTo>
                      <a:pt x="15456" y="2032"/>
                    </a:lnTo>
                    <a:lnTo>
                      <a:pt x="15493" y="1958"/>
                    </a:lnTo>
                    <a:lnTo>
                      <a:pt x="15493" y="1921"/>
                    </a:lnTo>
                    <a:lnTo>
                      <a:pt x="15493" y="1921"/>
                    </a:lnTo>
                    <a:lnTo>
                      <a:pt x="15456" y="1902"/>
                    </a:lnTo>
                    <a:lnTo>
                      <a:pt x="15381" y="1921"/>
                    </a:lnTo>
                    <a:lnTo>
                      <a:pt x="15158" y="1976"/>
                    </a:lnTo>
                    <a:lnTo>
                      <a:pt x="14841" y="2107"/>
                    </a:lnTo>
                    <a:lnTo>
                      <a:pt x="14468" y="2275"/>
                    </a:lnTo>
                    <a:lnTo>
                      <a:pt x="14039" y="2480"/>
                    </a:lnTo>
                    <a:lnTo>
                      <a:pt x="13592" y="2722"/>
                    </a:lnTo>
                    <a:lnTo>
                      <a:pt x="12641" y="3244"/>
                    </a:lnTo>
                    <a:lnTo>
                      <a:pt x="12641" y="3244"/>
                    </a:lnTo>
                    <a:lnTo>
                      <a:pt x="12604" y="3263"/>
                    </a:lnTo>
                    <a:lnTo>
                      <a:pt x="12585" y="3263"/>
                    </a:lnTo>
                    <a:lnTo>
                      <a:pt x="12548" y="3244"/>
                    </a:lnTo>
                    <a:lnTo>
                      <a:pt x="12529" y="3226"/>
                    </a:lnTo>
                    <a:lnTo>
                      <a:pt x="12529" y="3226"/>
                    </a:lnTo>
                    <a:lnTo>
                      <a:pt x="12510" y="3188"/>
                    </a:lnTo>
                    <a:lnTo>
                      <a:pt x="12510" y="3170"/>
                    </a:lnTo>
                    <a:lnTo>
                      <a:pt x="12529" y="3132"/>
                    </a:lnTo>
                    <a:lnTo>
                      <a:pt x="12548" y="3114"/>
                    </a:lnTo>
                    <a:lnTo>
                      <a:pt x="12548" y="3114"/>
                    </a:lnTo>
                    <a:lnTo>
                      <a:pt x="13368" y="2424"/>
                    </a:lnTo>
                    <a:lnTo>
                      <a:pt x="13797" y="2051"/>
                    </a:lnTo>
                    <a:lnTo>
                      <a:pt x="14207" y="1660"/>
                    </a:lnTo>
                    <a:lnTo>
                      <a:pt x="14561" y="1305"/>
                    </a:lnTo>
                    <a:lnTo>
                      <a:pt x="14859" y="988"/>
                    </a:lnTo>
                    <a:lnTo>
                      <a:pt x="14971" y="858"/>
                    </a:lnTo>
                    <a:lnTo>
                      <a:pt x="15046" y="727"/>
                    </a:lnTo>
                    <a:lnTo>
                      <a:pt x="15102" y="616"/>
                    </a:lnTo>
                    <a:lnTo>
                      <a:pt x="15139" y="541"/>
                    </a:lnTo>
                    <a:lnTo>
                      <a:pt x="15139" y="541"/>
                    </a:lnTo>
                    <a:lnTo>
                      <a:pt x="15120" y="504"/>
                    </a:lnTo>
                    <a:lnTo>
                      <a:pt x="15120" y="504"/>
                    </a:lnTo>
                    <a:lnTo>
                      <a:pt x="15064" y="466"/>
                    </a:lnTo>
                    <a:lnTo>
                      <a:pt x="14990" y="448"/>
                    </a:lnTo>
                    <a:lnTo>
                      <a:pt x="14897" y="466"/>
                    </a:lnTo>
                    <a:lnTo>
                      <a:pt x="14785" y="485"/>
                    </a:lnTo>
                    <a:lnTo>
                      <a:pt x="14505" y="616"/>
                    </a:lnTo>
                    <a:lnTo>
                      <a:pt x="14170" y="821"/>
                    </a:lnTo>
                    <a:lnTo>
                      <a:pt x="13797" y="1063"/>
                    </a:lnTo>
                    <a:lnTo>
                      <a:pt x="13405" y="1361"/>
                    </a:lnTo>
                    <a:lnTo>
                      <a:pt x="12529" y="1995"/>
                    </a:lnTo>
                    <a:lnTo>
                      <a:pt x="12529" y="1995"/>
                    </a:lnTo>
                    <a:lnTo>
                      <a:pt x="12026" y="2387"/>
                    </a:lnTo>
                    <a:lnTo>
                      <a:pt x="12026" y="2387"/>
                    </a:lnTo>
                    <a:lnTo>
                      <a:pt x="11970" y="2405"/>
                    </a:lnTo>
                    <a:lnTo>
                      <a:pt x="11914" y="2368"/>
                    </a:lnTo>
                    <a:lnTo>
                      <a:pt x="11914" y="2368"/>
                    </a:lnTo>
                    <a:lnTo>
                      <a:pt x="11895" y="2312"/>
                    </a:lnTo>
                    <a:lnTo>
                      <a:pt x="11914" y="2275"/>
                    </a:lnTo>
                    <a:lnTo>
                      <a:pt x="11914" y="2275"/>
                    </a:lnTo>
                    <a:lnTo>
                      <a:pt x="12175" y="1958"/>
                    </a:lnTo>
                    <a:lnTo>
                      <a:pt x="12436" y="1622"/>
                    </a:lnTo>
                    <a:lnTo>
                      <a:pt x="12678" y="1268"/>
                    </a:lnTo>
                    <a:lnTo>
                      <a:pt x="12902" y="932"/>
                    </a:lnTo>
                    <a:lnTo>
                      <a:pt x="13088" y="634"/>
                    </a:lnTo>
                    <a:lnTo>
                      <a:pt x="13219" y="355"/>
                    </a:lnTo>
                    <a:lnTo>
                      <a:pt x="13275" y="243"/>
                    </a:lnTo>
                    <a:lnTo>
                      <a:pt x="13293" y="149"/>
                    </a:lnTo>
                    <a:lnTo>
                      <a:pt x="13293" y="75"/>
                    </a:lnTo>
                    <a:lnTo>
                      <a:pt x="13275" y="19"/>
                    </a:lnTo>
                    <a:lnTo>
                      <a:pt x="13275" y="19"/>
                    </a:lnTo>
                    <a:lnTo>
                      <a:pt x="13256" y="0"/>
                    </a:lnTo>
                    <a:lnTo>
                      <a:pt x="13256" y="0"/>
                    </a:lnTo>
                    <a:lnTo>
                      <a:pt x="13200" y="0"/>
                    </a:lnTo>
                    <a:lnTo>
                      <a:pt x="13144" y="19"/>
                    </a:lnTo>
                    <a:lnTo>
                      <a:pt x="12976" y="112"/>
                    </a:lnTo>
                    <a:lnTo>
                      <a:pt x="12771" y="243"/>
                    </a:lnTo>
                    <a:lnTo>
                      <a:pt x="12548" y="429"/>
                    </a:lnTo>
                    <a:lnTo>
                      <a:pt x="12007" y="858"/>
                    </a:lnTo>
                    <a:lnTo>
                      <a:pt x="11429" y="1361"/>
                    </a:lnTo>
                    <a:lnTo>
                      <a:pt x="11429" y="1361"/>
                    </a:lnTo>
                    <a:lnTo>
                      <a:pt x="10497" y="2163"/>
                    </a:lnTo>
                    <a:lnTo>
                      <a:pt x="10049" y="2536"/>
                    </a:lnTo>
                    <a:lnTo>
                      <a:pt x="9602" y="2853"/>
                    </a:lnTo>
                    <a:lnTo>
                      <a:pt x="9602" y="2853"/>
                    </a:lnTo>
                    <a:lnTo>
                      <a:pt x="9565" y="2871"/>
                    </a:lnTo>
                    <a:lnTo>
                      <a:pt x="9527" y="2853"/>
                    </a:lnTo>
                    <a:lnTo>
                      <a:pt x="9527" y="2853"/>
                    </a:lnTo>
                    <a:lnTo>
                      <a:pt x="9490" y="2834"/>
                    </a:lnTo>
                    <a:lnTo>
                      <a:pt x="9490" y="2778"/>
                    </a:lnTo>
                    <a:lnTo>
                      <a:pt x="9490" y="2778"/>
                    </a:lnTo>
                    <a:lnTo>
                      <a:pt x="9546" y="2200"/>
                    </a:lnTo>
                    <a:lnTo>
                      <a:pt x="9583" y="1753"/>
                    </a:lnTo>
                    <a:lnTo>
                      <a:pt x="9583" y="1399"/>
                    </a:lnTo>
                    <a:lnTo>
                      <a:pt x="9583" y="1138"/>
                    </a:lnTo>
                    <a:lnTo>
                      <a:pt x="9583" y="951"/>
                    </a:lnTo>
                    <a:lnTo>
                      <a:pt x="9565" y="821"/>
                    </a:lnTo>
                    <a:lnTo>
                      <a:pt x="9546" y="746"/>
                    </a:lnTo>
                    <a:lnTo>
                      <a:pt x="9527" y="709"/>
                    </a:lnTo>
                    <a:lnTo>
                      <a:pt x="9527" y="709"/>
                    </a:lnTo>
                    <a:lnTo>
                      <a:pt x="9453" y="802"/>
                    </a:lnTo>
                    <a:lnTo>
                      <a:pt x="9360" y="951"/>
                    </a:lnTo>
                    <a:lnTo>
                      <a:pt x="9117" y="1473"/>
                    </a:lnTo>
                    <a:lnTo>
                      <a:pt x="8838" y="2163"/>
                    </a:lnTo>
                    <a:lnTo>
                      <a:pt x="8521" y="2946"/>
                    </a:lnTo>
                    <a:lnTo>
                      <a:pt x="8222" y="3748"/>
                    </a:lnTo>
                    <a:lnTo>
                      <a:pt x="7980" y="4475"/>
                    </a:lnTo>
                    <a:lnTo>
                      <a:pt x="7794" y="5071"/>
                    </a:lnTo>
                    <a:lnTo>
                      <a:pt x="7682" y="5407"/>
                    </a:lnTo>
                    <a:lnTo>
                      <a:pt x="7682" y="5407"/>
                    </a:lnTo>
                    <a:lnTo>
                      <a:pt x="7663" y="5463"/>
                    </a:lnTo>
                    <a:lnTo>
                      <a:pt x="1" y="116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64;p41">
                <a:extLst>
                  <a:ext uri="{FF2B5EF4-FFF2-40B4-BE49-F238E27FC236}">
                    <a16:creationId xmlns="" xmlns:a16="http://schemas.microsoft.com/office/drawing/2014/main" id="{CDB0DCE3-AE1A-A27A-0F86-EE832B9546A6}"/>
                  </a:ext>
                </a:extLst>
              </p:cNvPr>
              <p:cNvSpPr/>
              <p:nvPr/>
            </p:nvSpPr>
            <p:spPr>
              <a:xfrm>
                <a:off x="3214550" y="3574325"/>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65;p41">
                <a:extLst>
                  <a:ext uri="{FF2B5EF4-FFF2-40B4-BE49-F238E27FC236}">
                    <a16:creationId xmlns="" xmlns:a16="http://schemas.microsoft.com/office/drawing/2014/main" id="{2F475D63-2382-F401-B981-9630A82CFF2B}"/>
                  </a:ext>
                </a:extLst>
              </p:cNvPr>
              <p:cNvSpPr/>
              <p:nvPr/>
            </p:nvSpPr>
            <p:spPr>
              <a:xfrm>
                <a:off x="2130000" y="3536575"/>
                <a:ext cx="390125" cy="260100"/>
              </a:xfrm>
              <a:custGeom>
                <a:avLst/>
                <a:gdLst/>
                <a:ahLst/>
                <a:cxnLst/>
                <a:rect l="l" t="t" r="r" b="b"/>
                <a:pathLst>
                  <a:path w="15605" h="10404" extrusionOk="0">
                    <a:moveTo>
                      <a:pt x="8539" y="0"/>
                    </a:moveTo>
                    <a:lnTo>
                      <a:pt x="4008" y="802"/>
                    </a:lnTo>
                    <a:lnTo>
                      <a:pt x="4941" y="4698"/>
                    </a:lnTo>
                    <a:lnTo>
                      <a:pt x="0" y="6954"/>
                    </a:lnTo>
                    <a:lnTo>
                      <a:pt x="9154" y="10403"/>
                    </a:lnTo>
                    <a:lnTo>
                      <a:pt x="15604" y="3449"/>
                    </a:lnTo>
                    <a:lnTo>
                      <a:pt x="9639" y="3859"/>
                    </a:lnTo>
                    <a:lnTo>
                      <a:pt x="8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66;p41">
                <a:extLst>
                  <a:ext uri="{FF2B5EF4-FFF2-40B4-BE49-F238E27FC236}">
                    <a16:creationId xmlns="" xmlns:a16="http://schemas.microsoft.com/office/drawing/2014/main" id="{EBFD6A86-22CC-FAC7-E7F9-4E0E7F0A46FC}"/>
                  </a:ext>
                </a:extLst>
              </p:cNvPr>
              <p:cNvSpPr/>
              <p:nvPr/>
            </p:nvSpPr>
            <p:spPr>
              <a:xfrm>
                <a:off x="2344375" y="3546350"/>
                <a:ext cx="47100" cy="88575"/>
              </a:xfrm>
              <a:custGeom>
                <a:avLst/>
                <a:gdLst/>
                <a:ahLst/>
                <a:cxnLst/>
                <a:rect l="l" t="t" r="r" b="b"/>
                <a:pathLst>
                  <a:path w="1884" h="3543" extrusionOk="0">
                    <a:moveTo>
                      <a:pt x="76" y="1"/>
                    </a:moveTo>
                    <a:lnTo>
                      <a:pt x="38" y="19"/>
                    </a:lnTo>
                    <a:lnTo>
                      <a:pt x="20" y="38"/>
                    </a:lnTo>
                    <a:lnTo>
                      <a:pt x="1" y="75"/>
                    </a:lnTo>
                    <a:lnTo>
                      <a:pt x="20" y="94"/>
                    </a:lnTo>
                    <a:lnTo>
                      <a:pt x="989" y="3487"/>
                    </a:lnTo>
                    <a:lnTo>
                      <a:pt x="1008" y="3524"/>
                    </a:lnTo>
                    <a:lnTo>
                      <a:pt x="1064" y="3543"/>
                    </a:lnTo>
                    <a:lnTo>
                      <a:pt x="1809" y="3487"/>
                    </a:lnTo>
                    <a:lnTo>
                      <a:pt x="1847" y="3487"/>
                    </a:lnTo>
                    <a:lnTo>
                      <a:pt x="1865" y="3468"/>
                    </a:lnTo>
                    <a:lnTo>
                      <a:pt x="1884" y="3431"/>
                    </a:lnTo>
                    <a:lnTo>
                      <a:pt x="1884" y="3412"/>
                    </a:lnTo>
                    <a:lnTo>
                      <a:pt x="1884" y="3375"/>
                    </a:lnTo>
                    <a:lnTo>
                      <a:pt x="1865" y="3356"/>
                    </a:lnTo>
                    <a:lnTo>
                      <a:pt x="1828" y="3338"/>
                    </a:lnTo>
                    <a:lnTo>
                      <a:pt x="1809" y="3338"/>
                    </a:lnTo>
                    <a:lnTo>
                      <a:pt x="1120" y="3375"/>
                    </a:lnTo>
                    <a:lnTo>
                      <a:pt x="169" y="57"/>
                    </a:lnTo>
                    <a:lnTo>
                      <a:pt x="150" y="19"/>
                    </a:lnTo>
                    <a:lnTo>
                      <a:pt x="1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67;p41">
                <a:extLst>
                  <a:ext uri="{FF2B5EF4-FFF2-40B4-BE49-F238E27FC236}">
                    <a16:creationId xmlns="" xmlns:a16="http://schemas.microsoft.com/office/drawing/2014/main" id="{40224309-A046-6336-DD9F-C6ABABF25E8A}"/>
                  </a:ext>
                </a:extLst>
              </p:cNvPr>
              <p:cNvSpPr/>
              <p:nvPr/>
            </p:nvSpPr>
            <p:spPr>
              <a:xfrm>
                <a:off x="2236725" y="3588775"/>
                <a:ext cx="19125" cy="71800"/>
              </a:xfrm>
              <a:custGeom>
                <a:avLst/>
                <a:gdLst/>
                <a:ahLst/>
                <a:cxnLst/>
                <a:rect l="l" t="t" r="r" b="b"/>
                <a:pathLst>
                  <a:path w="765" h="2872" extrusionOk="0">
                    <a:moveTo>
                      <a:pt x="19" y="0"/>
                    </a:moveTo>
                    <a:lnTo>
                      <a:pt x="0" y="38"/>
                    </a:lnTo>
                    <a:lnTo>
                      <a:pt x="0" y="56"/>
                    </a:lnTo>
                    <a:lnTo>
                      <a:pt x="0" y="93"/>
                    </a:lnTo>
                    <a:lnTo>
                      <a:pt x="578" y="2554"/>
                    </a:lnTo>
                    <a:lnTo>
                      <a:pt x="224" y="2722"/>
                    </a:lnTo>
                    <a:lnTo>
                      <a:pt x="187" y="2741"/>
                    </a:lnTo>
                    <a:lnTo>
                      <a:pt x="187" y="2759"/>
                    </a:lnTo>
                    <a:lnTo>
                      <a:pt x="168" y="2797"/>
                    </a:lnTo>
                    <a:lnTo>
                      <a:pt x="187" y="2834"/>
                    </a:lnTo>
                    <a:lnTo>
                      <a:pt x="205" y="2871"/>
                    </a:lnTo>
                    <a:lnTo>
                      <a:pt x="280" y="2871"/>
                    </a:lnTo>
                    <a:lnTo>
                      <a:pt x="709" y="2685"/>
                    </a:lnTo>
                    <a:lnTo>
                      <a:pt x="746" y="2648"/>
                    </a:lnTo>
                    <a:lnTo>
                      <a:pt x="765" y="2592"/>
                    </a:lnTo>
                    <a:lnTo>
                      <a:pt x="150" y="56"/>
                    </a:lnTo>
                    <a:lnTo>
                      <a:pt x="131" y="19"/>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68;p41">
                <a:extLst>
                  <a:ext uri="{FF2B5EF4-FFF2-40B4-BE49-F238E27FC236}">
                    <a16:creationId xmlns="" xmlns:a16="http://schemas.microsoft.com/office/drawing/2014/main" id="{523AD81A-D6CC-EAA6-7DD6-1F230E0517F7}"/>
                  </a:ext>
                </a:extLst>
              </p:cNvPr>
              <p:cNvSpPr/>
              <p:nvPr/>
            </p:nvSpPr>
            <p:spPr>
              <a:xfrm>
                <a:off x="2568575" y="4662625"/>
                <a:ext cx="199500" cy="808200"/>
              </a:xfrm>
              <a:custGeom>
                <a:avLst/>
                <a:gdLst/>
                <a:ahLst/>
                <a:cxnLst/>
                <a:rect l="l" t="t" r="r" b="b"/>
                <a:pathLst>
                  <a:path w="7980" h="32328" extrusionOk="0">
                    <a:moveTo>
                      <a:pt x="373" y="0"/>
                    </a:moveTo>
                    <a:lnTo>
                      <a:pt x="1510" y="8185"/>
                    </a:lnTo>
                    <a:lnTo>
                      <a:pt x="1305" y="8464"/>
                    </a:lnTo>
                    <a:lnTo>
                      <a:pt x="1100" y="8763"/>
                    </a:lnTo>
                    <a:lnTo>
                      <a:pt x="839" y="9154"/>
                    </a:lnTo>
                    <a:lnTo>
                      <a:pt x="578" y="9583"/>
                    </a:lnTo>
                    <a:lnTo>
                      <a:pt x="336" y="10030"/>
                    </a:lnTo>
                    <a:lnTo>
                      <a:pt x="224" y="10254"/>
                    </a:lnTo>
                    <a:lnTo>
                      <a:pt x="149" y="10478"/>
                    </a:lnTo>
                    <a:lnTo>
                      <a:pt x="56" y="10683"/>
                    </a:lnTo>
                    <a:lnTo>
                      <a:pt x="19" y="10888"/>
                    </a:lnTo>
                    <a:lnTo>
                      <a:pt x="0" y="11018"/>
                    </a:lnTo>
                    <a:lnTo>
                      <a:pt x="0" y="11242"/>
                    </a:lnTo>
                    <a:lnTo>
                      <a:pt x="75" y="11876"/>
                    </a:lnTo>
                    <a:lnTo>
                      <a:pt x="205" y="12771"/>
                    </a:lnTo>
                    <a:lnTo>
                      <a:pt x="392" y="13852"/>
                    </a:lnTo>
                    <a:lnTo>
                      <a:pt x="858" y="16500"/>
                    </a:lnTo>
                    <a:lnTo>
                      <a:pt x="1436" y="19427"/>
                    </a:lnTo>
                    <a:lnTo>
                      <a:pt x="2014" y="22298"/>
                    </a:lnTo>
                    <a:lnTo>
                      <a:pt x="2517" y="24796"/>
                    </a:lnTo>
                    <a:lnTo>
                      <a:pt x="3021" y="27201"/>
                    </a:lnTo>
                    <a:lnTo>
                      <a:pt x="2648" y="28599"/>
                    </a:lnTo>
                    <a:lnTo>
                      <a:pt x="4326" y="32328"/>
                    </a:lnTo>
                    <a:lnTo>
                      <a:pt x="7047" y="32309"/>
                    </a:lnTo>
                    <a:lnTo>
                      <a:pt x="5109" y="27294"/>
                    </a:lnTo>
                    <a:lnTo>
                      <a:pt x="79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69;p41">
                <a:extLst>
                  <a:ext uri="{FF2B5EF4-FFF2-40B4-BE49-F238E27FC236}">
                    <a16:creationId xmlns="" xmlns:a16="http://schemas.microsoft.com/office/drawing/2014/main" id="{B5EE61AF-4C41-FC85-FAC4-690E4993E3D1}"/>
                  </a:ext>
                </a:extLst>
              </p:cNvPr>
              <p:cNvSpPr/>
              <p:nvPr/>
            </p:nvSpPr>
            <p:spPr>
              <a:xfrm>
                <a:off x="2566700" y="4660750"/>
                <a:ext cx="203250" cy="812400"/>
              </a:xfrm>
              <a:custGeom>
                <a:avLst/>
                <a:gdLst/>
                <a:ahLst/>
                <a:cxnLst/>
                <a:rect l="l" t="t" r="r" b="b"/>
                <a:pathLst>
                  <a:path w="8130" h="32496" extrusionOk="0">
                    <a:moveTo>
                      <a:pt x="7961" y="150"/>
                    </a:moveTo>
                    <a:lnTo>
                      <a:pt x="5090" y="27369"/>
                    </a:lnTo>
                    <a:lnTo>
                      <a:pt x="5090" y="27406"/>
                    </a:lnTo>
                    <a:lnTo>
                      <a:pt x="6992" y="32309"/>
                    </a:lnTo>
                    <a:lnTo>
                      <a:pt x="4456" y="32328"/>
                    </a:lnTo>
                    <a:lnTo>
                      <a:pt x="2797" y="28674"/>
                    </a:lnTo>
                    <a:lnTo>
                      <a:pt x="3170" y="27294"/>
                    </a:lnTo>
                    <a:lnTo>
                      <a:pt x="3170" y="27257"/>
                    </a:lnTo>
                    <a:lnTo>
                      <a:pt x="2219" y="22596"/>
                    </a:lnTo>
                    <a:lnTo>
                      <a:pt x="1679" y="19986"/>
                    </a:lnTo>
                    <a:lnTo>
                      <a:pt x="1194" y="17432"/>
                    </a:lnTo>
                    <a:lnTo>
                      <a:pt x="747" y="15083"/>
                    </a:lnTo>
                    <a:lnTo>
                      <a:pt x="411" y="13107"/>
                    </a:lnTo>
                    <a:lnTo>
                      <a:pt x="280" y="12324"/>
                    </a:lnTo>
                    <a:lnTo>
                      <a:pt x="206" y="11690"/>
                    </a:lnTo>
                    <a:lnTo>
                      <a:pt x="169" y="11224"/>
                    </a:lnTo>
                    <a:lnTo>
                      <a:pt x="150" y="11075"/>
                    </a:lnTo>
                    <a:lnTo>
                      <a:pt x="169" y="10982"/>
                    </a:lnTo>
                    <a:lnTo>
                      <a:pt x="224" y="10776"/>
                    </a:lnTo>
                    <a:lnTo>
                      <a:pt x="299" y="10571"/>
                    </a:lnTo>
                    <a:lnTo>
                      <a:pt x="374" y="10366"/>
                    </a:lnTo>
                    <a:lnTo>
                      <a:pt x="485" y="10143"/>
                    </a:lnTo>
                    <a:lnTo>
                      <a:pt x="728" y="9695"/>
                    </a:lnTo>
                    <a:lnTo>
                      <a:pt x="989" y="9285"/>
                    </a:lnTo>
                    <a:lnTo>
                      <a:pt x="1231" y="8894"/>
                    </a:lnTo>
                    <a:lnTo>
                      <a:pt x="1455" y="8595"/>
                    </a:lnTo>
                    <a:lnTo>
                      <a:pt x="1660" y="8297"/>
                    </a:lnTo>
                    <a:lnTo>
                      <a:pt x="1679" y="8278"/>
                    </a:lnTo>
                    <a:lnTo>
                      <a:pt x="1679" y="8241"/>
                    </a:lnTo>
                    <a:lnTo>
                      <a:pt x="541" y="150"/>
                    </a:lnTo>
                    <a:close/>
                    <a:moveTo>
                      <a:pt x="411" y="1"/>
                    </a:moveTo>
                    <a:lnTo>
                      <a:pt x="374" y="19"/>
                    </a:lnTo>
                    <a:lnTo>
                      <a:pt x="355" y="57"/>
                    </a:lnTo>
                    <a:lnTo>
                      <a:pt x="355" y="94"/>
                    </a:lnTo>
                    <a:lnTo>
                      <a:pt x="1511" y="8241"/>
                    </a:lnTo>
                    <a:lnTo>
                      <a:pt x="1231" y="8614"/>
                    </a:lnTo>
                    <a:lnTo>
                      <a:pt x="1008" y="8931"/>
                    </a:lnTo>
                    <a:lnTo>
                      <a:pt x="765" y="9304"/>
                    </a:lnTo>
                    <a:lnTo>
                      <a:pt x="523" y="9714"/>
                    </a:lnTo>
                    <a:lnTo>
                      <a:pt x="299" y="10143"/>
                    </a:lnTo>
                    <a:lnTo>
                      <a:pt x="131" y="10553"/>
                    </a:lnTo>
                    <a:lnTo>
                      <a:pt x="57" y="10758"/>
                    </a:lnTo>
                    <a:lnTo>
                      <a:pt x="1" y="10944"/>
                    </a:lnTo>
                    <a:lnTo>
                      <a:pt x="1" y="11075"/>
                    </a:lnTo>
                    <a:lnTo>
                      <a:pt x="1" y="11280"/>
                    </a:lnTo>
                    <a:lnTo>
                      <a:pt x="75" y="11895"/>
                    </a:lnTo>
                    <a:lnTo>
                      <a:pt x="187" y="12753"/>
                    </a:lnTo>
                    <a:lnTo>
                      <a:pt x="355" y="13797"/>
                    </a:lnTo>
                    <a:lnTo>
                      <a:pt x="821" y="16332"/>
                    </a:lnTo>
                    <a:lnTo>
                      <a:pt x="1362" y="19166"/>
                    </a:lnTo>
                    <a:lnTo>
                      <a:pt x="1921" y="22000"/>
                    </a:lnTo>
                    <a:lnTo>
                      <a:pt x="2443" y="24498"/>
                    </a:lnTo>
                    <a:lnTo>
                      <a:pt x="3021" y="27257"/>
                    </a:lnTo>
                    <a:lnTo>
                      <a:pt x="2648" y="28655"/>
                    </a:lnTo>
                    <a:lnTo>
                      <a:pt x="2648" y="28711"/>
                    </a:lnTo>
                    <a:lnTo>
                      <a:pt x="4326" y="32440"/>
                    </a:lnTo>
                    <a:lnTo>
                      <a:pt x="4345" y="32477"/>
                    </a:lnTo>
                    <a:lnTo>
                      <a:pt x="4401" y="32496"/>
                    </a:lnTo>
                    <a:lnTo>
                      <a:pt x="7122" y="32459"/>
                    </a:lnTo>
                    <a:lnTo>
                      <a:pt x="7160" y="32459"/>
                    </a:lnTo>
                    <a:lnTo>
                      <a:pt x="7178" y="32421"/>
                    </a:lnTo>
                    <a:lnTo>
                      <a:pt x="7197" y="32403"/>
                    </a:lnTo>
                    <a:lnTo>
                      <a:pt x="7197" y="32347"/>
                    </a:lnTo>
                    <a:lnTo>
                      <a:pt x="5258" y="27369"/>
                    </a:lnTo>
                    <a:lnTo>
                      <a:pt x="8129" y="75"/>
                    </a:lnTo>
                    <a:lnTo>
                      <a:pt x="8129" y="57"/>
                    </a:lnTo>
                    <a:lnTo>
                      <a:pt x="8111" y="19"/>
                    </a:lnTo>
                    <a:lnTo>
                      <a:pt x="809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70;p41">
                <a:extLst>
                  <a:ext uri="{FF2B5EF4-FFF2-40B4-BE49-F238E27FC236}">
                    <a16:creationId xmlns="" xmlns:a16="http://schemas.microsoft.com/office/drawing/2014/main" id="{32EE0BF7-42B9-5CA8-0F8C-9224C6D25D15}"/>
                  </a:ext>
                </a:extLst>
              </p:cNvPr>
              <p:cNvSpPr/>
              <p:nvPr/>
            </p:nvSpPr>
            <p:spPr>
              <a:xfrm>
                <a:off x="2620775" y="5348225"/>
                <a:ext cx="142175" cy="126800"/>
              </a:xfrm>
              <a:custGeom>
                <a:avLst/>
                <a:gdLst/>
                <a:ahLst/>
                <a:cxnLst/>
                <a:rect l="l" t="t" r="r" b="b"/>
                <a:pathLst>
                  <a:path w="5687" h="5072" extrusionOk="0">
                    <a:moveTo>
                      <a:pt x="877" y="0"/>
                    </a:moveTo>
                    <a:lnTo>
                      <a:pt x="0" y="1306"/>
                    </a:lnTo>
                    <a:lnTo>
                      <a:pt x="299" y="5071"/>
                    </a:lnTo>
                    <a:lnTo>
                      <a:pt x="746" y="1622"/>
                    </a:lnTo>
                    <a:lnTo>
                      <a:pt x="2256" y="5071"/>
                    </a:lnTo>
                    <a:lnTo>
                      <a:pt x="5687" y="5071"/>
                    </a:lnTo>
                    <a:lnTo>
                      <a:pt x="5668" y="5034"/>
                    </a:lnTo>
                    <a:lnTo>
                      <a:pt x="5612" y="4941"/>
                    </a:lnTo>
                    <a:lnTo>
                      <a:pt x="5556" y="4885"/>
                    </a:lnTo>
                    <a:lnTo>
                      <a:pt x="5481" y="4829"/>
                    </a:lnTo>
                    <a:lnTo>
                      <a:pt x="5370" y="4773"/>
                    </a:lnTo>
                    <a:lnTo>
                      <a:pt x="5239" y="4699"/>
                    </a:lnTo>
                    <a:lnTo>
                      <a:pt x="5071" y="4643"/>
                    </a:lnTo>
                    <a:lnTo>
                      <a:pt x="4866" y="4587"/>
                    </a:lnTo>
                    <a:lnTo>
                      <a:pt x="4643" y="4531"/>
                    </a:lnTo>
                    <a:lnTo>
                      <a:pt x="4363" y="4493"/>
                    </a:lnTo>
                    <a:lnTo>
                      <a:pt x="4027" y="4456"/>
                    </a:lnTo>
                    <a:lnTo>
                      <a:pt x="3226" y="4456"/>
                    </a:lnTo>
                    <a:lnTo>
                      <a:pt x="2760" y="4475"/>
                    </a:lnTo>
                    <a:lnTo>
                      <a:pt x="87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71;p41">
                <a:extLst>
                  <a:ext uri="{FF2B5EF4-FFF2-40B4-BE49-F238E27FC236}">
                    <a16:creationId xmlns="" xmlns:a16="http://schemas.microsoft.com/office/drawing/2014/main" id="{F299FA19-4033-F238-AAC2-A6F8D5FB4D3C}"/>
                  </a:ext>
                </a:extLst>
              </p:cNvPr>
              <p:cNvSpPr/>
              <p:nvPr/>
            </p:nvSpPr>
            <p:spPr>
              <a:xfrm>
                <a:off x="2033050" y="4662625"/>
                <a:ext cx="398525" cy="812400"/>
              </a:xfrm>
              <a:custGeom>
                <a:avLst/>
                <a:gdLst/>
                <a:ahLst/>
                <a:cxnLst/>
                <a:rect l="l" t="t" r="r" b="b"/>
                <a:pathLst>
                  <a:path w="15941" h="32496" extrusionOk="0">
                    <a:moveTo>
                      <a:pt x="8334" y="0"/>
                    </a:moveTo>
                    <a:lnTo>
                      <a:pt x="8241" y="914"/>
                    </a:lnTo>
                    <a:lnTo>
                      <a:pt x="7980" y="3337"/>
                    </a:lnTo>
                    <a:lnTo>
                      <a:pt x="7569" y="6842"/>
                    </a:lnTo>
                    <a:lnTo>
                      <a:pt x="7327" y="8874"/>
                    </a:lnTo>
                    <a:lnTo>
                      <a:pt x="7047" y="11000"/>
                    </a:lnTo>
                    <a:lnTo>
                      <a:pt x="6749" y="13200"/>
                    </a:lnTo>
                    <a:lnTo>
                      <a:pt x="6451" y="15381"/>
                    </a:lnTo>
                    <a:lnTo>
                      <a:pt x="6115" y="17525"/>
                    </a:lnTo>
                    <a:lnTo>
                      <a:pt x="5798" y="19538"/>
                    </a:lnTo>
                    <a:lnTo>
                      <a:pt x="5444" y="21403"/>
                    </a:lnTo>
                    <a:lnTo>
                      <a:pt x="5276" y="22260"/>
                    </a:lnTo>
                    <a:lnTo>
                      <a:pt x="5109" y="23043"/>
                    </a:lnTo>
                    <a:lnTo>
                      <a:pt x="4941" y="23770"/>
                    </a:lnTo>
                    <a:lnTo>
                      <a:pt x="4754" y="24404"/>
                    </a:lnTo>
                    <a:lnTo>
                      <a:pt x="4587" y="24982"/>
                    </a:lnTo>
                    <a:lnTo>
                      <a:pt x="4419" y="25448"/>
                    </a:lnTo>
                    <a:lnTo>
                      <a:pt x="4083" y="26287"/>
                    </a:lnTo>
                    <a:lnTo>
                      <a:pt x="3710" y="27070"/>
                    </a:lnTo>
                    <a:lnTo>
                      <a:pt x="3356" y="27797"/>
                    </a:lnTo>
                    <a:lnTo>
                      <a:pt x="2983" y="28487"/>
                    </a:lnTo>
                    <a:lnTo>
                      <a:pt x="2610" y="29121"/>
                    </a:lnTo>
                    <a:lnTo>
                      <a:pt x="2237" y="29680"/>
                    </a:lnTo>
                    <a:lnTo>
                      <a:pt x="1883" y="30221"/>
                    </a:lnTo>
                    <a:lnTo>
                      <a:pt x="1548" y="30687"/>
                    </a:lnTo>
                    <a:lnTo>
                      <a:pt x="1231" y="31097"/>
                    </a:lnTo>
                    <a:lnTo>
                      <a:pt x="932" y="31470"/>
                    </a:lnTo>
                    <a:lnTo>
                      <a:pt x="448" y="32029"/>
                    </a:lnTo>
                    <a:lnTo>
                      <a:pt x="131" y="32365"/>
                    </a:lnTo>
                    <a:lnTo>
                      <a:pt x="0" y="32495"/>
                    </a:lnTo>
                    <a:lnTo>
                      <a:pt x="2797" y="32495"/>
                    </a:lnTo>
                    <a:lnTo>
                      <a:pt x="7047" y="27797"/>
                    </a:lnTo>
                    <a:lnTo>
                      <a:pt x="6488" y="25952"/>
                    </a:lnTo>
                    <a:lnTo>
                      <a:pt x="7644" y="23659"/>
                    </a:lnTo>
                    <a:lnTo>
                      <a:pt x="8819" y="21291"/>
                    </a:lnTo>
                    <a:lnTo>
                      <a:pt x="10198" y="18532"/>
                    </a:lnTo>
                    <a:lnTo>
                      <a:pt x="11578" y="15698"/>
                    </a:lnTo>
                    <a:lnTo>
                      <a:pt x="12790" y="13144"/>
                    </a:lnTo>
                    <a:lnTo>
                      <a:pt x="13274" y="12062"/>
                    </a:lnTo>
                    <a:lnTo>
                      <a:pt x="13666" y="11186"/>
                    </a:lnTo>
                    <a:lnTo>
                      <a:pt x="13927" y="10515"/>
                    </a:lnTo>
                    <a:lnTo>
                      <a:pt x="14020" y="10291"/>
                    </a:lnTo>
                    <a:lnTo>
                      <a:pt x="14057" y="10124"/>
                    </a:lnTo>
                    <a:lnTo>
                      <a:pt x="14076" y="9863"/>
                    </a:lnTo>
                    <a:lnTo>
                      <a:pt x="14057" y="9583"/>
                    </a:lnTo>
                    <a:lnTo>
                      <a:pt x="14020" y="9303"/>
                    </a:lnTo>
                    <a:lnTo>
                      <a:pt x="13964" y="8986"/>
                    </a:lnTo>
                    <a:lnTo>
                      <a:pt x="13889" y="8688"/>
                    </a:lnTo>
                    <a:lnTo>
                      <a:pt x="13796" y="8371"/>
                    </a:lnTo>
                    <a:lnTo>
                      <a:pt x="13591" y="7775"/>
                    </a:lnTo>
                    <a:lnTo>
                      <a:pt x="13367" y="7252"/>
                    </a:lnTo>
                    <a:lnTo>
                      <a:pt x="13181" y="6805"/>
                    </a:lnTo>
                    <a:lnTo>
                      <a:pt x="12976" y="6414"/>
                    </a:lnTo>
                    <a:lnTo>
                      <a:pt x="159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2;p41">
                <a:extLst>
                  <a:ext uri="{FF2B5EF4-FFF2-40B4-BE49-F238E27FC236}">
                    <a16:creationId xmlns="" xmlns:a16="http://schemas.microsoft.com/office/drawing/2014/main" id="{67ED17D8-B6B1-3AB6-D58F-7EC4EAFAA445}"/>
                  </a:ext>
                </a:extLst>
              </p:cNvPr>
              <p:cNvSpPr/>
              <p:nvPr/>
            </p:nvSpPr>
            <p:spPr>
              <a:xfrm>
                <a:off x="2031175" y="4660750"/>
                <a:ext cx="402725" cy="816125"/>
              </a:xfrm>
              <a:custGeom>
                <a:avLst/>
                <a:gdLst/>
                <a:ahLst/>
                <a:cxnLst/>
                <a:rect l="l" t="t" r="r" b="b"/>
                <a:pathLst>
                  <a:path w="16109" h="32645" extrusionOk="0">
                    <a:moveTo>
                      <a:pt x="15903" y="150"/>
                    </a:moveTo>
                    <a:lnTo>
                      <a:pt x="12976" y="6451"/>
                    </a:lnTo>
                    <a:lnTo>
                      <a:pt x="12976" y="6489"/>
                    </a:lnTo>
                    <a:lnTo>
                      <a:pt x="12976" y="6526"/>
                    </a:lnTo>
                    <a:lnTo>
                      <a:pt x="13181" y="6936"/>
                    </a:lnTo>
                    <a:lnTo>
                      <a:pt x="13368" y="7365"/>
                    </a:lnTo>
                    <a:lnTo>
                      <a:pt x="13592" y="7887"/>
                    </a:lnTo>
                    <a:lnTo>
                      <a:pt x="13797" y="8483"/>
                    </a:lnTo>
                    <a:lnTo>
                      <a:pt x="13890" y="8782"/>
                    </a:lnTo>
                    <a:lnTo>
                      <a:pt x="13964" y="9080"/>
                    </a:lnTo>
                    <a:lnTo>
                      <a:pt x="14020" y="9378"/>
                    </a:lnTo>
                    <a:lnTo>
                      <a:pt x="14058" y="9677"/>
                    </a:lnTo>
                    <a:lnTo>
                      <a:pt x="14058" y="9938"/>
                    </a:lnTo>
                    <a:lnTo>
                      <a:pt x="14039" y="10180"/>
                    </a:lnTo>
                    <a:lnTo>
                      <a:pt x="14002" y="10348"/>
                    </a:lnTo>
                    <a:lnTo>
                      <a:pt x="13927" y="10571"/>
                    </a:lnTo>
                    <a:lnTo>
                      <a:pt x="13666" y="11224"/>
                    </a:lnTo>
                    <a:lnTo>
                      <a:pt x="13293" y="12100"/>
                    </a:lnTo>
                    <a:lnTo>
                      <a:pt x="12790" y="13181"/>
                    </a:lnTo>
                    <a:lnTo>
                      <a:pt x="11597" y="15717"/>
                    </a:lnTo>
                    <a:lnTo>
                      <a:pt x="10217" y="18513"/>
                    </a:lnTo>
                    <a:lnTo>
                      <a:pt x="8856" y="21254"/>
                    </a:lnTo>
                    <a:lnTo>
                      <a:pt x="7663" y="23640"/>
                    </a:lnTo>
                    <a:lnTo>
                      <a:pt x="6489" y="25989"/>
                    </a:lnTo>
                    <a:lnTo>
                      <a:pt x="6470" y="26008"/>
                    </a:lnTo>
                    <a:lnTo>
                      <a:pt x="6470" y="26045"/>
                    </a:lnTo>
                    <a:lnTo>
                      <a:pt x="7029" y="27854"/>
                    </a:lnTo>
                    <a:lnTo>
                      <a:pt x="2835" y="32477"/>
                    </a:lnTo>
                    <a:lnTo>
                      <a:pt x="280" y="32477"/>
                    </a:lnTo>
                    <a:lnTo>
                      <a:pt x="560" y="32179"/>
                    </a:lnTo>
                    <a:lnTo>
                      <a:pt x="970" y="31713"/>
                    </a:lnTo>
                    <a:lnTo>
                      <a:pt x="1474" y="31079"/>
                    </a:lnTo>
                    <a:lnTo>
                      <a:pt x="1772" y="30687"/>
                    </a:lnTo>
                    <a:lnTo>
                      <a:pt x="2070" y="30277"/>
                    </a:lnTo>
                    <a:lnTo>
                      <a:pt x="2368" y="29811"/>
                    </a:lnTo>
                    <a:lnTo>
                      <a:pt x="2685" y="29327"/>
                    </a:lnTo>
                    <a:lnTo>
                      <a:pt x="3002" y="28786"/>
                    </a:lnTo>
                    <a:lnTo>
                      <a:pt x="3338" y="28208"/>
                    </a:lnTo>
                    <a:lnTo>
                      <a:pt x="3655" y="27611"/>
                    </a:lnTo>
                    <a:lnTo>
                      <a:pt x="3972" y="26959"/>
                    </a:lnTo>
                    <a:lnTo>
                      <a:pt x="4270" y="26269"/>
                    </a:lnTo>
                    <a:lnTo>
                      <a:pt x="4568" y="25561"/>
                    </a:lnTo>
                    <a:lnTo>
                      <a:pt x="4736" y="25094"/>
                    </a:lnTo>
                    <a:lnTo>
                      <a:pt x="4904" y="24554"/>
                    </a:lnTo>
                    <a:lnTo>
                      <a:pt x="5072" y="23939"/>
                    </a:lnTo>
                    <a:lnTo>
                      <a:pt x="5221" y="23249"/>
                    </a:lnTo>
                    <a:lnTo>
                      <a:pt x="5389" y="22503"/>
                    </a:lnTo>
                    <a:lnTo>
                      <a:pt x="5556" y="21701"/>
                    </a:lnTo>
                    <a:lnTo>
                      <a:pt x="5892" y="19930"/>
                    </a:lnTo>
                    <a:lnTo>
                      <a:pt x="6209" y="17991"/>
                    </a:lnTo>
                    <a:lnTo>
                      <a:pt x="6526" y="15941"/>
                    </a:lnTo>
                    <a:lnTo>
                      <a:pt x="6843" y="13834"/>
                    </a:lnTo>
                    <a:lnTo>
                      <a:pt x="7122" y="11709"/>
                    </a:lnTo>
                    <a:lnTo>
                      <a:pt x="7383" y="9639"/>
                    </a:lnTo>
                    <a:lnTo>
                      <a:pt x="7644" y="7626"/>
                    </a:lnTo>
                    <a:lnTo>
                      <a:pt x="8055" y="4084"/>
                    </a:lnTo>
                    <a:lnTo>
                      <a:pt x="8353" y="1455"/>
                    </a:lnTo>
                    <a:lnTo>
                      <a:pt x="8483" y="150"/>
                    </a:lnTo>
                    <a:close/>
                    <a:moveTo>
                      <a:pt x="8390" y="1"/>
                    </a:moveTo>
                    <a:lnTo>
                      <a:pt x="8353" y="19"/>
                    </a:lnTo>
                    <a:lnTo>
                      <a:pt x="8334" y="38"/>
                    </a:lnTo>
                    <a:lnTo>
                      <a:pt x="8334" y="75"/>
                    </a:lnTo>
                    <a:lnTo>
                      <a:pt x="8222" y="1026"/>
                    </a:lnTo>
                    <a:lnTo>
                      <a:pt x="7961" y="3487"/>
                    </a:lnTo>
                    <a:lnTo>
                      <a:pt x="7551" y="7011"/>
                    </a:lnTo>
                    <a:lnTo>
                      <a:pt x="7309" y="9043"/>
                    </a:lnTo>
                    <a:lnTo>
                      <a:pt x="7029" y="11168"/>
                    </a:lnTo>
                    <a:lnTo>
                      <a:pt x="6731" y="13349"/>
                    </a:lnTo>
                    <a:lnTo>
                      <a:pt x="6433" y="15512"/>
                    </a:lnTo>
                    <a:lnTo>
                      <a:pt x="6116" y="17637"/>
                    </a:lnTo>
                    <a:lnTo>
                      <a:pt x="5780" y="19651"/>
                    </a:lnTo>
                    <a:lnTo>
                      <a:pt x="5445" y="21496"/>
                    </a:lnTo>
                    <a:lnTo>
                      <a:pt x="5258" y="22335"/>
                    </a:lnTo>
                    <a:lnTo>
                      <a:pt x="5090" y="23118"/>
                    </a:lnTo>
                    <a:lnTo>
                      <a:pt x="4923" y="23827"/>
                    </a:lnTo>
                    <a:lnTo>
                      <a:pt x="4755" y="24461"/>
                    </a:lnTo>
                    <a:lnTo>
                      <a:pt x="4587" y="25020"/>
                    </a:lnTo>
                    <a:lnTo>
                      <a:pt x="4419" y="25505"/>
                    </a:lnTo>
                    <a:lnTo>
                      <a:pt x="4084" y="26325"/>
                    </a:lnTo>
                    <a:lnTo>
                      <a:pt x="3729" y="27089"/>
                    </a:lnTo>
                    <a:lnTo>
                      <a:pt x="3357" y="27816"/>
                    </a:lnTo>
                    <a:lnTo>
                      <a:pt x="3002" y="28488"/>
                    </a:lnTo>
                    <a:lnTo>
                      <a:pt x="2629" y="29121"/>
                    </a:lnTo>
                    <a:lnTo>
                      <a:pt x="2257" y="29681"/>
                    </a:lnTo>
                    <a:lnTo>
                      <a:pt x="1902" y="30203"/>
                    </a:lnTo>
                    <a:lnTo>
                      <a:pt x="1567" y="30687"/>
                    </a:lnTo>
                    <a:lnTo>
                      <a:pt x="1250" y="31098"/>
                    </a:lnTo>
                    <a:lnTo>
                      <a:pt x="970" y="31470"/>
                    </a:lnTo>
                    <a:lnTo>
                      <a:pt x="485" y="32030"/>
                    </a:lnTo>
                    <a:lnTo>
                      <a:pt x="150" y="32384"/>
                    </a:lnTo>
                    <a:lnTo>
                      <a:pt x="19" y="32496"/>
                    </a:lnTo>
                    <a:lnTo>
                      <a:pt x="1" y="32552"/>
                    </a:lnTo>
                    <a:lnTo>
                      <a:pt x="1" y="32589"/>
                    </a:lnTo>
                    <a:lnTo>
                      <a:pt x="38" y="32626"/>
                    </a:lnTo>
                    <a:lnTo>
                      <a:pt x="75" y="32645"/>
                    </a:lnTo>
                    <a:lnTo>
                      <a:pt x="2909" y="32645"/>
                    </a:lnTo>
                    <a:lnTo>
                      <a:pt x="2928" y="32626"/>
                    </a:lnTo>
                    <a:lnTo>
                      <a:pt x="7178" y="27928"/>
                    </a:lnTo>
                    <a:lnTo>
                      <a:pt x="7197" y="27891"/>
                    </a:lnTo>
                    <a:lnTo>
                      <a:pt x="7197" y="27854"/>
                    </a:lnTo>
                    <a:lnTo>
                      <a:pt x="6638" y="26027"/>
                    </a:lnTo>
                    <a:lnTo>
                      <a:pt x="7999" y="23361"/>
                    </a:lnTo>
                    <a:lnTo>
                      <a:pt x="9192" y="20956"/>
                    </a:lnTo>
                    <a:lnTo>
                      <a:pt x="10534" y="18252"/>
                    </a:lnTo>
                    <a:lnTo>
                      <a:pt x="11858" y="15549"/>
                    </a:lnTo>
                    <a:lnTo>
                      <a:pt x="13014" y="13107"/>
                    </a:lnTo>
                    <a:lnTo>
                      <a:pt x="13480" y="12063"/>
                    </a:lnTo>
                    <a:lnTo>
                      <a:pt x="13853" y="11224"/>
                    </a:lnTo>
                    <a:lnTo>
                      <a:pt x="14095" y="10590"/>
                    </a:lnTo>
                    <a:lnTo>
                      <a:pt x="14170" y="10366"/>
                    </a:lnTo>
                    <a:lnTo>
                      <a:pt x="14207" y="10217"/>
                    </a:lnTo>
                    <a:lnTo>
                      <a:pt x="14226" y="9975"/>
                    </a:lnTo>
                    <a:lnTo>
                      <a:pt x="14226" y="9714"/>
                    </a:lnTo>
                    <a:lnTo>
                      <a:pt x="14188" y="9434"/>
                    </a:lnTo>
                    <a:lnTo>
                      <a:pt x="14132" y="9155"/>
                    </a:lnTo>
                    <a:lnTo>
                      <a:pt x="14076" y="8856"/>
                    </a:lnTo>
                    <a:lnTo>
                      <a:pt x="14002" y="8577"/>
                    </a:lnTo>
                    <a:lnTo>
                      <a:pt x="13797" y="7999"/>
                    </a:lnTo>
                    <a:lnTo>
                      <a:pt x="13610" y="7477"/>
                    </a:lnTo>
                    <a:lnTo>
                      <a:pt x="13405" y="7029"/>
                    </a:lnTo>
                    <a:lnTo>
                      <a:pt x="13144" y="6489"/>
                    </a:lnTo>
                    <a:lnTo>
                      <a:pt x="16090" y="113"/>
                    </a:lnTo>
                    <a:lnTo>
                      <a:pt x="16108" y="75"/>
                    </a:lnTo>
                    <a:lnTo>
                      <a:pt x="16090" y="38"/>
                    </a:lnTo>
                    <a:lnTo>
                      <a:pt x="1605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73;p41">
                <a:extLst>
                  <a:ext uri="{FF2B5EF4-FFF2-40B4-BE49-F238E27FC236}">
                    <a16:creationId xmlns="" xmlns:a16="http://schemas.microsoft.com/office/drawing/2014/main" id="{20A86B3B-3F2F-7F3D-49D9-66B9EC1811F2}"/>
                  </a:ext>
                </a:extLst>
              </p:cNvPr>
              <p:cNvSpPr/>
              <p:nvPr/>
            </p:nvSpPr>
            <p:spPr>
              <a:xfrm>
                <a:off x="2033050" y="5342175"/>
                <a:ext cx="185525" cy="132850"/>
              </a:xfrm>
              <a:custGeom>
                <a:avLst/>
                <a:gdLst/>
                <a:ahLst/>
                <a:cxnLst/>
                <a:rect l="l" t="t" r="r" b="b"/>
                <a:pathLst>
                  <a:path w="7421" h="5314" extrusionOk="0">
                    <a:moveTo>
                      <a:pt x="6936" y="0"/>
                    </a:moveTo>
                    <a:lnTo>
                      <a:pt x="6376" y="727"/>
                    </a:lnTo>
                    <a:lnTo>
                      <a:pt x="5798" y="1436"/>
                    </a:lnTo>
                    <a:lnTo>
                      <a:pt x="5220" y="2125"/>
                    </a:lnTo>
                    <a:lnTo>
                      <a:pt x="4605" y="2778"/>
                    </a:lnTo>
                    <a:lnTo>
                      <a:pt x="4009" y="3375"/>
                    </a:lnTo>
                    <a:lnTo>
                      <a:pt x="3412" y="3897"/>
                    </a:lnTo>
                    <a:lnTo>
                      <a:pt x="3114" y="4139"/>
                    </a:lnTo>
                    <a:lnTo>
                      <a:pt x="2834" y="4363"/>
                    </a:lnTo>
                    <a:lnTo>
                      <a:pt x="2536" y="4568"/>
                    </a:lnTo>
                    <a:lnTo>
                      <a:pt x="2256" y="4735"/>
                    </a:lnTo>
                    <a:lnTo>
                      <a:pt x="541" y="4698"/>
                    </a:lnTo>
                    <a:lnTo>
                      <a:pt x="0" y="5313"/>
                    </a:lnTo>
                    <a:lnTo>
                      <a:pt x="2797" y="5313"/>
                    </a:lnTo>
                    <a:lnTo>
                      <a:pt x="6451" y="1286"/>
                    </a:lnTo>
                    <a:lnTo>
                      <a:pt x="6917" y="5313"/>
                    </a:lnTo>
                    <a:lnTo>
                      <a:pt x="7420" y="1510"/>
                    </a:lnTo>
                    <a:lnTo>
                      <a:pt x="693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74;p41">
                <a:extLst>
                  <a:ext uri="{FF2B5EF4-FFF2-40B4-BE49-F238E27FC236}">
                    <a16:creationId xmlns="" xmlns:a16="http://schemas.microsoft.com/office/drawing/2014/main" id="{1BBD61C6-FF39-5CFA-D196-CBC79A1E5B52}"/>
                  </a:ext>
                </a:extLst>
              </p:cNvPr>
              <p:cNvSpPr/>
              <p:nvPr/>
            </p:nvSpPr>
            <p:spPr>
              <a:xfrm>
                <a:off x="2136512" y="3653550"/>
                <a:ext cx="753675" cy="1264500"/>
              </a:xfrm>
              <a:custGeom>
                <a:avLst/>
                <a:gdLst/>
                <a:ahLst/>
                <a:cxnLst/>
                <a:rect l="l" t="t" r="r" b="b"/>
                <a:pathLst>
                  <a:path w="30147" h="50580" extrusionOk="0">
                    <a:moveTo>
                      <a:pt x="15604" y="0"/>
                    </a:moveTo>
                    <a:lnTo>
                      <a:pt x="10683" y="187"/>
                    </a:lnTo>
                    <a:lnTo>
                      <a:pt x="9713" y="1566"/>
                    </a:lnTo>
                    <a:lnTo>
                      <a:pt x="7718" y="2703"/>
                    </a:lnTo>
                    <a:lnTo>
                      <a:pt x="4008" y="2293"/>
                    </a:lnTo>
                    <a:lnTo>
                      <a:pt x="3412" y="1883"/>
                    </a:lnTo>
                    <a:lnTo>
                      <a:pt x="0" y="3505"/>
                    </a:lnTo>
                    <a:lnTo>
                      <a:pt x="2908" y="10068"/>
                    </a:lnTo>
                    <a:lnTo>
                      <a:pt x="3058" y="11596"/>
                    </a:lnTo>
                    <a:lnTo>
                      <a:pt x="8110" y="17376"/>
                    </a:lnTo>
                    <a:lnTo>
                      <a:pt x="8147" y="17674"/>
                    </a:lnTo>
                    <a:lnTo>
                      <a:pt x="8166" y="18010"/>
                    </a:lnTo>
                    <a:lnTo>
                      <a:pt x="8184" y="18364"/>
                    </a:lnTo>
                    <a:lnTo>
                      <a:pt x="8166" y="18755"/>
                    </a:lnTo>
                    <a:lnTo>
                      <a:pt x="8147" y="19613"/>
                    </a:lnTo>
                    <a:lnTo>
                      <a:pt x="8073" y="20564"/>
                    </a:lnTo>
                    <a:lnTo>
                      <a:pt x="7942" y="21608"/>
                    </a:lnTo>
                    <a:lnTo>
                      <a:pt x="7812" y="22726"/>
                    </a:lnTo>
                    <a:lnTo>
                      <a:pt x="7625" y="23901"/>
                    </a:lnTo>
                    <a:lnTo>
                      <a:pt x="7420" y="25150"/>
                    </a:lnTo>
                    <a:lnTo>
                      <a:pt x="7178" y="26455"/>
                    </a:lnTo>
                    <a:lnTo>
                      <a:pt x="6917" y="27797"/>
                    </a:lnTo>
                    <a:lnTo>
                      <a:pt x="6637" y="29177"/>
                    </a:lnTo>
                    <a:lnTo>
                      <a:pt x="6339" y="30575"/>
                    </a:lnTo>
                    <a:lnTo>
                      <a:pt x="5705" y="33428"/>
                    </a:lnTo>
                    <a:lnTo>
                      <a:pt x="5034" y="36280"/>
                    </a:lnTo>
                    <a:lnTo>
                      <a:pt x="4363" y="39058"/>
                    </a:lnTo>
                    <a:lnTo>
                      <a:pt x="3691" y="41686"/>
                    </a:lnTo>
                    <a:lnTo>
                      <a:pt x="3058" y="44091"/>
                    </a:lnTo>
                    <a:lnTo>
                      <a:pt x="2498" y="46235"/>
                    </a:lnTo>
                    <a:lnTo>
                      <a:pt x="1641" y="49386"/>
                    </a:lnTo>
                    <a:lnTo>
                      <a:pt x="1324" y="50561"/>
                    </a:lnTo>
                    <a:lnTo>
                      <a:pt x="1566" y="50579"/>
                    </a:lnTo>
                    <a:lnTo>
                      <a:pt x="1827" y="50579"/>
                    </a:lnTo>
                    <a:lnTo>
                      <a:pt x="2088" y="50542"/>
                    </a:lnTo>
                    <a:lnTo>
                      <a:pt x="2349" y="50467"/>
                    </a:lnTo>
                    <a:lnTo>
                      <a:pt x="2610" y="50374"/>
                    </a:lnTo>
                    <a:lnTo>
                      <a:pt x="2871" y="50262"/>
                    </a:lnTo>
                    <a:lnTo>
                      <a:pt x="3393" y="50001"/>
                    </a:lnTo>
                    <a:lnTo>
                      <a:pt x="3915" y="49722"/>
                    </a:lnTo>
                    <a:lnTo>
                      <a:pt x="4437" y="49461"/>
                    </a:lnTo>
                    <a:lnTo>
                      <a:pt x="4698" y="49349"/>
                    </a:lnTo>
                    <a:lnTo>
                      <a:pt x="4959" y="49274"/>
                    </a:lnTo>
                    <a:lnTo>
                      <a:pt x="5220" y="49200"/>
                    </a:lnTo>
                    <a:lnTo>
                      <a:pt x="5463" y="49181"/>
                    </a:lnTo>
                    <a:lnTo>
                      <a:pt x="5761" y="49181"/>
                    </a:lnTo>
                    <a:lnTo>
                      <a:pt x="6022" y="49218"/>
                    </a:lnTo>
                    <a:lnTo>
                      <a:pt x="6302" y="49293"/>
                    </a:lnTo>
                    <a:lnTo>
                      <a:pt x="6563" y="49368"/>
                    </a:lnTo>
                    <a:lnTo>
                      <a:pt x="6824" y="49479"/>
                    </a:lnTo>
                    <a:lnTo>
                      <a:pt x="7085" y="49591"/>
                    </a:lnTo>
                    <a:lnTo>
                      <a:pt x="7607" y="49852"/>
                    </a:lnTo>
                    <a:lnTo>
                      <a:pt x="8110" y="50113"/>
                    </a:lnTo>
                    <a:lnTo>
                      <a:pt x="8390" y="50225"/>
                    </a:lnTo>
                    <a:lnTo>
                      <a:pt x="8651" y="50337"/>
                    </a:lnTo>
                    <a:lnTo>
                      <a:pt x="8930" y="50430"/>
                    </a:lnTo>
                    <a:lnTo>
                      <a:pt x="9210" y="50486"/>
                    </a:lnTo>
                    <a:lnTo>
                      <a:pt x="9508" y="50542"/>
                    </a:lnTo>
                    <a:lnTo>
                      <a:pt x="9806" y="50561"/>
                    </a:lnTo>
                    <a:lnTo>
                      <a:pt x="10105" y="50542"/>
                    </a:lnTo>
                    <a:lnTo>
                      <a:pt x="10403" y="50505"/>
                    </a:lnTo>
                    <a:lnTo>
                      <a:pt x="10701" y="50449"/>
                    </a:lnTo>
                    <a:lnTo>
                      <a:pt x="11018" y="50374"/>
                    </a:lnTo>
                    <a:lnTo>
                      <a:pt x="11615" y="50188"/>
                    </a:lnTo>
                    <a:lnTo>
                      <a:pt x="12230" y="49983"/>
                    </a:lnTo>
                    <a:lnTo>
                      <a:pt x="12845" y="49759"/>
                    </a:lnTo>
                    <a:lnTo>
                      <a:pt x="13181" y="49666"/>
                    </a:lnTo>
                    <a:lnTo>
                      <a:pt x="13498" y="49591"/>
                    </a:lnTo>
                    <a:lnTo>
                      <a:pt x="13833" y="49517"/>
                    </a:lnTo>
                    <a:lnTo>
                      <a:pt x="14169" y="49461"/>
                    </a:lnTo>
                    <a:lnTo>
                      <a:pt x="14523" y="49442"/>
                    </a:lnTo>
                    <a:lnTo>
                      <a:pt x="14877" y="49423"/>
                    </a:lnTo>
                    <a:lnTo>
                      <a:pt x="15232" y="49442"/>
                    </a:lnTo>
                    <a:lnTo>
                      <a:pt x="15604" y="49479"/>
                    </a:lnTo>
                    <a:lnTo>
                      <a:pt x="15977" y="49535"/>
                    </a:lnTo>
                    <a:lnTo>
                      <a:pt x="16332" y="49610"/>
                    </a:lnTo>
                    <a:lnTo>
                      <a:pt x="17077" y="49796"/>
                    </a:lnTo>
                    <a:lnTo>
                      <a:pt x="17823" y="50001"/>
                    </a:lnTo>
                    <a:lnTo>
                      <a:pt x="18550" y="50206"/>
                    </a:lnTo>
                    <a:lnTo>
                      <a:pt x="19296" y="50374"/>
                    </a:lnTo>
                    <a:lnTo>
                      <a:pt x="19669" y="50449"/>
                    </a:lnTo>
                    <a:lnTo>
                      <a:pt x="20023" y="50505"/>
                    </a:lnTo>
                    <a:lnTo>
                      <a:pt x="20396" y="50542"/>
                    </a:lnTo>
                    <a:lnTo>
                      <a:pt x="20750" y="50561"/>
                    </a:lnTo>
                    <a:lnTo>
                      <a:pt x="21086" y="50542"/>
                    </a:lnTo>
                    <a:lnTo>
                      <a:pt x="21402" y="50486"/>
                    </a:lnTo>
                    <a:lnTo>
                      <a:pt x="21663" y="50412"/>
                    </a:lnTo>
                    <a:lnTo>
                      <a:pt x="21906" y="50318"/>
                    </a:lnTo>
                    <a:lnTo>
                      <a:pt x="22130" y="50225"/>
                    </a:lnTo>
                    <a:lnTo>
                      <a:pt x="22335" y="50095"/>
                    </a:lnTo>
                    <a:lnTo>
                      <a:pt x="22708" y="49852"/>
                    </a:lnTo>
                    <a:lnTo>
                      <a:pt x="23062" y="49629"/>
                    </a:lnTo>
                    <a:lnTo>
                      <a:pt x="23248" y="49517"/>
                    </a:lnTo>
                    <a:lnTo>
                      <a:pt x="23435" y="49442"/>
                    </a:lnTo>
                    <a:lnTo>
                      <a:pt x="23621" y="49368"/>
                    </a:lnTo>
                    <a:lnTo>
                      <a:pt x="23845" y="49349"/>
                    </a:lnTo>
                    <a:lnTo>
                      <a:pt x="24087" y="49330"/>
                    </a:lnTo>
                    <a:lnTo>
                      <a:pt x="24348" y="49368"/>
                    </a:lnTo>
                    <a:lnTo>
                      <a:pt x="24572" y="49423"/>
                    </a:lnTo>
                    <a:lnTo>
                      <a:pt x="24758" y="49498"/>
                    </a:lnTo>
                    <a:lnTo>
                      <a:pt x="24963" y="49573"/>
                    </a:lnTo>
                    <a:lnTo>
                      <a:pt x="25131" y="49647"/>
                    </a:lnTo>
                    <a:lnTo>
                      <a:pt x="25877" y="50039"/>
                    </a:lnTo>
                    <a:lnTo>
                      <a:pt x="26082" y="50151"/>
                    </a:lnTo>
                    <a:lnTo>
                      <a:pt x="26306" y="50244"/>
                    </a:lnTo>
                    <a:lnTo>
                      <a:pt x="26548" y="50318"/>
                    </a:lnTo>
                    <a:lnTo>
                      <a:pt x="26809" y="50393"/>
                    </a:lnTo>
                    <a:lnTo>
                      <a:pt x="27107" y="50467"/>
                    </a:lnTo>
                    <a:lnTo>
                      <a:pt x="27424" y="50505"/>
                    </a:lnTo>
                    <a:lnTo>
                      <a:pt x="27760" y="50542"/>
                    </a:lnTo>
                    <a:lnTo>
                      <a:pt x="28151" y="50561"/>
                    </a:lnTo>
                    <a:lnTo>
                      <a:pt x="27573" y="46944"/>
                    </a:lnTo>
                    <a:lnTo>
                      <a:pt x="26940" y="43197"/>
                    </a:lnTo>
                    <a:lnTo>
                      <a:pt x="26175" y="38815"/>
                    </a:lnTo>
                    <a:lnTo>
                      <a:pt x="25765" y="36541"/>
                    </a:lnTo>
                    <a:lnTo>
                      <a:pt x="25336" y="34285"/>
                    </a:lnTo>
                    <a:lnTo>
                      <a:pt x="24926" y="32141"/>
                    </a:lnTo>
                    <a:lnTo>
                      <a:pt x="24516" y="30146"/>
                    </a:lnTo>
                    <a:lnTo>
                      <a:pt x="24124" y="28357"/>
                    </a:lnTo>
                    <a:lnTo>
                      <a:pt x="23919" y="27574"/>
                    </a:lnTo>
                    <a:lnTo>
                      <a:pt x="23752" y="26846"/>
                    </a:lnTo>
                    <a:lnTo>
                      <a:pt x="23565" y="26231"/>
                    </a:lnTo>
                    <a:lnTo>
                      <a:pt x="23397" y="25691"/>
                    </a:lnTo>
                    <a:lnTo>
                      <a:pt x="23248" y="25262"/>
                    </a:lnTo>
                    <a:lnTo>
                      <a:pt x="23099" y="24926"/>
                    </a:lnTo>
                    <a:lnTo>
                      <a:pt x="22950" y="24665"/>
                    </a:lnTo>
                    <a:lnTo>
                      <a:pt x="22782" y="24348"/>
                    </a:lnTo>
                    <a:lnTo>
                      <a:pt x="22372" y="23696"/>
                    </a:lnTo>
                    <a:lnTo>
                      <a:pt x="21869" y="22987"/>
                    </a:lnTo>
                    <a:lnTo>
                      <a:pt x="21328" y="22223"/>
                    </a:lnTo>
                    <a:lnTo>
                      <a:pt x="20713" y="21440"/>
                    </a:lnTo>
                    <a:lnTo>
                      <a:pt x="20097" y="20638"/>
                    </a:lnTo>
                    <a:lnTo>
                      <a:pt x="18811" y="19072"/>
                    </a:lnTo>
                    <a:lnTo>
                      <a:pt x="17599" y="17618"/>
                    </a:lnTo>
                    <a:lnTo>
                      <a:pt x="16574" y="16444"/>
                    </a:lnTo>
                    <a:lnTo>
                      <a:pt x="15604" y="15344"/>
                    </a:lnTo>
                    <a:lnTo>
                      <a:pt x="16276" y="7905"/>
                    </a:lnTo>
                    <a:lnTo>
                      <a:pt x="15772" y="6656"/>
                    </a:lnTo>
                    <a:lnTo>
                      <a:pt x="27051" y="11223"/>
                    </a:lnTo>
                    <a:lnTo>
                      <a:pt x="30146" y="9042"/>
                    </a:lnTo>
                    <a:lnTo>
                      <a:pt x="28822" y="5220"/>
                    </a:lnTo>
                    <a:lnTo>
                      <a:pt x="27350" y="6358"/>
                    </a:lnTo>
                    <a:lnTo>
                      <a:pt x="15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75;p41">
                <a:extLst>
                  <a:ext uri="{FF2B5EF4-FFF2-40B4-BE49-F238E27FC236}">
                    <a16:creationId xmlns="" xmlns:a16="http://schemas.microsoft.com/office/drawing/2014/main" id="{A0D526C1-BBB1-A5A1-98D6-A147B0504996}"/>
                  </a:ext>
                </a:extLst>
              </p:cNvPr>
              <p:cNvSpPr/>
              <p:nvPr/>
            </p:nvSpPr>
            <p:spPr>
              <a:xfrm>
                <a:off x="2130000" y="3710425"/>
                <a:ext cx="185975" cy="386400"/>
              </a:xfrm>
              <a:custGeom>
                <a:avLst/>
                <a:gdLst/>
                <a:ahLst/>
                <a:cxnLst/>
                <a:rect l="l" t="t" r="r" b="b"/>
                <a:pathLst>
                  <a:path w="7439" h="15456" extrusionOk="0">
                    <a:moveTo>
                      <a:pt x="0" y="0"/>
                    </a:moveTo>
                    <a:lnTo>
                      <a:pt x="37" y="634"/>
                    </a:lnTo>
                    <a:lnTo>
                      <a:pt x="131" y="2331"/>
                    </a:lnTo>
                    <a:lnTo>
                      <a:pt x="205" y="3468"/>
                    </a:lnTo>
                    <a:lnTo>
                      <a:pt x="317" y="4736"/>
                    </a:lnTo>
                    <a:lnTo>
                      <a:pt x="448" y="6096"/>
                    </a:lnTo>
                    <a:lnTo>
                      <a:pt x="597" y="7495"/>
                    </a:lnTo>
                    <a:lnTo>
                      <a:pt x="764" y="8912"/>
                    </a:lnTo>
                    <a:lnTo>
                      <a:pt x="970" y="10291"/>
                    </a:lnTo>
                    <a:lnTo>
                      <a:pt x="1081" y="10962"/>
                    </a:lnTo>
                    <a:lnTo>
                      <a:pt x="1193" y="11596"/>
                    </a:lnTo>
                    <a:lnTo>
                      <a:pt x="1324" y="12211"/>
                    </a:lnTo>
                    <a:lnTo>
                      <a:pt x="1454" y="12789"/>
                    </a:lnTo>
                    <a:lnTo>
                      <a:pt x="1603" y="13311"/>
                    </a:lnTo>
                    <a:lnTo>
                      <a:pt x="1753" y="13796"/>
                    </a:lnTo>
                    <a:lnTo>
                      <a:pt x="1920" y="14225"/>
                    </a:lnTo>
                    <a:lnTo>
                      <a:pt x="2088" y="14598"/>
                    </a:lnTo>
                    <a:lnTo>
                      <a:pt x="2256" y="14915"/>
                    </a:lnTo>
                    <a:lnTo>
                      <a:pt x="2349" y="15045"/>
                    </a:lnTo>
                    <a:lnTo>
                      <a:pt x="2442" y="15157"/>
                    </a:lnTo>
                    <a:lnTo>
                      <a:pt x="2536" y="15250"/>
                    </a:lnTo>
                    <a:lnTo>
                      <a:pt x="2629" y="15325"/>
                    </a:lnTo>
                    <a:lnTo>
                      <a:pt x="2741" y="15381"/>
                    </a:lnTo>
                    <a:lnTo>
                      <a:pt x="2834" y="15418"/>
                    </a:lnTo>
                    <a:lnTo>
                      <a:pt x="3076" y="15455"/>
                    </a:lnTo>
                    <a:lnTo>
                      <a:pt x="3319" y="15455"/>
                    </a:lnTo>
                    <a:lnTo>
                      <a:pt x="3561" y="15437"/>
                    </a:lnTo>
                    <a:lnTo>
                      <a:pt x="3803" y="15381"/>
                    </a:lnTo>
                    <a:lnTo>
                      <a:pt x="4027" y="15325"/>
                    </a:lnTo>
                    <a:lnTo>
                      <a:pt x="4251" y="15250"/>
                    </a:lnTo>
                    <a:lnTo>
                      <a:pt x="4474" y="15138"/>
                    </a:lnTo>
                    <a:lnTo>
                      <a:pt x="4680" y="15027"/>
                    </a:lnTo>
                    <a:lnTo>
                      <a:pt x="4885" y="14896"/>
                    </a:lnTo>
                    <a:lnTo>
                      <a:pt x="5090" y="14766"/>
                    </a:lnTo>
                    <a:lnTo>
                      <a:pt x="5276" y="14616"/>
                    </a:lnTo>
                    <a:lnTo>
                      <a:pt x="5463" y="14449"/>
                    </a:lnTo>
                    <a:lnTo>
                      <a:pt x="5817" y="14113"/>
                    </a:lnTo>
                    <a:lnTo>
                      <a:pt x="6134" y="13759"/>
                    </a:lnTo>
                    <a:lnTo>
                      <a:pt x="6432" y="13405"/>
                    </a:lnTo>
                    <a:lnTo>
                      <a:pt x="6674" y="13050"/>
                    </a:lnTo>
                    <a:lnTo>
                      <a:pt x="6898" y="12715"/>
                    </a:lnTo>
                    <a:lnTo>
                      <a:pt x="7085" y="12417"/>
                    </a:lnTo>
                    <a:lnTo>
                      <a:pt x="7346" y="11969"/>
                    </a:lnTo>
                    <a:lnTo>
                      <a:pt x="7439" y="11801"/>
                    </a:lnTo>
                    <a:lnTo>
                      <a:pt x="4773" y="9434"/>
                    </a:lnTo>
                    <a:lnTo>
                      <a:pt x="4661" y="54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76;p41">
                <a:extLst>
                  <a:ext uri="{FF2B5EF4-FFF2-40B4-BE49-F238E27FC236}">
                    <a16:creationId xmlns="" xmlns:a16="http://schemas.microsoft.com/office/drawing/2014/main" id="{5E6F882E-8FBC-C320-FA8B-296CD5F510CB}"/>
                  </a:ext>
                </a:extLst>
              </p:cNvPr>
              <p:cNvSpPr/>
              <p:nvPr/>
            </p:nvSpPr>
            <p:spPr>
              <a:xfrm>
                <a:off x="2163138" y="3810862"/>
                <a:ext cx="92775" cy="185525"/>
              </a:xfrm>
              <a:custGeom>
                <a:avLst/>
                <a:gdLst/>
                <a:ahLst/>
                <a:cxnLst/>
                <a:rect l="l" t="t" r="r" b="b"/>
                <a:pathLst>
                  <a:path w="3711" h="7421" extrusionOk="0">
                    <a:moveTo>
                      <a:pt x="56" y="1"/>
                    </a:moveTo>
                    <a:lnTo>
                      <a:pt x="19" y="19"/>
                    </a:lnTo>
                    <a:lnTo>
                      <a:pt x="0" y="56"/>
                    </a:lnTo>
                    <a:lnTo>
                      <a:pt x="0" y="75"/>
                    </a:lnTo>
                    <a:lnTo>
                      <a:pt x="149" y="3617"/>
                    </a:lnTo>
                    <a:lnTo>
                      <a:pt x="168" y="3673"/>
                    </a:lnTo>
                    <a:lnTo>
                      <a:pt x="3561" y="7402"/>
                    </a:lnTo>
                    <a:lnTo>
                      <a:pt x="3598" y="7421"/>
                    </a:lnTo>
                    <a:lnTo>
                      <a:pt x="3654" y="7421"/>
                    </a:lnTo>
                    <a:lnTo>
                      <a:pt x="3692" y="7402"/>
                    </a:lnTo>
                    <a:lnTo>
                      <a:pt x="3710" y="7383"/>
                    </a:lnTo>
                    <a:lnTo>
                      <a:pt x="3710" y="7346"/>
                    </a:lnTo>
                    <a:lnTo>
                      <a:pt x="3710" y="7309"/>
                    </a:lnTo>
                    <a:lnTo>
                      <a:pt x="3692" y="7290"/>
                    </a:lnTo>
                    <a:lnTo>
                      <a:pt x="317" y="3580"/>
                    </a:lnTo>
                    <a:lnTo>
                      <a:pt x="168" y="75"/>
                    </a:lnTo>
                    <a:lnTo>
                      <a:pt x="149"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77;p41">
                <a:extLst>
                  <a:ext uri="{FF2B5EF4-FFF2-40B4-BE49-F238E27FC236}">
                    <a16:creationId xmlns="" xmlns:a16="http://schemas.microsoft.com/office/drawing/2014/main" id="{E8214E8D-4034-A14D-E427-F6467F8E114B}"/>
                  </a:ext>
                </a:extLst>
              </p:cNvPr>
              <p:cNvSpPr/>
              <p:nvPr/>
            </p:nvSpPr>
            <p:spPr>
              <a:xfrm>
                <a:off x="2500525" y="3748625"/>
                <a:ext cx="25650" cy="42450"/>
              </a:xfrm>
              <a:custGeom>
                <a:avLst/>
                <a:gdLst/>
                <a:ahLst/>
                <a:cxnLst/>
                <a:rect l="l" t="t" r="r" b="b"/>
                <a:pathLst>
                  <a:path w="1026" h="1698" extrusionOk="0">
                    <a:moveTo>
                      <a:pt x="38" y="1"/>
                    </a:moveTo>
                    <a:lnTo>
                      <a:pt x="19" y="38"/>
                    </a:lnTo>
                    <a:lnTo>
                      <a:pt x="0" y="57"/>
                    </a:lnTo>
                    <a:lnTo>
                      <a:pt x="0" y="94"/>
                    </a:lnTo>
                    <a:lnTo>
                      <a:pt x="0" y="113"/>
                    </a:lnTo>
                    <a:lnTo>
                      <a:pt x="877" y="1660"/>
                    </a:lnTo>
                    <a:lnTo>
                      <a:pt x="914" y="1697"/>
                    </a:lnTo>
                    <a:lnTo>
                      <a:pt x="989" y="1697"/>
                    </a:lnTo>
                    <a:lnTo>
                      <a:pt x="1026" y="1660"/>
                    </a:lnTo>
                    <a:lnTo>
                      <a:pt x="1026" y="1641"/>
                    </a:lnTo>
                    <a:lnTo>
                      <a:pt x="1026" y="1604"/>
                    </a:lnTo>
                    <a:lnTo>
                      <a:pt x="1026" y="1586"/>
                    </a:lnTo>
                    <a:lnTo>
                      <a:pt x="150" y="38"/>
                    </a:lnTo>
                    <a:lnTo>
                      <a:pt x="131" y="20"/>
                    </a:lnTo>
                    <a:lnTo>
                      <a:pt x="9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78;p41">
                <a:extLst>
                  <a:ext uri="{FF2B5EF4-FFF2-40B4-BE49-F238E27FC236}">
                    <a16:creationId xmlns="" xmlns:a16="http://schemas.microsoft.com/office/drawing/2014/main" id="{2B94E764-044B-6889-F651-6372F56E9929}"/>
                  </a:ext>
                </a:extLst>
              </p:cNvPr>
              <p:cNvSpPr/>
              <p:nvPr/>
            </p:nvSpPr>
            <p:spPr>
              <a:xfrm>
                <a:off x="2829575" y="3723925"/>
                <a:ext cx="109100" cy="134725"/>
              </a:xfrm>
              <a:custGeom>
                <a:avLst/>
                <a:gdLst/>
                <a:ahLst/>
                <a:cxnLst/>
                <a:rect l="l" t="t" r="r" b="b"/>
                <a:pathLst>
                  <a:path w="4364" h="5389" extrusionOk="0">
                    <a:moveTo>
                      <a:pt x="1958" y="1"/>
                    </a:moveTo>
                    <a:lnTo>
                      <a:pt x="1" y="1343"/>
                    </a:lnTo>
                    <a:lnTo>
                      <a:pt x="1324" y="3357"/>
                    </a:lnTo>
                    <a:lnTo>
                      <a:pt x="2219" y="4736"/>
                    </a:lnTo>
                    <a:lnTo>
                      <a:pt x="2648" y="5389"/>
                    </a:lnTo>
                    <a:lnTo>
                      <a:pt x="2722" y="5351"/>
                    </a:lnTo>
                    <a:lnTo>
                      <a:pt x="2909" y="5184"/>
                    </a:lnTo>
                    <a:lnTo>
                      <a:pt x="3505" y="4643"/>
                    </a:lnTo>
                    <a:lnTo>
                      <a:pt x="4363" y="3860"/>
                    </a:lnTo>
                    <a:lnTo>
                      <a:pt x="1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79;p41">
                <a:extLst>
                  <a:ext uri="{FF2B5EF4-FFF2-40B4-BE49-F238E27FC236}">
                    <a16:creationId xmlns="" xmlns:a16="http://schemas.microsoft.com/office/drawing/2014/main" id="{B3AABFE8-B52B-E42F-1F8F-D778A4E5B438}"/>
                  </a:ext>
                </a:extLst>
              </p:cNvPr>
              <p:cNvSpPr/>
              <p:nvPr/>
            </p:nvSpPr>
            <p:spPr>
              <a:xfrm>
                <a:off x="2827250" y="3722075"/>
                <a:ext cx="113275" cy="138900"/>
              </a:xfrm>
              <a:custGeom>
                <a:avLst/>
                <a:gdLst/>
                <a:ahLst/>
                <a:cxnLst/>
                <a:rect l="l" t="t" r="r" b="b"/>
                <a:pathLst>
                  <a:path w="4531" h="5556" extrusionOk="0">
                    <a:moveTo>
                      <a:pt x="2032" y="187"/>
                    </a:moveTo>
                    <a:lnTo>
                      <a:pt x="4344" y="3915"/>
                    </a:lnTo>
                    <a:lnTo>
                      <a:pt x="3431" y="4754"/>
                    </a:lnTo>
                    <a:lnTo>
                      <a:pt x="2760" y="5351"/>
                    </a:lnTo>
                    <a:lnTo>
                      <a:pt x="2126" y="4381"/>
                    </a:lnTo>
                    <a:lnTo>
                      <a:pt x="205" y="1436"/>
                    </a:lnTo>
                    <a:lnTo>
                      <a:pt x="2032" y="187"/>
                    </a:lnTo>
                    <a:close/>
                    <a:moveTo>
                      <a:pt x="2051" y="0"/>
                    </a:moveTo>
                    <a:lnTo>
                      <a:pt x="2014" y="19"/>
                    </a:lnTo>
                    <a:lnTo>
                      <a:pt x="38" y="1343"/>
                    </a:lnTo>
                    <a:lnTo>
                      <a:pt x="19" y="1361"/>
                    </a:lnTo>
                    <a:lnTo>
                      <a:pt x="0" y="1398"/>
                    </a:lnTo>
                    <a:lnTo>
                      <a:pt x="0" y="1436"/>
                    </a:lnTo>
                    <a:lnTo>
                      <a:pt x="19" y="1454"/>
                    </a:lnTo>
                    <a:lnTo>
                      <a:pt x="1697" y="4009"/>
                    </a:lnTo>
                    <a:lnTo>
                      <a:pt x="2368" y="5034"/>
                    </a:lnTo>
                    <a:lnTo>
                      <a:pt x="2666" y="5500"/>
                    </a:lnTo>
                    <a:lnTo>
                      <a:pt x="2666" y="5519"/>
                    </a:lnTo>
                    <a:lnTo>
                      <a:pt x="2704" y="5556"/>
                    </a:lnTo>
                    <a:lnTo>
                      <a:pt x="2722" y="5556"/>
                    </a:lnTo>
                    <a:lnTo>
                      <a:pt x="2760" y="5537"/>
                    </a:lnTo>
                    <a:lnTo>
                      <a:pt x="2815" y="5500"/>
                    </a:lnTo>
                    <a:lnTo>
                      <a:pt x="3076" y="5295"/>
                    </a:lnTo>
                    <a:lnTo>
                      <a:pt x="3598" y="4829"/>
                    </a:lnTo>
                    <a:lnTo>
                      <a:pt x="4512" y="3990"/>
                    </a:lnTo>
                    <a:lnTo>
                      <a:pt x="4531" y="3934"/>
                    </a:lnTo>
                    <a:lnTo>
                      <a:pt x="4531" y="3878"/>
                    </a:lnTo>
                    <a:lnTo>
                      <a:pt x="2126" y="38"/>
                    </a:lnTo>
                    <a:lnTo>
                      <a:pt x="2107" y="19"/>
                    </a:lnTo>
                    <a:lnTo>
                      <a:pt x="207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80;p41">
                <a:extLst>
                  <a:ext uri="{FF2B5EF4-FFF2-40B4-BE49-F238E27FC236}">
                    <a16:creationId xmlns="" xmlns:a16="http://schemas.microsoft.com/office/drawing/2014/main" id="{E343384E-1A0D-18F2-9FE5-9A98C9192307}"/>
                  </a:ext>
                </a:extLst>
              </p:cNvPr>
              <p:cNvSpPr/>
              <p:nvPr/>
            </p:nvSpPr>
            <p:spPr>
              <a:xfrm>
                <a:off x="2903675" y="3811100"/>
                <a:ext cx="21950" cy="21925"/>
              </a:xfrm>
              <a:custGeom>
                <a:avLst/>
                <a:gdLst/>
                <a:ahLst/>
                <a:cxnLst/>
                <a:rect l="l" t="t" r="r" b="b"/>
                <a:pathLst>
                  <a:path w="878" h="877" extrusionOk="0">
                    <a:moveTo>
                      <a:pt x="411" y="0"/>
                    </a:moveTo>
                    <a:lnTo>
                      <a:pt x="318" y="19"/>
                    </a:lnTo>
                    <a:lnTo>
                      <a:pt x="243" y="37"/>
                    </a:lnTo>
                    <a:lnTo>
                      <a:pt x="169" y="93"/>
                    </a:lnTo>
                    <a:lnTo>
                      <a:pt x="94" y="149"/>
                    </a:lnTo>
                    <a:lnTo>
                      <a:pt x="57" y="205"/>
                    </a:lnTo>
                    <a:lnTo>
                      <a:pt x="19" y="298"/>
                    </a:lnTo>
                    <a:lnTo>
                      <a:pt x="1" y="373"/>
                    </a:lnTo>
                    <a:lnTo>
                      <a:pt x="1" y="466"/>
                    </a:lnTo>
                    <a:lnTo>
                      <a:pt x="19" y="541"/>
                    </a:lnTo>
                    <a:lnTo>
                      <a:pt x="38" y="634"/>
                    </a:lnTo>
                    <a:lnTo>
                      <a:pt x="94" y="709"/>
                    </a:lnTo>
                    <a:lnTo>
                      <a:pt x="150" y="764"/>
                    </a:lnTo>
                    <a:lnTo>
                      <a:pt x="206" y="802"/>
                    </a:lnTo>
                    <a:lnTo>
                      <a:pt x="299" y="839"/>
                    </a:lnTo>
                    <a:lnTo>
                      <a:pt x="374" y="858"/>
                    </a:lnTo>
                    <a:lnTo>
                      <a:pt x="467" y="876"/>
                    </a:lnTo>
                    <a:lnTo>
                      <a:pt x="541" y="858"/>
                    </a:lnTo>
                    <a:lnTo>
                      <a:pt x="635" y="820"/>
                    </a:lnTo>
                    <a:lnTo>
                      <a:pt x="709" y="783"/>
                    </a:lnTo>
                    <a:lnTo>
                      <a:pt x="765" y="727"/>
                    </a:lnTo>
                    <a:lnTo>
                      <a:pt x="802" y="653"/>
                    </a:lnTo>
                    <a:lnTo>
                      <a:pt x="840" y="578"/>
                    </a:lnTo>
                    <a:lnTo>
                      <a:pt x="858" y="485"/>
                    </a:lnTo>
                    <a:lnTo>
                      <a:pt x="877" y="410"/>
                    </a:lnTo>
                    <a:lnTo>
                      <a:pt x="858" y="317"/>
                    </a:lnTo>
                    <a:lnTo>
                      <a:pt x="821" y="242"/>
                    </a:lnTo>
                    <a:lnTo>
                      <a:pt x="784" y="168"/>
                    </a:lnTo>
                    <a:lnTo>
                      <a:pt x="728" y="93"/>
                    </a:lnTo>
                    <a:lnTo>
                      <a:pt x="653" y="56"/>
                    </a:lnTo>
                    <a:lnTo>
                      <a:pt x="579" y="19"/>
                    </a:lnTo>
                    <a:lnTo>
                      <a:pt x="48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81;p41">
                <a:extLst>
                  <a:ext uri="{FF2B5EF4-FFF2-40B4-BE49-F238E27FC236}">
                    <a16:creationId xmlns="" xmlns:a16="http://schemas.microsoft.com/office/drawing/2014/main" id="{5A42A110-09AE-6F57-1387-A742C09587B4}"/>
                  </a:ext>
                </a:extLst>
              </p:cNvPr>
              <p:cNvSpPr/>
              <p:nvPr/>
            </p:nvSpPr>
            <p:spPr>
              <a:xfrm>
                <a:off x="2334125" y="4052525"/>
                <a:ext cx="19150" cy="6075"/>
              </a:xfrm>
              <a:custGeom>
                <a:avLst/>
                <a:gdLst/>
                <a:ahLst/>
                <a:cxnLst/>
                <a:rect l="l" t="t" r="r" b="b"/>
                <a:pathLst>
                  <a:path w="766" h="243" extrusionOk="0">
                    <a:moveTo>
                      <a:pt x="672" y="0"/>
                    </a:moveTo>
                    <a:lnTo>
                      <a:pt x="57" y="93"/>
                    </a:lnTo>
                    <a:lnTo>
                      <a:pt x="38" y="93"/>
                    </a:lnTo>
                    <a:lnTo>
                      <a:pt x="19" y="112"/>
                    </a:lnTo>
                    <a:lnTo>
                      <a:pt x="1" y="149"/>
                    </a:lnTo>
                    <a:lnTo>
                      <a:pt x="1" y="187"/>
                    </a:lnTo>
                    <a:lnTo>
                      <a:pt x="19" y="224"/>
                    </a:lnTo>
                    <a:lnTo>
                      <a:pt x="75" y="243"/>
                    </a:lnTo>
                    <a:lnTo>
                      <a:pt x="94" y="243"/>
                    </a:lnTo>
                    <a:lnTo>
                      <a:pt x="691" y="149"/>
                    </a:lnTo>
                    <a:lnTo>
                      <a:pt x="728" y="131"/>
                    </a:lnTo>
                    <a:lnTo>
                      <a:pt x="747" y="112"/>
                    </a:lnTo>
                    <a:lnTo>
                      <a:pt x="765" y="93"/>
                    </a:lnTo>
                    <a:lnTo>
                      <a:pt x="765" y="56"/>
                    </a:lnTo>
                    <a:lnTo>
                      <a:pt x="747" y="19"/>
                    </a:lnTo>
                    <a:lnTo>
                      <a:pt x="72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2;p41">
                <a:extLst>
                  <a:ext uri="{FF2B5EF4-FFF2-40B4-BE49-F238E27FC236}">
                    <a16:creationId xmlns="" xmlns:a16="http://schemas.microsoft.com/office/drawing/2014/main" id="{88B644A0-D1DD-464F-6431-49E075607C66}"/>
                  </a:ext>
                </a:extLst>
              </p:cNvPr>
              <p:cNvSpPr/>
              <p:nvPr/>
            </p:nvSpPr>
            <p:spPr>
              <a:xfrm>
                <a:off x="2364900" y="4017575"/>
                <a:ext cx="127725" cy="35900"/>
              </a:xfrm>
              <a:custGeom>
                <a:avLst/>
                <a:gdLst/>
                <a:ahLst/>
                <a:cxnLst/>
                <a:rect l="l" t="t" r="r" b="b"/>
                <a:pathLst>
                  <a:path w="5109" h="1436" extrusionOk="0">
                    <a:moveTo>
                      <a:pt x="5034" y="0"/>
                    </a:moveTo>
                    <a:lnTo>
                      <a:pt x="4997" y="19"/>
                    </a:lnTo>
                    <a:lnTo>
                      <a:pt x="4046" y="298"/>
                    </a:lnTo>
                    <a:lnTo>
                      <a:pt x="2890" y="634"/>
                    </a:lnTo>
                    <a:lnTo>
                      <a:pt x="2256" y="802"/>
                    </a:lnTo>
                    <a:lnTo>
                      <a:pt x="1566" y="969"/>
                    </a:lnTo>
                    <a:lnTo>
                      <a:pt x="839" y="1119"/>
                    </a:lnTo>
                    <a:lnTo>
                      <a:pt x="75" y="1268"/>
                    </a:lnTo>
                    <a:lnTo>
                      <a:pt x="38" y="1286"/>
                    </a:lnTo>
                    <a:lnTo>
                      <a:pt x="19" y="1305"/>
                    </a:lnTo>
                    <a:lnTo>
                      <a:pt x="0" y="1342"/>
                    </a:lnTo>
                    <a:lnTo>
                      <a:pt x="0" y="1361"/>
                    </a:lnTo>
                    <a:lnTo>
                      <a:pt x="38" y="1417"/>
                    </a:lnTo>
                    <a:lnTo>
                      <a:pt x="93" y="1436"/>
                    </a:lnTo>
                    <a:lnTo>
                      <a:pt x="112" y="1436"/>
                    </a:lnTo>
                    <a:lnTo>
                      <a:pt x="877" y="1286"/>
                    </a:lnTo>
                    <a:lnTo>
                      <a:pt x="1604" y="1119"/>
                    </a:lnTo>
                    <a:lnTo>
                      <a:pt x="2293" y="951"/>
                    </a:lnTo>
                    <a:lnTo>
                      <a:pt x="2946" y="783"/>
                    </a:lnTo>
                    <a:lnTo>
                      <a:pt x="4102" y="466"/>
                    </a:lnTo>
                    <a:lnTo>
                      <a:pt x="5053" y="168"/>
                    </a:lnTo>
                    <a:lnTo>
                      <a:pt x="5071" y="149"/>
                    </a:lnTo>
                    <a:lnTo>
                      <a:pt x="5090" y="131"/>
                    </a:lnTo>
                    <a:lnTo>
                      <a:pt x="5109" y="93"/>
                    </a:lnTo>
                    <a:lnTo>
                      <a:pt x="5090" y="56"/>
                    </a:lnTo>
                    <a:lnTo>
                      <a:pt x="5071" y="37"/>
                    </a:lnTo>
                    <a:lnTo>
                      <a:pt x="5053" y="19"/>
                    </a:lnTo>
                    <a:lnTo>
                      <a:pt x="503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83;p41">
                <a:extLst>
                  <a:ext uri="{FF2B5EF4-FFF2-40B4-BE49-F238E27FC236}">
                    <a16:creationId xmlns="" xmlns:a16="http://schemas.microsoft.com/office/drawing/2014/main" id="{6BB55B78-B6B9-05BF-F9DD-89D2917C2C94}"/>
                  </a:ext>
                </a:extLst>
              </p:cNvPr>
              <p:cNvSpPr/>
              <p:nvPr/>
            </p:nvSpPr>
            <p:spPr>
              <a:xfrm>
                <a:off x="2502850" y="4007300"/>
                <a:ext cx="19600" cy="9825"/>
              </a:xfrm>
              <a:custGeom>
                <a:avLst/>
                <a:gdLst/>
                <a:ahLst/>
                <a:cxnLst/>
                <a:rect l="l" t="t" r="r" b="b"/>
                <a:pathLst>
                  <a:path w="784" h="393" extrusionOk="0">
                    <a:moveTo>
                      <a:pt x="672" y="1"/>
                    </a:moveTo>
                    <a:lnTo>
                      <a:pt x="38" y="225"/>
                    </a:lnTo>
                    <a:lnTo>
                      <a:pt x="19" y="243"/>
                    </a:lnTo>
                    <a:lnTo>
                      <a:pt x="1" y="262"/>
                    </a:lnTo>
                    <a:lnTo>
                      <a:pt x="1" y="299"/>
                    </a:lnTo>
                    <a:lnTo>
                      <a:pt x="1" y="336"/>
                    </a:lnTo>
                    <a:lnTo>
                      <a:pt x="19" y="374"/>
                    </a:lnTo>
                    <a:lnTo>
                      <a:pt x="75" y="392"/>
                    </a:lnTo>
                    <a:lnTo>
                      <a:pt x="94" y="374"/>
                    </a:lnTo>
                    <a:lnTo>
                      <a:pt x="728" y="150"/>
                    </a:lnTo>
                    <a:lnTo>
                      <a:pt x="746" y="131"/>
                    </a:lnTo>
                    <a:lnTo>
                      <a:pt x="765" y="113"/>
                    </a:lnTo>
                    <a:lnTo>
                      <a:pt x="784" y="75"/>
                    </a:lnTo>
                    <a:lnTo>
                      <a:pt x="765" y="38"/>
                    </a:lnTo>
                    <a:lnTo>
                      <a:pt x="746" y="20"/>
                    </a:lnTo>
                    <a:lnTo>
                      <a:pt x="72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84;p41">
                <a:extLst>
                  <a:ext uri="{FF2B5EF4-FFF2-40B4-BE49-F238E27FC236}">
                    <a16:creationId xmlns="" xmlns:a16="http://schemas.microsoft.com/office/drawing/2014/main" id="{FE6303B4-6BBE-C9DA-80F4-D8DFEDB81B22}"/>
                  </a:ext>
                </a:extLst>
              </p:cNvPr>
              <p:cNvSpPr/>
              <p:nvPr/>
            </p:nvSpPr>
            <p:spPr>
              <a:xfrm>
                <a:off x="2334600" y="4084225"/>
                <a:ext cx="20525" cy="6075"/>
              </a:xfrm>
              <a:custGeom>
                <a:avLst/>
                <a:gdLst/>
                <a:ahLst/>
                <a:cxnLst/>
                <a:rect l="l" t="t" r="r" b="b"/>
                <a:pathLst>
                  <a:path w="821" h="243" extrusionOk="0">
                    <a:moveTo>
                      <a:pt x="728" y="0"/>
                    </a:moveTo>
                    <a:lnTo>
                      <a:pt x="597" y="19"/>
                    </a:lnTo>
                    <a:lnTo>
                      <a:pt x="75" y="75"/>
                    </a:lnTo>
                    <a:lnTo>
                      <a:pt x="38" y="93"/>
                    </a:lnTo>
                    <a:lnTo>
                      <a:pt x="19" y="112"/>
                    </a:lnTo>
                    <a:lnTo>
                      <a:pt x="0" y="131"/>
                    </a:lnTo>
                    <a:lnTo>
                      <a:pt x="0" y="168"/>
                    </a:lnTo>
                    <a:lnTo>
                      <a:pt x="19" y="224"/>
                    </a:lnTo>
                    <a:lnTo>
                      <a:pt x="75" y="242"/>
                    </a:lnTo>
                    <a:lnTo>
                      <a:pt x="94" y="242"/>
                    </a:lnTo>
                    <a:lnTo>
                      <a:pt x="616" y="186"/>
                    </a:lnTo>
                    <a:lnTo>
                      <a:pt x="746" y="168"/>
                    </a:lnTo>
                    <a:lnTo>
                      <a:pt x="765" y="149"/>
                    </a:lnTo>
                    <a:lnTo>
                      <a:pt x="802" y="131"/>
                    </a:lnTo>
                    <a:lnTo>
                      <a:pt x="802" y="112"/>
                    </a:lnTo>
                    <a:lnTo>
                      <a:pt x="821" y="75"/>
                    </a:lnTo>
                    <a:lnTo>
                      <a:pt x="802" y="37"/>
                    </a:lnTo>
                    <a:lnTo>
                      <a:pt x="783" y="19"/>
                    </a:lnTo>
                    <a:lnTo>
                      <a:pt x="74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85;p41">
                <a:extLst>
                  <a:ext uri="{FF2B5EF4-FFF2-40B4-BE49-F238E27FC236}">
                    <a16:creationId xmlns="" xmlns:a16="http://schemas.microsoft.com/office/drawing/2014/main" id="{821BAE54-326E-A1B5-C2FE-18DFE093B858}"/>
                  </a:ext>
                </a:extLst>
              </p:cNvPr>
              <p:cNvSpPr/>
              <p:nvPr/>
            </p:nvSpPr>
            <p:spPr>
              <a:xfrm>
                <a:off x="2366750" y="4052050"/>
                <a:ext cx="135200" cy="34050"/>
              </a:xfrm>
              <a:custGeom>
                <a:avLst/>
                <a:gdLst/>
                <a:ahLst/>
                <a:cxnLst/>
                <a:rect l="l" t="t" r="r" b="b"/>
                <a:pathLst>
                  <a:path w="5408" h="1362" extrusionOk="0">
                    <a:moveTo>
                      <a:pt x="5296" y="1"/>
                    </a:moveTo>
                    <a:lnTo>
                      <a:pt x="4736" y="187"/>
                    </a:lnTo>
                    <a:lnTo>
                      <a:pt x="4158" y="373"/>
                    </a:lnTo>
                    <a:lnTo>
                      <a:pt x="3543" y="523"/>
                    </a:lnTo>
                    <a:lnTo>
                      <a:pt x="2891" y="690"/>
                    </a:lnTo>
                    <a:lnTo>
                      <a:pt x="2219" y="821"/>
                    </a:lnTo>
                    <a:lnTo>
                      <a:pt x="1530" y="970"/>
                    </a:lnTo>
                    <a:lnTo>
                      <a:pt x="803" y="1082"/>
                    </a:lnTo>
                    <a:lnTo>
                      <a:pt x="57" y="1194"/>
                    </a:lnTo>
                    <a:lnTo>
                      <a:pt x="38" y="1212"/>
                    </a:lnTo>
                    <a:lnTo>
                      <a:pt x="19" y="1231"/>
                    </a:lnTo>
                    <a:lnTo>
                      <a:pt x="1" y="1268"/>
                    </a:lnTo>
                    <a:lnTo>
                      <a:pt x="1" y="1287"/>
                    </a:lnTo>
                    <a:lnTo>
                      <a:pt x="19" y="1343"/>
                    </a:lnTo>
                    <a:lnTo>
                      <a:pt x="75" y="1362"/>
                    </a:lnTo>
                    <a:lnTo>
                      <a:pt x="94" y="1362"/>
                    </a:lnTo>
                    <a:lnTo>
                      <a:pt x="840" y="1250"/>
                    </a:lnTo>
                    <a:lnTo>
                      <a:pt x="1567" y="1119"/>
                    </a:lnTo>
                    <a:lnTo>
                      <a:pt x="2257" y="989"/>
                    </a:lnTo>
                    <a:lnTo>
                      <a:pt x="2928" y="840"/>
                    </a:lnTo>
                    <a:lnTo>
                      <a:pt x="3580" y="690"/>
                    </a:lnTo>
                    <a:lnTo>
                      <a:pt x="4196" y="523"/>
                    </a:lnTo>
                    <a:lnTo>
                      <a:pt x="4792" y="355"/>
                    </a:lnTo>
                    <a:lnTo>
                      <a:pt x="5351" y="168"/>
                    </a:lnTo>
                    <a:lnTo>
                      <a:pt x="5389" y="150"/>
                    </a:lnTo>
                    <a:lnTo>
                      <a:pt x="5407" y="112"/>
                    </a:lnTo>
                    <a:lnTo>
                      <a:pt x="5407" y="94"/>
                    </a:lnTo>
                    <a:lnTo>
                      <a:pt x="5407" y="57"/>
                    </a:lnTo>
                    <a:lnTo>
                      <a:pt x="5389" y="38"/>
                    </a:lnTo>
                    <a:lnTo>
                      <a:pt x="5370" y="19"/>
                    </a:lnTo>
                    <a:lnTo>
                      <a:pt x="533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86;p41">
                <a:extLst>
                  <a:ext uri="{FF2B5EF4-FFF2-40B4-BE49-F238E27FC236}">
                    <a16:creationId xmlns="" xmlns:a16="http://schemas.microsoft.com/office/drawing/2014/main" id="{E8F6EB78-1E3D-B707-705F-856A50295A9F}"/>
                  </a:ext>
                </a:extLst>
              </p:cNvPr>
              <p:cNvSpPr/>
              <p:nvPr/>
            </p:nvSpPr>
            <p:spPr>
              <a:xfrm>
                <a:off x="2513575" y="4033875"/>
                <a:ext cx="31725" cy="16800"/>
              </a:xfrm>
              <a:custGeom>
                <a:avLst/>
                <a:gdLst/>
                <a:ahLst/>
                <a:cxnLst/>
                <a:rect l="l" t="t" r="r" b="b"/>
                <a:pathLst>
                  <a:path w="1269" h="672" extrusionOk="0">
                    <a:moveTo>
                      <a:pt x="1138" y="1"/>
                    </a:moveTo>
                    <a:lnTo>
                      <a:pt x="1082" y="38"/>
                    </a:lnTo>
                    <a:lnTo>
                      <a:pt x="877" y="150"/>
                    </a:lnTo>
                    <a:lnTo>
                      <a:pt x="541" y="317"/>
                    </a:lnTo>
                    <a:lnTo>
                      <a:pt x="38" y="523"/>
                    </a:lnTo>
                    <a:lnTo>
                      <a:pt x="19" y="541"/>
                    </a:lnTo>
                    <a:lnTo>
                      <a:pt x="0" y="560"/>
                    </a:lnTo>
                    <a:lnTo>
                      <a:pt x="0" y="597"/>
                    </a:lnTo>
                    <a:lnTo>
                      <a:pt x="0" y="634"/>
                    </a:lnTo>
                    <a:lnTo>
                      <a:pt x="38" y="672"/>
                    </a:lnTo>
                    <a:lnTo>
                      <a:pt x="112" y="672"/>
                    </a:lnTo>
                    <a:lnTo>
                      <a:pt x="616" y="467"/>
                    </a:lnTo>
                    <a:lnTo>
                      <a:pt x="951" y="299"/>
                    </a:lnTo>
                    <a:lnTo>
                      <a:pt x="1156" y="187"/>
                    </a:lnTo>
                    <a:lnTo>
                      <a:pt x="1231" y="150"/>
                    </a:lnTo>
                    <a:lnTo>
                      <a:pt x="1250" y="112"/>
                    </a:lnTo>
                    <a:lnTo>
                      <a:pt x="1268" y="94"/>
                    </a:lnTo>
                    <a:lnTo>
                      <a:pt x="1268" y="56"/>
                    </a:lnTo>
                    <a:lnTo>
                      <a:pt x="1250" y="38"/>
                    </a:lnTo>
                    <a:lnTo>
                      <a:pt x="12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87;p41">
                <a:extLst>
                  <a:ext uri="{FF2B5EF4-FFF2-40B4-BE49-F238E27FC236}">
                    <a16:creationId xmlns="" xmlns:a16="http://schemas.microsoft.com/office/drawing/2014/main" id="{F5D8DE56-712D-0704-91CE-B6284E13FE01}"/>
                  </a:ext>
                </a:extLst>
              </p:cNvPr>
              <p:cNvSpPr/>
              <p:nvPr/>
            </p:nvSpPr>
            <p:spPr>
              <a:xfrm>
                <a:off x="2389125" y="4021300"/>
                <a:ext cx="87650" cy="62475"/>
              </a:xfrm>
              <a:custGeom>
                <a:avLst/>
                <a:gdLst/>
                <a:ahLst/>
                <a:cxnLst/>
                <a:rect l="l" t="t" r="r" b="b"/>
                <a:pathLst>
                  <a:path w="3506" h="2499" extrusionOk="0">
                    <a:moveTo>
                      <a:pt x="3058" y="0"/>
                    </a:moveTo>
                    <a:lnTo>
                      <a:pt x="75" y="597"/>
                    </a:lnTo>
                    <a:lnTo>
                      <a:pt x="38" y="615"/>
                    </a:lnTo>
                    <a:lnTo>
                      <a:pt x="19" y="634"/>
                    </a:lnTo>
                    <a:lnTo>
                      <a:pt x="1" y="671"/>
                    </a:lnTo>
                    <a:lnTo>
                      <a:pt x="1" y="709"/>
                    </a:lnTo>
                    <a:lnTo>
                      <a:pt x="355" y="2424"/>
                    </a:lnTo>
                    <a:lnTo>
                      <a:pt x="374" y="2461"/>
                    </a:lnTo>
                    <a:lnTo>
                      <a:pt x="392" y="2480"/>
                    </a:lnTo>
                    <a:lnTo>
                      <a:pt x="430" y="2498"/>
                    </a:lnTo>
                    <a:lnTo>
                      <a:pt x="448" y="2498"/>
                    </a:lnTo>
                    <a:lnTo>
                      <a:pt x="3450" y="1902"/>
                    </a:lnTo>
                    <a:lnTo>
                      <a:pt x="3468" y="1883"/>
                    </a:lnTo>
                    <a:lnTo>
                      <a:pt x="3506" y="1864"/>
                    </a:lnTo>
                    <a:lnTo>
                      <a:pt x="3506" y="1827"/>
                    </a:lnTo>
                    <a:lnTo>
                      <a:pt x="3506" y="1790"/>
                    </a:lnTo>
                    <a:lnTo>
                      <a:pt x="3170" y="75"/>
                    </a:lnTo>
                    <a:lnTo>
                      <a:pt x="3151" y="37"/>
                    </a:lnTo>
                    <a:lnTo>
                      <a:pt x="3133" y="19"/>
                    </a:lnTo>
                    <a:lnTo>
                      <a:pt x="30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88;p41">
                <a:extLst>
                  <a:ext uri="{FF2B5EF4-FFF2-40B4-BE49-F238E27FC236}">
                    <a16:creationId xmlns="" xmlns:a16="http://schemas.microsoft.com/office/drawing/2014/main" id="{0D7FCD51-21C6-3044-37C1-314691C51CE3}"/>
                  </a:ext>
                </a:extLst>
              </p:cNvPr>
              <p:cNvSpPr/>
              <p:nvPr/>
            </p:nvSpPr>
            <p:spPr>
              <a:xfrm>
                <a:off x="2364425" y="4044125"/>
                <a:ext cx="6550" cy="47575"/>
              </a:xfrm>
              <a:custGeom>
                <a:avLst/>
                <a:gdLst/>
                <a:ahLst/>
                <a:cxnLst/>
                <a:rect l="l" t="t" r="r" b="b"/>
                <a:pathLst>
                  <a:path w="262" h="1903" extrusionOk="0">
                    <a:moveTo>
                      <a:pt x="75" y="1"/>
                    </a:moveTo>
                    <a:lnTo>
                      <a:pt x="38" y="19"/>
                    </a:lnTo>
                    <a:lnTo>
                      <a:pt x="19" y="38"/>
                    </a:lnTo>
                    <a:lnTo>
                      <a:pt x="1" y="57"/>
                    </a:lnTo>
                    <a:lnTo>
                      <a:pt x="1" y="94"/>
                    </a:lnTo>
                    <a:lnTo>
                      <a:pt x="94" y="1828"/>
                    </a:lnTo>
                    <a:lnTo>
                      <a:pt x="112" y="1865"/>
                    </a:lnTo>
                    <a:lnTo>
                      <a:pt x="131" y="1884"/>
                    </a:lnTo>
                    <a:lnTo>
                      <a:pt x="150" y="1902"/>
                    </a:lnTo>
                    <a:lnTo>
                      <a:pt x="224" y="1902"/>
                    </a:lnTo>
                    <a:lnTo>
                      <a:pt x="243" y="1884"/>
                    </a:lnTo>
                    <a:lnTo>
                      <a:pt x="262" y="1846"/>
                    </a:lnTo>
                    <a:lnTo>
                      <a:pt x="262" y="1809"/>
                    </a:lnTo>
                    <a:lnTo>
                      <a:pt x="168" y="75"/>
                    </a:lnTo>
                    <a:lnTo>
                      <a:pt x="150" y="57"/>
                    </a:lnTo>
                    <a:lnTo>
                      <a:pt x="131"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89;p41">
                <a:extLst>
                  <a:ext uri="{FF2B5EF4-FFF2-40B4-BE49-F238E27FC236}">
                    <a16:creationId xmlns="" xmlns:a16="http://schemas.microsoft.com/office/drawing/2014/main" id="{72256BA1-1601-4279-BB7C-4B6687193D81}"/>
                  </a:ext>
                </a:extLst>
              </p:cNvPr>
              <p:cNvSpPr/>
              <p:nvPr/>
            </p:nvSpPr>
            <p:spPr>
              <a:xfrm>
                <a:off x="2349525" y="4045050"/>
                <a:ext cx="6550" cy="47575"/>
              </a:xfrm>
              <a:custGeom>
                <a:avLst/>
                <a:gdLst/>
                <a:ahLst/>
                <a:cxnLst/>
                <a:rect l="l" t="t" r="r" b="b"/>
                <a:pathLst>
                  <a:path w="262" h="1903" extrusionOk="0">
                    <a:moveTo>
                      <a:pt x="37" y="1"/>
                    </a:moveTo>
                    <a:lnTo>
                      <a:pt x="19" y="20"/>
                    </a:lnTo>
                    <a:lnTo>
                      <a:pt x="0" y="57"/>
                    </a:lnTo>
                    <a:lnTo>
                      <a:pt x="0" y="76"/>
                    </a:lnTo>
                    <a:lnTo>
                      <a:pt x="93" y="1828"/>
                    </a:lnTo>
                    <a:lnTo>
                      <a:pt x="93" y="1847"/>
                    </a:lnTo>
                    <a:lnTo>
                      <a:pt x="112" y="1884"/>
                    </a:lnTo>
                    <a:lnTo>
                      <a:pt x="149" y="1884"/>
                    </a:lnTo>
                    <a:lnTo>
                      <a:pt x="168" y="1903"/>
                    </a:lnTo>
                    <a:lnTo>
                      <a:pt x="186" y="1903"/>
                    </a:lnTo>
                    <a:lnTo>
                      <a:pt x="205" y="1884"/>
                    </a:lnTo>
                    <a:lnTo>
                      <a:pt x="242" y="1865"/>
                    </a:lnTo>
                    <a:lnTo>
                      <a:pt x="242" y="1847"/>
                    </a:lnTo>
                    <a:lnTo>
                      <a:pt x="261" y="1809"/>
                    </a:lnTo>
                    <a:lnTo>
                      <a:pt x="149" y="76"/>
                    </a:lnTo>
                    <a:lnTo>
                      <a:pt x="149" y="38"/>
                    </a:lnTo>
                    <a:lnTo>
                      <a:pt x="131" y="20"/>
                    </a:lnTo>
                    <a:lnTo>
                      <a:pt x="7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90;p41">
                <a:extLst>
                  <a:ext uri="{FF2B5EF4-FFF2-40B4-BE49-F238E27FC236}">
                    <a16:creationId xmlns="" xmlns:a16="http://schemas.microsoft.com/office/drawing/2014/main" id="{DA32A65E-044B-8611-E8F0-3A363E42A34C}"/>
                  </a:ext>
                </a:extLst>
              </p:cNvPr>
              <p:cNvSpPr/>
              <p:nvPr/>
            </p:nvSpPr>
            <p:spPr>
              <a:xfrm>
                <a:off x="2487000" y="4013375"/>
                <a:ext cx="16800" cy="45700"/>
              </a:xfrm>
              <a:custGeom>
                <a:avLst/>
                <a:gdLst/>
                <a:ahLst/>
                <a:cxnLst/>
                <a:rect l="l" t="t" r="r" b="b"/>
                <a:pathLst>
                  <a:path w="672" h="1828" extrusionOk="0">
                    <a:moveTo>
                      <a:pt x="57" y="0"/>
                    </a:moveTo>
                    <a:lnTo>
                      <a:pt x="38" y="19"/>
                    </a:lnTo>
                    <a:lnTo>
                      <a:pt x="19" y="38"/>
                    </a:lnTo>
                    <a:lnTo>
                      <a:pt x="1" y="75"/>
                    </a:lnTo>
                    <a:lnTo>
                      <a:pt x="1" y="112"/>
                    </a:lnTo>
                    <a:lnTo>
                      <a:pt x="504" y="1771"/>
                    </a:lnTo>
                    <a:lnTo>
                      <a:pt x="541" y="1809"/>
                    </a:lnTo>
                    <a:lnTo>
                      <a:pt x="579" y="1827"/>
                    </a:lnTo>
                    <a:lnTo>
                      <a:pt x="616" y="1827"/>
                    </a:lnTo>
                    <a:lnTo>
                      <a:pt x="635" y="1809"/>
                    </a:lnTo>
                    <a:lnTo>
                      <a:pt x="653" y="1790"/>
                    </a:lnTo>
                    <a:lnTo>
                      <a:pt x="672" y="1753"/>
                    </a:lnTo>
                    <a:lnTo>
                      <a:pt x="653" y="1734"/>
                    </a:lnTo>
                    <a:lnTo>
                      <a:pt x="169" y="56"/>
                    </a:lnTo>
                    <a:lnTo>
                      <a:pt x="150" y="38"/>
                    </a:lnTo>
                    <a:lnTo>
                      <a:pt x="131" y="19"/>
                    </a:lnTo>
                    <a:lnTo>
                      <a:pt x="9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91;p41">
                <a:extLst>
                  <a:ext uri="{FF2B5EF4-FFF2-40B4-BE49-F238E27FC236}">
                    <a16:creationId xmlns="" xmlns:a16="http://schemas.microsoft.com/office/drawing/2014/main" id="{34A7FC84-4F78-2A9C-3593-7A623309DE22}"/>
                  </a:ext>
                </a:extLst>
              </p:cNvPr>
              <p:cNvSpPr/>
              <p:nvPr/>
            </p:nvSpPr>
            <p:spPr>
              <a:xfrm>
                <a:off x="2501450" y="4009175"/>
                <a:ext cx="16800" cy="45700"/>
              </a:xfrm>
              <a:custGeom>
                <a:avLst/>
                <a:gdLst/>
                <a:ahLst/>
                <a:cxnLst/>
                <a:rect l="l" t="t" r="r" b="b"/>
                <a:pathLst>
                  <a:path w="672" h="1828" extrusionOk="0">
                    <a:moveTo>
                      <a:pt x="57" y="0"/>
                    </a:moveTo>
                    <a:lnTo>
                      <a:pt x="38" y="19"/>
                    </a:lnTo>
                    <a:lnTo>
                      <a:pt x="19" y="38"/>
                    </a:lnTo>
                    <a:lnTo>
                      <a:pt x="1" y="75"/>
                    </a:lnTo>
                    <a:lnTo>
                      <a:pt x="1" y="94"/>
                    </a:lnTo>
                    <a:lnTo>
                      <a:pt x="504" y="1772"/>
                    </a:lnTo>
                    <a:lnTo>
                      <a:pt x="541" y="1809"/>
                    </a:lnTo>
                    <a:lnTo>
                      <a:pt x="579" y="1827"/>
                    </a:lnTo>
                    <a:lnTo>
                      <a:pt x="616" y="1827"/>
                    </a:lnTo>
                    <a:lnTo>
                      <a:pt x="635" y="1809"/>
                    </a:lnTo>
                    <a:lnTo>
                      <a:pt x="653" y="1790"/>
                    </a:lnTo>
                    <a:lnTo>
                      <a:pt x="672" y="1753"/>
                    </a:lnTo>
                    <a:lnTo>
                      <a:pt x="653" y="1716"/>
                    </a:lnTo>
                    <a:lnTo>
                      <a:pt x="169" y="56"/>
                    </a:lnTo>
                    <a:lnTo>
                      <a:pt x="150" y="19"/>
                    </a:lnTo>
                    <a:lnTo>
                      <a:pt x="11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92;p41">
                <a:extLst>
                  <a:ext uri="{FF2B5EF4-FFF2-40B4-BE49-F238E27FC236}">
                    <a16:creationId xmlns="" xmlns:a16="http://schemas.microsoft.com/office/drawing/2014/main" id="{609DF64A-CF16-DDEB-440A-CD2312B709CA}"/>
                  </a:ext>
                </a:extLst>
              </p:cNvPr>
              <p:cNvSpPr/>
              <p:nvPr/>
            </p:nvSpPr>
            <p:spPr>
              <a:xfrm>
                <a:off x="2024200" y="3120350"/>
                <a:ext cx="398525" cy="483825"/>
              </a:xfrm>
              <a:custGeom>
                <a:avLst/>
                <a:gdLst/>
                <a:ahLst/>
                <a:cxnLst/>
                <a:rect l="l" t="t" r="r" b="b"/>
                <a:pathLst>
                  <a:path w="15941" h="19353" extrusionOk="0">
                    <a:moveTo>
                      <a:pt x="8166" y="1"/>
                    </a:moveTo>
                    <a:lnTo>
                      <a:pt x="7532" y="38"/>
                    </a:lnTo>
                    <a:lnTo>
                      <a:pt x="6898" y="131"/>
                    </a:lnTo>
                    <a:lnTo>
                      <a:pt x="6208" y="262"/>
                    </a:lnTo>
                    <a:lnTo>
                      <a:pt x="5537" y="430"/>
                    </a:lnTo>
                    <a:lnTo>
                      <a:pt x="4903" y="635"/>
                    </a:lnTo>
                    <a:lnTo>
                      <a:pt x="4325" y="858"/>
                    </a:lnTo>
                    <a:lnTo>
                      <a:pt x="3785" y="1101"/>
                    </a:lnTo>
                    <a:lnTo>
                      <a:pt x="3300" y="1362"/>
                    </a:lnTo>
                    <a:lnTo>
                      <a:pt x="2853" y="1660"/>
                    </a:lnTo>
                    <a:lnTo>
                      <a:pt x="2442" y="1958"/>
                    </a:lnTo>
                    <a:lnTo>
                      <a:pt x="2069" y="2275"/>
                    </a:lnTo>
                    <a:lnTo>
                      <a:pt x="1734" y="2592"/>
                    </a:lnTo>
                    <a:lnTo>
                      <a:pt x="1436" y="2946"/>
                    </a:lnTo>
                    <a:lnTo>
                      <a:pt x="1175" y="3301"/>
                    </a:lnTo>
                    <a:lnTo>
                      <a:pt x="951" y="3655"/>
                    </a:lnTo>
                    <a:lnTo>
                      <a:pt x="746" y="4028"/>
                    </a:lnTo>
                    <a:lnTo>
                      <a:pt x="559" y="4401"/>
                    </a:lnTo>
                    <a:lnTo>
                      <a:pt x="410" y="4773"/>
                    </a:lnTo>
                    <a:lnTo>
                      <a:pt x="298" y="5146"/>
                    </a:lnTo>
                    <a:lnTo>
                      <a:pt x="205" y="5519"/>
                    </a:lnTo>
                    <a:lnTo>
                      <a:pt x="112" y="5892"/>
                    </a:lnTo>
                    <a:lnTo>
                      <a:pt x="56" y="6265"/>
                    </a:lnTo>
                    <a:lnTo>
                      <a:pt x="19" y="6619"/>
                    </a:lnTo>
                    <a:lnTo>
                      <a:pt x="0" y="6973"/>
                    </a:lnTo>
                    <a:lnTo>
                      <a:pt x="0" y="7328"/>
                    </a:lnTo>
                    <a:lnTo>
                      <a:pt x="0" y="7663"/>
                    </a:lnTo>
                    <a:lnTo>
                      <a:pt x="19" y="7980"/>
                    </a:lnTo>
                    <a:lnTo>
                      <a:pt x="93" y="8577"/>
                    </a:lnTo>
                    <a:lnTo>
                      <a:pt x="168" y="9080"/>
                    </a:lnTo>
                    <a:lnTo>
                      <a:pt x="280" y="9509"/>
                    </a:lnTo>
                    <a:lnTo>
                      <a:pt x="392" y="9826"/>
                    </a:lnTo>
                    <a:lnTo>
                      <a:pt x="503" y="10161"/>
                    </a:lnTo>
                    <a:lnTo>
                      <a:pt x="653" y="10534"/>
                    </a:lnTo>
                    <a:lnTo>
                      <a:pt x="970" y="11299"/>
                    </a:lnTo>
                    <a:lnTo>
                      <a:pt x="1268" y="12026"/>
                    </a:lnTo>
                    <a:lnTo>
                      <a:pt x="1380" y="12361"/>
                    </a:lnTo>
                    <a:lnTo>
                      <a:pt x="1454" y="12622"/>
                    </a:lnTo>
                    <a:lnTo>
                      <a:pt x="1492" y="12921"/>
                    </a:lnTo>
                    <a:lnTo>
                      <a:pt x="1529" y="13312"/>
                    </a:lnTo>
                    <a:lnTo>
                      <a:pt x="1603" y="13778"/>
                    </a:lnTo>
                    <a:lnTo>
                      <a:pt x="1697" y="14300"/>
                    </a:lnTo>
                    <a:lnTo>
                      <a:pt x="1753" y="14561"/>
                    </a:lnTo>
                    <a:lnTo>
                      <a:pt x="1827" y="14841"/>
                    </a:lnTo>
                    <a:lnTo>
                      <a:pt x="1920" y="15120"/>
                    </a:lnTo>
                    <a:lnTo>
                      <a:pt x="2014" y="15400"/>
                    </a:lnTo>
                    <a:lnTo>
                      <a:pt x="2144" y="15680"/>
                    </a:lnTo>
                    <a:lnTo>
                      <a:pt x="2275" y="15959"/>
                    </a:lnTo>
                    <a:lnTo>
                      <a:pt x="2442" y="16220"/>
                    </a:lnTo>
                    <a:lnTo>
                      <a:pt x="2629" y="16463"/>
                    </a:lnTo>
                    <a:lnTo>
                      <a:pt x="2890" y="16742"/>
                    </a:lnTo>
                    <a:lnTo>
                      <a:pt x="3169" y="17022"/>
                    </a:lnTo>
                    <a:lnTo>
                      <a:pt x="3430" y="17264"/>
                    </a:lnTo>
                    <a:lnTo>
                      <a:pt x="3710" y="17488"/>
                    </a:lnTo>
                    <a:lnTo>
                      <a:pt x="4008" y="17712"/>
                    </a:lnTo>
                    <a:lnTo>
                      <a:pt x="4288" y="17917"/>
                    </a:lnTo>
                    <a:lnTo>
                      <a:pt x="4586" y="18085"/>
                    </a:lnTo>
                    <a:lnTo>
                      <a:pt x="4866" y="18253"/>
                    </a:lnTo>
                    <a:lnTo>
                      <a:pt x="5164" y="18420"/>
                    </a:lnTo>
                    <a:lnTo>
                      <a:pt x="5463" y="18551"/>
                    </a:lnTo>
                    <a:lnTo>
                      <a:pt x="5742" y="18681"/>
                    </a:lnTo>
                    <a:lnTo>
                      <a:pt x="6040" y="18793"/>
                    </a:lnTo>
                    <a:lnTo>
                      <a:pt x="6618" y="18980"/>
                    </a:lnTo>
                    <a:lnTo>
                      <a:pt x="7159" y="19129"/>
                    </a:lnTo>
                    <a:lnTo>
                      <a:pt x="7700" y="19241"/>
                    </a:lnTo>
                    <a:lnTo>
                      <a:pt x="8203" y="19297"/>
                    </a:lnTo>
                    <a:lnTo>
                      <a:pt x="8688" y="19334"/>
                    </a:lnTo>
                    <a:lnTo>
                      <a:pt x="9117" y="19352"/>
                    </a:lnTo>
                    <a:lnTo>
                      <a:pt x="9489" y="19334"/>
                    </a:lnTo>
                    <a:lnTo>
                      <a:pt x="9825" y="19297"/>
                    </a:lnTo>
                    <a:lnTo>
                      <a:pt x="10105" y="19259"/>
                    </a:lnTo>
                    <a:lnTo>
                      <a:pt x="10310" y="19185"/>
                    </a:lnTo>
                    <a:lnTo>
                      <a:pt x="10496" y="19110"/>
                    </a:lnTo>
                    <a:lnTo>
                      <a:pt x="10720" y="18998"/>
                    </a:lnTo>
                    <a:lnTo>
                      <a:pt x="10981" y="18849"/>
                    </a:lnTo>
                    <a:lnTo>
                      <a:pt x="11261" y="18663"/>
                    </a:lnTo>
                    <a:lnTo>
                      <a:pt x="11559" y="18458"/>
                    </a:lnTo>
                    <a:lnTo>
                      <a:pt x="11894" y="18215"/>
                    </a:lnTo>
                    <a:lnTo>
                      <a:pt x="12230" y="17954"/>
                    </a:lnTo>
                    <a:lnTo>
                      <a:pt x="12566" y="17656"/>
                    </a:lnTo>
                    <a:lnTo>
                      <a:pt x="12920" y="17358"/>
                    </a:lnTo>
                    <a:lnTo>
                      <a:pt x="13255" y="17022"/>
                    </a:lnTo>
                    <a:lnTo>
                      <a:pt x="13591" y="16686"/>
                    </a:lnTo>
                    <a:lnTo>
                      <a:pt x="13927" y="16314"/>
                    </a:lnTo>
                    <a:lnTo>
                      <a:pt x="14225" y="15941"/>
                    </a:lnTo>
                    <a:lnTo>
                      <a:pt x="14523" y="15568"/>
                    </a:lnTo>
                    <a:lnTo>
                      <a:pt x="14784" y="15176"/>
                    </a:lnTo>
                    <a:lnTo>
                      <a:pt x="15008" y="14766"/>
                    </a:lnTo>
                    <a:lnTo>
                      <a:pt x="15120" y="14561"/>
                    </a:lnTo>
                    <a:lnTo>
                      <a:pt x="15213" y="14337"/>
                    </a:lnTo>
                    <a:lnTo>
                      <a:pt x="15381" y="13853"/>
                    </a:lnTo>
                    <a:lnTo>
                      <a:pt x="15530" y="13331"/>
                    </a:lnTo>
                    <a:lnTo>
                      <a:pt x="15642" y="12771"/>
                    </a:lnTo>
                    <a:lnTo>
                      <a:pt x="15735" y="12175"/>
                    </a:lnTo>
                    <a:lnTo>
                      <a:pt x="15810" y="11578"/>
                    </a:lnTo>
                    <a:lnTo>
                      <a:pt x="15865" y="10963"/>
                    </a:lnTo>
                    <a:lnTo>
                      <a:pt x="15903" y="10348"/>
                    </a:lnTo>
                    <a:lnTo>
                      <a:pt x="15940" y="9751"/>
                    </a:lnTo>
                    <a:lnTo>
                      <a:pt x="15940" y="9173"/>
                    </a:lnTo>
                    <a:lnTo>
                      <a:pt x="15940" y="8614"/>
                    </a:lnTo>
                    <a:lnTo>
                      <a:pt x="15921" y="8111"/>
                    </a:lnTo>
                    <a:lnTo>
                      <a:pt x="15884" y="7645"/>
                    </a:lnTo>
                    <a:lnTo>
                      <a:pt x="15865" y="7234"/>
                    </a:lnTo>
                    <a:lnTo>
                      <a:pt x="15810" y="6880"/>
                    </a:lnTo>
                    <a:lnTo>
                      <a:pt x="15772" y="6619"/>
                    </a:lnTo>
                    <a:lnTo>
                      <a:pt x="15716" y="6321"/>
                    </a:lnTo>
                    <a:lnTo>
                      <a:pt x="15604" y="5929"/>
                    </a:lnTo>
                    <a:lnTo>
                      <a:pt x="15455" y="5426"/>
                    </a:lnTo>
                    <a:lnTo>
                      <a:pt x="15232" y="4867"/>
                    </a:lnTo>
                    <a:lnTo>
                      <a:pt x="15101" y="4568"/>
                    </a:lnTo>
                    <a:lnTo>
                      <a:pt x="14952" y="4270"/>
                    </a:lnTo>
                    <a:lnTo>
                      <a:pt x="14803" y="3953"/>
                    </a:lnTo>
                    <a:lnTo>
                      <a:pt x="14616" y="3618"/>
                    </a:lnTo>
                    <a:lnTo>
                      <a:pt x="14411" y="3301"/>
                    </a:lnTo>
                    <a:lnTo>
                      <a:pt x="14206" y="2984"/>
                    </a:lnTo>
                    <a:lnTo>
                      <a:pt x="13964" y="2667"/>
                    </a:lnTo>
                    <a:lnTo>
                      <a:pt x="13703" y="2350"/>
                    </a:lnTo>
                    <a:lnTo>
                      <a:pt x="13423" y="2052"/>
                    </a:lnTo>
                    <a:lnTo>
                      <a:pt x="13125" y="1753"/>
                    </a:lnTo>
                    <a:lnTo>
                      <a:pt x="12808" y="1474"/>
                    </a:lnTo>
                    <a:lnTo>
                      <a:pt x="12454" y="1213"/>
                    </a:lnTo>
                    <a:lnTo>
                      <a:pt x="12081" y="970"/>
                    </a:lnTo>
                    <a:lnTo>
                      <a:pt x="11689" y="747"/>
                    </a:lnTo>
                    <a:lnTo>
                      <a:pt x="11261" y="541"/>
                    </a:lnTo>
                    <a:lnTo>
                      <a:pt x="10813" y="374"/>
                    </a:lnTo>
                    <a:lnTo>
                      <a:pt x="10347" y="225"/>
                    </a:lnTo>
                    <a:lnTo>
                      <a:pt x="9844" y="113"/>
                    </a:lnTo>
                    <a:lnTo>
                      <a:pt x="9303" y="38"/>
                    </a:lnTo>
                    <a:lnTo>
                      <a:pt x="8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93;p41">
                <a:extLst>
                  <a:ext uri="{FF2B5EF4-FFF2-40B4-BE49-F238E27FC236}">
                    <a16:creationId xmlns="" xmlns:a16="http://schemas.microsoft.com/office/drawing/2014/main" id="{9C2A120C-8391-A195-9C37-62CA4DC887DC}"/>
                  </a:ext>
                </a:extLst>
              </p:cNvPr>
              <p:cNvSpPr/>
              <p:nvPr/>
            </p:nvSpPr>
            <p:spPr>
              <a:xfrm>
                <a:off x="2024200" y="3120350"/>
                <a:ext cx="398525" cy="483825"/>
              </a:xfrm>
              <a:custGeom>
                <a:avLst/>
                <a:gdLst/>
                <a:ahLst/>
                <a:cxnLst/>
                <a:rect l="l" t="t" r="r" b="b"/>
                <a:pathLst>
                  <a:path w="15941" h="19353" fill="none" extrusionOk="0">
                    <a:moveTo>
                      <a:pt x="10310" y="19185"/>
                    </a:moveTo>
                    <a:lnTo>
                      <a:pt x="10310" y="19185"/>
                    </a:lnTo>
                    <a:lnTo>
                      <a:pt x="10496" y="19110"/>
                    </a:lnTo>
                    <a:lnTo>
                      <a:pt x="10720" y="18998"/>
                    </a:lnTo>
                    <a:lnTo>
                      <a:pt x="10981" y="18849"/>
                    </a:lnTo>
                    <a:lnTo>
                      <a:pt x="11261" y="18663"/>
                    </a:lnTo>
                    <a:lnTo>
                      <a:pt x="11559" y="18458"/>
                    </a:lnTo>
                    <a:lnTo>
                      <a:pt x="11894" y="18215"/>
                    </a:lnTo>
                    <a:lnTo>
                      <a:pt x="12230" y="17954"/>
                    </a:lnTo>
                    <a:lnTo>
                      <a:pt x="12566" y="17656"/>
                    </a:lnTo>
                    <a:lnTo>
                      <a:pt x="12920" y="17358"/>
                    </a:lnTo>
                    <a:lnTo>
                      <a:pt x="13255" y="17022"/>
                    </a:lnTo>
                    <a:lnTo>
                      <a:pt x="13591" y="16686"/>
                    </a:lnTo>
                    <a:lnTo>
                      <a:pt x="13927" y="16314"/>
                    </a:lnTo>
                    <a:lnTo>
                      <a:pt x="14225" y="15941"/>
                    </a:lnTo>
                    <a:lnTo>
                      <a:pt x="14523" y="15568"/>
                    </a:lnTo>
                    <a:lnTo>
                      <a:pt x="14784" y="15176"/>
                    </a:lnTo>
                    <a:lnTo>
                      <a:pt x="15008" y="14766"/>
                    </a:lnTo>
                    <a:lnTo>
                      <a:pt x="15008" y="14766"/>
                    </a:lnTo>
                    <a:lnTo>
                      <a:pt x="15120" y="14561"/>
                    </a:lnTo>
                    <a:lnTo>
                      <a:pt x="15213" y="14337"/>
                    </a:lnTo>
                    <a:lnTo>
                      <a:pt x="15381" y="13853"/>
                    </a:lnTo>
                    <a:lnTo>
                      <a:pt x="15530" y="13331"/>
                    </a:lnTo>
                    <a:lnTo>
                      <a:pt x="15642" y="12771"/>
                    </a:lnTo>
                    <a:lnTo>
                      <a:pt x="15735" y="12175"/>
                    </a:lnTo>
                    <a:lnTo>
                      <a:pt x="15810" y="11578"/>
                    </a:lnTo>
                    <a:lnTo>
                      <a:pt x="15865" y="10963"/>
                    </a:lnTo>
                    <a:lnTo>
                      <a:pt x="15903" y="10348"/>
                    </a:lnTo>
                    <a:lnTo>
                      <a:pt x="15940" y="9751"/>
                    </a:lnTo>
                    <a:lnTo>
                      <a:pt x="15940" y="9173"/>
                    </a:lnTo>
                    <a:lnTo>
                      <a:pt x="15940" y="8614"/>
                    </a:lnTo>
                    <a:lnTo>
                      <a:pt x="15921" y="8111"/>
                    </a:lnTo>
                    <a:lnTo>
                      <a:pt x="15884" y="7645"/>
                    </a:lnTo>
                    <a:lnTo>
                      <a:pt x="15865" y="7234"/>
                    </a:lnTo>
                    <a:lnTo>
                      <a:pt x="15810" y="6880"/>
                    </a:lnTo>
                    <a:lnTo>
                      <a:pt x="15772" y="6619"/>
                    </a:lnTo>
                    <a:lnTo>
                      <a:pt x="15772" y="6619"/>
                    </a:lnTo>
                    <a:lnTo>
                      <a:pt x="15716" y="6321"/>
                    </a:lnTo>
                    <a:lnTo>
                      <a:pt x="15604" y="5929"/>
                    </a:lnTo>
                    <a:lnTo>
                      <a:pt x="15455" y="5426"/>
                    </a:lnTo>
                    <a:lnTo>
                      <a:pt x="15232" y="4867"/>
                    </a:lnTo>
                    <a:lnTo>
                      <a:pt x="15101" y="4568"/>
                    </a:lnTo>
                    <a:lnTo>
                      <a:pt x="14952" y="4270"/>
                    </a:lnTo>
                    <a:lnTo>
                      <a:pt x="14803" y="3953"/>
                    </a:lnTo>
                    <a:lnTo>
                      <a:pt x="14616" y="3618"/>
                    </a:lnTo>
                    <a:lnTo>
                      <a:pt x="14411" y="3301"/>
                    </a:lnTo>
                    <a:lnTo>
                      <a:pt x="14206" y="2984"/>
                    </a:lnTo>
                    <a:lnTo>
                      <a:pt x="13964" y="2667"/>
                    </a:lnTo>
                    <a:lnTo>
                      <a:pt x="13703" y="2350"/>
                    </a:lnTo>
                    <a:lnTo>
                      <a:pt x="13423" y="2052"/>
                    </a:lnTo>
                    <a:lnTo>
                      <a:pt x="13125" y="1753"/>
                    </a:lnTo>
                    <a:lnTo>
                      <a:pt x="12808" y="1474"/>
                    </a:lnTo>
                    <a:lnTo>
                      <a:pt x="12454" y="1213"/>
                    </a:lnTo>
                    <a:lnTo>
                      <a:pt x="12081" y="970"/>
                    </a:lnTo>
                    <a:lnTo>
                      <a:pt x="11689" y="747"/>
                    </a:lnTo>
                    <a:lnTo>
                      <a:pt x="11261" y="541"/>
                    </a:lnTo>
                    <a:lnTo>
                      <a:pt x="10813" y="374"/>
                    </a:lnTo>
                    <a:lnTo>
                      <a:pt x="10347" y="225"/>
                    </a:lnTo>
                    <a:lnTo>
                      <a:pt x="9844" y="113"/>
                    </a:lnTo>
                    <a:lnTo>
                      <a:pt x="9303" y="38"/>
                    </a:lnTo>
                    <a:lnTo>
                      <a:pt x="8744" y="1"/>
                    </a:lnTo>
                    <a:lnTo>
                      <a:pt x="8166" y="1"/>
                    </a:lnTo>
                    <a:lnTo>
                      <a:pt x="7532" y="38"/>
                    </a:lnTo>
                    <a:lnTo>
                      <a:pt x="6898" y="131"/>
                    </a:lnTo>
                    <a:lnTo>
                      <a:pt x="6208" y="262"/>
                    </a:lnTo>
                    <a:lnTo>
                      <a:pt x="6208" y="262"/>
                    </a:lnTo>
                    <a:lnTo>
                      <a:pt x="5537" y="430"/>
                    </a:lnTo>
                    <a:lnTo>
                      <a:pt x="4903" y="635"/>
                    </a:lnTo>
                    <a:lnTo>
                      <a:pt x="4325" y="858"/>
                    </a:lnTo>
                    <a:lnTo>
                      <a:pt x="3785" y="1101"/>
                    </a:lnTo>
                    <a:lnTo>
                      <a:pt x="3300" y="1362"/>
                    </a:lnTo>
                    <a:lnTo>
                      <a:pt x="2853" y="1660"/>
                    </a:lnTo>
                    <a:lnTo>
                      <a:pt x="2442" y="1958"/>
                    </a:lnTo>
                    <a:lnTo>
                      <a:pt x="2069" y="2275"/>
                    </a:lnTo>
                    <a:lnTo>
                      <a:pt x="1734" y="2592"/>
                    </a:lnTo>
                    <a:lnTo>
                      <a:pt x="1436" y="2946"/>
                    </a:lnTo>
                    <a:lnTo>
                      <a:pt x="1175" y="3301"/>
                    </a:lnTo>
                    <a:lnTo>
                      <a:pt x="951" y="3655"/>
                    </a:lnTo>
                    <a:lnTo>
                      <a:pt x="746" y="4028"/>
                    </a:lnTo>
                    <a:lnTo>
                      <a:pt x="559" y="4401"/>
                    </a:lnTo>
                    <a:lnTo>
                      <a:pt x="410" y="4773"/>
                    </a:lnTo>
                    <a:lnTo>
                      <a:pt x="298" y="5146"/>
                    </a:lnTo>
                    <a:lnTo>
                      <a:pt x="205" y="5519"/>
                    </a:lnTo>
                    <a:lnTo>
                      <a:pt x="112" y="5892"/>
                    </a:lnTo>
                    <a:lnTo>
                      <a:pt x="56" y="6265"/>
                    </a:lnTo>
                    <a:lnTo>
                      <a:pt x="19" y="6619"/>
                    </a:lnTo>
                    <a:lnTo>
                      <a:pt x="0" y="6973"/>
                    </a:lnTo>
                    <a:lnTo>
                      <a:pt x="0" y="7328"/>
                    </a:lnTo>
                    <a:lnTo>
                      <a:pt x="0" y="7663"/>
                    </a:lnTo>
                    <a:lnTo>
                      <a:pt x="19" y="7980"/>
                    </a:lnTo>
                    <a:lnTo>
                      <a:pt x="93" y="8577"/>
                    </a:lnTo>
                    <a:lnTo>
                      <a:pt x="168" y="9080"/>
                    </a:lnTo>
                    <a:lnTo>
                      <a:pt x="280" y="9509"/>
                    </a:lnTo>
                    <a:lnTo>
                      <a:pt x="392" y="9826"/>
                    </a:lnTo>
                    <a:lnTo>
                      <a:pt x="392" y="9826"/>
                    </a:lnTo>
                    <a:lnTo>
                      <a:pt x="503" y="10161"/>
                    </a:lnTo>
                    <a:lnTo>
                      <a:pt x="653" y="10534"/>
                    </a:lnTo>
                    <a:lnTo>
                      <a:pt x="970" y="11299"/>
                    </a:lnTo>
                    <a:lnTo>
                      <a:pt x="1268" y="12026"/>
                    </a:lnTo>
                    <a:lnTo>
                      <a:pt x="1380" y="12361"/>
                    </a:lnTo>
                    <a:lnTo>
                      <a:pt x="1454" y="12622"/>
                    </a:lnTo>
                    <a:lnTo>
                      <a:pt x="1454" y="12622"/>
                    </a:lnTo>
                    <a:lnTo>
                      <a:pt x="1492" y="12921"/>
                    </a:lnTo>
                    <a:lnTo>
                      <a:pt x="1529" y="13312"/>
                    </a:lnTo>
                    <a:lnTo>
                      <a:pt x="1603" y="13778"/>
                    </a:lnTo>
                    <a:lnTo>
                      <a:pt x="1697" y="14300"/>
                    </a:lnTo>
                    <a:lnTo>
                      <a:pt x="1753" y="14561"/>
                    </a:lnTo>
                    <a:lnTo>
                      <a:pt x="1827" y="14841"/>
                    </a:lnTo>
                    <a:lnTo>
                      <a:pt x="1920" y="15120"/>
                    </a:lnTo>
                    <a:lnTo>
                      <a:pt x="2014" y="15400"/>
                    </a:lnTo>
                    <a:lnTo>
                      <a:pt x="2144" y="15680"/>
                    </a:lnTo>
                    <a:lnTo>
                      <a:pt x="2275" y="15959"/>
                    </a:lnTo>
                    <a:lnTo>
                      <a:pt x="2442" y="16220"/>
                    </a:lnTo>
                    <a:lnTo>
                      <a:pt x="2629" y="16463"/>
                    </a:lnTo>
                    <a:lnTo>
                      <a:pt x="2629" y="16463"/>
                    </a:lnTo>
                    <a:lnTo>
                      <a:pt x="2890" y="16742"/>
                    </a:lnTo>
                    <a:lnTo>
                      <a:pt x="3169" y="17022"/>
                    </a:lnTo>
                    <a:lnTo>
                      <a:pt x="3430" y="17264"/>
                    </a:lnTo>
                    <a:lnTo>
                      <a:pt x="3710" y="17488"/>
                    </a:lnTo>
                    <a:lnTo>
                      <a:pt x="4008" y="17712"/>
                    </a:lnTo>
                    <a:lnTo>
                      <a:pt x="4288" y="17917"/>
                    </a:lnTo>
                    <a:lnTo>
                      <a:pt x="4586" y="18085"/>
                    </a:lnTo>
                    <a:lnTo>
                      <a:pt x="4866" y="18253"/>
                    </a:lnTo>
                    <a:lnTo>
                      <a:pt x="5164" y="18420"/>
                    </a:lnTo>
                    <a:lnTo>
                      <a:pt x="5463" y="18551"/>
                    </a:lnTo>
                    <a:lnTo>
                      <a:pt x="5742" y="18681"/>
                    </a:lnTo>
                    <a:lnTo>
                      <a:pt x="6040" y="18793"/>
                    </a:lnTo>
                    <a:lnTo>
                      <a:pt x="6618" y="18980"/>
                    </a:lnTo>
                    <a:lnTo>
                      <a:pt x="7159" y="19129"/>
                    </a:lnTo>
                    <a:lnTo>
                      <a:pt x="7700" y="19241"/>
                    </a:lnTo>
                    <a:lnTo>
                      <a:pt x="8203" y="19297"/>
                    </a:lnTo>
                    <a:lnTo>
                      <a:pt x="8688" y="19334"/>
                    </a:lnTo>
                    <a:lnTo>
                      <a:pt x="9117" y="19352"/>
                    </a:lnTo>
                    <a:lnTo>
                      <a:pt x="9489" y="19334"/>
                    </a:lnTo>
                    <a:lnTo>
                      <a:pt x="9825" y="19297"/>
                    </a:lnTo>
                    <a:lnTo>
                      <a:pt x="10105" y="19259"/>
                    </a:lnTo>
                    <a:lnTo>
                      <a:pt x="10310" y="191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94;p41">
                <a:extLst>
                  <a:ext uri="{FF2B5EF4-FFF2-40B4-BE49-F238E27FC236}">
                    <a16:creationId xmlns="" xmlns:a16="http://schemas.microsoft.com/office/drawing/2014/main" id="{55267C78-45E4-CEC4-4A4E-4440E69A5324}"/>
                  </a:ext>
                </a:extLst>
              </p:cNvPr>
              <p:cNvSpPr/>
              <p:nvPr/>
            </p:nvSpPr>
            <p:spPr>
              <a:xfrm>
                <a:off x="2021850" y="3118500"/>
                <a:ext cx="402725" cy="487550"/>
              </a:xfrm>
              <a:custGeom>
                <a:avLst/>
                <a:gdLst/>
                <a:ahLst/>
                <a:cxnLst/>
                <a:rect l="l" t="t" r="r" b="b"/>
                <a:pathLst>
                  <a:path w="16109" h="19502" extrusionOk="0">
                    <a:moveTo>
                      <a:pt x="8539" y="149"/>
                    </a:moveTo>
                    <a:lnTo>
                      <a:pt x="9061" y="168"/>
                    </a:lnTo>
                    <a:lnTo>
                      <a:pt x="9583" y="224"/>
                    </a:lnTo>
                    <a:lnTo>
                      <a:pt x="10068" y="299"/>
                    </a:lnTo>
                    <a:lnTo>
                      <a:pt x="10553" y="429"/>
                    </a:lnTo>
                    <a:lnTo>
                      <a:pt x="11019" y="578"/>
                    </a:lnTo>
                    <a:lnTo>
                      <a:pt x="11466" y="765"/>
                    </a:lnTo>
                    <a:lnTo>
                      <a:pt x="11895" y="970"/>
                    </a:lnTo>
                    <a:lnTo>
                      <a:pt x="12324" y="1231"/>
                    </a:lnTo>
                    <a:lnTo>
                      <a:pt x="12566" y="1398"/>
                    </a:lnTo>
                    <a:lnTo>
                      <a:pt x="12809" y="1585"/>
                    </a:lnTo>
                    <a:lnTo>
                      <a:pt x="13032" y="1771"/>
                    </a:lnTo>
                    <a:lnTo>
                      <a:pt x="13256" y="1976"/>
                    </a:lnTo>
                    <a:lnTo>
                      <a:pt x="13461" y="2181"/>
                    </a:lnTo>
                    <a:lnTo>
                      <a:pt x="13666" y="2387"/>
                    </a:lnTo>
                    <a:lnTo>
                      <a:pt x="14021" y="2834"/>
                    </a:lnTo>
                    <a:lnTo>
                      <a:pt x="14337" y="3263"/>
                    </a:lnTo>
                    <a:lnTo>
                      <a:pt x="14617" y="3710"/>
                    </a:lnTo>
                    <a:lnTo>
                      <a:pt x="14860" y="4158"/>
                    </a:lnTo>
                    <a:lnTo>
                      <a:pt x="15083" y="4586"/>
                    </a:lnTo>
                    <a:lnTo>
                      <a:pt x="15251" y="4997"/>
                    </a:lnTo>
                    <a:lnTo>
                      <a:pt x="15400" y="5388"/>
                    </a:lnTo>
                    <a:lnTo>
                      <a:pt x="15531" y="5742"/>
                    </a:lnTo>
                    <a:lnTo>
                      <a:pt x="15624" y="6041"/>
                    </a:lnTo>
                    <a:lnTo>
                      <a:pt x="15754" y="6507"/>
                    </a:lnTo>
                    <a:lnTo>
                      <a:pt x="15792" y="6712"/>
                    </a:lnTo>
                    <a:lnTo>
                      <a:pt x="15829" y="6973"/>
                    </a:lnTo>
                    <a:lnTo>
                      <a:pt x="15866" y="7290"/>
                    </a:lnTo>
                    <a:lnTo>
                      <a:pt x="15922" y="8147"/>
                    </a:lnTo>
                    <a:lnTo>
                      <a:pt x="15941" y="8669"/>
                    </a:lnTo>
                    <a:lnTo>
                      <a:pt x="15959" y="9210"/>
                    </a:lnTo>
                    <a:lnTo>
                      <a:pt x="15941" y="9788"/>
                    </a:lnTo>
                    <a:lnTo>
                      <a:pt x="15922" y="10385"/>
                    </a:lnTo>
                    <a:lnTo>
                      <a:pt x="15885" y="10981"/>
                    </a:lnTo>
                    <a:lnTo>
                      <a:pt x="15848" y="11596"/>
                    </a:lnTo>
                    <a:lnTo>
                      <a:pt x="15773" y="12193"/>
                    </a:lnTo>
                    <a:lnTo>
                      <a:pt x="15680" y="12789"/>
                    </a:lnTo>
                    <a:lnTo>
                      <a:pt x="15549" y="13349"/>
                    </a:lnTo>
                    <a:lnTo>
                      <a:pt x="15400" y="13889"/>
                    </a:lnTo>
                    <a:lnTo>
                      <a:pt x="15232" y="14374"/>
                    </a:lnTo>
                    <a:lnTo>
                      <a:pt x="15139" y="14598"/>
                    </a:lnTo>
                    <a:lnTo>
                      <a:pt x="15027" y="14803"/>
                    </a:lnTo>
                    <a:lnTo>
                      <a:pt x="14804" y="15213"/>
                    </a:lnTo>
                    <a:lnTo>
                      <a:pt x="14543" y="15605"/>
                    </a:lnTo>
                    <a:lnTo>
                      <a:pt x="14244" y="15996"/>
                    </a:lnTo>
                    <a:lnTo>
                      <a:pt x="13927" y="16350"/>
                    </a:lnTo>
                    <a:lnTo>
                      <a:pt x="13610" y="16723"/>
                    </a:lnTo>
                    <a:lnTo>
                      <a:pt x="13275" y="17059"/>
                    </a:lnTo>
                    <a:lnTo>
                      <a:pt x="12921" y="17394"/>
                    </a:lnTo>
                    <a:lnTo>
                      <a:pt x="12585" y="17693"/>
                    </a:lnTo>
                    <a:lnTo>
                      <a:pt x="12231" y="17972"/>
                    </a:lnTo>
                    <a:lnTo>
                      <a:pt x="11914" y="18233"/>
                    </a:lnTo>
                    <a:lnTo>
                      <a:pt x="11597" y="18476"/>
                    </a:lnTo>
                    <a:lnTo>
                      <a:pt x="11280" y="18681"/>
                    </a:lnTo>
                    <a:lnTo>
                      <a:pt x="11019" y="18849"/>
                    </a:lnTo>
                    <a:lnTo>
                      <a:pt x="10758" y="18998"/>
                    </a:lnTo>
                    <a:lnTo>
                      <a:pt x="10553" y="19110"/>
                    </a:lnTo>
                    <a:lnTo>
                      <a:pt x="10366" y="19184"/>
                    </a:lnTo>
                    <a:lnTo>
                      <a:pt x="10180" y="19240"/>
                    </a:lnTo>
                    <a:lnTo>
                      <a:pt x="9919" y="19296"/>
                    </a:lnTo>
                    <a:lnTo>
                      <a:pt x="9602" y="19315"/>
                    </a:lnTo>
                    <a:lnTo>
                      <a:pt x="9229" y="19333"/>
                    </a:lnTo>
                    <a:lnTo>
                      <a:pt x="8800" y="19333"/>
                    </a:lnTo>
                    <a:lnTo>
                      <a:pt x="8334" y="19296"/>
                    </a:lnTo>
                    <a:lnTo>
                      <a:pt x="7831" y="19221"/>
                    </a:lnTo>
                    <a:lnTo>
                      <a:pt x="7309" y="19110"/>
                    </a:lnTo>
                    <a:lnTo>
                      <a:pt x="6750" y="18979"/>
                    </a:lnTo>
                    <a:lnTo>
                      <a:pt x="6172" y="18793"/>
                    </a:lnTo>
                    <a:lnTo>
                      <a:pt x="5892" y="18681"/>
                    </a:lnTo>
                    <a:lnTo>
                      <a:pt x="5594" y="18550"/>
                    </a:lnTo>
                    <a:lnTo>
                      <a:pt x="5314" y="18420"/>
                    </a:lnTo>
                    <a:lnTo>
                      <a:pt x="5016" y="18271"/>
                    </a:lnTo>
                    <a:lnTo>
                      <a:pt x="4736" y="18103"/>
                    </a:lnTo>
                    <a:lnTo>
                      <a:pt x="4438" y="17916"/>
                    </a:lnTo>
                    <a:lnTo>
                      <a:pt x="4158" y="17730"/>
                    </a:lnTo>
                    <a:lnTo>
                      <a:pt x="3860" y="17506"/>
                    </a:lnTo>
                    <a:lnTo>
                      <a:pt x="3580" y="17283"/>
                    </a:lnTo>
                    <a:lnTo>
                      <a:pt x="3319" y="17040"/>
                    </a:lnTo>
                    <a:lnTo>
                      <a:pt x="3040" y="16779"/>
                    </a:lnTo>
                    <a:lnTo>
                      <a:pt x="2779" y="16481"/>
                    </a:lnTo>
                    <a:lnTo>
                      <a:pt x="2630" y="16294"/>
                    </a:lnTo>
                    <a:lnTo>
                      <a:pt x="2499" y="16089"/>
                    </a:lnTo>
                    <a:lnTo>
                      <a:pt x="2387" y="15866"/>
                    </a:lnTo>
                    <a:lnTo>
                      <a:pt x="2275" y="15642"/>
                    </a:lnTo>
                    <a:lnTo>
                      <a:pt x="2182" y="15418"/>
                    </a:lnTo>
                    <a:lnTo>
                      <a:pt x="2089" y="15194"/>
                    </a:lnTo>
                    <a:lnTo>
                      <a:pt x="1958" y="14747"/>
                    </a:lnTo>
                    <a:lnTo>
                      <a:pt x="1847" y="14300"/>
                    </a:lnTo>
                    <a:lnTo>
                      <a:pt x="1772" y="13871"/>
                    </a:lnTo>
                    <a:lnTo>
                      <a:pt x="1679" y="13144"/>
                    </a:lnTo>
                    <a:lnTo>
                      <a:pt x="1623" y="12678"/>
                    </a:lnTo>
                    <a:lnTo>
                      <a:pt x="1548" y="12379"/>
                    </a:lnTo>
                    <a:lnTo>
                      <a:pt x="1418" y="12006"/>
                    </a:lnTo>
                    <a:lnTo>
                      <a:pt x="1064" y="11168"/>
                    </a:lnTo>
                    <a:lnTo>
                      <a:pt x="784" y="10496"/>
                    </a:lnTo>
                    <a:lnTo>
                      <a:pt x="653" y="10179"/>
                    </a:lnTo>
                    <a:lnTo>
                      <a:pt x="560" y="9881"/>
                    </a:lnTo>
                    <a:lnTo>
                      <a:pt x="430" y="9490"/>
                    </a:lnTo>
                    <a:lnTo>
                      <a:pt x="374" y="9229"/>
                    </a:lnTo>
                    <a:lnTo>
                      <a:pt x="318" y="8949"/>
                    </a:lnTo>
                    <a:lnTo>
                      <a:pt x="262" y="8632"/>
                    </a:lnTo>
                    <a:lnTo>
                      <a:pt x="206" y="8278"/>
                    </a:lnTo>
                    <a:lnTo>
                      <a:pt x="187" y="7905"/>
                    </a:lnTo>
                    <a:lnTo>
                      <a:pt x="169" y="7513"/>
                    </a:lnTo>
                    <a:lnTo>
                      <a:pt x="169" y="7103"/>
                    </a:lnTo>
                    <a:lnTo>
                      <a:pt x="206" y="6693"/>
                    </a:lnTo>
                    <a:lnTo>
                      <a:pt x="243" y="6246"/>
                    </a:lnTo>
                    <a:lnTo>
                      <a:pt x="336" y="5798"/>
                    </a:lnTo>
                    <a:lnTo>
                      <a:pt x="430" y="5351"/>
                    </a:lnTo>
                    <a:lnTo>
                      <a:pt x="579" y="4903"/>
                    </a:lnTo>
                    <a:lnTo>
                      <a:pt x="747" y="4456"/>
                    </a:lnTo>
                    <a:lnTo>
                      <a:pt x="970" y="4009"/>
                    </a:lnTo>
                    <a:lnTo>
                      <a:pt x="1157" y="3673"/>
                    </a:lnTo>
                    <a:lnTo>
                      <a:pt x="1380" y="3356"/>
                    </a:lnTo>
                    <a:lnTo>
                      <a:pt x="1604" y="3058"/>
                    </a:lnTo>
                    <a:lnTo>
                      <a:pt x="1847" y="2778"/>
                    </a:lnTo>
                    <a:lnTo>
                      <a:pt x="2126" y="2498"/>
                    </a:lnTo>
                    <a:lnTo>
                      <a:pt x="2406" y="2237"/>
                    </a:lnTo>
                    <a:lnTo>
                      <a:pt x="2723" y="1995"/>
                    </a:lnTo>
                    <a:lnTo>
                      <a:pt x="3040" y="1753"/>
                    </a:lnTo>
                    <a:lnTo>
                      <a:pt x="3394" y="1529"/>
                    </a:lnTo>
                    <a:lnTo>
                      <a:pt x="3748" y="1343"/>
                    </a:lnTo>
                    <a:lnTo>
                      <a:pt x="4140" y="1137"/>
                    </a:lnTo>
                    <a:lnTo>
                      <a:pt x="4531" y="970"/>
                    </a:lnTo>
                    <a:lnTo>
                      <a:pt x="4941" y="802"/>
                    </a:lnTo>
                    <a:lnTo>
                      <a:pt x="5389" y="671"/>
                    </a:lnTo>
                    <a:lnTo>
                      <a:pt x="5836" y="541"/>
                    </a:lnTo>
                    <a:lnTo>
                      <a:pt x="6321" y="410"/>
                    </a:lnTo>
                    <a:lnTo>
                      <a:pt x="6899" y="299"/>
                    </a:lnTo>
                    <a:lnTo>
                      <a:pt x="7458" y="224"/>
                    </a:lnTo>
                    <a:lnTo>
                      <a:pt x="8017" y="168"/>
                    </a:lnTo>
                    <a:lnTo>
                      <a:pt x="8539" y="149"/>
                    </a:lnTo>
                    <a:close/>
                    <a:moveTo>
                      <a:pt x="8017" y="0"/>
                    </a:moveTo>
                    <a:lnTo>
                      <a:pt x="7589" y="38"/>
                    </a:lnTo>
                    <a:lnTo>
                      <a:pt x="7160" y="93"/>
                    </a:lnTo>
                    <a:lnTo>
                      <a:pt x="6731" y="168"/>
                    </a:lnTo>
                    <a:lnTo>
                      <a:pt x="6284" y="261"/>
                    </a:lnTo>
                    <a:lnTo>
                      <a:pt x="5799" y="373"/>
                    </a:lnTo>
                    <a:lnTo>
                      <a:pt x="5333" y="504"/>
                    </a:lnTo>
                    <a:lnTo>
                      <a:pt x="4885" y="653"/>
                    </a:lnTo>
                    <a:lnTo>
                      <a:pt x="4457" y="821"/>
                    </a:lnTo>
                    <a:lnTo>
                      <a:pt x="4046" y="1007"/>
                    </a:lnTo>
                    <a:lnTo>
                      <a:pt x="3674" y="1193"/>
                    </a:lnTo>
                    <a:lnTo>
                      <a:pt x="3301" y="1398"/>
                    </a:lnTo>
                    <a:lnTo>
                      <a:pt x="2947" y="1622"/>
                    </a:lnTo>
                    <a:lnTo>
                      <a:pt x="2611" y="1865"/>
                    </a:lnTo>
                    <a:lnTo>
                      <a:pt x="2294" y="2107"/>
                    </a:lnTo>
                    <a:lnTo>
                      <a:pt x="2014" y="2387"/>
                    </a:lnTo>
                    <a:lnTo>
                      <a:pt x="1735" y="2666"/>
                    </a:lnTo>
                    <a:lnTo>
                      <a:pt x="1474" y="2964"/>
                    </a:lnTo>
                    <a:lnTo>
                      <a:pt x="1250" y="3263"/>
                    </a:lnTo>
                    <a:lnTo>
                      <a:pt x="1026" y="3598"/>
                    </a:lnTo>
                    <a:lnTo>
                      <a:pt x="821" y="3934"/>
                    </a:lnTo>
                    <a:lnTo>
                      <a:pt x="616" y="4381"/>
                    </a:lnTo>
                    <a:lnTo>
                      <a:pt x="430" y="4847"/>
                    </a:lnTo>
                    <a:lnTo>
                      <a:pt x="281" y="5314"/>
                    </a:lnTo>
                    <a:lnTo>
                      <a:pt x="169" y="5761"/>
                    </a:lnTo>
                    <a:lnTo>
                      <a:pt x="94" y="6227"/>
                    </a:lnTo>
                    <a:lnTo>
                      <a:pt x="38" y="6675"/>
                    </a:lnTo>
                    <a:lnTo>
                      <a:pt x="20" y="7103"/>
                    </a:lnTo>
                    <a:lnTo>
                      <a:pt x="1" y="7513"/>
                    </a:lnTo>
                    <a:lnTo>
                      <a:pt x="20" y="7924"/>
                    </a:lnTo>
                    <a:lnTo>
                      <a:pt x="57" y="8296"/>
                    </a:lnTo>
                    <a:lnTo>
                      <a:pt x="94" y="8651"/>
                    </a:lnTo>
                    <a:lnTo>
                      <a:pt x="150" y="8986"/>
                    </a:lnTo>
                    <a:lnTo>
                      <a:pt x="206" y="9266"/>
                    </a:lnTo>
                    <a:lnTo>
                      <a:pt x="281" y="9527"/>
                    </a:lnTo>
                    <a:lnTo>
                      <a:pt x="411" y="9937"/>
                    </a:lnTo>
                    <a:lnTo>
                      <a:pt x="504" y="10235"/>
                    </a:lnTo>
                    <a:lnTo>
                      <a:pt x="635" y="10552"/>
                    </a:lnTo>
                    <a:lnTo>
                      <a:pt x="914" y="11223"/>
                    </a:lnTo>
                    <a:lnTo>
                      <a:pt x="1250" y="12044"/>
                    </a:lnTo>
                    <a:lnTo>
                      <a:pt x="1380" y="12417"/>
                    </a:lnTo>
                    <a:lnTo>
                      <a:pt x="1455" y="12715"/>
                    </a:lnTo>
                    <a:lnTo>
                      <a:pt x="1530" y="13162"/>
                    </a:lnTo>
                    <a:lnTo>
                      <a:pt x="1623" y="13908"/>
                    </a:lnTo>
                    <a:lnTo>
                      <a:pt x="1697" y="14337"/>
                    </a:lnTo>
                    <a:lnTo>
                      <a:pt x="1809" y="14803"/>
                    </a:lnTo>
                    <a:lnTo>
                      <a:pt x="1940" y="15269"/>
                    </a:lnTo>
                    <a:lnTo>
                      <a:pt x="2033" y="15493"/>
                    </a:lnTo>
                    <a:lnTo>
                      <a:pt x="2126" y="15716"/>
                    </a:lnTo>
                    <a:lnTo>
                      <a:pt x="2238" y="15959"/>
                    </a:lnTo>
                    <a:lnTo>
                      <a:pt x="2369" y="16164"/>
                    </a:lnTo>
                    <a:lnTo>
                      <a:pt x="2499" y="16388"/>
                    </a:lnTo>
                    <a:lnTo>
                      <a:pt x="2667" y="16593"/>
                    </a:lnTo>
                    <a:lnTo>
                      <a:pt x="3058" y="17021"/>
                    </a:lnTo>
                    <a:lnTo>
                      <a:pt x="3469" y="17394"/>
                    </a:lnTo>
                    <a:lnTo>
                      <a:pt x="3897" y="17730"/>
                    </a:lnTo>
                    <a:lnTo>
                      <a:pt x="4326" y="18047"/>
                    </a:lnTo>
                    <a:lnTo>
                      <a:pt x="4755" y="18308"/>
                    </a:lnTo>
                    <a:lnTo>
                      <a:pt x="5184" y="18550"/>
                    </a:lnTo>
                    <a:lnTo>
                      <a:pt x="5631" y="18755"/>
                    </a:lnTo>
                    <a:lnTo>
                      <a:pt x="6060" y="18942"/>
                    </a:lnTo>
                    <a:lnTo>
                      <a:pt x="6489" y="19091"/>
                    </a:lnTo>
                    <a:lnTo>
                      <a:pt x="6918" y="19203"/>
                    </a:lnTo>
                    <a:lnTo>
                      <a:pt x="7309" y="19296"/>
                    </a:lnTo>
                    <a:lnTo>
                      <a:pt x="7719" y="19389"/>
                    </a:lnTo>
                    <a:lnTo>
                      <a:pt x="8092" y="19445"/>
                    </a:lnTo>
                    <a:lnTo>
                      <a:pt x="8465" y="19482"/>
                    </a:lnTo>
                    <a:lnTo>
                      <a:pt x="8800" y="19501"/>
                    </a:lnTo>
                    <a:lnTo>
                      <a:pt x="9546" y="19501"/>
                    </a:lnTo>
                    <a:lnTo>
                      <a:pt x="9919" y="19464"/>
                    </a:lnTo>
                    <a:lnTo>
                      <a:pt x="10199" y="19408"/>
                    </a:lnTo>
                    <a:lnTo>
                      <a:pt x="10422" y="19352"/>
                    </a:lnTo>
                    <a:lnTo>
                      <a:pt x="10609" y="19259"/>
                    </a:lnTo>
                    <a:lnTo>
                      <a:pt x="10833" y="19147"/>
                    </a:lnTo>
                    <a:lnTo>
                      <a:pt x="11094" y="18998"/>
                    </a:lnTo>
                    <a:lnTo>
                      <a:pt x="11373" y="18830"/>
                    </a:lnTo>
                    <a:lnTo>
                      <a:pt x="11672" y="18606"/>
                    </a:lnTo>
                    <a:lnTo>
                      <a:pt x="12007" y="18382"/>
                    </a:lnTo>
                    <a:lnTo>
                      <a:pt x="12343" y="18121"/>
                    </a:lnTo>
                    <a:lnTo>
                      <a:pt x="12678" y="17823"/>
                    </a:lnTo>
                    <a:lnTo>
                      <a:pt x="13032" y="17525"/>
                    </a:lnTo>
                    <a:lnTo>
                      <a:pt x="13387" y="17189"/>
                    </a:lnTo>
                    <a:lnTo>
                      <a:pt x="13722" y="16835"/>
                    </a:lnTo>
                    <a:lnTo>
                      <a:pt x="14058" y="16481"/>
                    </a:lnTo>
                    <a:lnTo>
                      <a:pt x="14375" y="16089"/>
                    </a:lnTo>
                    <a:lnTo>
                      <a:pt x="14673" y="15698"/>
                    </a:lnTo>
                    <a:lnTo>
                      <a:pt x="14934" y="15306"/>
                    </a:lnTo>
                    <a:lnTo>
                      <a:pt x="15176" y="14878"/>
                    </a:lnTo>
                    <a:lnTo>
                      <a:pt x="15288" y="14672"/>
                    </a:lnTo>
                    <a:lnTo>
                      <a:pt x="15382" y="14449"/>
                    </a:lnTo>
                    <a:lnTo>
                      <a:pt x="15549" y="13945"/>
                    </a:lnTo>
                    <a:lnTo>
                      <a:pt x="15698" y="13405"/>
                    </a:lnTo>
                    <a:lnTo>
                      <a:pt x="15829" y="12845"/>
                    </a:lnTo>
                    <a:lnTo>
                      <a:pt x="15922" y="12249"/>
                    </a:lnTo>
                    <a:lnTo>
                      <a:pt x="15997" y="11634"/>
                    </a:lnTo>
                    <a:lnTo>
                      <a:pt x="16053" y="11018"/>
                    </a:lnTo>
                    <a:lnTo>
                      <a:pt x="16090" y="10385"/>
                    </a:lnTo>
                    <a:lnTo>
                      <a:pt x="16109" y="9788"/>
                    </a:lnTo>
                    <a:lnTo>
                      <a:pt x="16109" y="9210"/>
                    </a:lnTo>
                    <a:lnTo>
                      <a:pt x="16109" y="8651"/>
                    </a:lnTo>
                    <a:lnTo>
                      <a:pt x="16090" y="8147"/>
                    </a:lnTo>
                    <a:lnTo>
                      <a:pt x="16034" y="7271"/>
                    </a:lnTo>
                    <a:lnTo>
                      <a:pt x="15997" y="6936"/>
                    </a:lnTo>
                    <a:lnTo>
                      <a:pt x="15941" y="6675"/>
                    </a:lnTo>
                    <a:lnTo>
                      <a:pt x="15885" y="6395"/>
                    </a:lnTo>
                    <a:lnTo>
                      <a:pt x="15754" y="5891"/>
                    </a:lnTo>
                    <a:lnTo>
                      <a:pt x="15661" y="5575"/>
                    </a:lnTo>
                    <a:lnTo>
                      <a:pt x="15531" y="5220"/>
                    </a:lnTo>
                    <a:lnTo>
                      <a:pt x="15382" y="4829"/>
                    </a:lnTo>
                    <a:lnTo>
                      <a:pt x="15195" y="4419"/>
                    </a:lnTo>
                    <a:lnTo>
                      <a:pt x="14971" y="3990"/>
                    </a:lnTo>
                    <a:lnTo>
                      <a:pt x="14729" y="3561"/>
                    </a:lnTo>
                    <a:lnTo>
                      <a:pt x="14449" y="3114"/>
                    </a:lnTo>
                    <a:lnTo>
                      <a:pt x="14114" y="2685"/>
                    </a:lnTo>
                    <a:lnTo>
                      <a:pt x="13760" y="2256"/>
                    </a:lnTo>
                    <a:lnTo>
                      <a:pt x="13554" y="2032"/>
                    </a:lnTo>
                    <a:lnTo>
                      <a:pt x="13349" y="1846"/>
                    </a:lnTo>
                    <a:lnTo>
                      <a:pt x="13126" y="1641"/>
                    </a:lnTo>
                    <a:lnTo>
                      <a:pt x="12902" y="1454"/>
                    </a:lnTo>
                    <a:lnTo>
                      <a:pt x="12660" y="1268"/>
                    </a:lnTo>
                    <a:lnTo>
                      <a:pt x="12417" y="1100"/>
                    </a:lnTo>
                    <a:lnTo>
                      <a:pt x="12100" y="895"/>
                    </a:lnTo>
                    <a:lnTo>
                      <a:pt x="11765" y="727"/>
                    </a:lnTo>
                    <a:lnTo>
                      <a:pt x="11429" y="560"/>
                    </a:lnTo>
                    <a:lnTo>
                      <a:pt x="11094" y="429"/>
                    </a:lnTo>
                    <a:lnTo>
                      <a:pt x="10739" y="299"/>
                    </a:lnTo>
                    <a:lnTo>
                      <a:pt x="10366" y="205"/>
                    </a:lnTo>
                    <a:lnTo>
                      <a:pt x="9994" y="131"/>
                    </a:lnTo>
                    <a:lnTo>
                      <a:pt x="9621" y="56"/>
                    </a:lnTo>
                    <a:lnTo>
                      <a:pt x="9229" y="19"/>
                    </a:lnTo>
                    <a:lnTo>
                      <a:pt x="883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95;p41">
                <a:extLst>
                  <a:ext uri="{FF2B5EF4-FFF2-40B4-BE49-F238E27FC236}">
                    <a16:creationId xmlns="" xmlns:a16="http://schemas.microsoft.com/office/drawing/2014/main" id="{77B601E8-7BE6-CAAC-0445-726F8BE3202D}"/>
                  </a:ext>
                </a:extLst>
              </p:cNvPr>
              <p:cNvSpPr/>
              <p:nvPr/>
            </p:nvSpPr>
            <p:spPr>
              <a:xfrm>
                <a:off x="2021850" y="3118500"/>
                <a:ext cx="402725" cy="487550"/>
              </a:xfrm>
              <a:custGeom>
                <a:avLst/>
                <a:gdLst/>
                <a:ahLst/>
                <a:cxnLst/>
                <a:rect l="l" t="t" r="r" b="b"/>
                <a:pathLst>
                  <a:path w="16109" h="19502" fill="none" extrusionOk="0">
                    <a:moveTo>
                      <a:pt x="9136" y="19501"/>
                    </a:moveTo>
                    <a:lnTo>
                      <a:pt x="9136" y="19501"/>
                    </a:lnTo>
                    <a:lnTo>
                      <a:pt x="8800" y="19501"/>
                    </a:lnTo>
                    <a:lnTo>
                      <a:pt x="8465" y="19482"/>
                    </a:lnTo>
                    <a:lnTo>
                      <a:pt x="8092" y="19445"/>
                    </a:lnTo>
                    <a:lnTo>
                      <a:pt x="7719" y="19389"/>
                    </a:lnTo>
                    <a:lnTo>
                      <a:pt x="7309" y="19296"/>
                    </a:lnTo>
                    <a:lnTo>
                      <a:pt x="6918" y="19203"/>
                    </a:lnTo>
                    <a:lnTo>
                      <a:pt x="6489" y="19091"/>
                    </a:lnTo>
                    <a:lnTo>
                      <a:pt x="6060" y="18942"/>
                    </a:lnTo>
                    <a:lnTo>
                      <a:pt x="5631" y="18755"/>
                    </a:lnTo>
                    <a:lnTo>
                      <a:pt x="5184" y="18550"/>
                    </a:lnTo>
                    <a:lnTo>
                      <a:pt x="4755" y="18308"/>
                    </a:lnTo>
                    <a:lnTo>
                      <a:pt x="4326" y="18047"/>
                    </a:lnTo>
                    <a:lnTo>
                      <a:pt x="3897" y="17730"/>
                    </a:lnTo>
                    <a:lnTo>
                      <a:pt x="3469" y="17394"/>
                    </a:lnTo>
                    <a:lnTo>
                      <a:pt x="3058" y="17021"/>
                    </a:lnTo>
                    <a:lnTo>
                      <a:pt x="2667" y="16593"/>
                    </a:lnTo>
                    <a:lnTo>
                      <a:pt x="2667" y="16593"/>
                    </a:lnTo>
                    <a:lnTo>
                      <a:pt x="2499" y="16388"/>
                    </a:lnTo>
                    <a:lnTo>
                      <a:pt x="2369" y="16164"/>
                    </a:lnTo>
                    <a:lnTo>
                      <a:pt x="2238" y="15959"/>
                    </a:lnTo>
                    <a:lnTo>
                      <a:pt x="2126" y="15716"/>
                    </a:lnTo>
                    <a:lnTo>
                      <a:pt x="2033" y="15493"/>
                    </a:lnTo>
                    <a:lnTo>
                      <a:pt x="1940" y="15269"/>
                    </a:lnTo>
                    <a:lnTo>
                      <a:pt x="1809" y="14803"/>
                    </a:lnTo>
                    <a:lnTo>
                      <a:pt x="1697" y="14337"/>
                    </a:lnTo>
                    <a:lnTo>
                      <a:pt x="1623" y="13908"/>
                    </a:lnTo>
                    <a:lnTo>
                      <a:pt x="1530" y="13162"/>
                    </a:lnTo>
                    <a:lnTo>
                      <a:pt x="1530" y="13162"/>
                    </a:lnTo>
                    <a:lnTo>
                      <a:pt x="1455" y="12715"/>
                    </a:lnTo>
                    <a:lnTo>
                      <a:pt x="1455" y="12715"/>
                    </a:lnTo>
                    <a:lnTo>
                      <a:pt x="1380" y="12417"/>
                    </a:lnTo>
                    <a:lnTo>
                      <a:pt x="1250" y="12044"/>
                    </a:lnTo>
                    <a:lnTo>
                      <a:pt x="914" y="11223"/>
                    </a:lnTo>
                    <a:lnTo>
                      <a:pt x="914" y="11223"/>
                    </a:lnTo>
                    <a:lnTo>
                      <a:pt x="635" y="10552"/>
                    </a:lnTo>
                    <a:lnTo>
                      <a:pt x="504" y="10235"/>
                    </a:lnTo>
                    <a:lnTo>
                      <a:pt x="411" y="9937"/>
                    </a:lnTo>
                    <a:lnTo>
                      <a:pt x="411" y="9937"/>
                    </a:lnTo>
                    <a:lnTo>
                      <a:pt x="281" y="9527"/>
                    </a:lnTo>
                    <a:lnTo>
                      <a:pt x="206" y="9266"/>
                    </a:lnTo>
                    <a:lnTo>
                      <a:pt x="150" y="8986"/>
                    </a:lnTo>
                    <a:lnTo>
                      <a:pt x="94" y="8651"/>
                    </a:lnTo>
                    <a:lnTo>
                      <a:pt x="57" y="8296"/>
                    </a:lnTo>
                    <a:lnTo>
                      <a:pt x="20" y="7924"/>
                    </a:lnTo>
                    <a:lnTo>
                      <a:pt x="1" y="7513"/>
                    </a:lnTo>
                    <a:lnTo>
                      <a:pt x="20" y="7103"/>
                    </a:lnTo>
                    <a:lnTo>
                      <a:pt x="38" y="6675"/>
                    </a:lnTo>
                    <a:lnTo>
                      <a:pt x="94" y="6227"/>
                    </a:lnTo>
                    <a:lnTo>
                      <a:pt x="169" y="5761"/>
                    </a:lnTo>
                    <a:lnTo>
                      <a:pt x="281" y="5314"/>
                    </a:lnTo>
                    <a:lnTo>
                      <a:pt x="430" y="4847"/>
                    </a:lnTo>
                    <a:lnTo>
                      <a:pt x="616" y="4381"/>
                    </a:lnTo>
                    <a:lnTo>
                      <a:pt x="821" y="3934"/>
                    </a:lnTo>
                    <a:lnTo>
                      <a:pt x="821" y="3934"/>
                    </a:lnTo>
                    <a:lnTo>
                      <a:pt x="1026" y="3598"/>
                    </a:lnTo>
                    <a:lnTo>
                      <a:pt x="1250" y="3263"/>
                    </a:lnTo>
                    <a:lnTo>
                      <a:pt x="1474" y="2964"/>
                    </a:lnTo>
                    <a:lnTo>
                      <a:pt x="1735" y="2666"/>
                    </a:lnTo>
                    <a:lnTo>
                      <a:pt x="2014" y="2387"/>
                    </a:lnTo>
                    <a:lnTo>
                      <a:pt x="2294" y="2107"/>
                    </a:lnTo>
                    <a:lnTo>
                      <a:pt x="2611" y="1865"/>
                    </a:lnTo>
                    <a:lnTo>
                      <a:pt x="2947" y="1622"/>
                    </a:lnTo>
                    <a:lnTo>
                      <a:pt x="3301" y="1398"/>
                    </a:lnTo>
                    <a:lnTo>
                      <a:pt x="3674" y="1193"/>
                    </a:lnTo>
                    <a:lnTo>
                      <a:pt x="4046" y="1007"/>
                    </a:lnTo>
                    <a:lnTo>
                      <a:pt x="4457" y="821"/>
                    </a:lnTo>
                    <a:lnTo>
                      <a:pt x="4885" y="653"/>
                    </a:lnTo>
                    <a:lnTo>
                      <a:pt x="5333" y="504"/>
                    </a:lnTo>
                    <a:lnTo>
                      <a:pt x="5799" y="373"/>
                    </a:lnTo>
                    <a:lnTo>
                      <a:pt x="6284" y="261"/>
                    </a:lnTo>
                    <a:lnTo>
                      <a:pt x="6284" y="261"/>
                    </a:lnTo>
                    <a:lnTo>
                      <a:pt x="6731" y="168"/>
                    </a:lnTo>
                    <a:lnTo>
                      <a:pt x="7160" y="93"/>
                    </a:lnTo>
                    <a:lnTo>
                      <a:pt x="7589" y="38"/>
                    </a:lnTo>
                    <a:lnTo>
                      <a:pt x="8017" y="0"/>
                    </a:lnTo>
                    <a:lnTo>
                      <a:pt x="8428" y="0"/>
                    </a:lnTo>
                    <a:lnTo>
                      <a:pt x="8838" y="0"/>
                    </a:lnTo>
                    <a:lnTo>
                      <a:pt x="9229" y="19"/>
                    </a:lnTo>
                    <a:lnTo>
                      <a:pt x="9621" y="56"/>
                    </a:lnTo>
                    <a:lnTo>
                      <a:pt x="9994" y="131"/>
                    </a:lnTo>
                    <a:lnTo>
                      <a:pt x="10366" y="205"/>
                    </a:lnTo>
                    <a:lnTo>
                      <a:pt x="10739" y="299"/>
                    </a:lnTo>
                    <a:lnTo>
                      <a:pt x="11094" y="429"/>
                    </a:lnTo>
                    <a:lnTo>
                      <a:pt x="11429" y="560"/>
                    </a:lnTo>
                    <a:lnTo>
                      <a:pt x="11765" y="727"/>
                    </a:lnTo>
                    <a:lnTo>
                      <a:pt x="12100" y="895"/>
                    </a:lnTo>
                    <a:lnTo>
                      <a:pt x="12417" y="1100"/>
                    </a:lnTo>
                    <a:lnTo>
                      <a:pt x="12417" y="1100"/>
                    </a:lnTo>
                    <a:lnTo>
                      <a:pt x="12660" y="1268"/>
                    </a:lnTo>
                    <a:lnTo>
                      <a:pt x="12902" y="1454"/>
                    </a:lnTo>
                    <a:lnTo>
                      <a:pt x="13126" y="1641"/>
                    </a:lnTo>
                    <a:lnTo>
                      <a:pt x="13349" y="1846"/>
                    </a:lnTo>
                    <a:lnTo>
                      <a:pt x="13554" y="2032"/>
                    </a:lnTo>
                    <a:lnTo>
                      <a:pt x="13760" y="2256"/>
                    </a:lnTo>
                    <a:lnTo>
                      <a:pt x="14114" y="2685"/>
                    </a:lnTo>
                    <a:lnTo>
                      <a:pt x="14449" y="3114"/>
                    </a:lnTo>
                    <a:lnTo>
                      <a:pt x="14729" y="3561"/>
                    </a:lnTo>
                    <a:lnTo>
                      <a:pt x="14971" y="3990"/>
                    </a:lnTo>
                    <a:lnTo>
                      <a:pt x="15195" y="4419"/>
                    </a:lnTo>
                    <a:lnTo>
                      <a:pt x="15382" y="4829"/>
                    </a:lnTo>
                    <a:lnTo>
                      <a:pt x="15531" y="5220"/>
                    </a:lnTo>
                    <a:lnTo>
                      <a:pt x="15661" y="5575"/>
                    </a:lnTo>
                    <a:lnTo>
                      <a:pt x="15754" y="5891"/>
                    </a:lnTo>
                    <a:lnTo>
                      <a:pt x="15885" y="6395"/>
                    </a:lnTo>
                    <a:lnTo>
                      <a:pt x="15941" y="6675"/>
                    </a:lnTo>
                    <a:lnTo>
                      <a:pt x="15941" y="6675"/>
                    </a:lnTo>
                    <a:lnTo>
                      <a:pt x="15997" y="6936"/>
                    </a:lnTo>
                    <a:lnTo>
                      <a:pt x="16034" y="7271"/>
                    </a:lnTo>
                    <a:lnTo>
                      <a:pt x="16090" y="8147"/>
                    </a:lnTo>
                    <a:lnTo>
                      <a:pt x="16109" y="8651"/>
                    </a:lnTo>
                    <a:lnTo>
                      <a:pt x="16109" y="9210"/>
                    </a:lnTo>
                    <a:lnTo>
                      <a:pt x="16109" y="9788"/>
                    </a:lnTo>
                    <a:lnTo>
                      <a:pt x="16090" y="10385"/>
                    </a:lnTo>
                    <a:lnTo>
                      <a:pt x="16053" y="11018"/>
                    </a:lnTo>
                    <a:lnTo>
                      <a:pt x="15997" y="11634"/>
                    </a:lnTo>
                    <a:lnTo>
                      <a:pt x="15922" y="12249"/>
                    </a:lnTo>
                    <a:lnTo>
                      <a:pt x="15829" y="12845"/>
                    </a:lnTo>
                    <a:lnTo>
                      <a:pt x="15698" y="13405"/>
                    </a:lnTo>
                    <a:lnTo>
                      <a:pt x="15549" y="13945"/>
                    </a:lnTo>
                    <a:lnTo>
                      <a:pt x="15382" y="14449"/>
                    </a:lnTo>
                    <a:lnTo>
                      <a:pt x="15288" y="14672"/>
                    </a:lnTo>
                    <a:lnTo>
                      <a:pt x="15176" y="14878"/>
                    </a:lnTo>
                    <a:lnTo>
                      <a:pt x="15176" y="14878"/>
                    </a:lnTo>
                    <a:lnTo>
                      <a:pt x="14934" y="15306"/>
                    </a:lnTo>
                    <a:lnTo>
                      <a:pt x="14673" y="15698"/>
                    </a:lnTo>
                    <a:lnTo>
                      <a:pt x="14375" y="16089"/>
                    </a:lnTo>
                    <a:lnTo>
                      <a:pt x="14058" y="16481"/>
                    </a:lnTo>
                    <a:lnTo>
                      <a:pt x="13722" y="16835"/>
                    </a:lnTo>
                    <a:lnTo>
                      <a:pt x="13387" y="17189"/>
                    </a:lnTo>
                    <a:lnTo>
                      <a:pt x="13032" y="17525"/>
                    </a:lnTo>
                    <a:lnTo>
                      <a:pt x="12678" y="17823"/>
                    </a:lnTo>
                    <a:lnTo>
                      <a:pt x="12343" y="18121"/>
                    </a:lnTo>
                    <a:lnTo>
                      <a:pt x="12007" y="18382"/>
                    </a:lnTo>
                    <a:lnTo>
                      <a:pt x="11672" y="18606"/>
                    </a:lnTo>
                    <a:lnTo>
                      <a:pt x="11373" y="18830"/>
                    </a:lnTo>
                    <a:lnTo>
                      <a:pt x="11094" y="18998"/>
                    </a:lnTo>
                    <a:lnTo>
                      <a:pt x="10833" y="19147"/>
                    </a:lnTo>
                    <a:lnTo>
                      <a:pt x="10609" y="19259"/>
                    </a:lnTo>
                    <a:lnTo>
                      <a:pt x="10422" y="19352"/>
                    </a:lnTo>
                    <a:lnTo>
                      <a:pt x="10422" y="19352"/>
                    </a:lnTo>
                    <a:lnTo>
                      <a:pt x="10199" y="19408"/>
                    </a:lnTo>
                    <a:lnTo>
                      <a:pt x="9919" y="19464"/>
                    </a:lnTo>
                    <a:lnTo>
                      <a:pt x="9546" y="19501"/>
                    </a:lnTo>
                    <a:lnTo>
                      <a:pt x="9136" y="195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96;p41">
                <a:extLst>
                  <a:ext uri="{FF2B5EF4-FFF2-40B4-BE49-F238E27FC236}">
                    <a16:creationId xmlns="" xmlns:a16="http://schemas.microsoft.com/office/drawing/2014/main" id="{A7EB7AC6-AD14-28B4-D14B-57D8805B5834}"/>
                  </a:ext>
                </a:extLst>
              </p:cNvPr>
              <p:cNvSpPr/>
              <p:nvPr/>
            </p:nvSpPr>
            <p:spPr>
              <a:xfrm>
                <a:off x="2026050" y="3122225"/>
                <a:ext cx="394800" cy="479625"/>
              </a:xfrm>
              <a:custGeom>
                <a:avLst/>
                <a:gdLst/>
                <a:ahLst/>
                <a:cxnLst/>
                <a:rect l="l" t="t" r="r" b="b"/>
                <a:pathLst>
                  <a:path w="15792" h="19185" fill="none" extrusionOk="0">
                    <a:moveTo>
                      <a:pt x="8371" y="0"/>
                    </a:moveTo>
                    <a:lnTo>
                      <a:pt x="8371" y="0"/>
                    </a:lnTo>
                    <a:lnTo>
                      <a:pt x="7849" y="19"/>
                    </a:lnTo>
                    <a:lnTo>
                      <a:pt x="7290" y="75"/>
                    </a:lnTo>
                    <a:lnTo>
                      <a:pt x="6731" y="150"/>
                    </a:lnTo>
                    <a:lnTo>
                      <a:pt x="6153" y="261"/>
                    </a:lnTo>
                    <a:lnTo>
                      <a:pt x="6153" y="261"/>
                    </a:lnTo>
                    <a:lnTo>
                      <a:pt x="5668" y="392"/>
                    </a:lnTo>
                    <a:lnTo>
                      <a:pt x="5221" y="522"/>
                    </a:lnTo>
                    <a:lnTo>
                      <a:pt x="4773" y="653"/>
                    </a:lnTo>
                    <a:lnTo>
                      <a:pt x="4363" y="821"/>
                    </a:lnTo>
                    <a:lnTo>
                      <a:pt x="3972" y="988"/>
                    </a:lnTo>
                    <a:lnTo>
                      <a:pt x="3580" y="1194"/>
                    </a:lnTo>
                    <a:lnTo>
                      <a:pt x="3226" y="1380"/>
                    </a:lnTo>
                    <a:lnTo>
                      <a:pt x="2872" y="1604"/>
                    </a:lnTo>
                    <a:lnTo>
                      <a:pt x="2555" y="1846"/>
                    </a:lnTo>
                    <a:lnTo>
                      <a:pt x="2238" y="2088"/>
                    </a:lnTo>
                    <a:lnTo>
                      <a:pt x="1958" y="2349"/>
                    </a:lnTo>
                    <a:lnTo>
                      <a:pt x="1679" y="2629"/>
                    </a:lnTo>
                    <a:lnTo>
                      <a:pt x="1436" y="2909"/>
                    </a:lnTo>
                    <a:lnTo>
                      <a:pt x="1212" y="3207"/>
                    </a:lnTo>
                    <a:lnTo>
                      <a:pt x="989" y="3524"/>
                    </a:lnTo>
                    <a:lnTo>
                      <a:pt x="802" y="3860"/>
                    </a:lnTo>
                    <a:lnTo>
                      <a:pt x="802" y="3860"/>
                    </a:lnTo>
                    <a:lnTo>
                      <a:pt x="579" y="4307"/>
                    </a:lnTo>
                    <a:lnTo>
                      <a:pt x="411" y="4754"/>
                    </a:lnTo>
                    <a:lnTo>
                      <a:pt x="262" y="5202"/>
                    </a:lnTo>
                    <a:lnTo>
                      <a:pt x="168" y="5649"/>
                    </a:lnTo>
                    <a:lnTo>
                      <a:pt x="75" y="6097"/>
                    </a:lnTo>
                    <a:lnTo>
                      <a:pt x="38" y="6544"/>
                    </a:lnTo>
                    <a:lnTo>
                      <a:pt x="1" y="6954"/>
                    </a:lnTo>
                    <a:lnTo>
                      <a:pt x="1" y="7364"/>
                    </a:lnTo>
                    <a:lnTo>
                      <a:pt x="19" y="7756"/>
                    </a:lnTo>
                    <a:lnTo>
                      <a:pt x="38" y="8129"/>
                    </a:lnTo>
                    <a:lnTo>
                      <a:pt x="94" y="8483"/>
                    </a:lnTo>
                    <a:lnTo>
                      <a:pt x="150" y="8800"/>
                    </a:lnTo>
                    <a:lnTo>
                      <a:pt x="206" y="9080"/>
                    </a:lnTo>
                    <a:lnTo>
                      <a:pt x="262" y="9341"/>
                    </a:lnTo>
                    <a:lnTo>
                      <a:pt x="392" y="9732"/>
                    </a:lnTo>
                    <a:lnTo>
                      <a:pt x="392" y="9732"/>
                    </a:lnTo>
                    <a:lnTo>
                      <a:pt x="485" y="10030"/>
                    </a:lnTo>
                    <a:lnTo>
                      <a:pt x="616" y="10347"/>
                    </a:lnTo>
                    <a:lnTo>
                      <a:pt x="896" y="11019"/>
                    </a:lnTo>
                    <a:lnTo>
                      <a:pt x="896" y="11019"/>
                    </a:lnTo>
                    <a:lnTo>
                      <a:pt x="1250" y="11857"/>
                    </a:lnTo>
                    <a:lnTo>
                      <a:pt x="1380" y="12230"/>
                    </a:lnTo>
                    <a:lnTo>
                      <a:pt x="1455" y="12529"/>
                    </a:lnTo>
                    <a:lnTo>
                      <a:pt x="1455" y="12529"/>
                    </a:lnTo>
                    <a:lnTo>
                      <a:pt x="1511" y="12995"/>
                    </a:lnTo>
                    <a:lnTo>
                      <a:pt x="1511" y="12995"/>
                    </a:lnTo>
                    <a:lnTo>
                      <a:pt x="1604" y="13722"/>
                    </a:lnTo>
                    <a:lnTo>
                      <a:pt x="1679" y="14151"/>
                    </a:lnTo>
                    <a:lnTo>
                      <a:pt x="1790" y="14598"/>
                    </a:lnTo>
                    <a:lnTo>
                      <a:pt x="1921" y="15045"/>
                    </a:lnTo>
                    <a:lnTo>
                      <a:pt x="2014" y="15269"/>
                    </a:lnTo>
                    <a:lnTo>
                      <a:pt x="2107" y="15493"/>
                    </a:lnTo>
                    <a:lnTo>
                      <a:pt x="2219" y="15717"/>
                    </a:lnTo>
                    <a:lnTo>
                      <a:pt x="2331" y="15940"/>
                    </a:lnTo>
                    <a:lnTo>
                      <a:pt x="2462" y="16145"/>
                    </a:lnTo>
                    <a:lnTo>
                      <a:pt x="2611" y="16332"/>
                    </a:lnTo>
                    <a:lnTo>
                      <a:pt x="2611" y="16332"/>
                    </a:lnTo>
                    <a:lnTo>
                      <a:pt x="2872" y="16630"/>
                    </a:lnTo>
                    <a:lnTo>
                      <a:pt x="3151" y="16891"/>
                    </a:lnTo>
                    <a:lnTo>
                      <a:pt x="3412" y="17134"/>
                    </a:lnTo>
                    <a:lnTo>
                      <a:pt x="3692" y="17357"/>
                    </a:lnTo>
                    <a:lnTo>
                      <a:pt x="3990" y="17581"/>
                    </a:lnTo>
                    <a:lnTo>
                      <a:pt x="4270" y="17767"/>
                    </a:lnTo>
                    <a:lnTo>
                      <a:pt x="4568" y="17954"/>
                    </a:lnTo>
                    <a:lnTo>
                      <a:pt x="4848" y="18122"/>
                    </a:lnTo>
                    <a:lnTo>
                      <a:pt x="5146" y="18271"/>
                    </a:lnTo>
                    <a:lnTo>
                      <a:pt x="5426" y="18401"/>
                    </a:lnTo>
                    <a:lnTo>
                      <a:pt x="5724" y="18532"/>
                    </a:lnTo>
                    <a:lnTo>
                      <a:pt x="6004" y="18644"/>
                    </a:lnTo>
                    <a:lnTo>
                      <a:pt x="6582" y="18830"/>
                    </a:lnTo>
                    <a:lnTo>
                      <a:pt x="7141" y="18961"/>
                    </a:lnTo>
                    <a:lnTo>
                      <a:pt x="7663" y="19072"/>
                    </a:lnTo>
                    <a:lnTo>
                      <a:pt x="8166" y="19147"/>
                    </a:lnTo>
                    <a:lnTo>
                      <a:pt x="8632" y="19184"/>
                    </a:lnTo>
                    <a:lnTo>
                      <a:pt x="9061" y="19184"/>
                    </a:lnTo>
                    <a:lnTo>
                      <a:pt x="9434" y="19166"/>
                    </a:lnTo>
                    <a:lnTo>
                      <a:pt x="9751" y="19147"/>
                    </a:lnTo>
                    <a:lnTo>
                      <a:pt x="10012" y="19091"/>
                    </a:lnTo>
                    <a:lnTo>
                      <a:pt x="10198" y="19035"/>
                    </a:lnTo>
                    <a:lnTo>
                      <a:pt x="10198" y="19035"/>
                    </a:lnTo>
                    <a:lnTo>
                      <a:pt x="10385" y="18961"/>
                    </a:lnTo>
                    <a:lnTo>
                      <a:pt x="10590" y="18849"/>
                    </a:lnTo>
                    <a:lnTo>
                      <a:pt x="10851" y="18700"/>
                    </a:lnTo>
                    <a:lnTo>
                      <a:pt x="11112" y="18532"/>
                    </a:lnTo>
                    <a:lnTo>
                      <a:pt x="11429" y="18327"/>
                    </a:lnTo>
                    <a:lnTo>
                      <a:pt x="11746" y="18084"/>
                    </a:lnTo>
                    <a:lnTo>
                      <a:pt x="12063" y="17823"/>
                    </a:lnTo>
                    <a:lnTo>
                      <a:pt x="12417" y="17544"/>
                    </a:lnTo>
                    <a:lnTo>
                      <a:pt x="12753" y="17245"/>
                    </a:lnTo>
                    <a:lnTo>
                      <a:pt x="13107" y="16910"/>
                    </a:lnTo>
                    <a:lnTo>
                      <a:pt x="13442" y="16574"/>
                    </a:lnTo>
                    <a:lnTo>
                      <a:pt x="13759" y="16201"/>
                    </a:lnTo>
                    <a:lnTo>
                      <a:pt x="14076" y="15847"/>
                    </a:lnTo>
                    <a:lnTo>
                      <a:pt x="14375" y="15456"/>
                    </a:lnTo>
                    <a:lnTo>
                      <a:pt x="14636" y="15064"/>
                    </a:lnTo>
                    <a:lnTo>
                      <a:pt x="14859" y="14654"/>
                    </a:lnTo>
                    <a:lnTo>
                      <a:pt x="14859" y="14654"/>
                    </a:lnTo>
                    <a:lnTo>
                      <a:pt x="14971" y="14449"/>
                    </a:lnTo>
                    <a:lnTo>
                      <a:pt x="15064" y="14225"/>
                    </a:lnTo>
                    <a:lnTo>
                      <a:pt x="15232" y="13740"/>
                    </a:lnTo>
                    <a:lnTo>
                      <a:pt x="15381" y="13200"/>
                    </a:lnTo>
                    <a:lnTo>
                      <a:pt x="15512" y="12640"/>
                    </a:lnTo>
                    <a:lnTo>
                      <a:pt x="15605" y="12044"/>
                    </a:lnTo>
                    <a:lnTo>
                      <a:pt x="15680" y="11447"/>
                    </a:lnTo>
                    <a:lnTo>
                      <a:pt x="15717" y="10832"/>
                    </a:lnTo>
                    <a:lnTo>
                      <a:pt x="15754" y="10236"/>
                    </a:lnTo>
                    <a:lnTo>
                      <a:pt x="15773" y="9639"/>
                    </a:lnTo>
                    <a:lnTo>
                      <a:pt x="15791" y="9061"/>
                    </a:lnTo>
                    <a:lnTo>
                      <a:pt x="15773" y="8520"/>
                    </a:lnTo>
                    <a:lnTo>
                      <a:pt x="15754" y="7998"/>
                    </a:lnTo>
                    <a:lnTo>
                      <a:pt x="15698" y="7141"/>
                    </a:lnTo>
                    <a:lnTo>
                      <a:pt x="15661" y="6824"/>
                    </a:lnTo>
                    <a:lnTo>
                      <a:pt x="15624" y="6563"/>
                    </a:lnTo>
                    <a:lnTo>
                      <a:pt x="15624" y="6563"/>
                    </a:lnTo>
                    <a:lnTo>
                      <a:pt x="15586" y="6358"/>
                    </a:lnTo>
                    <a:lnTo>
                      <a:pt x="15456" y="5892"/>
                    </a:lnTo>
                    <a:lnTo>
                      <a:pt x="15363" y="5593"/>
                    </a:lnTo>
                    <a:lnTo>
                      <a:pt x="15232" y="5239"/>
                    </a:lnTo>
                    <a:lnTo>
                      <a:pt x="15083" y="4848"/>
                    </a:lnTo>
                    <a:lnTo>
                      <a:pt x="14915" y="4437"/>
                    </a:lnTo>
                    <a:lnTo>
                      <a:pt x="14692" y="4009"/>
                    </a:lnTo>
                    <a:lnTo>
                      <a:pt x="14449" y="3561"/>
                    </a:lnTo>
                    <a:lnTo>
                      <a:pt x="14169" y="3114"/>
                    </a:lnTo>
                    <a:lnTo>
                      <a:pt x="13853" y="2685"/>
                    </a:lnTo>
                    <a:lnTo>
                      <a:pt x="13498" y="2238"/>
                    </a:lnTo>
                    <a:lnTo>
                      <a:pt x="13293" y="2032"/>
                    </a:lnTo>
                    <a:lnTo>
                      <a:pt x="13088" y="1827"/>
                    </a:lnTo>
                    <a:lnTo>
                      <a:pt x="12864" y="1622"/>
                    </a:lnTo>
                    <a:lnTo>
                      <a:pt x="12641" y="1436"/>
                    </a:lnTo>
                    <a:lnTo>
                      <a:pt x="12398" y="1249"/>
                    </a:lnTo>
                    <a:lnTo>
                      <a:pt x="12156" y="1082"/>
                    </a:lnTo>
                    <a:lnTo>
                      <a:pt x="12156" y="1082"/>
                    </a:lnTo>
                    <a:lnTo>
                      <a:pt x="11727" y="821"/>
                    </a:lnTo>
                    <a:lnTo>
                      <a:pt x="11298" y="616"/>
                    </a:lnTo>
                    <a:lnTo>
                      <a:pt x="10851" y="429"/>
                    </a:lnTo>
                    <a:lnTo>
                      <a:pt x="10385" y="280"/>
                    </a:lnTo>
                    <a:lnTo>
                      <a:pt x="9900" y="150"/>
                    </a:lnTo>
                    <a:lnTo>
                      <a:pt x="9415" y="75"/>
                    </a:lnTo>
                    <a:lnTo>
                      <a:pt x="8893" y="19"/>
                    </a:lnTo>
                    <a:lnTo>
                      <a:pt x="83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97;p41">
                <a:extLst>
                  <a:ext uri="{FF2B5EF4-FFF2-40B4-BE49-F238E27FC236}">
                    <a16:creationId xmlns="" xmlns:a16="http://schemas.microsoft.com/office/drawing/2014/main" id="{6B174C85-0035-E839-F977-D40986596A41}"/>
                  </a:ext>
                </a:extLst>
              </p:cNvPr>
              <p:cNvSpPr/>
              <p:nvPr/>
            </p:nvSpPr>
            <p:spPr>
              <a:xfrm>
                <a:off x="2238575" y="3310525"/>
                <a:ext cx="44325" cy="44300"/>
              </a:xfrm>
              <a:custGeom>
                <a:avLst/>
                <a:gdLst/>
                <a:ahLst/>
                <a:cxnLst/>
                <a:rect l="l" t="t" r="r" b="b"/>
                <a:pathLst>
                  <a:path w="1773" h="1772" extrusionOk="0">
                    <a:moveTo>
                      <a:pt x="840" y="0"/>
                    </a:moveTo>
                    <a:lnTo>
                      <a:pt x="653" y="19"/>
                    </a:lnTo>
                    <a:lnTo>
                      <a:pt x="486" y="93"/>
                    </a:lnTo>
                    <a:lnTo>
                      <a:pt x="337" y="187"/>
                    </a:lnTo>
                    <a:lnTo>
                      <a:pt x="206" y="299"/>
                    </a:lnTo>
                    <a:lnTo>
                      <a:pt x="113" y="429"/>
                    </a:lnTo>
                    <a:lnTo>
                      <a:pt x="38" y="597"/>
                    </a:lnTo>
                    <a:lnTo>
                      <a:pt x="1" y="765"/>
                    </a:lnTo>
                    <a:lnTo>
                      <a:pt x="1" y="932"/>
                    </a:lnTo>
                    <a:lnTo>
                      <a:pt x="20" y="1119"/>
                    </a:lnTo>
                    <a:lnTo>
                      <a:pt x="94" y="1287"/>
                    </a:lnTo>
                    <a:lnTo>
                      <a:pt x="187" y="1417"/>
                    </a:lnTo>
                    <a:lnTo>
                      <a:pt x="299" y="1548"/>
                    </a:lnTo>
                    <a:lnTo>
                      <a:pt x="448" y="1641"/>
                    </a:lnTo>
                    <a:lnTo>
                      <a:pt x="598" y="1715"/>
                    </a:lnTo>
                    <a:lnTo>
                      <a:pt x="765" y="1753"/>
                    </a:lnTo>
                    <a:lnTo>
                      <a:pt x="933" y="1771"/>
                    </a:lnTo>
                    <a:lnTo>
                      <a:pt x="1120" y="1734"/>
                    </a:lnTo>
                    <a:lnTo>
                      <a:pt x="1287" y="1678"/>
                    </a:lnTo>
                    <a:lnTo>
                      <a:pt x="1436" y="1585"/>
                    </a:lnTo>
                    <a:lnTo>
                      <a:pt x="1548" y="1454"/>
                    </a:lnTo>
                    <a:lnTo>
                      <a:pt x="1660" y="1324"/>
                    </a:lnTo>
                    <a:lnTo>
                      <a:pt x="1716" y="1175"/>
                    </a:lnTo>
                    <a:lnTo>
                      <a:pt x="1772" y="1007"/>
                    </a:lnTo>
                    <a:lnTo>
                      <a:pt x="1772" y="821"/>
                    </a:lnTo>
                    <a:lnTo>
                      <a:pt x="1735" y="653"/>
                    </a:lnTo>
                    <a:lnTo>
                      <a:pt x="1679" y="485"/>
                    </a:lnTo>
                    <a:lnTo>
                      <a:pt x="1586" y="336"/>
                    </a:lnTo>
                    <a:lnTo>
                      <a:pt x="1474" y="205"/>
                    </a:lnTo>
                    <a:lnTo>
                      <a:pt x="1325" y="112"/>
                    </a:lnTo>
                    <a:lnTo>
                      <a:pt x="1175" y="38"/>
                    </a:lnTo>
                    <a:lnTo>
                      <a:pt x="100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98;p41">
                <a:extLst>
                  <a:ext uri="{FF2B5EF4-FFF2-40B4-BE49-F238E27FC236}">
                    <a16:creationId xmlns="" xmlns:a16="http://schemas.microsoft.com/office/drawing/2014/main" id="{5A4DDECE-9A9A-7D67-8F2A-EA66A0393B76}"/>
                  </a:ext>
                </a:extLst>
              </p:cNvPr>
              <p:cNvSpPr/>
              <p:nvPr/>
            </p:nvSpPr>
            <p:spPr>
              <a:xfrm>
                <a:off x="2095500" y="3348725"/>
                <a:ext cx="44300" cy="44325"/>
              </a:xfrm>
              <a:custGeom>
                <a:avLst/>
                <a:gdLst/>
                <a:ahLst/>
                <a:cxnLst/>
                <a:rect l="l" t="t" r="r" b="b"/>
                <a:pathLst>
                  <a:path w="1772" h="1773" extrusionOk="0">
                    <a:moveTo>
                      <a:pt x="821" y="1"/>
                    </a:moveTo>
                    <a:lnTo>
                      <a:pt x="653" y="38"/>
                    </a:lnTo>
                    <a:lnTo>
                      <a:pt x="485" y="94"/>
                    </a:lnTo>
                    <a:lnTo>
                      <a:pt x="336" y="187"/>
                    </a:lnTo>
                    <a:lnTo>
                      <a:pt x="206" y="318"/>
                    </a:lnTo>
                    <a:lnTo>
                      <a:pt x="112" y="448"/>
                    </a:lnTo>
                    <a:lnTo>
                      <a:pt x="38" y="598"/>
                    </a:lnTo>
                    <a:lnTo>
                      <a:pt x="1" y="765"/>
                    </a:lnTo>
                    <a:lnTo>
                      <a:pt x="1" y="952"/>
                    </a:lnTo>
                    <a:lnTo>
                      <a:pt x="19" y="1120"/>
                    </a:lnTo>
                    <a:lnTo>
                      <a:pt x="94" y="1287"/>
                    </a:lnTo>
                    <a:lnTo>
                      <a:pt x="187" y="1437"/>
                    </a:lnTo>
                    <a:lnTo>
                      <a:pt x="299" y="1567"/>
                    </a:lnTo>
                    <a:lnTo>
                      <a:pt x="429" y="1660"/>
                    </a:lnTo>
                    <a:lnTo>
                      <a:pt x="597" y="1735"/>
                    </a:lnTo>
                    <a:lnTo>
                      <a:pt x="765" y="1772"/>
                    </a:lnTo>
                    <a:lnTo>
                      <a:pt x="933" y="1772"/>
                    </a:lnTo>
                    <a:lnTo>
                      <a:pt x="1119" y="1753"/>
                    </a:lnTo>
                    <a:lnTo>
                      <a:pt x="1287" y="1679"/>
                    </a:lnTo>
                    <a:lnTo>
                      <a:pt x="1417" y="1586"/>
                    </a:lnTo>
                    <a:lnTo>
                      <a:pt x="1548" y="1474"/>
                    </a:lnTo>
                    <a:lnTo>
                      <a:pt x="1641" y="1343"/>
                    </a:lnTo>
                    <a:lnTo>
                      <a:pt x="1716" y="1176"/>
                    </a:lnTo>
                    <a:lnTo>
                      <a:pt x="1753" y="1008"/>
                    </a:lnTo>
                    <a:lnTo>
                      <a:pt x="1772" y="840"/>
                    </a:lnTo>
                    <a:lnTo>
                      <a:pt x="1734" y="653"/>
                    </a:lnTo>
                    <a:lnTo>
                      <a:pt x="1678" y="486"/>
                    </a:lnTo>
                    <a:lnTo>
                      <a:pt x="1585" y="337"/>
                    </a:lnTo>
                    <a:lnTo>
                      <a:pt x="1455" y="225"/>
                    </a:lnTo>
                    <a:lnTo>
                      <a:pt x="1324" y="131"/>
                    </a:lnTo>
                    <a:lnTo>
                      <a:pt x="1175" y="57"/>
                    </a:lnTo>
                    <a:lnTo>
                      <a:pt x="1007" y="20"/>
                    </a:lnTo>
                    <a:lnTo>
                      <a:pt x="8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99;p41">
                <a:extLst>
                  <a:ext uri="{FF2B5EF4-FFF2-40B4-BE49-F238E27FC236}">
                    <a16:creationId xmlns="" xmlns:a16="http://schemas.microsoft.com/office/drawing/2014/main" id="{07F9BF6D-AA17-4085-C62C-5DAFBAB65890}"/>
                  </a:ext>
                </a:extLst>
              </p:cNvPr>
              <p:cNvSpPr/>
              <p:nvPr/>
            </p:nvSpPr>
            <p:spPr>
              <a:xfrm>
                <a:off x="2215275" y="3260650"/>
                <a:ext cx="69950" cy="18200"/>
              </a:xfrm>
              <a:custGeom>
                <a:avLst/>
                <a:gdLst/>
                <a:ahLst/>
                <a:cxnLst/>
                <a:rect l="l" t="t" r="r" b="b"/>
                <a:pathLst>
                  <a:path w="2798" h="728" extrusionOk="0">
                    <a:moveTo>
                      <a:pt x="1436" y="0"/>
                    </a:moveTo>
                    <a:lnTo>
                      <a:pt x="1213" y="19"/>
                    </a:lnTo>
                    <a:lnTo>
                      <a:pt x="989" y="56"/>
                    </a:lnTo>
                    <a:lnTo>
                      <a:pt x="747" y="131"/>
                    </a:lnTo>
                    <a:lnTo>
                      <a:pt x="504" y="243"/>
                    </a:lnTo>
                    <a:lnTo>
                      <a:pt x="262" y="392"/>
                    </a:lnTo>
                    <a:lnTo>
                      <a:pt x="38" y="578"/>
                    </a:lnTo>
                    <a:lnTo>
                      <a:pt x="19" y="597"/>
                    </a:lnTo>
                    <a:lnTo>
                      <a:pt x="1" y="634"/>
                    </a:lnTo>
                    <a:lnTo>
                      <a:pt x="1" y="672"/>
                    </a:lnTo>
                    <a:lnTo>
                      <a:pt x="19" y="690"/>
                    </a:lnTo>
                    <a:lnTo>
                      <a:pt x="57" y="709"/>
                    </a:lnTo>
                    <a:lnTo>
                      <a:pt x="75" y="727"/>
                    </a:lnTo>
                    <a:lnTo>
                      <a:pt x="113" y="709"/>
                    </a:lnTo>
                    <a:lnTo>
                      <a:pt x="131" y="709"/>
                    </a:lnTo>
                    <a:lnTo>
                      <a:pt x="355" y="522"/>
                    </a:lnTo>
                    <a:lnTo>
                      <a:pt x="579" y="392"/>
                    </a:lnTo>
                    <a:lnTo>
                      <a:pt x="802" y="280"/>
                    </a:lnTo>
                    <a:lnTo>
                      <a:pt x="1026" y="205"/>
                    </a:lnTo>
                    <a:lnTo>
                      <a:pt x="1231" y="168"/>
                    </a:lnTo>
                    <a:lnTo>
                      <a:pt x="1436" y="150"/>
                    </a:lnTo>
                    <a:lnTo>
                      <a:pt x="1641" y="150"/>
                    </a:lnTo>
                    <a:lnTo>
                      <a:pt x="1828" y="168"/>
                    </a:lnTo>
                    <a:lnTo>
                      <a:pt x="1996" y="205"/>
                    </a:lnTo>
                    <a:lnTo>
                      <a:pt x="2163" y="243"/>
                    </a:lnTo>
                    <a:lnTo>
                      <a:pt x="2424" y="317"/>
                    </a:lnTo>
                    <a:lnTo>
                      <a:pt x="2592" y="411"/>
                    </a:lnTo>
                    <a:lnTo>
                      <a:pt x="2685" y="448"/>
                    </a:lnTo>
                    <a:lnTo>
                      <a:pt x="2704" y="466"/>
                    </a:lnTo>
                    <a:lnTo>
                      <a:pt x="2741" y="466"/>
                    </a:lnTo>
                    <a:lnTo>
                      <a:pt x="2760" y="448"/>
                    </a:lnTo>
                    <a:lnTo>
                      <a:pt x="2797" y="429"/>
                    </a:lnTo>
                    <a:lnTo>
                      <a:pt x="2797" y="392"/>
                    </a:lnTo>
                    <a:lnTo>
                      <a:pt x="2797" y="355"/>
                    </a:lnTo>
                    <a:lnTo>
                      <a:pt x="2779" y="336"/>
                    </a:lnTo>
                    <a:lnTo>
                      <a:pt x="2760" y="317"/>
                    </a:lnTo>
                    <a:lnTo>
                      <a:pt x="2685" y="280"/>
                    </a:lnTo>
                    <a:lnTo>
                      <a:pt x="2499" y="187"/>
                    </a:lnTo>
                    <a:lnTo>
                      <a:pt x="2219" y="94"/>
                    </a:lnTo>
                    <a:lnTo>
                      <a:pt x="2052" y="56"/>
                    </a:lnTo>
                    <a:lnTo>
                      <a:pt x="1865" y="19"/>
                    </a:lnTo>
                    <a:lnTo>
                      <a:pt x="166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00;p41">
                <a:extLst>
                  <a:ext uri="{FF2B5EF4-FFF2-40B4-BE49-F238E27FC236}">
                    <a16:creationId xmlns="" xmlns:a16="http://schemas.microsoft.com/office/drawing/2014/main" id="{63E577C5-F793-F9D6-92C1-9109EB318879}"/>
                  </a:ext>
                </a:extLst>
              </p:cNvPr>
              <p:cNvSpPr/>
              <p:nvPr/>
            </p:nvSpPr>
            <p:spPr>
              <a:xfrm>
                <a:off x="2069875" y="3297925"/>
                <a:ext cx="64325" cy="32650"/>
              </a:xfrm>
              <a:custGeom>
                <a:avLst/>
                <a:gdLst/>
                <a:ahLst/>
                <a:cxnLst/>
                <a:rect l="l" t="t" r="r" b="b"/>
                <a:pathLst>
                  <a:path w="2573" h="1306" extrusionOk="0">
                    <a:moveTo>
                      <a:pt x="1920" y="1"/>
                    </a:moveTo>
                    <a:lnTo>
                      <a:pt x="1659" y="38"/>
                    </a:lnTo>
                    <a:lnTo>
                      <a:pt x="1417" y="75"/>
                    </a:lnTo>
                    <a:lnTo>
                      <a:pt x="1193" y="169"/>
                    </a:lnTo>
                    <a:lnTo>
                      <a:pt x="988" y="262"/>
                    </a:lnTo>
                    <a:lnTo>
                      <a:pt x="802" y="374"/>
                    </a:lnTo>
                    <a:lnTo>
                      <a:pt x="634" y="486"/>
                    </a:lnTo>
                    <a:lnTo>
                      <a:pt x="485" y="616"/>
                    </a:lnTo>
                    <a:lnTo>
                      <a:pt x="354" y="728"/>
                    </a:lnTo>
                    <a:lnTo>
                      <a:pt x="168" y="952"/>
                    </a:lnTo>
                    <a:lnTo>
                      <a:pt x="37" y="1119"/>
                    </a:lnTo>
                    <a:lnTo>
                      <a:pt x="0" y="1194"/>
                    </a:lnTo>
                    <a:lnTo>
                      <a:pt x="0" y="1213"/>
                    </a:lnTo>
                    <a:lnTo>
                      <a:pt x="0" y="1250"/>
                    </a:lnTo>
                    <a:lnTo>
                      <a:pt x="19" y="1287"/>
                    </a:lnTo>
                    <a:lnTo>
                      <a:pt x="37" y="1306"/>
                    </a:lnTo>
                    <a:lnTo>
                      <a:pt x="112" y="1306"/>
                    </a:lnTo>
                    <a:lnTo>
                      <a:pt x="149" y="1269"/>
                    </a:lnTo>
                    <a:lnTo>
                      <a:pt x="187" y="1194"/>
                    </a:lnTo>
                    <a:lnTo>
                      <a:pt x="298" y="1026"/>
                    </a:lnTo>
                    <a:lnTo>
                      <a:pt x="485" y="821"/>
                    </a:lnTo>
                    <a:lnTo>
                      <a:pt x="615" y="709"/>
                    </a:lnTo>
                    <a:lnTo>
                      <a:pt x="746" y="597"/>
                    </a:lnTo>
                    <a:lnTo>
                      <a:pt x="895" y="486"/>
                    </a:lnTo>
                    <a:lnTo>
                      <a:pt x="1063" y="392"/>
                    </a:lnTo>
                    <a:lnTo>
                      <a:pt x="1249" y="299"/>
                    </a:lnTo>
                    <a:lnTo>
                      <a:pt x="1454" y="243"/>
                    </a:lnTo>
                    <a:lnTo>
                      <a:pt x="1678" y="187"/>
                    </a:lnTo>
                    <a:lnTo>
                      <a:pt x="1920" y="169"/>
                    </a:lnTo>
                    <a:lnTo>
                      <a:pt x="2181" y="169"/>
                    </a:lnTo>
                    <a:lnTo>
                      <a:pt x="2461" y="206"/>
                    </a:lnTo>
                    <a:lnTo>
                      <a:pt x="2536" y="206"/>
                    </a:lnTo>
                    <a:lnTo>
                      <a:pt x="2554" y="187"/>
                    </a:lnTo>
                    <a:lnTo>
                      <a:pt x="2573" y="150"/>
                    </a:lnTo>
                    <a:lnTo>
                      <a:pt x="2573" y="113"/>
                    </a:lnTo>
                    <a:lnTo>
                      <a:pt x="2554" y="94"/>
                    </a:lnTo>
                    <a:lnTo>
                      <a:pt x="2536" y="75"/>
                    </a:lnTo>
                    <a:lnTo>
                      <a:pt x="2498" y="57"/>
                    </a:lnTo>
                    <a:lnTo>
                      <a:pt x="2200" y="20"/>
                    </a:lnTo>
                    <a:lnTo>
                      <a:pt x="192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01;p41">
                <a:extLst>
                  <a:ext uri="{FF2B5EF4-FFF2-40B4-BE49-F238E27FC236}">
                    <a16:creationId xmlns="" xmlns:a16="http://schemas.microsoft.com/office/drawing/2014/main" id="{8B5E960C-1F64-F3E6-460B-1DFD1A22BBF7}"/>
                  </a:ext>
                </a:extLst>
              </p:cNvPr>
              <p:cNvSpPr/>
              <p:nvPr/>
            </p:nvSpPr>
            <p:spPr>
              <a:xfrm>
                <a:off x="2158425" y="3368775"/>
                <a:ext cx="48500" cy="76475"/>
              </a:xfrm>
              <a:custGeom>
                <a:avLst/>
                <a:gdLst/>
                <a:ahLst/>
                <a:cxnLst/>
                <a:rect l="l" t="t" r="r" b="b"/>
                <a:pathLst>
                  <a:path w="1940" h="3059" extrusionOk="0">
                    <a:moveTo>
                      <a:pt x="1063" y="1"/>
                    </a:moveTo>
                    <a:lnTo>
                      <a:pt x="1044" y="19"/>
                    </a:lnTo>
                    <a:lnTo>
                      <a:pt x="1007" y="38"/>
                    </a:lnTo>
                    <a:lnTo>
                      <a:pt x="1007" y="75"/>
                    </a:lnTo>
                    <a:lnTo>
                      <a:pt x="1007" y="112"/>
                    </a:lnTo>
                    <a:lnTo>
                      <a:pt x="1007" y="187"/>
                    </a:lnTo>
                    <a:lnTo>
                      <a:pt x="1026" y="355"/>
                    </a:lnTo>
                    <a:lnTo>
                      <a:pt x="1026" y="597"/>
                    </a:lnTo>
                    <a:lnTo>
                      <a:pt x="1007" y="746"/>
                    </a:lnTo>
                    <a:lnTo>
                      <a:pt x="988" y="896"/>
                    </a:lnTo>
                    <a:lnTo>
                      <a:pt x="951" y="1045"/>
                    </a:lnTo>
                    <a:lnTo>
                      <a:pt x="895" y="1194"/>
                    </a:lnTo>
                    <a:lnTo>
                      <a:pt x="821" y="1343"/>
                    </a:lnTo>
                    <a:lnTo>
                      <a:pt x="709" y="1473"/>
                    </a:lnTo>
                    <a:lnTo>
                      <a:pt x="597" y="1623"/>
                    </a:lnTo>
                    <a:lnTo>
                      <a:pt x="448" y="1734"/>
                    </a:lnTo>
                    <a:lnTo>
                      <a:pt x="280" y="1828"/>
                    </a:lnTo>
                    <a:lnTo>
                      <a:pt x="56" y="1921"/>
                    </a:lnTo>
                    <a:lnTo>
                      <a:pt x="38" y="1940"/>
                    </a:lnTo>
                    <a:lnTo>
                      <a:pt x="19" y="1958"/>
                    </a:lnTo>
                    <a:lnTo>
                      <a:pt x="0" y="1995"/>
                    </a:lnTo>
                    <a:lnTo>
                      <a:pt x="19" y="2033"/>
                    </a:lnTo>
                    <a:lnTo>
                      <a:pt x="149" y="2219"/>
                    </a:lnTo>
                    <a:lnTo>
                      <a:pt x="299" y="2387"/>
                    </a:lnTo>
                    <a:lnTo>
                      <a:pt x="485" y="2573"/>
                    </a:lnTo>
                    <a:lnTo>
                      <a:pt x="727" y="2741"/>
                    </a:lnTo>
                    <a:lnTo>
                      <a:pt x="858" y="2834"/>
                    </a:lnTo>
                    <a:lnTo>
                      <a:pt x="988" y="2909"/>
                    </a:lnTo>
                    <a:lnTo>
                      <a:pt x="1138" y="2965"/>
                    </a:lnTo>
                    <a:lnTo>
                      <a:pt x="1305" y="3021"/>
                    </a:lnTo>
                    <a:lnTo>
                      <a:pt x="1473" y="3058"/>
                    </a:lnTo>
                    <a:lnTo>
                      <a:pt x="1641" y="3058"/>
                    </a:lnTo>
                    <a:lnTo>
                      <a:pt x="1865" y="3039"/>
                    </a:lnTo>
                    <a:lnTo>
                      <a:pt x="1902" y="3039"/>
                    </a:lnTo>
                    <a:lnTo>
                      <a:pt x="1921" y="3002"/>
                    </a:lnTo>
                    <a:lnTo>
                      <a:pt x="1939" y="2984"/>
                    </a:lnTo>
                    <a:lnTo>
                      <a:pt x="1939" y="2946"/>
                    </a:lnTo>
                    <a:lnTo>
                      <a:pt x="1921" y="2928"/>
                    </a:lnTo>
                    <a:lnTo>
                      <a:pt x="1902" y="2890"/>
                    </a:lnTo>
                    <a:lnTo>
                      <a:pt x="1846" y="2890"/>
                    </a:lnTo>
                    <a:lnTo>
                      <a:pt x="1697" y="2909"/>
                    </a:lnTo>
                    <a:lnTo>
                      <a:pt x="1548" y="2890"/>
                    </a:lnTo>
                    <a:lnTo>
                      <a:pt x="1417" y="2872"/>
                    </a:lnTo>
                    <a:lnTo>
                      <a:pt x="1287" y="2853"/>
                    </a:lnTo>
                    <a:lnTo>
                      <a:pt x="1156" y="2797"/>
                    </a:lnTo>
                    <a:lnTo>
                      <a:pt x="1026" y="2741"/>
                    </a:lnTo>
                    <a:lnTo>
                      <a:pt x="802" y="2611"/>
                    </a:lnTo>
                    <a:lnTo>
                      <a:pt x="616" y="2443"/>
                    </a:lnTo>
                    <a:lnTo>
                      <a:pt x="448" y="2294"/>
                    </a:lnTo>
                    <a:lnTo>
                      <a:pt x="317" y="2145"/>
                    </a:lnTo>
                    <a:lnTo>
                      <a:pt x="224" y="2033"/>
                    </a:lnTo>
                    <a:lnTo>
                      <a:pt x="429" y="1940"/>
                    </a:lnTo>
                    <a:lnTo>
                      <a:pt x="616" y="1809"/>
                    </a:lnTo>
                    <a:lnTo>
                      <a:pt x="765" y="1679"/>
                    </a:lnTo>
                    <a:lnTo>
                      <a:pt x="877" y="1529"/>
                    </a:lnTo>
                    <a:lnTo>
                      <a:pt x="970" y="1380"/>
                    </a:lnTo>
                    <a:lnTo>
                      <a:pt x="1044" y="1212"/>
                    </a:lnTo>
                    <a:lnTo>
                      <a:pt x="1100" y="1045"/>
                    </a:lnTo>
                    <a:lnTo>
                      <a:pt x="1156" y="877"/>
                    </a:lnTo>
                    <a:lnTo>
                      <a:pt x="1175" y="728"/>
                    </a:lnTo>
                    <a:lnTo>
                      <a:pt x="1193" y="579"/>
                    </a:lnTo>
                    <a:lnTo>
                      <a:pt x="1193" y="318"/>
                    </a:lnTo>
                    <a:lnTo>
                      <a:pt x="1175" y="150"/>
                    </a:lnTo>
                    <a:lnTo>
                      <a:pt x="1156" y="75"/>
                    </a:lnTo>
                    <a:lnTo>
                      <a:pt x="1156" y="38"/>
                    </a:lnTo>
                    <a:lnTo>
                      <a:pt x="1138" y="19"/>
                    </a:lnTo>
                    <a:lnTo>
                      <a:pt x="1100" y="19"/>
                    </a:lnTo>
                    <a:lnTo>
                      <a:pt x="106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02;p41">
                <a:extLst>
                  <a:ext uri="{FF2B5EF4-FFF2-40B4-BE49-F238E27FC236}">
                    <a16:creationId xmlns="" xmlns:a16="http://schemas.microsoft.com/office/drawing/2014/main" id="{E52CF7AD-431D-AB9E-B2CE-4113AA1C7C84}"/>
                  </a:ext>
                </a:extLst>
              </p:cNvPr>
              <p:cNvSpPr/>
              <p:nvPr/>
            </p:nvSpPr>
            <p:spPr>
              <a:xfrm>
                <a:off x="2271675" y="3300725"/>
                <a:ext cx="11225" cy="27525"/>
              </a:xfrm>
              <a:custGeom>
                <a:avLst/>
                <a:gdLst/>
                <a:ahLst/>
                <a:cxnLst/>
                <a:rect l="l" t="t" r="r" b="b"/>
                <a:pathLst>
                  <a:path w="449" h="1101" extrusionOk="0">
                    <a:moveTo>
                      <a:pt x="448" y="1"/>
                    </a:moveTo>
                    <a:lnTo>
                      <a:pt x="1" y="635"/>
                    </a:lnTo>
                    <a:lnTo>
                      <a:pt x="280" y="1101"/>
                    </a:lnTo>
                    <a:lnTo>
                      <a:pt x="44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03;p41">
                <a:extLst>
                  <a:ext uri="{FF2B5EF4-FFF2-40B4-BE49-F238E27FC236}">
                    <a16:creationId xmlns="" xmlns:a16="http://schemas.microsoft.com/office/drawing/2014/main" id="{C90AA5DF-E77B-83CF-EE22-9C6014272BE4}"/>
                  </a:ext>
                </a:extLst>
              </p:cNvPr>
              <p:cNvSpPr/>
              <p:nvPr/>
            </p:nvSpPr>
            <p:spPr>
              <a:xfrm>
                <a:off x="2078250" y="3366450"/>
                <a:ext cx="21925" cy="12150"/>
              </a:xfrm>
              <a:custGeom>
                <a:avLst/>
                <a:gdLst/>
                <a:ahLst/>
                <a:cxnLst/>
                <a:rect l="l" t="t" r="r" b="b"/>
                <a:pathLst>
                  <a:path w="877" h="486" extrusionOk="0">
                    <a:moveTo>
                      <a:pt x="1" y="0"/>
                    </a:moveTo>
                    <a:lnTo>
                      <a:pt x="877" y="485"/>
                    </a:lnTo>
                    <a:lnTo>
                      <a:pt x="877" y="112"/>
                    </a:lnTo>
                    <a:lnTo>
                      <a:pt x="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04;p41">
                <a:extLst>
                  <a:ext uri="{FF2B5EF4-FFF2-40B4-BE49-F238E27FC236}">
                    <a16:creationId xmlns="" xmlns:a16="http://schemas.microsoft.com/office/drawing/2014/main" id="{14BC4DB8-4B99-1167-E4E5-E2C4B734C51A}"/>
                  </a:ext>
                </a:extLst>
              </p:cNvPr>
              <p:cNvSpPr/>
              <p:nvPr/>
            </p:nvSpPr>
            <p:spPr>
              <a:xfrm>
                <a:off x="2160750" y="3431225"/>
                <a:ext cx="116550" cy="81125"/>
              </a:xfrm>
              <a:custGeom>
                <a:avLst/>
                <a:gdLst/>
                <a:ahLst/>
                <a:cxnLst/>
                <a:rect l="l" t="t" r="r" b="b"/>
                <a:pathLst>
                  <a:path w="4662" h="3245" extrusionOk="0">
                    <a:moveTo>
                      <a:pt x="4531" y="1"/>
                    </a:moveTo>
                    <a:lnTo>
                      <a:pt x="4419" y="504"/>
                    </a:lnTo>
                    <a:lnTo>
                      <a:pt x="4270" y="952"/>
                    </a:lnTo>
                    <a:lnTo>
                      <a:pt x="4195" y="1157"/>
                    </a:lnTo>
                    <a:lnTo>
                      <a:pt x="4102" y="1343"/>
                    </a:lnTo>
                    <a:lnTo>
                      <a:pt x="4009" y="1530"/>
                    </a:lnTo>
                    <a:lnTo>
                      <a:pt x="3916" y="1679"/>
                    </a:lnTo>
                    <a:lnTo>
                      <a:pt x="3804" y="1828"/>
                    </a:lnTo>
                    <a:lnTo>
                      <a:pt x="3692" y="1958"/>
                    </a:lnTo>
                    <a:lnTo>
                      <a:pt x="3580" y="2070"/>
                    </a:lnTo>
                    <a:lnTo>
                      <a:pt x="3450" y="2182"/>
                    </a:lnTo>
                    <a:lnTo>
                      <a:pt x="3319" y="2275"/>
                    </a:lnTo>
                    <a:lnTo>
                      <a:pt x="3189" y="2350"/>
                    </a:lnTo>
                    <a:lnTo>
                      <a:pt x="3058" y="2424"/>
                    </a:lnTo>
                    <a:lnTo>
                      <a:pt x="2909" y="2462"/>
                    </a:lnTo>
                    <a:lnTo>
                      <a:pt x="2760" y="2518"/>
                    </a:lnTo>
                    <a:lnTo>
                      <a:pt x="2611" y="2536"/>
                    </a:lnTo>
                    <a:lnTo>
                      <a:pt x="2443" y="2555"/>
                    </a:lnTo>
                    <a:lnTo>
                      <a:pt x="2275" y="2555"/>
                    </a:lnTo>
                    <a:lnTo>
                      <a:pt x="2107" y="2536"/>
                    </a:lnTo>
                    <a:lnTo>
                      <a:pt x="1939" y="2518"/>
                    </a:lnTo>
                    <a:lnTo>
                      <a:pt x="1585" y="2443"/>
                    </a:lnTo>
                    <a:lnTo>
                      <a:pt x="1212" y="2313"/>
                    </a:lnTo>
                    <a:lnTo>
                      <a:pt x="821" y="2126"/>
                    </a:lnTo>
                    <a:lnTo>
                      <a:pt x="411" y="1902"/>
                    </a:lnTo>
                    <a:lnTo>
                      <a:pt x="1" y="1641"/>
                    </a:lnTo>
                    <a:lnTo>
                      <a:pt x="94" y="1809"/>
                    </a:lnTo>
                    <a:lnTo>
                      <a:pt x="187" y="1958"/>
                    </a:lnTo>
                    <a:lnTo>
                      <a:pt x="299" y="2126"/>
                    </a:lnTo>
                    <a:lnTo>
                      <a:pt x="429" y="2257"/>
                    </a:lnTo>
                    <a:lnTo>
                      <a:pt x="560" y="2387"/>
                    </a:lnTo>
                    <a:lnTo>
                      <a:pt x="690" y="2518"/>
                    </a:lnTo>
                    <a:lnTo>
                      <a:pt x="989" y="2741"/>
                    </a:lnTo>
                    <a:lnTo>
                      <a:pt x="1287" y="2928"/>
                    </a:lnTo>
                    <a:lnTo>
                      <a:pt x="1623" y="3077"/>
                    </a:lnTo>
                    <a:lnTo>
                      <a:pt x="1958" y="3170"/>
                    </a:lnTo>
                    <a:lnTo>
                      <a:pt x="2126" y="3207"/>
                    </a:lnTo>
                    <a:lnTo>
                      <a:pt x="2294" y="3226"/>
                    </a:lnTo>
                    <a:lnTo>
                      <a:pt x="2461" y="3245"/>
                    </a:lnTo>
                    <a:lnTo>
                      <a:pt x="2629" y="3245"/>
                    </a:lnTo>
                    <a:lnTo>
                      <a:pt x="2797" y="3226"/>
                    </a:lnTo>
                    <a:lnTo>
                      <a:pt x="2965" y="3207"/>
                    </a:lnTo>
                    <a:lnTo>
                      <a:pt x="3133" y="3170"/>
                    </a:lnTo>
                    <a:lnTo>
                      <a:pt x="3282" y="3114"/>
                    </a:lnTo>
                    <a:lnTo>
                      <a:pt x="3431" y="3040"/>
                    </a:lnTo>
                    <a:lnTo>
                      <a:pt x="3580" y="2965"/>
                    </a:lnTo>
                    <a:lnTo>
                      <a:pt x="3729" y="2872"/>
                    </a:lnTo>
                    <a:lnTo>
                      <a:pt x="3860" y="2760"/>
                    </a:lnTo>
                    <a:lnTo>
                      <a:pt x="3990" y="2630"/>
                    </a:lnTo>
                    <a:lnTo>
                      <a:pt x="4102" y="2499"/>
                    </a:lnTo>
                    <a:lnTo>
                      <a:pt x="4214" y="2350"/>
                    </a:lnTo>
                    <a:lnTo>
                      <a:pt x="4326" y="2182"/>
                    </a:lnTo>
                    <a:lnTo>
                      <a:pt x="4419" y="1996"/>
                    </a:lnTo>
                    <a:lnTo>
                      <a:pt x="4494" y="1791"/>
                    </a:lnTo>
                    <a:lnTo>
                      <a:pt x="4568" y="1567"/>
                    </a:lnTo>
                    <a:lnTo>
                      <a:pt x="4605" y="1343"/>
                    </a:lnTo>
                    <a:lnTo>
                      <a:pt x="4643" y="1119"/>
                    </a:lnTo>
                    <a:lnTo>
                      <a:pt x="4661" y="877"/>
                    </a:lnTo>
                    <a:lnTo>
                      <a:pt x="4643" y="653"/>
                    </a:lnTo>
                    <a:lnTo>
                      <a:pt x="4624" y="430"/>
                    </a:lnTo>
                    <a:lnTo>
                      <a:pt x="4587" y="225"/>
                    </a:lnTo>
                    <a:lnTo>
                      <a:pt x="4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05;p41">
                <a:extLst>
                  <a:ext uri="{FF2B5EF4-FFF2-40B4-BE49-F238E27FC236}">
                    <a16:creationId xmlns="" xmlns:a16="http://schemas.microsoft.com/office/drawing/2014/main" id="{3BA4F415-8FD0-D539-BD00-C9D49C022DBE}"/>
                  </a:ext>
                </a:extLst>
              </p:cNvPr>
              <p:cNvSpPr/>
              <p:nvPr/>
            </p:nvSpPr>
            <p:spPr>
              <a:xfrm>
                <a:off x="2160750" y="3431225"/>
                <a:ext cx="113275" cy="72750"/>
              </a:xfrm>
              <a:custGeom>
                <a:avLst/>
                <a:gdLst/>
                <a:ahLst/>
                <a:cxnLst/>
                <a:rect l="l" t="t" r="r" b="b"/>
                <a:pathLst>
                  <a:path w="4531" h="2910" extrusionOk="0">
                    <a:moveTo>
                      <a:pt x="4531" y="1"/>
                    </a:moveTo>
                    <a:lnTo>
                      <a:pt x="4456" y="75"/>
                    </a:lnTo>
                    <a:lnTo>
                      <a:pt x="4214" y="299"/>
                    </a:lnTo>
                    <a:lnTo>
                      <a:pt x="4046" y="430"/>
                    </a:lnTo>
                    <a:lnTo>
                      <a:pt x="3841" y="597"/>
                    </a:lnTo>
                    <a:lnTo>
                      <a:pt x="3599" y="747"/>
                    </a:lnTo>
                    <a:lnTo>
                      <a:pt x="3319" y="914"/>
                    </a:lnTo>
                    <a:lnTo>
                      <a:pt x="3002" y="1082"/>
                    </a:lnTo>
                    <a:lnTo>
                      <a:pt x="2667" y="1231"/>
                    </a:lnTo>
                    <a:lnTo>
                      <a:pt x="2294" y="1380"/>
                    </a:lnTo>
                    <a:lnTo>
                      <a:pt x="1884" y="1492"/>
                    </a:lnTo>
                    <a:lnTo>
                      <a:pt x="1455" y="1586"/>
                    </a:lnTo>
                    <a:lnTo>
                      <a:pt x="989" y="1641"/>
                    </a:lnTo>
                    <a:lnTo>
                      <a:pt x="504" y="1660"/>
                    </a:lnTo>
                    <a:lnTo>
                      <a:pt x="262" y="1660"/>
                    </a:lnTo>
                    <a:lnTo>
                      <a:pt x="1" y="1641"/>
                    </a:lnTo>
                    <a:lnTo>
                      <a:pt x="56" y="1716"/>
                    </a:lnTo>
                    <a:lnTo>
                      <a:pt x="262" y="1902"/>
                    </a:lnTo>
                    <a:lnTo>
                      <a:pt x="560" y="2163"/>
                    </a:lnTo>
                    <a:lnTo>
                      <a:pt x="746" y="2294"/>
                    </a:lnTo>
                    <a:lnTo>
                      <a:pt x="951" y="2443"/>
                    </a:lnTo>
                    <a:lnTo>
                      <a:pt x="1175" y="2574"/>
                    </a:lnTo>
                    <a:lnTo>
                      <a:pt x="1417" y="2685"/>
                    </a:lnTo>
                    <a:lnTo>
                      <a:pt x="1678" y="2779"/>
                    </a:lnTo>
                    <a:lnTo>
                      <a:pt x="1958" y="2853"/>
                    </a:lnTo>
                    <a:lnTo>
                      <a:pt x="2238" y="2909"/>
                    </a:lnTo>
                    <a:lnTo>
                      <a:pt x="2517" y="2909"/>
                    </a:lnTo>
                    <a:lnTo>
                      <a:pt x="2667" y="2891"/>
                    </a:lnTo>
                    <a:lnTo>
                      <a:pt x="2816" y="2872"/>
                    </a:lnTo>
                    <a:lnTo>
                      <a:pt x="2965" y="2835"/>
                    </a:lnTo>
                    <a:lnTo>
                      <a:pt x="3114" y="2797"/>
                    </a:lnTo>
                    <a:lnTo>
                      <a:pt x="3263" y="2723"/>
                    </a:lnTo>
                    <a:lnTo>
                      <a:pt x="3394" y="2667"/>
                    </a:lnTo>
                    <a:lnTo>
                      <a:pt x="3505" y="2574"/>
                    </a:lnTo>
                    <a:lnTo>
                      <a:pt x="3636" y="2499"/>
                    </a:lnTo>
                    <a:lnTo>
                      <a:pt x="3841" y="2313"/>
                    </a:lnTo>
                    <a:lnTo>
                      <a:pt x="4009" y="2108"/>
                    </a:lnTo>
                    <a:lnTo>
                      <a:pt x="4139" y="1884"/>
                    </a:lnTo>
                    <a:lnTo>
                      <a:pt x="4251" y="1641"/>
                    </a:lnTo>
                    <a:lnTo>
                      <a:pt x="4344" y="1399"/>
                    </a:lnTo>
                    <a:lnTo>
                      <a:pt x="4419" y="1175"/>
                    </a:lnTo>
                    <a:lnTo>
                      <a:pt x="4475" y="933"/>
                    </a:lnTo>
                    <a:lnTo>
                      <a:pt x="4494" y="728"/>
                    </a:lnTo>
                    <a:lnTo>
                      <a:pt x="4531" y="355"/>
                    </a:lnTo>
                    <a:lnTo>
                      <a:pt x="4531" y="94"/>
                    </a:lnTo>
                    <a:lnTo>
                      <a:pt x="4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06;p41">
                <a:extLst>
                  <a:ext uri="{FF2B5EF4-FFF2-40B4-BE49-F238E27FC236}">
                    <a16:creationId xmlns="" xmlns:a16="http://schemas.microsoft.com/office/drawing/2014/main" id="{DE11C0A5-CFDB-C328-A9D2-614D3BD7EDB3}"/>
                  </a:ext>
                </a:extLst>
              </p:cNvPr>
              <p:cNvSpPr/>
              <p:nvPr/>
            </p:nvSpPr>
            <p:spPr>
              <a:xfrm>
                <a:off x="2158425" y="3429375"/>
                <a:ext cx="117950" cy="76925"/>
              </a:xfrm>
              <a:custGeom>
                <a:avLst/>
                <a:gdLst/>
                <a:ahLst/>
                <a:cxnLst/>
                <a:rect l="l" t="t" r="r" b="b"/>
                <a:pathLst>
                  <a:path w="4718" h="3077" extrusionOk="0">
                    <a:moveTo>
                      <a:pt x="4549" y="261"/>
                    </a:moveTo>
                    <a:lnTo>
                      <a:pt x="4531" y="504"/>
                    </a:lnTo>
                    <a:lnTo>
                      <a:pt x="4512" y="821"/>
                    </a:lnTo>
                    <a:lnTo>
                      <a:pt x="4437" y="1175"/>
                    </a:lnTo>
                    <a:lnTo>
                      <a:pt x="4400" y="1361"/>
                    </a:lnTo>
                    <a:lnTo>
                      <a:pt x="4326" y="1548"/>
                    </a:lnTo>
                    <a:lnTo>
                      <a:pt x="4251" y="1734"/>
                    </a:lnTo>
                    <a:lnTo>
                      <a:pt x="4158" y="1921"/>
                    </a:lnTo>
                    <a:lnTo>
                      <a:pt x="4046" y="2107"/>
                    </a:lnTo>
                    <a:lnTo>
                      <a:pt x="3915" y="2275"/>
                    </a:lnTo>
                    <a:lnTo>
                      <a:pt x="3766" y="2424"/>
                    </a:lnTo>
                    <a:lnTo>
                      <a:pt x="3598" y="2573"/>
                    </a:lnTo>
                    <a:lnTo>
                      <a:pt x="3393" y="2685"/>
                    </a:lnTo>
                    <a:lnTo>
                      <a:pt x="3170" y="2778"/>
                    </a:lnTo>
                    <a:lnTo>
                      <a:pt x="2946" y="2853"/>
                    </a:lnTo>
                    <a:lnTo>
                      <a:pt x="2704" y="2890"/>
                    </a:lnTo>
                    <a:lnTo>
                      <a:pt x="2480" y="2909"/>
                    </a:lnTo>
                    <a:lnTo>
                      <a:pt x="2256" y="2890"/>
                    </a:lnTo>
                    <a:lnTo>
                      <a:pt x="2032" y="2853"/>
                    </a:lnTo>
                    <a:lnTo>
                      <a:pt x="1827" y="2797"/>
                    </a:lnTo>
                    <a:lnTo>
                      <a:pt x="1622" y="2722"/>
                    </a:lnTo>
                    <a:lnTo>
                      <a:pt x="1417" y="2629"/>
                    </a:lnTo>
                    <a:lnTo>
                      <a:pt x="1231" y="2517"/>
                    </a:lnTo>
                    <a:lnTo>
                      <a:pt x="1063" y="2424"/>
                    </a:lnTo>
                    <a:lnTo>
                      <a:pt x="746" y="2200"/>
                    </a:lnTo>
                    <a:lnTo>
                      <a:pt x="485" y="1995"/>
                    </a:lnTo>
                    <a:lnTo>
                      <a:pt x="299" y="1809"/>
                    </a:lnTo>
                    <a:lnTo>
                      <a:pt x="709" y="1827"/>
                    </a:lnTo>
                    <a:lnTo>
                      <a:pt x="1100" y="1790"/>
                    </a:lnTo>
                    <a:lnTo>
                      <a:pt x="1492" y="1753"/>
                    </a:lnTo>
                    <a:lnTo>
                      <a:pt x="1846" y="1678"/>
                    </a:lnTo>
                    <a:lnTo>
                      <a:pt x="2182" y="1585"/>
                    </a:lnTo>
                    <a:lnTo>
                      <a:pt x="2517" y="1492"/>
                    </a:lnTo>
                    <a:lnTo>
                      <a:pt x="2815" y="1380"/>
                    </a:lnTo>
                    <a:lnTo>
                      <a:pt x="3095" y="1249"/>
                    </a:lnTo>
                    <a:lnTo>
                      <a:pt x="3356" y="1119"/>
                    </a:lnTo>
                    <a:lnTo>
                      <a:pt x="3598" y="970"/>
                    </a:lnTo>
                    <a:lnTo>
                      <a:pt x="4009" y="709"/>
                    </a:lnTo>
                    <a:lnTo>
                      <a:pt x="4326" y="466"/>
                    </a:lnTo>
                    <a:lnTo>
                      <a:pt x="4549" y="261"/>
                    </a:lnTo>
                    <a:close/>
                    <a:moveTo>
                      <a:pt x="4605" y="0"/>
                    </a:moveTo>
                    <a:lnTo>
                      <a:pt x="4568" y="19"/>
                    </a:lnTo>
                    <a:lnTo>
                      <a:pt x="4475" y="112"/>
                    </a:lnTo>
                    <a:lnTo>
                      <a:pt x="4251" y="317"/>
                    </a:lnTo>
                    <a:lnTo>
                      <a:pt x="4065" y="448"/>
                    </a:lnTo>
                    <a:lnTo>
                      <a:pt x="3859" y="615"/>
                    </a:lnTo>
                    <a:lnTo>
                      <a:pt x="3617" y="765"/>
                    </a:lnTo>
                    <a:lnTo>
                      <a:pt x="3356" y="932"/>
                    </a:lnTo>
                    <a:lnTo>
                      <a:pt x="3039" y="1082"/>
                    </a:lnTo>
                    <a:lnTo>
                      <a:pt x="2704" y="1231"/>
                    </a:lnTo>
                    <a:lnTo>
                      <a:pt x="2349" y="1380"/>
                    </a:lnTo>
                    <a:lnTo>
                      <a:pt x="1939" y="1492"/>
                    </a:lnTo>
                    <a:lnTo>
                      <a:pt x="1529" y="1585"/>
                    </a:lnTo>
                    <a:lnTo>
                      <a:pt x="1063" y="1641"/>
                    </a:lnTo>
                    <a:lnTo>
                      <a:pt x="597" y="1660"/>
                    </a:lnTo>
                    <a:lnTo>
                      <a:pt x="355" y="1641"/>
                    </a:lnTo>
                    <a:lnTo>
                      <a:pt x="94" y="1622"/>
                    </a:lnTo>
                    <a:lnTo>
                      <a:pt x="56" y="1641"/>
                    </a:lnTo>
                    <a:lnTo>
                      <a:pt x="19" y="1678"/>
                    </a:lnTo>
                    <a:lnTo>
                      <a:pt x="0" y="1715"/>
                    </a:lnTo>
                    <a:lnTo>
                      <a:pt x="19" y="1771"/>
                    </a:lnTo>
                    <a:lnTo>
                      <a:pt x="243" y="1995"/>
                    </a:lnTo>
                    <a:lnTo>
                      <a:pt x="485" y="2200"/>
                    </a:lnTo>
                    <a:lnTo>
                      <a:pt x="783" y="2443"/>
                    </a:lnTo>
                    <a:lnTo>
                      <a:pt x="970" y="2554"/>
                    </a:lnTo>
                    <a:lnTo>
                      <a:pt x="1156" y="2666"/>
                    </a:lnTo>
                    <a:lnTo>
                      <a:pt x="1361" y="2778"/>
                    </a:lnTo>
                    <a:lnTo>
                      <a:pt x="1566" y="2871"/>
                    </a:lnTo>
                    <a:lnTo>
                      <a:pt x="1790" y="2946"/>
                    </a:lnTo>
                    <a:lnTo>
                      <a:pt x="2014" y="3020"/>
                    </a:lnTo>
                    <a:lnTo>
                      <a:pt x="2256" y="3058"/>
                    </a:lnTo>
                    <a:lnTo>
                      <a:pt x="2499" y="3076"/>
                    </a:lnTo>
                    <a:lnTo>
                      <a:pt x="2685" y="3058"/>
                    </a:lnTo>
                    <a:lnTo>
                      <a:pt x="2871" y="3039"/>
                    </a:lnTo>
                    <a:lnTo>
                      <a:pt x="3039" y="3002"/>
                    </a:lnTo>
                    <a:lnTo>
                      <a:pt x="3226" y="2946"/>
                    </a:lnTo>
                    <a:lnTo>
                      <a:pt x="3375" y="2871"/>
                    </a:lnTo>
                    <a:lnTo>
                      <a:pt x="3524" y="2815"/>
                    </a:lnTo>
                    <a:lnTo>
                      <a:pt x="3636" y="2722"/>
                    </a:lnTo>
                    <a:lnTo>
                      <a:pt x="3766" y="2648"/>
                    </a:lnTo>
                    <a:lnTo>
                      <a:pt x="3971" y="2443"/>
                    </a:lnTo>
                    <a:lnTo>
                      <a:pt x="4158" y="2237"/>
                    </a:lnTo>
                    <a:lnTo>
                      <a:pt x="4288" y="2014"/>
                    </a:lnTo>
                    <a:lnTo>
                      <a:pt x="4419" y="1771"/>
                    </a:lnTo>
                    <a:lnTo>
                      <a:pt x="4512" y="1529"/>
                    </a:lnTo>
                    <a:lnTo>
                      <a:pt x="4587" y="1287"/>
                    </a:lnTo>
                    <a:lnTo>
                      <a:pt x="4624" y="1044"/>
                    </a:lnTo>
                    <a:lnTo>
                      <a:pt x="4661" y="821"/>
                    </a:lnTo>
                    <a:lnTo>
                      <a:pt x="4698" y="448"/>
                    </a:lnTo>
                    <a:lnTo>
                      <a:pt x="4717" y="168"/>
                    </a:lnTo>
                    <a:lnTo>
                      <a:pt x="4698" y="75"/>
                    </a:lnTo>
                    <a:lnTo>
                      <a:pt x="4680" y="19"/>
                    </a:lnTo>
                    <a:lnTo>
                      <a:pt x="464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07;p41">
                <a:extLst>
                  <a:ext uri="{FF2B5EF4-FFF2-40B4-BE49-F238E27FC236}">
                    <a16:creationId xmlns="" xmlns:a16="http://schemas.microsoft.com/office/drawing/2014/main" id="{FC4F4E6F-7C7C-3ED0-DCE4-F726ED9EA863}"/>
                  </a:ext>
                </a:extLst>
              </p:cNvPr>
              <p:cNvSpPr/>
              <p:nvPr/>
            </p:nvSpPr>
            <p:spPr>
              <a:xfrm>
                <a:off x="1987825" y="3106375"/>
                <a:ext cx="458200" cy="244250"/>
              </a:xfrm>
              <a:custGeom>
                <a:avLst/>
                <a:gdLst/>
                <a:ahLst/>
                <a:cxnLst/>
                <a:rect l="l" t="t" r="r" b="b"/>
                <a:pathLst>
                  <a:path w="18328" h="9770" extrusionOk="0">
                    <a:moveTo>
                      <a:pt x="9397" y="0"/>
                    </a:moveTo>
                    <a:lnTo>
                      <a:pt x="8838" y="19"/>
                    </a:lnTo>
                    <a:lnTo>
                      <a:pt x="8279" y="56"/>
                    </a:lnTo>
                    <a:lnTo>
                      <a:pt x="7738" y="150"/>
                    </a:lnTo>
                    <a:lnTo>
                      <a:pt x="7197" y="261"/>
                    </a:lnTo>
                    <a:lnTo>
                      <a:pt x="6694" y="411"/>
                    </a:lnTo>
                    <a:lnTo>
                      <a:pt x="6172" y="597"/>
                    </a:lnTo>
                    <a:lnTo>
                      <a:pt x="5687" y="802"/>
                    </a:lnTo>
                    <a:lnTo>
                      <a:pt x="5202" y="1026"/>
                    </a:lnTo>
                    <a:lnTo>
                      <a:pt x="4736" y="1287"/>
                    </a:lnTo>
                    <a:lnTo>
                      <a:pt x="4289" y="1548"/>
                    </a:lnTo>
                    <a:lnTo>
                      <a:pt x="3860" y="1846"/>
                    </a:lnTo>
                    <a:lnTo>
                      <a:pt x="3450" y="2144"/>
                    </a:lnTo>
                    <a:lnTo>
                      <a:pt x="3058" y="2461"/>
                    </a:lnTo>
                    <a:lnTo>
                      <a:pt x="2686" y="2797"/>
                    </a:lnTo>
                    <a:lnTo>
                      <a:pt x="2331" y="3133"/>
                    </a:lnTo>
                    <a:lnTo>
                      <a:pt x="2014" y="3468"/>
                    </a:lnTo>
                    <a:lnTo>
                      <a:pt x="1697" y="3804"/>
                    </a:lnTo>
                    <a:lnTo>
                      <a:pt x="1418" y="4158"/>
                    </a:lnTo>
                    <a:lnTo>
                      <a:pt x="1175" y="4494"/>
                    </a:lnTo>
                    <a:lnTo>
                      <a:pt x="952" y="4829"/>
                    </a:lnTo>
                    <a:lnTo>
                      <a:pt x="747" y="5165"/>
                    </a:lnTo>
                    <a:lnTo>
                      <a:pt x="579" y="5500"/>
                    </a:lnTo>
                    <a:lnTo>
                      <a:pt x="430" y="5799"/>
                    </a:lnTo>
                    <a:lnTo>
                      <a:pt x="318" y="6097"/>
                    </a:lnTo>
                    <a:lnTo>
                      <a:pt x="243" y="6376"/>
                    </a:lnTo>
                    <a:lnTo>
                      <a:pt x="187" y="6637"/>
                    </a:lnTo>
                    <a:lnTo>
                      <a:pt x="75" y="7197"/>
                    </a:lnTo>
                    <a:lnTo>
                      <a:pt x="20" y="7682"/>
                    </a:lnTo>
                    <a:lnTo>
                      <a:pt x="1" y="8092"/>
                    </a:lnTo>
                    <a:lnTo>
                      <a:pt x="20" y="8446"/>
                    </a:lnTo>
                    <a:lnTo>
                      <a:pt x="75" y="8744"/>
                    </a:lnTo>
                    <a:lnTo>
                      <a:pt x="150" y="9005"/>
                    </a:lnTo>
                    <a:lnTo>
                      <a:pt x="243" y="9210"/>
                    </a:lnTo>
                    <a:lnTo>
                      <a:pt x="355" y="9378"/>
                    </a:lnTo>
                    <a:lnTo>
                      <a:pt x="467" y="9509"/>
                    </a:lnTo>
                    <a:lnTo>
                      <a:pt x="598" y="9602"/>
                    </a:lnTo>
                    <a:lnTo>
                      <a:pt x="709" y="9676"/>
                    </a:lnTo>
                    <a:lnTo>
                      <a:pt x="821" y="9714"/>
                    </a:lnTo>
                    <a:lnTo>
                      <a:pt x="989" y="9770"/>
                    </a:lnTo>
                    <a:lnTo>
                      <a:pt x="1045" y="9770"/>
                    </a:lnTo>
                    <a:lnTo>
                      <a:pt x="1194" y="9359"/>
                    </a:lnTo>
                    <a:lnTo>
                      <a:pt x="1325" y="9005"/>
                    </a:lnTo>
                    <a:lnTo>
                      <a:pt x="1492" y="8670"/>
                    </a:lnTo>
                    <a:lnTo>
                      <a:pt x="1642" y="8371"/>
                    </a:lnTo>
                    <a:lnTo>
                      <a:pt x="1809" y="8092"/>
                    </a:lnTo>
                    <a:lnTo>
                      <a:pt x="1996" y="7849"/>
                    </a:lnTo>
                    <a:lnTo>
                      <a:pt x="2182" y="7644"/>
                    </a:lnTo>
                    <a:lnTo>
                      <a:pt x="2369" y="7458"/>
                    </a:lnTo>
                    <a:lnTo>
                      <a:pt x="2574" y="7290"/>
                    </a:lnTo>
                    <a:lnTo>
                      <a:pt x="2779" y="7160"/>
                    </a:lnTo>
                    <a:lnTo>
                      <a:pt x="2984" y="7048"/>
                    </a:lnTo>
                    <a:lnTo>
                      <a:pt x="3189" y="6936"/>
                    </a:lnTo>
                    <a:lnTo>
                      <a:pt x="3413" y="6861"/>
                    </a:lnTo>
                    <a:lnTo>
                      <a:pt x="3618" y="6787"/>
                    </a:lnTo>
                    <a:lnTo>
                      <a:pt x="3841" y="6749"/>
                    </a:lnTo>
                    <a:lnTo>
                      <a:pt x="4065" y="6712"/>
                    </a:lnTo>
                    <a:lnTo>
                      <a:pt x="4494" y="6656"/>
                    </a:lnTo>
                    <a:lnTo>
                      <a:pt x="4923" y="6637"/>
                    </a:lnTo>
                    <a:lnTo>
                      <a:pt x="5762" y="6619"/>
                    </a:lnTo>
                    <a:lnTo>
                      <a:pt x="6153" y="6619"/>
                    </a:lnTo>
                    <a:lnTo>
                      <a:pt x="6507" y="6582"/>
                    </a:lnTo>
                    <a:lnTo>
                      <a:pt x="6675" y="6544"/>
                    </a:lnTo>
                    <a:lnTo>
                      <a:pt x="6843" y="6488"/>
                    </a:lnTo>
                    <a:lnTo>
                      <a:pt x="6992" y="6432"/>
                    </a:lnTo>
                    <a:lnTo>
                      <a:pt x="7123" y="6358"/>
                    </a:lnTo>
                    <a:lnTo>
                      <a:pt x="7384" y="6209"/>
                    </a:lnTo>
                    <a:lnTo>
                      <a:pt x="7589" y="6041"/>
                    </a:lnTo>
                    <a:lnTo>
                      <a:pt x="7775" y="5892"/>
                    </a:lnTo>
                    <a:lnTo>
                      <a:pt x="7943" y="5761"/>
                    </a:lnTo>
                    <a:lnTo>
                      <a:pt x="8073" y="5612"/>
                    </a:lnTo>
                    <a:lnTo>
                      <a:pt x="8185" y="5463"/>
                    </a:lnTo>
                    <a:lnTo>
                      <a:pt x="8390" y="5146"/>
                    </a:lnTo>
                    <a:lnTo>
                      <a:pt x="8782" y="4419"/>
                    </a:lnTo>
                    <a:lnTo>
                      <a:pt x="9062" y="3972"/>
                    </a:lnTo>
                    <a:lnTo>
                      <a:pt x="9229" y="3729"/>
                    </a:lnTo>
                    <a:lnTo>
                      <a:pt x="9416" y="3449"/>
                    </a:lnTo>
                    <a:lnTo>
                      <a:pt x="9528" y="3319"/>
                    </a:lnTo>
                    <a:lnTo>
                      <a:pt x="9639" y="3188"/>
                    </a:lnTo>
                    <a:lnTo>
                      <a:pt x="9882" y="2983"/>
                    </a:lnTo>
                    <a:lnTo>
                      <a:pt x="10106" y="2816"/>
                    </a:lnTo>
                    <a:lnTo>
                      <a:pt x="10367" y="2685"/>
                    </a:lnTo>
                    <a:lnTo>
                      <a:pt x="10609" y="2592"/>
                    </a:lnTo>
                    <a:lnTo>
                      <a:pt x="10851" y="2536"/>
                    </a:lnTo>
                    <a:lnTo>
                      <a:pt x="11094" y="2499"/>
                    </a:lnTo>
                    <a:lnTo>
                      <a:pt x="11541" y="2499"/>
                    </a:lnTo>
                    <a:lnTo>
                      <a:pt x="11727" y="2517"/>
                    </a:lnTo>
                    <a:lnTo>
                      <a:pt x="12063" y="2592"/>
                    </a:lnTo>
                    <a:lnTo>
                      <a:pt x="12287" y="2648"/>
                    </a:lnTo>
                    <a:lnTo>
                      <a:pt x="12361" y="2685"/>
                    </a:lnTo>
                    <a:lnTo>
                      <a:pt x="12436" y="3039"/>
                    </a:lnTo>
                    <a:lnTo>
                      <a:pt x="12511" y="3394"/>
                    </a:lnTo>
                    <a:lnTo>
                      <a:pt x="12604" y="3748"/>
                    </a:lnTo>
                    <a:lnTo>
                      <a:pt x="12716" y="4083"/>
                    </a:lnTo>
                    <a:lnTo>
                      <a:pt x="12827" y="4419"/>
                    </a:lnTo>
                    <a:lnTo>
                      <a:pt x="12939" y="4736"/>
                    </a:lnTo>
                    <a:lnTo>
                      <a:pt x="13219" y="5370"/>
                    </a:lnTo>
                    <a:lnTo>
                      <a:pt x="13536" y="5966"/>
                    </a:lnTo>
                    <a:lnTo>
                      <a:pt x="13853" y="6526"/>
                    </a:lnTo>
                    <a:lnTo>
                      <a:pt x="14188" y="7066"/>
                    </a:lnTo>
                    <a:lnTo>
                      <a:pt x="14524" y="7532"/>
                    </a:lnTo>
                    <a:lnTo>
                      <a:pt x="14860" y="7980"/>
                    </a:lnTo>
                    <a:lnTo>
                      <a:pt x="15158" y="8353"/>
                    </a:lnTo>
                    <a:lnTo>
                      <a:pt x="15456" y="8688"/>
                    </a:lnTo>
                    <a:lnTo>
                      <a:pt x="15698" y="8987"/>
                    </a:lnTo>
                    <a:lnTo>
                      <a:pt x="16090" y="9359"/>
                    </a:lnTo>
                    <a:lnTo>
                      <a:pt x="16221" y="9509"/>
                    </a:lnTo>
                    <a:lnTo>
                      <a:pt x="16370" y="9266"/>
                    </a:lnTo>
                    <a:lnTo>
                      <a:pt x="16519" y="9042"/>
                    </a:lnTo>
                    <a:lnTo>
                      <a:pt x="16668" y="8856"/>
                    </a:lnTo>
                    <a:lnTo>
                      <a:pt x="16836" y="8688"/>
                    </a:lnTo>
                    <a:lnTo>
                      <a:pt x="17004" y="8539"/>
                    </a:lnTo>
                    <a:lnTo>
                      <a:pt x="17190" y="8409"/>
                    </a:lnTo>
                    <a:lnTo>
                      <a:pt x="17358" y="8297"/>
                    </a:lnTo>
                    <a:lnTo>
                      <a:pt x="17526" y="8204"/>
                    </a:lnTo>
                    <a:lnTo>
                      <a:pt x="17842" y="8073"/>
                    </a:lnTo>
                    <a:lnTo>
                      <a:pt x="18103" y="7980"/>
                    </a:lnTo>
                    <a:lnTo>
                      <a:pt x="18271" y="7961"/>
                    </a:lnTo>
                    <a:lnTo>
                      <a:pt x="18327" y="7961"/>
                    </a:lnTo>
                    <a:lnTo>
                      <a:pt x="18309" y="7346"/>
                    </a:lnTo>
                    <a:lnTo>
                      <a:pt x="18253" y="6749"/>
                    </a:lnTo>
                    <a:lnTo>
                      <a:pt x="18178" y="6190"/>
                    </a:lnTo>
                    <a:lnTo>
                      <a:pt x="18066" y="5687"/>
                    </a:lnTo>
                    <a:lnTo>
                      <a:pt x="17936" y="5202"/>
                    </a:lnTo>
                    <a:lnTo>
                      <a:pt x="17787" y="4755"/>
                    </a:lnTo>
                    <a:lnTo>
                      <a:pt x="17619" y="4344"/>
                    </a:lnTo>
                    <a:lnTo>
                      <a:pt x="17432" y="3953"/>
                    </a:lnTo>
                    <a:lnTo>
                      <a:pt x="17227" y="3599"/>
                    </a:lnTo>
                    <a:lnTo>
                      <a:pt x="17022" y="3282"/>
                    </a:lnTo>
                    <a:lnTo>
                      <a:pt x="16798" y="2983"/>
                    </a:lnTo>
                    <a:lnTo>
                      <a:pt x="16556" y="2704"/>
                    </a:lnTo>
                    <a:lnTo>
                      <a:pt x="16314" y="2461"/>
                    </a:lnTo>
                    <a:lnTo>
                      <a:pt x="16071" y="2238"/>
                    </a:lnTo>
                    <a:lnTo>
                      <a:pt x="15810" y="2033"/>
                    </a:lnTo>
                    <a:lnTo>
                      <a:pt x="15568" y="1846"/>
                    </a:lnTo>
                    <a:lnTo>
                      <a:pt x="15307" y="1697"/>
                    </a:lnTo>
                    <a:lnTo>
                      <a:pt x="15065" y="1548"/>
                    </a:lnTo>
                    <a:lnTo>
                      <a:pt x="14822" y="1436"/>
                    </a:lnTo>
                    <a:lnTo>
                      <a:pt x="14580" y="1324"/>
                    </a:lnTo>
                    <a:lnTo>
                      <a:pt x="14132" y="1156"/>
                    </a:lnTo>
                    <a:lnTo>
                      <a:pt x="13722" y="1045"/>
                    </a:lnTo>
                    <a:lnTo>
                      <a:pt x="13368" y="970"/>
                    </a:lnTo>
                    <a:lnTo>
                      <a:pt x="13107" y="933"/>
                    </a:lnTo>
                    <a:lnTo>
                      <a:pt x="12883" y="914"/>
                    </a:lnTo>
                    <a:lnTo>
                      <a:pt x="12585" y="765"/>
                    </a:lnTo>
                    <a:lnTo>
                      <a:pt x="12287" y="634"/>
                    </a:lnTo>
                    <a:lnTo>
                      <a:pt x="11989" y="504"/>
                    </a:lnTo>
                    <a:lnTo>
                      <a:pt x="11709" y="411"/>
                    </a:lnTo>
                    <a:lnTo>
                      <a:pt x="11411" y="317"/>
                    </a:lnTo>
                    <a:lnTo>
                      <a:pt x="11112" y="243"/>
                    </a:lnTo>
                    <a:lnTo>
                      <a:pt x="10833" y="168"/>
                    </a:lnTo>
                    <a:lnTo>
                      <a:pt x="10534" y="112"/>
                    </a:lnTo>
                    <a:lnTo>
                      <a:pt x="9956" y="38"/>
                    </a:lnTo>
                    <a:lnTo>
                      <a:pt x="9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08;p41">
                <a:extLst>
                  <a:ext uri="{FF2B5EF4-FFF2-40B4-BE49-F238E27FC236}">
                    <a16:creationId xmlns="" xmlns:a16="http://schemas.microsoft.com/office/drawing/2014/main" id="{563343C2-D06B-4199-2287-EC1F1FB81393}"/>
                  </a:ext>
                </a:extLst>
              </p:cNvPr>
              <p:cNvSpPr/>
              <p:nvPr/>
            </p:nvSpPr>
            <p:spPr>
              <a:xfrm>
                <a:off x="2392850" y="3304925"/>
                <a:ext cx="100700" cy="139850"/>
              </a:xfrm>
              <a:custGeom>
                <a:avLst/>
                <a:gdLst/>
                <a:ahLst/>
                <a:cxnLst/>
                <a:rect l="l" t="t" r="r" b="b"/>
                <a:pathLst>
                  <a:path w="4028" h="5594" extrusionOk="0">
                    <a:moveTo>
                      <a:pt x="2014" y="1"/>
                    </a:moveTo>
                    <a:lnTo>
                      <a:pt x="1884" y="19"/>
                    </a:lnTo>
                    <a:lnTo>
                      <a:pt x="1753" y="38"/>
                    </a:lnTo>
                    <a:lnTo>
                      <a:pt x="1511" y="131"/>
                    </a:lnTo>
                    <a:lnTo>
                      <a:pt x="1306" y="224"/>
                    </a:lnTo>
                    <a:lnTo>
                      <a:pt x="1138" y="336"/>
                    </a:lnTo>
                    <a:lnTo>
                      <a:pt x="1008" y="429"/>
                    </a:lnTo>
                    <a:lnTo>
                      <a:pt x="728" y="634"/>
                    </a:lnTo>
                    <a:lnTo>
                      <a:pt x="579" y="765"/>
                    </a:lnTo>
                    <a:lnTo>
                      <a:pt x="448" y="895"/>
                    </a:lnTo>
                    <a:lnTo>
                      <a:pt x="318" y="1063"/>
                    </a:lnTo>
                    <a:lnTo>
                      <a:pt x="206" y="1212"/>
                    </a:lnTo>
                    <a:lnTo>
                      <a:pt x="94" y="1380"/>
                    </a:lnTo>
                    <a:lnTo>
                      <a:pt x="20" y="1567"/>
                    </a:lnTo>
                    <a:lnTo>
                      <a:pt x="1" y="2182"/>
                    </a:lnTo>
                    <a:lnTo>
                      <a:pt x="1" y="2816"/>
                    </a:lnTo>
                    <a:lnTo>
                      <a:pt x="38" y="3543"/>
                    </a:lnTo>
                    <a:lnTo>
                      <a:pt x="75" y="3916"/>
                    </a:lnTo>
                    <a:lnTo>
                      <a:pt x="131" y="4270"/>
                    </a:lnTo>
                    <a:lnTo>
                      <a:pt x="187" y="4605"/>
                    </a:lnTo>
                    <a:lnTo>
                      <a:pt x="281" y="4922"/>
                    </a:lnTo>
                    <a:lnTo>
                      <a:pt x="392" y="5183"/>
                    </a:lnTo>
                    <a:lnTo>
                      <a:pt x="448" y="5295"/>
                    </a:lnTo>
                    <a:lnTo>
                      <a:pt x="523" y="5388"/>
                    </a:lnTo>
                    <a:lnTo>
                      <a:pt x="597" y="5463"/>
                    </a:lnTo>
                    <a:lnTo>
                      <a:pt x="672" y="5538"/>
                    </a:lnTo>
                    <a:lnTo>
                      <a:pt x="765" y="5575"/>
                    </a:lnTo>
                    <a:lnTo>
                      <a:pt x="858" y="5593"/>
                    </a:lnTo>
                    <a:lnTo>
                      <a:pt x="1064" y="5593"/>
                    </a:lnTo>
                    <a:lnTo>
                      <a:pt x="1269" y="5575"/>
                    </a:lnTo>
                    <a:lnTo>
                      <a:pt x="1492" y="5519"/>
                    </a:lnTo>
                    <a:lnTo>
                      <a:pt x="1716" y="5463"/>
                    </a:lnTo>
                    <a:lnTo>
                      <a:pt x="1940" y="5370"/>
                    </a:lnTo>
                    <a:lnTo>
                      <a:pt x="2163" y="5258"/>
                    </a:lnTo>
                    <a:lnTo>
                      <a:pt x="2387" y="5127"/>
                    </a:lnTo>
                    <a:lnTo>
                      <a:pt x="2592" y="4978"/>
                    </a:lnTo>
                    <a:lnTo>
                      <a:pt x="2797" y="4829"/>
                    </a:lnTo>
                    <a:lnTo>
                      <a:pt x="3002" y="4661"/>
                    </a:lnTo>
                    <a:lnTo>
                      <a:pt x="3170" y="4475"/>
                    </a:lnTo>
                    <a:lnTo>
                      <a:pt x="3338" y="4288"/>
                    </a:lnTo>
                    <a:lnTo>
                      <a:pt x="3487" y="4083"/>
                    </a:lnTo>
                    <a:lnTo>
                      <a:pt x="3618" y="3897"/>
                    </a:lnTo>
                    <a:lnTo>
                      <a:pt x="3730" y="3692"/>
                    </a:lnTo>
                    <a:lnTo>
                      <a:pt x="3823" y="3487"/>
                    </a:lnTo>
                    <a:lnTo>
                      <a:pt x="3879" y="3282"/>
                    </a:lnTo>
                    <a:lnTo>
                      <a:pt x="3935" y="3058"/>
                    </a:lnTo>
                    <a:lnTo>
                      <a:pt x="3972" y="2834"/>
                    </a:lnTo>
                    <a:lnTo>
                      <a:pt x="4009" y="2611"/>
                    </a:lnTo>
                    <a:lnTo>
                      <a:pt x="4028" y="2368"/>
                    </a:lnTo>
                    <a:lnTo>
                      <a:pt x="4028" y="2144"/>
                    </a:lnTo>
                    <a:lnTo>
                      <a:pt x="4028" y="1902"/>
                    </a:lnTo>
                    <a:lnTo>
                      <a:pt x="3991" y="1678"/>
                    </a:lnTo>
                    <a:lnTo>
                      <a:pt x="3953" y="1455"/>
                    </a:lnTo>
                    <a:lnTo>
                      <a:pt x="3879" y="1250"/>
                    </a:lnTo>
                    <a:lnTo>
                      <a:pt x="3804" y="1045"/>
                    </a:lnTo>
                    <a:lnTo>
                      <a:pt x="3692" y="858"/>
                    </a:lnTo>
                    <a:lnTo>
                      <a:pt x="3580" y="690"/>
                    </a:lnTo>
                    <a:lnTo>
                      <a:pt x="3431" y="523"/>
                    </a:lnTo>
                    <a:lnTo>
                      <a:pt x="3263" y="392"/>
                    </a:lnTo>
                    <a:lnTo>
                      <a:pt x="3077" y="262"/>
                    </a:lnTo>
                    <a:lnTo>
                      <a:pt x="2872" y="168"/>
                    </a:lnTo>
                    <a:lnTo>
                      <a:pt x="2685" y="94"/>
                    </a:lnTo>
                    <a:lnTo>
                      <a:pt x="2499" y="56"/>
                    </a:lnTo>
                    <a:lnTo>
                      <a:pt x="2331" y="19"/>
                    </a:lnTo>
                    <a:lnTo>
                      <a:pt x="21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09;p41">
                <a:extLst>
                  <a:ext uri="{FF2B5EF4-FFF2-40B4-BE49-F238E27FC236}">
                    <a16:creationId xmlns="" xmlns:a16="http://schemas.microsoft.com/office/drawing/2014/main" id="{987E6F4E-60EF-2770-DDE0-721BF1402B8C}"/>
                  </a:ext>
                </a:extLst>
              </p:cNvPr>
              <p:cNvSpPr/>
              <p:nvPr/>
            </p:nvSpPr>
            <p:spPr>
              <a:xfrm>
                <a:off x="2403575" y="3335225"/>
                <a:ext cx="72275" cy="63875"/>
              </a:xfrm>
              <a:custGeom>
                <a:avLst/>
                <a:gdLst/>
                <a:ahLst/>
                <a:cxnLst/>
                <a:rect l="l" t="t" r="r" b="b"/>
                <a:pathLst>
                  <a:path w="2891" h="2555" extrusionOk="0">
                    <a:moveTo>
                      <a:pt x="2816" y="0"/>
                    </a:moveTo>
                    <a:lnTo>
                      <a:pt x="2778" y="19"/>
                    </a:lnTo>
                    <a:lnTo>
                      <a:pt x="2741" y="38"/>
                    </a:lnTo>
                    <a:lnTo>
                      <a:pt x="38" y="2405"/>
                    </a:lnTo>
                    <a:lnTo>
                      <a:pt x="19" y="2424"/>
                    </a:lnTo>
                    <a:lnTo>
                      <a:pt x="1" y="2461"/>
                    </a:lnTo>
                    <a:lnTo>
                      <a:pt x="1" y="2499"/>
                    </a:lnTo>
                    <a:lnTo>
                      <a:pt x="19" y="2517"/>
                    </a:lnTo>
                    <a:lnTo>
                      <a:pt x="57" y="2536"/>
                    </a:lnTo>
                    <a:lnTo>
                      <a:pt x="75" y="2554"/>
                    </a:lnTo>
                    <a:lnTo>
                      <a:pt x="131" y="2517"/>
                    </a:lnTo>
                    <a:lnTo>
                      <a:pt x="2853" y="149"/>
                    </a:lnTo>
                    <a:lnTo>
                      <a:pt x="2872" y="131"/>
                    </a:lnTo>
                    <a:lnTo>
                      <a:pt x="2890" y="94"/>
                    </a:lnTo>
                    <a:lnTo>
                      <a:pt x="2872" y="56"/>
                    </a:lnTo>
                    <a:lnTo>
                      <a:pt x="2872" y="38"/>
                    </a:lnTo>
                    <a:lnTo>
                      <a:pt x="2834" y="19"/>
                    </a:lnTo>
                    <a:lnTo>
                      <a:pt x="281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10;p41">
                <a:extLst>
                  <a:ext uri="{FF2B5EF4-FFF2-40B4-BE49-F238E27FC236}">
                    <a16:creationId xmlns="" xmlns:a16="http://schemas.microsoft.com/office/drawing/2014/main" id="{EEE54875-99BE-623A-BF11-506CD5AE5B93}"/>
                  </a:ext>
                </a:extLst>
              </p:cNvPr>
              <p:cNvSpPr/>
              <p:nvPr/>
            </p:nvSpPr>
            <p:spPr>
              <a:xfrm>
                <a:off x="2403575" y="3342675"/>
                <a:ext cx="62025" cy="56425"/>
              </a:xfrm>
              <a:custGeom>
                <a:avLst/>
                <a:gdLst/>
                <a:ahLst/>
                <a:cxnLst/>
                <a:rect l="l" t="t" r="r" b="b"/>
                <a:pathLst>
                  <a:path w="2481" h="2257" extrusionOk="0">
                    <a:moveTo>
                      <a:pt x="57" y="1"/>
                    </a:moveTo>
                    <a:lnTo>
                      <a:pt x="19" y="19"/>
                    </a:lnTo>
                    <a:lnTo>
                      <a:pt x="1" y="57"/>
                    </a:lnTo>
                    <a:lnTo>
                      <a:pt x="1" y="75"/>
                    </a:lnTo>
                    <a:lnTo>
                      <a:pt x="19" y="112"/>
                    </a:lnTo>
                    <a:lnTo>
                      <a:pt x="38" y="131"/>
                    </a:lnTo>
                    <a:lnTo>
                      <a:pt x="2350" y="2219"/>
                    </a:lnTo>
                    <a:lnTo>
                      <a:pt x="2368" y="2238"/>
                    </a:lnTo>
                    <a:lnTo>
                      <a:pt x="2406" y="2256"/>
                    </a:lnTo>
                    <a:lnTo>
                      <a:pt x="2424" y="2238"/>
                    </a:lnTo>
                    <a:lnTo>
                      <a:pt x="2462" y="2219"/>
                    </a:lnTo>
                    <a:lnTo>
                      <a:pt x="2480" y="2201"/>
                    </a:lnTo>
                    <a:lnTo>
                      <a:pt x="2480" y="2163"/>
                    </a:lnTo>
                    <a:lnTo>
                      <a:pt x="2480" y="2126"/>
                    </a:lnTo>
                    <a:lnTo>
                      <a:pt x="2462" y="2107"/>
                    </a:lnTo>
                    <a:lnTo>
                      <a:pt x="131" y="19"/>
                    </a:lnTo>
                    <a:lnTo>
                      <a:pt x="11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11;p41">
                <a:extLst>
                  <a:ext uri="{FF2B5EF4-FFF2-40B4-BE49-F238E27FC236}">
                    <a16:creationId xmlns="" xmlns:a16="http://schemas.microsoft.com/office/drawing/2014/main" id="{60905230-0D88-FB08-CE5E-CB87C4110193}"/>
                  </a:ext>
                </a:extLst>
              </p:cNvPr>
              <p:cNvSpPr/>
              <p:nvPr/>
            </p:nvSpPr>
            <p:spPr>
              <a:xfrm>
                <a:off x="2391450" y="3303050"/>
                <a:ext cx="103975" cy="144050"/>
              </a:xfrm>
              <a:custGeom>
                <a:avLst/>
                <a:gdLst/>
                <a:ahLst/>
                <a:cxnLst/>
                <a:rect l="l" t="t" r="r" b="b"/>
                <a:pathLst>
                  <a:path w="4159" h="5762" extrusionOk="0">
                    <a:moveTo>
                      <a:pt x="1958" y="1"/>
                    </a:moveTo>
                    <a:lnTo>
                      <a:pt x="1828" y="38"/>
                    </a:lnTo>
                    <a:lnTo>
                      <a:pt x="1586" y="113"/>
                    </a:lnTo>
                    <a:lnTo>
                      <a:pt x="1381" y="206"/>
                    </a:lnTo>
                    <a:lnTo>
                      <a:pt x="1194" y="299"/>
                    </a:lnTo>
                    <a:lnTo>
                      <a:pt x="1045" y="411"/>
                    </a:lnTo>
                    <a:lnTo>
                      <a:pt x="1008" y="430"/>
                    </a:lnTo>
                    <a:lnTo>
                      <a:pt x="803" y="598"/>
                    </a:lnTo>
                    <a:lnTo>
                      <a:pt x="653" y="709"/>
                    </a:lnTo>
                    <a:lnTo>
                      <a:pt x="504" y="859"/>
                    </a:lnTo>
                    <a:lnTo>
                      <a:pt x="355" y="1008"/>
                    </a:lnTo>
                    <a:lnTo>
                      <a:pt x="225" y="1194"/>
                    </a:lnTo>
                    <a:lnTo>
                      <a:pt x="94" y="1399"/>
                    </a:lnTo>
                    <a:lnTo>
                      <a:pt x="1" y="1604"/>
                    </a:lnTo>
                    <a:lnTo>
                      <a:pt x="1" y="1642"/>
                    </a:lnTo>
                    <a:lnTo>
                      <a:pt x="1" y="1679"/>
                    </a:lnTo>
                    <a:lnTo>
                      <a:pt x="20" y="1697"/>
                    </a:lnTo>
                    <a:lnTo>
                      <a:pt x="57" y="1716"/>
                    </a:lnTo>
                    <a:lnTo>
                      <a:pt x="113" y="1716"/>
                    </a:lnTo>
                    <a:lnTo>
                      <a:pt x="150" y="1697"/>
                    </a:lnTo>
                    <a:lnTo>
                      <a:pt x="150" y="1660"/>
                    </a:lnTo>
                    <a:lnTo>
                      <a:pt x="243" y="1474"/>
                    </a:lnTo>
                    <a:lnTo>
                      <a:pt x="355" y="1287"/>
                    </a:lnTo>
                    <a:lnTo>
                      <a:pt x="486" y="1120"/>
                    </a:lnTo>
                    <a:lnTo>
                      <a:pt x="635" y="952"/>
                    </a:lnTo>
                    <a:lnTo>
                      <a:pt x="784" y="821"/>
                    </a:lnTo>
                    <a:lnTo>
                      <a:pt x="914" y="709"/>
                    </a:lnTo>
                    <a:lnTo>
                      <a:pt x="1101" y="560"/>
                    </a:lnTo>
                    <a:lnTo>
                      <a:pt x="1138" y="542"/>
                    </a:lnTo>
                    <a:lnTo>
                      <a:pt x="1287" y="448"/>
                    </a:lnTo>
                    <a:lnTo>
                      <a:pt x="1455" y="337"/>
                    </a:lnTo>
                    <a:lnTo>
                      <a:pt x="1642" y="262"/>
                    </a:lnTo>
                    <a:lnTo>
                      <a:pt x="1865" y="187"/>
                    </a:lnTo>
                    <a:lnTo>
                      <a:pt x="1996" y="169"/>
                    </a:lnTo>
                    <a:lnTo>
                      <a:pt x="2126" y="150"/>
                    </a:lnTo>
                    <a:lnTo>
                      <a:pt x="2257" y="169"/>
                    </a:lnTo>
                    <a:lnTo>
                      <a:pt x="2406" y="169"/>
                    </a:lnTo>
                    <a:lnTo>
                      <a:pt x="2555" y="206"/>
                    </a:lnTo>
                    <a:lnTo>
                      <a:pt x="2723" y="262"/>
                    </a:lnTo>
                    <a:lnTo>
                      <a:pt x="2909" y="337"/>
                    </a:lnTo>
                    <a:lnTo>
                      <a:pt x="3096" y="411"/>
                    </a:lnTo>
                    <a:lnTo>
                      <a:pt x="3263" y="523"/>
                    </a:lnTo>
                    <a:lnTo>
                      <a:pt x="3413" y="653"/>
                    </a:lnTo>
                    <a:lnTo>
                      <a:pt x="3543" y="803"/>
                    </a:lnTo>
                    <a:lnTo>
                      <a:pt x="3674" y="952"/>
                    </a:lnTo>
                    <a:lnTo>
                      <a:pt x="3767" y="1138"/>
                    </a:lnTo>
                    <a:lnTo>
                      <a:pt x="3841" y="1325"/>
                    </a:lnTo>
                    <a:lnTo>
                      <a:pt x="3916" y="1530"/>
                    </a:lnTo>
                    <a:lnTo>
                      <a:pt x="3953" y="1735"/>
                    </a:lnTo>
                    <a:lnTo>
                      <a:pt x="3991" y="1958"/>
                    </a:lnTo>
                    <a:lnTo>
                      <a:pt x="4009" y="2182"/>
                    </a:lnTo>
                    <a:lnTo>
                      <a:pt x="4009" y="2406"/>
                    </a:lnTo>
                    <a:lnTo>
                      <a:pt x="3991" y="2630"/>
                    </a:lnTo>
                    <a:lnTo>
                      <a:pt x="3953" y="2853"/>
                    </a:lnTo>
                    <a:lnTo>
                      <a:pt x="3916" y="3096"/>
                    </a:lnTo>
                    <a:lnTo>
                      <a:pt x="3860" y="3319"/>
                    </a:lnTo>
                    <a:lnTo>
                      <a:pt x="3786" y="3525"/>
                    </a:lnTo>
                    <a:lnTo>
                      <a:pt x="3711" y="3730"/>
                    </a:lnTo>
                    <a:lnTo>
                      <a:pt x="3599" y="3935"/>
                    </a:lnTo>
                    <a:lnTo>
                      <a:pt x="3487" y="4121"/>
                    </a:lnTo>
                    <a:lnTo>
                      <a:pt x="3338" y="4326"/>
                    </a:lnTo>
                    <a:lnTo>
                      <a:pt x="3170" y="4494"/>
                    </a:lnTo>
                    <a:lnTo>
                      <a:pt x="2984" y="4680"/>
                    </a:lnTo>
                    <a:lnTo>
                      <a:pt x="2797" y="4848"/>
                    </a:lnTo>
                    <a:lnTo>
                      <a:pt x="2592" y="4997"/>
                    </a:lnTo>
                    <a:lnTo>
                      <a:pt x="2387" y="5128"/>
                    </a:lnTo>
                    <a:lnTo>
                      <a:pt x="2182" y="5258"/>
                    </a:lnTo>
                    <a:lnTo>
                      <a:pt x="1958" y="5370"/>
                    </a:lnTo>
                    <a:lnTo>
                      <a:pt x="1735" y="5463"/>
                    </a:lnTo>
                    <a:lnTo>
                      <a:pt x="1530" y="5519"/>
                    </a:lnTo>
                    <a:lnTo>
                      <a:pt x="1325" y="5575"/>
                    </a:lnTo>
                    <a:lnTo>
                      <a:pt x="1120" y="5594"/>
                    </a:lnTo>
                    <a:lnTo>
                      <a:pt x="896" y="5594"/>
                    </a:lnTo>
                    <a:lnTo>
                      <a:pt x="859" y="5613"/>
                    </a:lnTo>
                    <a:lnTo>
                      <a:pt x="840" y="5631"/>
                    </a:lnTo>
                    <a:lnTo>
                      <a:pt x="840" y="5668"/>
                    </a:lnTo>
                    <a:lnTo>
                      <a:pt x="840" y="5687"/>
                    </a:lnTo>
                    <a:lnTo>
                      <a:pt x="859" y="5724"/>
                    </a:lnTo>
                    <a:lnTo>
                      <a:pt x="877" y="5743"/>
                    </a:lnTo>
                    <a:lnTo>
                      <a:pt x="914" y="5743"/>
                    </a:lnTo>
                    <a:lnTo>
                      <a:pt x="1045" y="5762"/>
                    </a:lnTo>
                    <a:lnTo>
                      <a:pt x="1250" y="5743"/>
                    </a:lnTo>
                    <a:lnTo>
                      <a:pt x="1474" y="5706"/>
                    </a:lnTo>
                    <a:lnTo>
                      <a:pt x="1679" y="5650"/>
                    </a:lnTo>
                    <a:lnTo>
                      <a:pt x="1903" y="5575"/>
                    </a:lnTo>
                    <a:lnTo>
                      <a:pt x="2126" y="5482"/>
                    </a:lnTo>
                    <a:lnTo>
                      <a:pt x="2331" y="5352"/>
                    </a:lnTo>
                    <a:lnTo>
                      <a:pt x="2555" y="5221"/>
                    </a:lnTo>
                    <a:lnTo>
                      <a:pt x="2760" y="5091"/>
                    </a:lnTo>
                    <a:lnTo>
                      <a:pt x="2965" y="4923"/>
                    </a:lnTo>
                    <a:lnTo>
                      <a:pt x="3152" y="4755"/>
                    </a:lnTo>
                    <a:lnTo>
                      <a:pt x="3319" y="4569"/>
                    </a:lnTo>
                    <a:lnTo>
                      <a:pt x="3487" y="4382"/>
                    </a:lnTo>
                    <a:lnTo>
                      <a:pt x="3636" y="4196"/>
                    </a:lnTo>
                    <a:lnTo>
                      <a:pt x="3767" y="3991"/>
                    </a:lnTo>
                    <a:lnTo>
                      <a:pt x="3860" y="3786"/>
                    </a:lnTo>
                    <a:lnTo>
                      <a:pt x="3953" y="3580"/>
                    </a:lnTo>
                    <a:lnTo>
                      <a:pt x="4028" y="3357"/>
                    </a:lnTo>
                    <a:lnTo>
                      <a:pt x="4084" y="3114"/>
                    </a:lnTo>
                    <a:lnTo>
                      <a:pt x="4121" y="2872"/>
                    </a:lnTo>
                    <a:lnTo>
                      <a:pt x="4158" y="2630"/>
                    </a:lnTo>
                    <a:lnTo>
                      <a:pt x="4158" y="2387"/>
                    </a:lnTo>
                    <a:lnTo>
                      <a:pt x="4158" y="2145"/>
                    </a:lnTo>
                    <a:lnTo>
                      <a:pt x="4140" y="1921"/>
                    </a:lnTo>
                    <a:lnTo>
                      <a:pt x="4121" y="1679"/>
                    </a:lnTo>
                    <a:lnTo>
                      <a:pt x="4065" y="1455"/>
                    </a:lnTo>
                    <a:lnTo>
                      <a:pt x="3991" y="1250"/>
                    </a:lnTo>
                    <a:lnTo>
                      <a:pt x="3897" y="1045"/>
                    </a:lnTo>
                    <a:lnTo>
                      <a:pt x="3786" y="859"/>
                    </a:lnTo>
                    <a:lnTo>
                      <a:pt x="3674" y="691"/>
                    </a:lnTo>
                    <a:lnTo>
                      <a:pt x="3524" y="523"/>
                    </a:lnTo>
                    <a:lnTo>
                      <a:pt x="3357" y="392"/>
                    </a:lnTo>
                    <a:lnTo>
                      <a:pt x="3170" y="281"/>
                    </a:lnTo>
                    <a:lnTo>
                      <a:pt x="2965" y="169"/>
                    </a:lnTo>
                    <a:lnTo>
                      <a:pt x="2779" y="94"/>
                    </a:lnTo>
                    <a:lnTo>
                      <a:pt x="2592" y="57"/>
                    </a:lnTo>
                    <a:lnTo>
                      <a:pt x="2425" y="20"/>
                    </a:lnTo>
                    <a:lnTo>
                      <a:pt x="225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12;p41">
                <a:extLst>
                  <a:ext uri="{FF2B5EF4-FFF2-40B4-BE49-F238E27FC236}">
                    <a16:creationId xmlns="" xmlns:a16="http://schemas.microsoft.com/office/drawing/2014/main" id="{031C7F8F-B3A4-9372-FD1E-D4DEA08E2C2B}"/>
                  </a:ext>
                </a:extLst>
              </p:cNvPr>
              <p:cNvSpPr/>
              <p:nvPr/>
            </p:nvSpPr>
            <p:spPr>
              <a:xfrm>
                <a:off x="2403125" y="3414450"/>
                <a:ext cx="47075" cy="59225"/>
              </a:xfrm>
              <a:custGeom>
                <a:avLst/>
                <a:gdLst/>
                <a:ahLst/>
                <a:cxnLst/>
                <a:rect l="l" t="t" r="r" b="b"/>
                <a:pathLst>
                  <a:path w="1883" h="2369" extrusionOk="0">
                    <a:moveTo>
                      <a:pt x="876" y="1"/>
                    </a:moveTo>
                    <a:lnTo>
                      <a:pt x="0" y="1324"/>
                    </a:lnTo>
                    <a:lnTo>
                      <a:pt x="876" y="2368"/>
                    </a:lnTo>
                    <a:lnTo>
                      <a:pt x="1883" y="1212"/>
                    </a:lnTo>
                    <a:lnTo>
                      <a:pt x="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13;p41">
                <a:extLst>
                  <a:ext uri="{FF2B5EF4-FFF2-40B4-BE49-F238E27FC236}">
                    <a16:creationId xmlns="" xmlns:a16="http://schemas.microsoft.com/office/drawing/2014/main" id="{29C5CB8F-A789-DEB1-B61E-AFC2BCFB528E}"/>
                  </a:ext>
                </a:extLst>
              </p:cNvPr>
              <p:cNvSpPr/>
              <p:nvPr/>
            </p:nvSpPr>
            <p:spPr>
              <a:xfrm>
                <a:off x="2013475" y="3321700"/>
                <a:ext cx="13525" cy="27050"/>
              </a:xfrm>
              <a:custGeom>
                <a:avLst/>
                <a:gdLst/>
                <a:ahLst/>
                <a:cxnLst/>
                <a:rect l="l" t="t" r="r" b="b"/>
                <a:pathLst>
                  <a:path w="541" h="1082" extrusionOk="0">
                    <a:moveTo>
                      <a:pt x="466" y="1"/>
                    </a:moveTo>
                    <a:lnTo>
                      <a:pt x="429" y="19"/>
                    </a:lnTo>
                    <a:lnTo>
                      <a:pt x="410" y="38"/>
                    </a:lnTo>
                    <a:lnTo>
                      <a:pt x="392" y="57"/>
                    </a:lnTo>
                    <a:lnTo>
                      <a:pt x="243" y="392"/>
                    </a:lnTo>
                    <a:lnTo>
                      <a:pt x="112" y="690"/>
                    </a:lnTo>
                    <a:lnTo>
                      <a:pt x="0" y="989"/>
                    </a:lnTo>
                    <a:lnTo>
                      <a:pt x="0" y="1007"/>
                    </a:lnTo>
                    <a:lnTo>
                      <a:pt x="0" y="1045"/>
                    </a:lnTo>
                    <a:lnTo>
                      <a:pt x="19" y="1063"/>
                    </a:lnTo>
                    <a:lnTo>
                      <a:pt x="38" y="1082"/>
                    </a:lnTo>
                    <a:lnTo>
                      <a:pt x="112" y="1082"/>
                    </a:lnTo>
                    <a:lnTo>
                      <a:pt x="149" y="1045"/>
                    </a:lnTo>
                    <a:lnTo>
                      <a:pt x="261" y="746"/>
                    </a:lnTo>
                    <a:lnTo>
                      <a:pt x="392" y="448"/>
                    </a:lnTo>
                    <a:lnTo>
                      <a:pt x="541" y="131"/>
                    </a:lnTo>
                    <a:lnTo>
                      <a:pt x="541" y="94"/>
                    </a:lnTo>
                    <a:lnTo>
                      <a:pt x="541" y="57"/>
                    </a:lnTo>
                    <a:lnTo>
                      <a:pt x="522" y="38"/>
                    </a:lnTo>
                    <a:lnTo>
                      <a:pt x="504" y="19"/>
                    </a:lnTo>
                    <a:lnTo>
                      <a:pt x="46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14;p41">
                <a:extLst>
                  <a:ext uri="{FF2B5EF4-FFF2-40B4-BE49-F238E27FC236}">
                    <a16:creationId xmlns="" xmlns:a16="http://schemas.microsoft.com/office/drawing/2014/main" id="{9BB96352-7FBD-EBF8-DACB-26B5AAB32391}"/>
                  </a:ext>
                </a:extLst>
              </p:cNvPr>
              <p:cNvSpPr/>
              <p:nvPr/>
            </p:nvSpPr>
            <p:spPr>
              <a:xfrm>
                <a:off x="2237650" y="3690375"/>
                <a:ext cx="218150" cy="172000"/>
              </a:xfrm>
              <a:custGeom>
                <a:avLst/>
                <a:gdLst/>
                <a:ahLst/>
                <a:cxnLst/>
                <a:rect l="l" t="t" r="r" b="b"/>
                <a:pathLst>
                  <a:path w="8726" h="6880" extrusionOk="0">
                    <a:moveTo>
                      <a:pt x="3412" y="0"/>
                    </a:moveTo>
                    <a:lnTo>
                      <a:pt x="2872" y="541"/>
                    </a:lnTo>
                    <a:lnTo>
                      <a:pt x="1679" y="1734"/>
                    </a:lnTo>
                    <a:lnTo>
                      <a:pt x="1045" y="2387"/>
                    </a:lnTo>
                    <a:lnTo>
                      <a:pt x="504" y="3002"/>
                    </a:lnTo>
                    <a:lnTo>
                      <a:pt x="280" y="3244"/>
                    </a:lnTo>
                    <a:lnTo>
                      <a:pt x="131" y="3468"/>
                    </a:lnTo>
                    <a:lnTo>
                      <a:pt x="19" y="3617"/>
                    </a:lnTo>
                    <a:lnTo>
                      <a:pt x="1" y="3673"/>
                    </a:lnTo>
                    <a:lnTo>
                      <a:pt x="1" y="3710"/>
                    </a:lnTo>
                    <a:lnTo>
                      <a:pt x="38" y="3804"/>
                    </a:lnTo>
                    <a:lnTo>
                      <a:pt x="131" y="3953"/>
                    </a:lnTo>
                    <a:lnTo>
                      <a:pt x="411" y="4344"/>
                    </a:lnTo>
                    <a:lnTo>
                      <a:pt x="821" y="4866"/>
                    </a:lnTo>
                    <a:lnTo>
                      <a:pt x="1306" y="5426"/>
                    </a:lnTo>
                    <a:lnTo>
                      <a:pt x="1809" y="5966"/>
                    </a:lnTo>
                    <a:lnTo>
                      <a:pt x="2275" y="6432"/>
                    </a:lnTo>
                    <a:lnTo>
                      <a:pt x="2480" y="6619"/>
                    </a:lnTo>
                    <a:lnTo>
                      <a:pt x="2648" y="6768"/>
                    </a:lnTo>
                    <a:lnTo>
                      <a:pt x="2797" y="6843"/>
                    </a:lnTo>
                    <a:lnTo>
                      <a:pt x="2853" y="6861"/>
                    </a:lnTo>
                    <a:lnTo>
                      <a:pt x="2909" y="6880"/>
                    </a:lnTo>
                    <a:lnTo>
                      <a:pt x="2946" y="6861"/>
                    </a:lnTo>
                    <a:lnTo>
                      <a:pt x="2984" y="6805"/>
                    </a:lnTo>
                    <a:lnTo>
                      <a:pt x="3021" y="6731"/>
                    </a:lnTo>
                    <a:lnTo>
                      <a:pt x="3077" y="6619"/>
                    </a:lnTo>
                    <a:lnTo>
                      <a:pt x="3151" y="6339"/>
                    </a:lnTo>
                    <a:lnTo>
                      <a:pt x="3207" y="5966"/>
                    </a:lnTo>
                    <a:lnTo>
                      <a:pt x="3282" y="5538"/>
                    </a:lnTo>
                    <a:lnTo>
                      <a:pt x="3338" y="5053"/>
                    </a:lnTo>
                    <a:lnTo>
                      <a:pt x="3450" y="4027"/>
                    </a:lnTo>
                    <a:lnTo>
                      <a:pt x="3543" y="2983"/>
                    </a:lnTo>
                    <a:lnTo>
                      <a:pt x="3617" y="2070"/>
                    </a:lnTo>
                    <a:lnTo>
                      <a:pt x="3673" y="1194"/>
                    </a:lnTo>
                    <a:lnTo>
                      <a:pt x="4214" y="1939"/>
                    </a:lnTo>
                    <a:lnTo>
                      <a:pt x="5463" y="3599"/>
                    </a:lnTo>
                    <a:lnTo>
                      <a:pt x="6153" y="4475"/>
                    </a:lnTo>
                    <a:lnTo>
                      <a:pt x="6768" y="5239"/>
                    </a:lnTo>
                    <a:lnTo>
                      <a:pt x="7048" y="5538"/>
                    </a:lnTo>
                    <a:lnTo>
                      <a:pt x="7253" y="5780"/>
                    </a:lnTo>
                    <a:lnTo>
                      <a:pt x="7421" y="5929"/>
                    </a:lnTo>
                    <a:lnTo>
                      <a:pt x="7477" y="5966"/>
                    </a:lnTo>
                    <a:lnTo>
                      <a:pt x="7533" y="5966"/>
                    </a:lnTo>
                    <a:lnTo>
                      <a:pt x="7570" y="5948"/>
                    </a:lnTo>
                    <a:lnTo>
                      <a:pt x="7607" y="5929"/>
                    </a:lnTo>
                    <a:lnTo>
                      <a:pt x="7682" y="5799"/>
                    </a:lnTo>
                    <a:lnTo>
                      <a:pt x="7775" y="5593"/>
                    </a:lnTo>
                    <a:lnTo>
                      <a:pt x="7868" y="5351"/>
                    </a:lnTo>
                    <a:lnTo>
                      <a:pt x="8073" y="4736"/>
                    </a:lnTo>
                    <a:lnTo>
                      <a:pt x="8278" y="4009"/>
                    </a:lnTo>
                    <a:lnTo>
                      <a:pt x="8465" y="3282"/>
                    </a:lnTo>
                    <a:lnTo>
                      <a:pt x="8614" y="2629"/>
                    </a:lnTo>
                    <a:lnTo>
                      <a:pt x="8707" y="2144"/>
                    </a:lnTo>
                    <a:lnTo>
                      <a:pt x="8726" y="1977"/>
                    </a:lnTo>
                    <a:lnTo>
                      <a:pt x="8707" y="1902"/>
                    </a:lnTo>
                    <a:lnTo>
                      <a:pt x="8670" y="1846"/>
                    </a:lnTo>
                    <a:lnTo>
                      <a:pt x="8558" y="1772"/>
                    </a:lnTo>
                    <a:lnTo>
                      <a:pt x="8185" y="1548"/>
                    </a:lnTo>
                    <a:lnTo>
                      <a:pt x="7682" y="1287"/>
                    </a:lnTo>
                    <a:lnTo>
                      <a:pt x="7104" y="1007"/>
                    </a:lnTo>
                    <a:lnTo>
                      <a:pt x="6041" y="522"/>
                    </a:lnTo>
                    <a:lnTo>
                      <a:pt x="5556" y="317"/>
                    </a:lnTo>
                    <a:lnTo>
                      <a:pt x="34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15;p41">
                <a:extLst>
                  <a:ext uri="{FF2B5EF4-FFF2-40B4-BE49-F238E27FC236}">
                    <a16:creationId xmlns="" xmlns:a16="http://schemas.microsoft.com/office/drawing/2014/main" id="{FF8ADFF9-DF59-EE8F-FA93-EA59400448CD}"/>
                  </a:ext>
                </a:extLst>
              </p:cNvPr>
              <p:cNvSpPr/>
              <p:nvPr/>
            </p:nvSpPr>
            <p:spPr>
              <a:xfrm>
                <a:off x="2322950" y="3613925"/>
                <a:ext cx="114675" cy="84400"/>
              </a:xfrm>
              <a:custGeom>
                <a:avLst/>
                <a:gdLst/>
                <a:ahLst/>
                <a:cxnLst/>
                <a:rect l="l" t="t" r="r" b="b"/>
                <a:pathLst>
                  <a:path w="4587" h="3376" extrusionOk="0">
                    <a:moveTo>
                      <a:pt x="3617" y="1"/>
                    </a:moveTo>
                    <a:lnTo>
                      <a:pt x="3505" y="20"/>
                    </a:lnTo>
                    <a:lnTo>
                      <a:pt x="3393" y="38"/>
                    </a:lnTo>
                    <a:lnTo>
                      <a:pt x="3263" y="94"/>
                    </a:lnTo>
                    <a:lnTo>
                      <a:pt x="3002" y="225"/>
                    </a:lnTo>
                    <a:lnTo>
                      <a:pt x="2722" y="411"/>
                    </a:lnTo>
                    <a:lnTo>
                      <a:pt x="2424" y="635"/>
                    </a:lnTo>
                    <a:lnTo>
                      <a:pt x="2107" y="896"/>
                    </a:lnTo>
                    <a:lnTo>
                      <a:pt x="1790" y="1176"/>
                    </a:lnTo>
                    <a:lnTo>
                      <a:pt x="1492" y="1474"/>
                    </a:lnTo>
                    <a:lnTo>
                      <a:pt x="914" y="2052"/>
                    </a:lnTo>
                    <a:lnTo>
                      <a:pt x="429" y="2555"/>
                    </a:lnTo>
                    <a:lnTo>
                      <a:pt x="0" y="3058"/>
                    </a:lnTo>
                    <a:lnTo>
                      <a:pt x="504" y="3152"/>
                    </a:lnTo>
                    <a:lnTo>
                      <a:pt x="1063" y="3245"/>
                    </a:lnTo>
                    <a:lnTo>
                      <a:pt x="1697" y="3338"/>
                    </a:lnTo>
                    <a:lnTo>
                      <a:pt x="2051" y="3357"/>
                    </a:lnTo>
                    <a:lnTo>
                      <a:pt x="2405" y="3375"/>
                    </a:lnTo>
                    <a:lnTo>
                      <a:pt x="2741" y="3375"/>
                    </a:lnTo>
                    <a:lnTo>
                      <a:pt x="3058" y="3357"/>
                    </a:lnTo>
                    <a:lnTo>
                      <a:pt x="3375" y="3319"/>
                    </a:lnTo>
                    <a:lnTo>
                      <a:pt x="3636" y="3264"/>
                    </a:lnTo>
                    <a:lnTo>
                      <a:pt x="3878" y="3170"/>
                    </a:lnTo>
                    <a:lnTo>
                      <a:pt x="3971" y="3114"/>
                    </a:lnTo>
                    <a:lnTo>
                      <a:pt x="4065" y="3058"/>
                    </a:lnTo>
                    <a:lnTo>
                      <a:pt x="4214" y="2909"/>
                    </a:lnTo>
                    <a:lnTo>
                      <a:pt x="4326" y="2723"/>
                    </a:lnTo>
                    <a:lnTo>
                      <a:pt x="4437" y="2518"/>
                    </a:lnTo>
                    <a:lnTo>
                      <a:pt x="4512" y="2294"/>
                    </a:lnTo>
                    <a:lnTo>
                      <a:pt x="4549" y="2052"/>
                    </a:lnTo>
                    <a:lnTo>
                      <a:pt x="4587" y="1809"/>
                    </a:lnTo>
                    <a:lnTo>
                      <a:pt x="4587" y="1567"/>
                    </a:lnTo>
                    <a:lnTo>
                      <a:pt x="4568" y="1325"/>
                    </a:lnTo>
                    <a:lnTo>
                      <a:pt x="4531" y="1082"/>
                    </a:lnTo>
                    <a:lnTo>
                      <a:pt x="4475" y="840"/>
                    </a:lnTo>
                    <a:lnTo>
                      <a:pt x="4400" y="635"/>
                    </a:lnTo>
                    <a:lnTo>
                      <a:pt x="4288" y="448"/>
                    </a:lnTo>
                    <a:lnTo>
                      <a:pt x="4176" y="281"/>
                    </a:lnTo>
                    <a:lnTo>
                      <a:pt x="4046" y="150"/>
                    </a:lnTo>
                    <a:lnTo>
                      <a:pt x="3878" y="57"/>
                    </a:lnTo>
                    <a:lnTo>
                      <a:pt x="3804" y="20"/>
                    </a:lnTo>
                    <a:lnTo>
                      <a:pt x="37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16;p41">
                <a:extLst>
                  <a:ext uri="{FF2B5EF4-FFF2-40B4-BE49-F238E27FC236}">
                    <a16:creationId xmlns="" xmlns:a16="http://schemas.microsoft.com/office/drawing/2014/main" id="{16DB13D9-C63F-7F39-052B-D0889F3CE08C}"/>
                  </a:ext>
                </a:extLst>
              </p:cNvPr>
              <p:cNvSpPr/>
              <p:nvPr/>
            </p:nvSpPr>
            <p:spPr>
              <a:xfrm>
                <a:off x="2212025" y="3653550"/>
                <a:ext cx="110950" cy="85775"/>
              </a:xfrm>
              <a:custGeom>
                <a:avLst/>
                <a:gdLst/>
                <a:ahLst/>
                <a:cxnLst/>
                <a:rect l="l" t="t" r="r" b="b"/>
                <a:pathLst>
                  <a:path w="4438" h="3431" extrusionOk="0">
                    <a:moveTo>
                      <a:pt x="373" y="1"/>
                    </a:moveTo>
                    <a:lnTo>
                      <a:pt x="299" y="38"/>
                    </a:lnTo>
                    <a:lnTo>
                      <a:pt x="224" y="75"/>
                    </a:lnTo>
                    <a:lnTo>
                      <a:pt x="168" y="131"/>
                    </a:lnTo>
                    <a:lnTo>
                      <a:pt x="131" y="187"/>
                    </a:lnTo>
                    <a:lnTo>
                      <a:pt x="94" y="262"/>
                    </a:lnTo>
                    <a:lnTo>
                      <a:pt x="19" y="448"/>
                    </a:lnTo>
                    <a:lnTo>
                      <a:pt x="0" y="653"/>
                    </a:lnTo>
                    <a:lnTo>
                      <a:pt x="0" y="896"/>
                    </a:lnTo>
                    <a:lnTo>
                      <a:pt x="19" y="1157"/>
                    </a:lnTo>
                    <a:lnTo>
                      <a:pt x="75" y="1436"/>
                    </a:lnTo>
                    <a:lnTo>
                      <a:pt x="149" y="1716"/>
                    </a:lnTo>
                    <a:lnTo>
                      <a:pt x="243" y="1995"/>
                    </a:lnTo>
                    <a:lnTo>
                      <a:pt x="373" y="2256"/>
                    </a:lnTo>
                    <a:lnTo>
                      <a:pt x="522" y="2517"/>
                    </a:lnTo>
                    <a:lnTo>
                      <a:pt x="671" y="2760"/>
                    </a:lnTo>
                    <a:lnTo>
                      <a:pt x="858" y="2984"/>
                    </a:lnTo>
                    <a:lnTo>
                      <a:pt x="1044" y="3151"/>
                    </a:lnTo>
                    <a:lnTo>
                      <a:pt x="1268" y="3301"/>
                    </a:lnTo>
                    <a:lnTo>
                      <a:pt x="1380" y="3356"/>
                    </a:lnTo>
                    <a:lnTo>
                      <a:pt x="1492" y="3394"/>
                    </a:lnTo>
                    <a:lnTo>
                      <a:pt x="1604" y="3431"/>
                    </a:lnTo>
                    <a:lnTo>
                      <a:pt x="1976" y="3431"/>
                    </a:lnTo>
                    <a:lnTo>
                      <a:pt x="2219" y="3356"/>
                    </a:lnTo>
                    <a:lnTo>
                      <a:pt x="2461" y="3263"/>
                    </a:lnTo>
                    <a:lnTo>
                      <a:pt x="2722" y="3114"/>
                    </a:lnTo>
                    <a:lnTo>
                      <a:pt x="2965" y="2946"/>
                    </a:lnTo>
                    <a:lnTo>
                      <a:pt x="3207" y="2779"/>
                    </a:lnTo>
                    <a:lnTo>
                      <a:pt x="3431" y="2573"/>
                    </a:lnTo>
                    <a:lnTo>
                      <a:pt x="3636" y="2368"/>
                    </a:lnTo>
                    <a:lnTo>
                      <a:pt x="3822" y="2182"/>
                    </a:lnTo>
                    <a:lnTo>
                      <a:pt x="4139" y="1828"/>
                    </a:lnTo>
                    <a:lnTo>
                      <a:pt x="4363" y="1567"/>
                    </a:lnTo>
                    <a:lnTo>
                      <a:pt x="4437" y="1473"/>
                    </a:lnTo>
                    <a:lnTo>
                      <a:pt x="3878" y="1194"/>
                    </a:lnTo>
                    <a:lnTo>
                      <a:pt x="3319" y="933"/>
                    </a:lnTo>
                    <a:lnTo>
                      <a:pt x="2629" y="616"/>
                    </a:lnTo>
                    <a:lnTo>
                      <a:pt x="1921" y="336"/>
                    </a:lnTo>
                    <a:lnTo>
                      <a:pt x="1585" y="206"/>
                    </a:lnTo>
                    <a:lnTo>
                      <a:pt x="1249" y="113"/>
                    </a:lnTo>
                    <a:lnTo>
                      <a:pt x="951" y="38"/>
                    </a:lnTo>
                    <a:lnTo>
                      <a:pt x="6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17;p41">
                <a:extLst>
                  <a:ext uri="{FF2B5EF4-FFF2-40B4-BE49-F238E27FC236}">
                    <a16:creationId xmlns="" xmlns:a16="http://schemas.microsoft.com/office/drawing/2014/main" id="{4E9001BB-27EE-3837-9E00-8E21A5F78634}"/>
                  </a:ext>
                </a:extLst>
              </p:cNvPr>
              <p:cNvSpPr/>
              <p:nvPr/>
            </p:nvSpPr>
            <p:spPr>
              <a:xfrm>
                <a:off x="2320625" y="3628850"/>
                <a:ext cx="63400" cy="63425"/>
              </a:xfrm>
              <a:custGeom>
                <a:avLst/>
                <a:gdLst/>
                <a:ahLst/>
                <a:cxnLst/>
                <a:rect l="l" t="t" r="r" b="b"/>
                <a:pathLst>
                  <a:path w="2536" h="2537" extrusionOk="0">
                    <a:moveTo>
                      <a:pt x="2442" y="1"/>
                    </a:moveTo>
                    <a:lnTo>
                      <a:pt x="2405" y="19"/>
                    </a:lnTo>
                    <a:lnTo>
                      <a:pt x="1995" y="373"/>
                    </a:lnTo>
                    <a:lnTo>
                      <a:pt x="1566" y="765"/>
                    </a:lnTo>
                    <a:lnTo>
                      <a:pt x="1175" y="1175"/>
                    </a:lnTo>
                    <a:lnTo>
                      <a:pt x="802" y="1548"/>
                    </a:lnTo>
                    <a:lnTo>
                      <a:pt x="243" y="2163"/>
                    </a:lnTo>
                    <a:lnTo>
                      <a:pt x="19" y="2406"/>
                    </a:lnTo>
                    <a:lnTo>
                      <a:pt x="0" y="2443"/>
                    </a:lnTo>
                    <a:lnTo>
                      <a:pt x="0" y="2461"/>
                    </a:lnTo>
                    <a:lnTo>
                      <a:pt x="19" y="2499"/>
                    </a:lnTo>
                    <a:lnTo>
                      <a:pt x="37" y="2517"/>
                    </a:lnTo>
                    <a:lnTo>
                      <a:pt x="93" y="2536"/>
                    </a:lnTo>
                    <a:lnTo>
                      <a:pt x="112" y="2536"/>
                    </a:lnTo>
                    <a:lnTo>
                      <a:pt x="149" y="2517"/>
                    </a:lnTo>
                    <a:lnTo>
                      <a:pt x="373" y="2256"/>
                    </a:lnTo>
                    <a:lnTo>
                      <a:pt x="932" y="1660"/>
                    </a:lnTo>
                    <a:lnTo>
                      <a:pt x="1287" y="1287"/>
                    </a:lnTo>
                    <a:lnTo>
                      <a:pt x="1678" y="895"/>
                    </a:lnTo>
                    <a:lnTo>
                      <a:pt x="2088" y="504"/>
                    </a:lnTo>
                    <a:lnTo>
                      <a:pt x="2517" y="150"/>
                    </a:lnTo>
                    <a:lnTo>
                      <a:pt x="2536" y="131"/>
                    </a:lnTo>
                    <a:lnTo>
                      <a:pt x="2536" y="94"/>
                    </a:lnTo>
                    <a:lnTo>
                      <a:pt x="2536" y="56"/>
                    </a:lnTo>
                    <a:lnTo>
                      <a:pt x="2517" y="38"/>
                    </a:lnTo>
                    <a:lnTo>
                      <a:pt x="2498" y="19"/>
                    </a:lnTo>
                    <a:lnTo>
                      <a:pt x="246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18;p41">
                <a:extLst>
                  <a:ext uri="{FF2B5EF4-FFF2-40B4-BE49-F238E27FC236}">
                    <a16:creationId xmlns="" xmlns:a16="http://schemas.microsoft.com/office/drawing/2014/main" id="{DB1B40DF-36A7-DE50-4103-DD112F8B9610}"/>
                  </a:ext>
                </a:extLst>
              </p:cNvPr>
              <p:cNvSpPr/>
              <p:nvPr/>
            </p:nvSpPr>
            <p:spPr>
              <a:xfrm>
                <a:off x="2244175" y="3654950"/>
                <a:ext cx="80650" cy="37325"/>
              </a:xfrm>
              <a:custGeom>
                <a:avLst/>
                <a:gdLst/>
                <a:ahLst/>
                <a:cxnLst/>
                <a:rect l="l" t="t" r="r" b="b"/>
                <a:pathLst>
                  <a:path w="3226" h="1493" extrusionOk="0">
                    <a:moveTo>
                      <a:pt x="75" y="1"/>
                    </a:moveTo>
                    <a:lnTo>
                      <a:pt x="38" y="19"/>
                    </a:lnTo>
                    <a:lnTo>
                      <a:pt x="19" y="38"/>
                    </a:lnTo>
                    <a:lnTo>
                      <a:pt x="1" y="57"/>
                    </a:lnTo>
                    <a:lnTo>
                      <a:pt x="1" y="94"/>
                    </a:lnTo>
                    <a:lnTo>
                      <a:pt x="1" y="131"/>
                    </a:lnTo>
                    <a:lnTo>
                      <a:pt x="19" y="150"/>
                    </a:lnTo>
                    <a:lnTo>
                      <a:pt x="57" y="168"/>
                    </a:lnTo>
                    <a:lnTo>
                      <a:pt x="541" y="336"/>
                    </a:lnTo>
                    <a:lnTo>
                      <a:pt x="1045" y="523"/>
                    </a:lnTo>
                    <a:lnTo>
                      <a:pt x="1567" y="746"/>
                    </a:lnTo>
                    <a:lnTo>
                      <a:pt x="2033" y="970"/>
                    </a:lnTo>
                    <a:lnTo>
                      <a:pt x="2797" y="1324"/>
                    </a:lnTo>
                    <a:lnTo>
                      <a:pt x="3114" y="1492"/>
                    </a:lnTo>
                    <a:lnTo>
                      <a:pt x="3189" y="1492"/>
                    </a:lnTo>
                    <a:lnTo>
                      <a:pt x="3207" y="1455"/>
                    </a:lnTo>
                    <a:lnTo>
                      <a:pt x="3226" y="1417"/>
                    </a:lnTo>
                    <a:lnTo>
                      <a:pt x="3226" y="1399"/>
                    </a:lnTo>
                    <a:lnTo>
                      <a:pt x="3207" y="1362"/>
                    </a:lnTo>
                    <a:lnTo>
                      <a:pt x="3189" y="1343"/>
                    </a:lnTo>
                    <a:lnTo>
                      <a:pt x="2872" y="1194"/>
                    </a:lnTo>
                    <a:lnTo>
                      <a:pt x="2107" y="821"/>
                    </a:lnTo>
                    <a:lnTo>
                      <a:pt x="1623" y="597"/>
                    </a:lnTo>
                    <a:lnTo>
                      <a:pt x="1101" y="373"/>
                    </a:lnTo>
                    <a:lnTo>
                      <a:pt x="597" y="168"/>
                    </a:lnTo>
                    <a:lnTo>
                      <a:pt x="9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19;p41">
                <a:extLst>
                  <a:ext uri="{FF2B5EF4-FFF2-40B4-BE49-F238E27FC236}">
                    <a16:creationId xmlns="" xmlns:a16="http://schemas.microsoft.com/office/drawing/2014/main" id="{3AA40014-9A29-2B99-18BE-7D7EDA33F821}"/>
                  </a:ext>
                </a:extLst>
              </p:cNvPr>
              <p:cNvSpPr/>
              <p:nvPr/>
            </p:nvSpPr>
            <p:spPr>
              <a:xfrm>
                <a:off x="2271200" y="3347350"/>
                <a:ext cx="78350" cy="77850"/>
              </a:xfrm>
              <a:custGeom>
                <a:avLst/>
                <a:gdLst/>
                <a:ahLst/>
                <a:cxnLst/>
                <a:rect l="l" t="t" r="r" b="b"/>
                <a:pathLst>
                  <a:path w="3134" h="3114" extrusionOk="0">
                    <a:moveTo>
                      <a:pt x="1418" y="0"/>
                    </a:moveTo>
                    <a:lnTo>
                      <a:pt x="1269" y="19"/>
                    </a:lnTo>
                    <a:lnTo>
                      <a:pt x="1120" y="56"/>
                    </a:lnTo>
                    <a:lnTo>
                      <a:pt x="970" y="112"/>
                    </a:lnTo>
                    <a:lnTo>
                      <a:pt x="840" y="168"/>
                    </a:lnTo>
                    <a:lnTo>
                      <a:pt x="728" y="242"/>
                    </a:lnTo>
                    <a:lnTo>
                      <a:pt x="598" y="336"/>
                    </a:lnTo>
                    <a:lnTo>
                      <a:pt x="486" y="429"/>
                    </a:lnTo>
                    <a:lnTo>
                      <a:pt x="392" y="522"/>
                    </a:lnTo>
                    <a:lnTo>
                      <a:pt x="299" y="634"/>
                    </a:lnTo>
                    <a:lnTo>
                      <a:pt x="225" y="764"/>
                    </a:lnTo>
                    <a:lnTo>
                      <a:pt x="150" y="895"/>
                    </a:lnTo>
                    <a:lnTo>
                      <a:pt x="94" y="1025"/>
                    </a:lnTo>
                    <a:lnTo>
                      <a:pt x="57" y="1175"/>
                    </a:lnTo>
                    <a:lnTo>
                      <a:pt x="20" y="1324"/>
                    </a:lnTo>
                    <a:lnTo>
                      <a:pt x="1" y="1473"/>
                    </a:lnTo>
                    <a:lnTo>
                      <a:pt x="20" y="1641"/>
                    </a:lnTo>
                    <a:lnTo>
                      <a:pt x="20" y="1790"/>
                    </a:lnTo>
                    <a:lnTo>
                      <a:pt x="57" y="1939"/>
                    </a:lnTo>
                    <a:lnTo>
                      <a:pt x="113" y="2088"/>
                    </a:lnTo>
                    <a:lnTo>
                      <a:pt x="169" y="2237"/>
                    </a:lnTo>
                    <a:lnTo>
                      <a:pt x="243" y="2368"/>
                    </a:lnTo>
                    <a:lnTo>
                      <a:pt x="318" y="2480"/>
                    </a:lnTo>
                    <a:lnTo>
                      <a:pt x="411" y="2610"/>
                    </a:lnTo>
                    <a:lnTo>
                      <a:pt x="523" y="2703"/>
                    </a:lnTo>
                    <a:lnTo>
                      <a:pt x="635" y="2797"/>
                    </a:lnTo>
                    <a:lnTo>
                      <a:pt x="765" y="2890"/>
                    </a:lnTo>
                    <a:lnTo>
                      <a:pt x="896" y="2964"/>
                    </a:lnTo>
                    <a:lnTo>
                      <a:pt x="1045" y="3020"/>
                    </a:lnTo>
                    <a:lnTo>
                      <a:pt x="1194" y="3058"/>
                    </a:lnTo>
                    <a:lnTo>
                      <a:pt x="1343" y="3095"/>
                    </a:lnTo>
                    <a:lnTo>
                      <a:pt x="1492" y="3113"/>
                    </a:lnTo>
                    <a:lnTo>
                      <a:pt x="1567" y="3113"/>
                    </a:lnTo>
                    <a:lnTo>
                      <a:pt x="1716" y="3095"/>
                    </a:lnTo>
                    <a:lnTo>
                      <a:pt x="1865" y="3076"/>
                    </a:lnTo>
                    <a:lnTo>
                      <a:pt x="2014" y="3039"/>
                    </a:lnTo>
                    <a:lnTo>
                      <a:pt x="2164" y="3002"/>
                    </a:lnTo>
                    <a:lnTo>
                      <a:pt x="2294" y="2927"/>
                    </a:lnTo>
                    <a:lnTo>
                      <a:pt x="2425" y="2852"/>
                    </a:lnTo>
                    <a:lnTo>
                      <a:pt x="2536" y="2778"/>
                    </a:lnTo>
                    <a:lnTo>
                      <a:pt x="2648" y="2685"/>
                    </a:lnTo>
                    <a:lnTo>
                      <a:pt x="2742" y="2573"/>
                    </a:lnTo>
                    <a:lnTo>
                      <a:pt x="2835" y="2461"/>
                    </a:lnTo>
                    <a:lnTo>
                      <a:pt x="2909" y="2330"/>
                    </a:lnTo>
                    <a:lnTo>
                      <a:pt x="2984" y="2200"/>
                    </a:lnTo>
                    <a:lnTo>
                      <a:pt x="3040" y="2069"/>
                    </a:lnTo>
                    <a:lnTo>
                      <a:pt x="3077" y="1920"/>
                    </a:lnTo>
                    <a:lnTo>
                      <a:pt x="3114" y="1771"/>
                    </a:lnTo>
                    <a:lnTo>
                      <a:pt x="3133" y="1622"/>
                    </a:lnTo>
                    <a:lnTo>
                      <a:pt x="3133" y="1454"/>
                    </a:lnTo>
                    <a:lnTo>
                      <a:pt x="3114" y="1305"/>
                    </a:lnTo>
                    <a:lnTo>
                      <a:pt x="3077" y="1156"/>
                    </a:lnTo>
                    <a:lnTo>
                      <a:pt x="3040" y="1007"/>
                    </a:lnTo>
                    <a:lnTo>
                      <a:pt x="2965" y="876"/>
                    </a:lnTo>
                    <a:lnTo>
                      <a:pt x="2891" y="746"/>
                    </a:lnTo>
                    <a:lnTo>
                      <a:pt x="2816" y="615"/>
                    </a:lnTo>
                    <a:lnTo>
                      <a:pt x="2723" y="503"/>
                    </a:lnTo>
                    <a:lnTo>
                      <a:pt x="2611" y="392"/>
                    </a:lnTo>
                    <a:lnTo>
                      <a:pt x="2499" y="298"/>
                    </a:lnTo>
                    <a:lnTo>
                      <a:pt x="2369" y="224"/>
                    </a:lnTo>
                    <a:lnTo>
                      <a:pt x="2238" y="149"/>
                    </a:lnTo>
                    <a:lnTo>
                      <a:pt x="2089" y="93"/>
                    </a:lnTo>
                    <a:lnTo>
                      <a:pt x="1959" y="37"/>
                    </a:lnTo>
                    <a:lnTo>
                      <a:pt x="1791" y="0"/>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20;p41">
                <a:extLst>
                  <a:ext uri="{FF2B5EF4-FFF2-40B4-BE49-F238E27FC236}">
                    <a16:creationId xmlns="" xmlns:a16="http://schemas.microsoft.com/office/drawing/2014/main" id="{531BDFBE-C28D-BC47-ACEC-465075167BCD}"/>
                  </a:ext>
                </a:extLst>
              </p:cNvPr>
              <p:cNvSpPr/>
              <p:nvPr/>
            </p:nvSpPr>
            <p:spPr>
              <a:xfrm>
                <a:off x="2271200" y="3347350"/>
                <a:ext cx="78350" cy="77850"/>
              </a:xfrm>
              <a:custGeom>
                <a:avLst/>
                <a:gdLst/>
                <a:ahLst/>
                <a:cxnLst/>
                <a:rect l="l" t="t" r="r" b="b"/>
                <a:pathLst>
                  <a:path w="3134" h="3114" fill="none" extrusionOk="0">
                    <a:moveTo>
                      <a:pt x="1567" y="0"/>
                    </a:moveTo>
                    <a:lnTo>
                      <a:pt x="1567" y="0"/>
                    </a:lnTo>
                    <a:lnTo>
                      <a:pt x="1418" y="0"/>
                    </a:lnTo>
                    <a:lnTo>
                      <a:pt x="1269" y="19"/>
                    </a:lnTo>
                    <a:lnTo>
                      <a:pt x="1120" y="56"/>
                    </a:lnTo>
                    <a:lnTo>
                      <a:pt x="970" y="112"/>
                    </a:lnTo>
                    <a:lnTo>
                      <a:pt x="840" y="168"/>
                    </a:lnTo>
                    <a:lnTo>
                      <a:pt x="728" y="242"/>
                    </a:lnTo>
                    <a:lnTo>
                      <a:pt x="598" y="336"/>
                    </a:lnTo>
                    <a:lnTo>
                      <a:pt x="486" y="429"/>
                    </a:lnTo>
                    <a:lnTo>
                      <a:pt x="392" y="522"/>
                    </a:lnTo>
                    <a:lnTo>
                      <a:pt x="299" y="634"/>
                    </a:lnTo>
                    <a:lnTo>
                      <a:pt x="225" y="764"/>
                    </a:lnTo>
                    <a:lnTo>
                      <a:pt x="150" y="895"/>
                    </a:lnTo>
                    <a:lnTo>
                      <a:pt x="94" y="1025"/>
                    </a:lnTo>
                    <a:lnTo>
                      <a:pt x="57" y="1175"/>
                    </a:lnTo>
                    <a:lnTo>
                      <a:pt x="20" y="1324"/>
                    </a:lnTo>
                    <a:lnTo>
                      <a:pt x="1" y="1473"/>
                    </a:lnTo>
                    <a:lnTo>
                      <a:pt x="1" y="1473"/>
                    </a:lnTo>
                    <a:lnTo>
                      <a:pt x="20" y="1641"/>
                    </a:lnTo>
                    <a:lnTo>
                      <a:pt x="20" y="1790"/>
                    </a:lnTo>
                    <a:lnTo>
                      <a:pt x="57" y="1939"/>
                    </a:lnTo>
                    <a:lnTo>
                      <a:pt x="113" y="2088"/>
                    </a:lnTo>
                    <a:lnTo>
                      <a:pt x="169" y="2237"/>
                    </a:lnTo>
                    <a:lnTo>
                      <a:pt x="243" y="2368"/>
                    </a:lnTo>
                    <a:lnTo>
                      <a:pt x="318" y="2480"/>
                    </a:lnTo>
                    <a:lnTo>
                      <a:pt x="411" y="2610"/>
                    </a:lnTo>
                    <a:lnTo>
                      <a:pt x="523" y="2703"/>
                    </a:lnTo>
                    <a:lnTo>
                      <a:pt x="635" y="2797"/>
                    </a:lnTo>
                    <a:lnTo>
                      <a:pt x="765" y="2890"/>
                    </a:lnTo>
                    <a:lnTo>
                      <a:pt x="896" y="2964"/>
                    </a:lnTo>
                    <a:lnTo>
                      <a:pt x="1045" y="3020"/>
                    </a:lnTo>
                    <a:lnTo>
                      <a:pt x="1194" y="3058"/>
                    </a:lnTo>
                    <a:lnTo>
                      <a:pt x="1343" y="3095"/>
                    </a:lnTo>
                    <a:lnTo>
                      <a:pt x="1492" y="3113"/>
                    </a:lnTo>
                    <a:lnTo>
                      <a:pt x="1492" y="3113"/>
                    </a:lnTo>
                    <a:lnTo>
                      <a:pt x="1567" y="3113"/>
                    </a:lnTo>
                    <a:lnTo>
                      <a:pt x="1567" y="3113"/>
                    </a:lnTo>
                    <a:lnTo>
                      <a:pt x="1716" y="3095"/>
                    </a:lnTo>
                    <a:lnTo>
                      <a:pt x="1865" y="3076"/>
                    </a:lnTo>
                    <a:lnTo>
                      <a:pt x="2014" y="3039"/>
                    </a:lnTo>
                    <a:lnTo>
                      <a:pt x="2164" y="3002"/>
                    </a:lnTo>
                    <a:lnTo>
                      <a:pt x="2294" y="2927"/>
                    </a:lnTo>
                    <a:lnTo>
                      <a:pt x="2425" y="2852"/>
                    </a:lnTo>
                    <a:lnTo>
                      <a:pt x="2536" y="2778"/>
                    </a:lnTo>
                    <a:lnTo>
                      <a:pt x="2648" y="2685"/>
                    </a:lnTo>
                    <a:lnTo>
                      <a:pt x="2742" y="2573"/>
                    </a:lnTo>
                    <a:lnTo>
                      <a:pt x="2835" y="2461"/>
                    </a:lnTo>
                    <a:lnTo>
                      <a:pt x="2909" y="2330"/>
                    </a:lnTo>
                    <a:lnTo>
                      <a:pt x="2984" y="2200"/>
                    </a:lnTo>
                    <a:lnTo>
                      <a:pt x="3040" y="2069"/>
                    </a:lnTo>
                    <a:lnTo>
                      <a:pt x="3077" y="1920"/>
                    </a:lnTo>
                    <a:lnTo>
                      <a:pt x="3114" y="1771"/>
                    </a:lnTo>
                    <a:lnTo>
                      <a:pt x="3133" y="1622"/>
                    </a:lnTo>
                    <a:lnTo>
                      <a:pt x="3133" y="1622"/>
                    </a:lnTo>
                    <a:lnTo>
                      <a:pt x="3133" y="1454"/>
                    </a:lnTo>
                    <a:lnTo>
                      <a:pt x="3114" y="1305"/>
                    </a:lnTo>
                    <a:lnTo>
                      <a:pt x="3077" y="1156"/>
                    </a:lnTo>
                    <a:lnTo>
                      <a:pt x="3040" y="1007"/>
                    </a:lnTo>
                    <a:lnTo>
                      <a:pt x="2965" y="876"/>
                    </a:lnTo>
                    <a:lnTo>
                      <a:pt x="2891" y="746"/>
                    </a:lnTo>
                    <a:lnTo>
                      <a:pt x="2816" y="615"/>
                    </a:lnTo>
                    <a:lnTo>
                      <a:pt x="2723" y="503"/>
                    </a:lnTo>
                    <a:lnTo>
                      <a:pt x="2611" y="392"/>
                    </a:lnTo>
                    <a:lnTo>
                      <a:pt x="2499" y="298"/>
                    </a:lnTo>
                    <a:lnTo>
                      <a:pt x="2369" y="224"/>
                    </a:lnTo>
                    <a:lnTo>
                      <a:pt x="2238" y="149"/>
                    </a:lnTo>
                    <a:lnTo>
                      <a:pt x="2089" y="93"/>
                    </a:lnTo>
                    <a:lnTo>
                      <a:pt x="1959" y="37"/>
                    </a:lnTo>
                    <a:lnTo>
                      <a:pt x="1791" y="0"/>
                    </a:lnTo>
                    <a:lnTo>
                      <a:pt x="1642" y="0"/>
                    </a:lnTo>
                    <a:lnTo>
                      <a:pt x="1642" y="0"/>
                    </a:lnTo>
                    <a:lnTo>
                      <a:pt x="15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21;p41">
                <a:extLst>
                  <a:ext uri="{FF2B5EF4-FFF2-40B4-BE49-F238E27FC236}">
                    <a16:creationId xmlns="" xmlns:a16="http://schemas.microsoft.com/office/drawing/2014/main" id="{77C98242-D15B-9BC8-C661-9C9A18FEF578}"/>
                  </a:ext>
                </a:extLst>
              </p:cNvPr>
              <p:cNvSpPr/>
              <p:nvPr/>
            </p:nvSpPr>
            <p:spPr>
              <a:xfrm>
                <a:off x="2068925" y="3404675"/>
                <a:ext cx="77875" cy="78325"/>
              </a:xfrm>
              <a:custGeom>
                <a:avLst/>
                <a:gdLst/>
                <a:ahLst/>
                <a:cxnLst/>
                <a:rect l="l" t="t" r="r" b="b"/>
                <a:pathLst>
                  <a:path w="3115" h="3133" extrusionOk="0">
                    <a:moveTo>
                      <a:pt x="1567" y="0"/>
                    </a:moveTo>
                    <a:lnTo>
                      <a:pt x="1418" y="19"/>
                    </a:lnTo>
                    <a:lnTo>
                      <a:pt x="1269" y="37"/>
                    </a:lnTo>
                    <a:lnTo>
                      <a:pt x="1119" y="75"/>
                    </a:lnTo>
                    <a:lnTo>
                      <a:pt x="970" y="131"/>
                    </a:lnTo>
                    <a:lnTo>
                      <a:pt x="840" y="187"/>
                    </a:lnTo>
                    <a:lnTo>
                      <a:pt x="709" y="261"/>
                    </a:lnTo>
                    <a:lnTo>
                      <a:pt x="597" y="336"/>
                    </a:lnTo>
                    <a:lnTo>
                      <a:pt x="486" y="448"/>
                    </a:lnTo>
                    <a:lnTo>
                      <a:pt x="392" y="541"/>
                    </a:lnTo>
                    <a:lnTo>
                      <a:pt x="299" y="653"/>
                    </a:lnTo>
                    <a:lnTo>
                      <a:pt x="225" y="783"/>
                    </a:lnTo>
                    <a:lnTo>
                      <a:pt x="150" y="914"/>
                    </a:lnTo>
                    <a:lnTo>
                      <a:pt x="94" y="1044"/>
                    </a:lnTo>
                    <a:lnTo>
                      <a:pt x="57" y="1193"/>
                    </a:lnTo>
                    <a:lnTo>
                      <a:pt x="19" y="1342"/>
                    </a:lnTo>
                    <a:lnTo>
                      <a:pt x="1" y="1492"/>
                    </a:lnTo>
                    <a:lnTo>
                      <a:pt x="1" y="1659"/>
                    </a:lnTo>
                    <a:lnTo>
                      <a:pt x="19" y="1809"/>
                    </a:lnTo>
                    <a:lnTo>
                      <a:pt x="57" y="1958"/>
                    </a:lnTo>
                    <a:lnTo>
                      <a:pt x="94" y="2107"/>
                    </a:lnTo>
                    <a:lnTo>
                      <a:pt x="169" y="2256"/>
                    </a:lnTo>
                    <a:lnTo>
                      <a:pt x="225" y="2387"/>
                    </a:lnTo>
                    <a:lnTo>
                      <a:pt x="318" y="2498"/>
                    </a:lnTo>
                    <a:lnTo>
                      <a:pt x="411" y="2629"/>
                    </a:lnTo>
                    <a:lnTo>
                      <a:pt x="523" y="2722"/>
                    </a:lnTo>
                    <a:lnTo>
                      <a:pt x="635" y="2815"/>
                    </a:lnTo>
                    <a:lnTo>
                      <a:pt x="765" y="2909"/>
                    </a:lnTo>
                    <a:lnTo>
                      <a:pt x="896" y="2983"/>
                    </a:lnTo>
                    <a:lnTo>
                      <a:pt x="1026" y="3039"/>
                    </a:lnTo>
                    <a:lnTo>
                      <a:pt x="1175" y="3076"/>
                    </a:lnTo>
                    <a:lnTo>
                      <a:pt x="1343" y="3114"/>
                    </a:lnTo>
                    <a:lnTo>
                      <a:pt x="1492" y="3132"/>
                    </a:lnTo>
                    <a:lnTo>
                      <a:pt x="1567" y="3132"/>
                    </a:lnTo>
                    <a:lnTo>
                      <a:pt x="1716" y="3114"/>
                    </a:lnTo>
                    <a:lnTo>
                      <a:pt x="1865" y="3095"/>
                    </a:lnTo>
                    <a:lnTo>
                      <a:pt x="2014" y="3058"/>
                    </a:lnTo>
                    <a:lnTo>
                      <a:pt x="2145" y="3020"/>
                    </a:lnTo>
                    <a:lnTo>
                      <a:pt x="2294" y="2946"/>
                    </a:lnTo>
                    <a:lnTo>
                      <a:pt x="2406" y="2871"/>
                    </a:lnTo>
                    <a:lnTo>
                      <a:pt x="2536" y="2797"/>
                    </a:lnTo>
                    <a:lnTo>
                      <a:pt x="2648" y="2703"/>
                    </a:lnTo>
                    <a:lnTo>
                      <a:pt x="2741" y="2592"/>
                    </a:lnTo>
                    <a:lnTo>
                      <a:pt x="2835" y="2480"/>
                    </a:lnTo>
                    <a:lnTo>
                      <a:pt x="2909" y="2349"/>
                    </a:lnTo>
                    <a:lnTo>
                      <a:pt x="2984" y="2219"/>
                    </a:lnTo>
                    <a:lnTo>
                      <a:pt x="3040" y="2088"/>
                    </a:lnTo>
                    <a:lnTo>
                      <a:pt x="3077" y="1939"/>
                    </a:lnTo>
                    <a:lnTo>
                      <a:pt x="3114" y="1790"/>
                    </a:lnTo>
                    <a:lnTo>
                      <a:pt x="3114" y="1641"/>
                    </a:lnTo>
                    <a:lnTo>
                      <a:pt x="3114" y="1473"/>
                    </a:lnTo>
                    <a:lnTo>
                      <a:pt x="3096" y="1324"/>
                    </a:lnTo>
                    <a:lnTo>
                      <a:pt x="3077" y="1175"/>
                    </a:lnTo>
                    <a:lnTo>
                      <a:pt x="3021" y="1026"/>
                    </a:lnTo>
                    <a:lnTo>
                      <a:pt x="2965" y="895"/>
                    </a:lnTo>
                    <a:lnTo>
                      <a:pt x="2891" y="765"/>
                    </a:lnTo>
                    <a:lnTo>
                      <a:pt x="2816" y="634"/>
                    </a:lnTo>
                    <a:lnTo>
                      <a:pt x="2723" y="522"/>
                    </a:lnTo>
                    <a:lnTo>
                      <a:pt x="2611" y="410"/>
                    </a:lnTo>
                    <a:lnTo>
                      <a:pt x="2499" y="317"/>
                    </a:lnTo>
                    <a:lnTo>
                      <a:pt x="2369" y="224"/>
                    </a:lnTo>
                    <a:lnTo>
                      <a:pt x="2238" y="168"/>
                    </a:lnTo>
                    <a:lnTo>
                      <a:pt x="2089" y="93"/>
                    </a:lnTo>
                    <a:lnTo>
                      <a:pt x="1940" y="56"/>
                    </a:lnTo>
                    <a:lnTo>
                      <a:pt x="1791" y="19"/>
                    </a:lnTo>
                    <a:lnTo>
                      <a:pt x="1641" y="19"/>
                    </a:lnTo>
                    <a:lnTo>
                      <a:pt x="1567" y="0"/>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22;p41">
                <a:extLst>
                  <a:ext uri="{FF2B5EF4-FFF2-40B4-BE49-F238E27FC236}">
                    <a16:creationId xmlns="" xmlns:a16="http://schemas.microsoft.com/office/drawing/2014/main" id="{B595BEEF-EA67-C073-9700-85451F0BFADB}"/>
                  </a:ext>
                </a:extLst>
              </p:cNvPr>
              <p:cNvSpPr/>
              <p:nvPr/>
            </p:nvSpPr>
            <p:spPr>
              <a:xfrm>
                <a:off x="2068925" y="3404675"/>
                <a:ext cx="77875" cy="78325"/>
              </a:xfrm>
              <a:custGeom>
                <a:avLst/>
                <a:gdLst/>
                <a:ahLst/>
                <a:cxnLst/>
                <a:rect l="l" t="t" r="r" b="b"/>
                <a:pathLst>
                  <a:path w="3115" h="3133" fill="none" extrusionOk="0">
                    <a:moveTo>
                      <a:pt x="1567" y="0"/>
                    </a:moveTo>
                    <a:lnTo>
                      <a:pt x="1567" y="0"/>
                    </a:lnTo>
                    <a:lnTo>
                      <a:pt x="1418" y="19"/>
                    </a:lnTo>
                    <a:lnTo>
                      <a:pt x="1269" y="37"/>
                    </a:lnTo>
                    <a:lnTo>
                      <a:pt x="1119" y="75"/>
                    </a:lnTo>
                    <a:lnTo>
                      <a:pt x="970" y="131"/>
                    </a:lnTo>
                    <a:lnTo>
                      <a:pt x="840" y="187"/>
                    </a:lnTo>
                    <a:lnTo>
                      <a:pt x="709" y="261"/>
                    </a:lnTo>
                    <a:lnTo>
                      <a:pt x="597" y="336"/>
                    </a:lnTo>
                    <a:lnTo>
                      <a:pt x="486" y="448"/>
                    </a:lnTo>
                    <a:lnTo>
                      <a:pt x="392" y="541"/>
                    </a:lnTo>
                    <a:lnTo>
                      <a:pt x="299" y="653"/>
                    </a:lnTo>
                    <a:lnTo>
                      <a:pt x="225" y="783"/>
                    </a:lnTo>
                    <a:lnTo>
                      <a:pt x="150" y="914"/>
                    </a:lnTo>
                    <a:lnTo>
                      <a:pt x="94" y="1044"/>
                    </a:lnTo>
                    <a:lnTo>
                      <a:pt x="57" y="1193"/>
                    </a:lnTo>
                    <a:lnTo>
                      <a:pt x="19" y="1342"/>
                    </a:lnTo>
                    <a:lnTo>
                      <a:pt x="1" y="1492"/>
                    </a:lnTo>
                    <a:lnTo>
                      <a:pt x="1" y="1492"/>
                    </a:lnTo>
                    <a:lnTo>
                      <a:pt x="1" y="1659"/>
                    </a:lnTo>
                    <a:lnTo>
                      <a:pt x="19" y="1809"/>
                    </a:lnTo>
                    <a:lnTo>
                      <a:pt x="57" y="1958"/>
                    </a:lnTo>
                    <a:lnTo>
                      <a:pt x="94" y="2107"/>
                    </a:lnTo>
                    <a:lnTo>
                      <a:pt x="169" y="2256"/>
                    </a:lnTo>
                    <a:lnTo>
                      <a:pt x="225" y="2387"/>
                    </a:lnTo>
                    <a:lnTo>
                      <a:pt x="318" y="2498"/>
                    </a:lnTo>
                    <a:lnTo>
                      <a:pt x="411" y="2629"/>
                    </a:lnTo>
                    <a:lnTo>
                      <a:pt x="523" y="2722"/>
                    </a:lnTo>
                    <a:lnTo>
                      <a:pt x="635" y="2815"/>
                    </a:lnTo>
                    <a:lnTo>
                      <a:pt x="765" y="2909"/>
                    </a:lnTo>
                    <a:lnTo>
                      <a:pt x="896" y="2983"/>
                    </a:lnTo>
                    <a:lnTo>
                      <a:pt x="1026" y="3039"/>
                    </a:lnTo>
                    <a:lnTo>
                      <a:pt x="1175" y="3076"/>
                    </a:lnTo>
                    <a:lnTo>
                      <a:pt x="1343" y="3114"/>
                    </a:lnTo>
                    <a:lnTo>
                      <a:pt x="1492" y="3132"/>
                    </a:lnTo>
                    <a:lnTo>
                      <a:pt x="1492" y="3132"/>
                    </a:lnTo>
                    <a:lnTo>
                      <a:pt x="1567" y="3132"/>
                    </a:lnTo>
                    <a:lnTo>
                      <a:pt x="1567" y="3132"/>
                    </a:lnTo>
                    <a:lnTo>
                      <a:pt x="1716" y="3114"/>
                    </a:lnTo>
                    <a:lnTo>
                      <a:pt x="1865" y="3095"/>
                    </a:lnTo>
                    <a:lnTo>
                      <a:pt x="2014" y="3058"/>
                    </a:lnTo>
                    <a:lnTo>
                      <a:pt x="2145" y="3020"/>
                    </a:lnTo>
                    <a:lnTo>
                      <a:pt x="2294" y="2946"/>
                    </a:lnTo>
                    <a:lnTo>
                      <a:pt x="2406" y="2871"/>
                    </a:lnTo>
                    <a:lnTo>
                      <a:pt x="2536" y="2797"/>
                    </a:lnTo>
                    <a:lnTo>
                      <a:pt x="2648" y="2703"/>
                    </a:lnTo>
                    <a:lnTo>
                      <a:pt x="2741" y="2592"/>
                    </a:lnTo>
                    <a:lnTo>
                      <a:pt x="2835" y="2480"/>
                    </a:lnTo>
                    <a:lnTo>
                      <a:pt x="2909" y="2349"/>
                    </a:lnTo>
                    <a:lnTo>
                      <a:pt x="2984" y="2219"/>
                    </a:lnTo>
                    <a:lnTo>
                      <a:pt x="3040" y="2088"/>
                    </a:lnTo>
                    <a:lnTo>
                      <a:pt x="3077" y="1939"/>
                    </a:lnTo>
                    <a:lnTo>
                      <a:pt x="3114" y="1790"/>
                    </a:lnTo>
                    <a:lnTo>
                      <a:pt x="3114" y="1641"/>
                    </a:lnTo>
                    <a:lnTo>
                      <a:pt x="3114" y="1641"/>
                    </a:lnTo>
                    <a:lnTo>
                      <a:pt x="3114" y="1473"/>
                    </a:lnTo>
                    <a:lnTo>
                      <a:pt x="3096" y="1324"/>
                    </a:lnTo>
                    <a:lnTo>
                      <a:pt x="3077" y="1175"/>
                    </a:lnTo>
                    <a:lnTo>
                      <a:pt x="3021" y="1026"/>
                    </a:lnTo>
                    <a:lnTo>
                      <a:pt x="2965" y="895"/>
                    </a:lnTo>
                    <a:lnTo>
                      <a:pt x="2891" y="765"/>
                    </a:lnTo>
                    <a:lnTo>
                      <a:pt x="2816" y="634"/>
                    </a:lnTo>
                    <a:lnTo>
                      <a:pt x="2723" y="522"/>
                    </a:lnTo>
                    <a:lnTo>
                      <a:pt x="2611" y="410"/>
                    </a:lnTo>
                    <a:lnTo>
                      <a:pt x="2499" y="317"/>
                    </a:lnTo>
                    <a:lnTo>
                      <a:pt x="2369" y="224"/>
                    </a:lnTo>
                    <a:lnTo>
                      <a:pt x="2238" y="168"/>
                    </a:lnTo>
                    <a:lnTo>
                      <a:pt x="2089" y="93"/>
                    </a:lnTo>
                    <a:lnTo>
                      <a:pt x="1940" y="56"/>
                    </a:lnTo>
                    <a:lnTo>
                      <a:pt x="1791" y="19"/>
                    </a:lnTo>
                    <a:lnTo>
                      <a:pt x="1641" y="19"/>
                    </a:lnTo>
                    <a:lnTo>
                      <a:pt x="1641" y="19"/>
                    </a:lnTo>
                    <a:lnTo>
                      <a:pt x="15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23;p41">
                <a:extLst>
                  <a:ext uri="{FF2B5EF4-FFF2-40B4-BE49-F238E27FC236}">
                    <a16:creationId xmlns="" xmlns:a16="http://schemas.microsoft.com/office/drawing/2014/main" id="{F5B7E7F8-A2D8-0AF2-1BBE-08F52760E73A}"/>
                  </a:ext>
                </a:extLst>
              </p:cNvPr>
              <p:cNvSpPr/>
              <p:nvPr/>
            </p:nvSpPr>
            <p:spPr>
              <a:xfrm>
                <a:off x="2291250" y="3673600"/>
                <a:ext cx="210225" cy="372875"/>
              </a:xfrm>
              <a:custGeom>
                <a:avLst/>
                <a:gdLst/>
                <a:ahLst/>
                <a:cxnLst/>
                <a:rect l="l" t="t" r="r" b="b"/>
                <a:pathLst>
                  <a:path w="8409" h="14915" extrusionOk="0">
                    <a:moveTo>
                      <a:pt x="7458" y="0"/>
                    </a:moveTo>
                    <a:lnTo>
                      <a:pt x="7383" y="38"/>
                    </a:lnTo>
                    <a:lnTo>
                      <a:pt x="7327" y="94"/>
                    </a:lnTo>
                    <a:lnTo>
                      <a:pt x="7234" y="168"/>
                    </a:lnTo>
                    <a:lnTo>
                      <a:pt x="7085" y="336"/>
                    </a:lnTo>
                    <a:lnTo>
                      <a:pt x="6917" y="560"/>
                    </a:lnTo>
                    <a:lnTo>
                      <a:pt x="6768" y="821"/>
                    </a:lnTo>
                    <a:lnTo>
                      <a:pt x="6600" y="1119"/>
                    </a:lnTo>
                    <a:lnTo>
                      <a:pt x="6302" y="1697"/>
                    </a:lnTo>
                    <a:lnTo>
                      <a:pt x="6060" y="2238"/>
                    </a:lnTo>
                    <a:lnTo>
                      <a:pt x="5836" y="2797"/>
                    </a:lnTo>
                    <a:lnTo>
                      <a:pt x="6041" y="6973"/>
                    </a:lnTo>
                    <a:lnTo>
                      <a:pt x="1" y="11895"/>
                    </a:lnTo>
                    <a:lnTo>
                      <a:pt x="1865" y="14915"/>
                    </a:lnTo>
                    <a:lnTo>
                      <a:pt x="2760" y="13908"/>
                    </a:lnTo>
                    <a:lnTo>
                      <a:pt x="4811" y="11727"/>
                    </a:lnTo>
                    <a:lnTo>
                      <a:pt x="5929" y="10534"/>
                    </a:lnTo>
                    <a:lnTo>
                      <a:pt x="6936" y="9490"/>
                    </a:lnTo>
                    <a:lnTo>
                      <a:pt x="7719" y="8707"/>
                    </a:lnTo>
                    <a:lnTo>
                      <a:pt x="7980" y="8483"/>
                    </a:lnTo>
                    <a:lnTo>
                      <a:pt x="8129" y="8371"/>
                    </a:lnTo>
                    <a:lnTo>
                      <a:pt x="8185" y="8334"/>
                    </a:lnTo>
                    <a:lnTo>
                      <a:pt x="8222" y="8241"/>
                    </a:lnTo>
                    <a:lnTo>
                      <a:pt x="8260" y="8129"/>
                    </a:lnTo>
                    <a:lnTo>
                      <a:pt x="8278" y="7961"/>
                    </a:lnTo>
                    <a:lnTo>
                      <a:pt x="8334" y="7551"/>
                    </a:lnTo>
                    <a:lnTo>
                      <a:pt x="8371" y="7047"/>
                    </a:lnTo>
                    <a:lnTo>
                      <a:pt x="8409" y="6432"/>
                    </a:lnTo>
                    <a:lnTo>
                      <a:pt x="8409" y="5761"/>
                    </a:lnTo>
                    <a:lnTo>
                      <a:pt x="8409" y="4326"/>
                    </a:lnTo>
                    <a:lnTo>
                      <a:pt x="8390" y="2871"/>
                    </a:lnTo>
                    <a:lnTo>
                      <a:pt x="8334" y="1585"/>
                    </a:lnTo>
                    <a:lnTo>
                      <a:pt x="8278" y="653"/>
                    </a:lnTo>
                    <a:lnTo>
                      <a:pt x="8260" y="373"/>
                    </a:lnTo>
                    <a:lnTo>
                      <a:pt x="8241" y="243"/>
                    </a:lnTo>
                    <a:lnTo>
                      <a:pt x="8204" y="168"/>
                    </a:lnTo>
                    <a:lnTo>
                      <a:pt x="8129" y="131"/>
                    </a:lnTo>
                    <a:lnTo>
                      <a:pt x="8055" y="112"/>
                    </a:lnTo>
                    <a:lnTo>
                      <a:pt x="7961" y="112"/>
                    </a:lnTo>
                    <a:lnTo>
                      <a:pt x="7831" y="149"/>
                    </a:lnTo>
                    <a:lnTo>
                      <a:pt x="7756" y="168"/>
                    </a:lnTo>
                    <a:lnTo>
                      <a:pt x="7700" y="75"/>
                    </a:lnTo>
                    <a:lnTo>
                      <a:pt x="7644" y="38"/>
                    </a:lnTo>
                    <a:lnTo>
                      <a:pt x="7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24;p41">
                <a:extLst>
                  <a:ext uri="{FF2B5EF4-FFF2-40B4-BE49-F238E27FC236}">
                    <a16:creationId xmlns="" xmlns:a16="http://schemas.microsoft.com/office/drawing/2014/main" id="{DEF9B0D7-705C-59DA-6BB3-D2C5DCA95F07}"/>
                  </a:ext>
                </a:extLst>
              </p:cNvPr>
              <p:cNvSpPr/>
              <p:nvPr/>
            </p:nvSpPr>
            <p:spPr>
              <a:xfrm>
                <a:off x="2288925" y="3671275"/>
                <a:ext cx="214875" cy="377075"/>
              </a:xfrm>
              <a:custGeom>
                <a:avLst/>
                <a:gdLst/>
                <a:ahLst/>
                <a:cxnLst/>
                <a:rect l="l" t="t" r="r" b="b"/>
                <a:pathLst>
                  <a:path w="8595" h="15083" extrusionOk="0">
                    <a:moveTo>
                      <a:pt x="7644" y="168"/>
                    </a:moveTo>
                    <a:lnTo>
                      <a:pt x="7681" y="187"/>
                    </a:lnTo>
                    <a:lnTo>
                      <a:pt x="7737" y="224"/>
                    </a:lnTo>
                    <a:lnTo>
                      <a:pt x="7775" y="298"/>
                    </a:lnTo>
                    <a:lnTo>
                      <a:pt x="7831" y="336"/>
                    </a:lnTo>
                    <a:lnTo>
                      <a:pt x="7887" y="336"/>
                    </a:lnTo>
                    <a:lnTo>
                      <a:pt x="8017" y="298"/>
                    </a:lnTo>
                    <a:lnTo>
                      <a:pt x="8110" y="280"/>
                    </a:lnTo>
                    <a:lnTo>
                      <a:pt x="8203" y="298"/>
                    </a:lnTo>
                    <a:lnTo>
                      <a:pt x="8241" y="336"/>
                    </a:lnTo>
                    <a:lnTo>
                      <a:pt x="8259" y="373"/>
                    </a:lnTo>
                    <a:lnTo>
                      <a:pt x="8278" y="541"/>
                    </a:lnTo>
                    <a:lnTo>
                      <a:pt x="8315" y="839"/>
                    </a:lnTo>
                    <a:lnTo>
                      <a:pt x="8371" y="1771"/>
                    </a:lnTo>
                    <a:lnTo>
                      <a:pt x="8409" y="3039"/>
                    </a:lnTo>
                    <a:lnTo>
                      <a:pt x="8427" y="4456"/>
                    </a:lnTo>
                    <a:lnTo>
                      <a:pt x="8427" y="5854"/>
                    </a:lnTo>
                    <a:lnTo>
                      <a:pt x="8409" y="6507"/>
                    </a:lnTo>
                    <a:lnTo>
                      <a:pt x="8390" y="7085"/>
                    </a:lnTo>
                    <a:lnTo>
                      <a:pt x="8353" y="7588"/>
                    </a:lnTo>
                    <a:lnTo>
                      <a:pt x="8315" y="7979"/>
                    </a:lnTo>
                    <a:lnTo>
                      <a:pt x="8259" y="8259"/>
                    </a:lnTo>
                    <a:lnTo>
                      <a:pt x="8222" y="8334"/>
                    </a:lnTo>
                    <a:lnTo>
                      <a:pt x="8185" y="8390"/>
                    </a:lnTo>
                    <a:lnTo>
                      <a:pt x="8054" y="8483"/>
                    </a:lnTo>
                    <a:lnTo>
                      <a:pt x="7812" y="8688"/>
                    </a:lnTo>
                    <a:lnTo>
                      <a:pt x="7141" y="9359"/>
                    </a:lnTo>
                    <a:lnTo>
                      <a:pt x="6227" y="10291"/>
                    </a:lnTo>
                    <a:lnTo>
                      <a:pt x="5221" y="11354"/>
                    </a:lnTo>
                    <a:lnTo>
                      <a:pt x="3226" y="13479"/>
                    </a:lnTo>
                    <a:lnTo>
                      <a:pt x="1958" y="14859"/>
                    </a:lnTo>
                    <a:lnTo>
                      <a:pt x="187" y="12006"/>
                    </a:lnTo>
                    <a:lnTo>
                      <a:pt x="6171" y="7140"/>
                    </a:lnTo>
                    <a:lnTo>
                      <a:pt x="6209" y="7103"/>
                    </a:lnTo>
                    <a:lnTo>
                      <a:pt x="6209" y="7066"/>
                    </a:lnTo>
                    <a:lnTo>
                      <a:pt x="6004" y="2908"/>
                    </a:lnTo>
                    <a:lnTo>
                      <a:pt x="6171" y="2480"/>
                    </a:lnTo>
                    <a:lnTo>
                      <a:pt x="6376" y="2032"/>
                    </a:lnTo>
                    <a:lnTo>
                      <a:pt x="6600" y="1585"/>
                    </a:lnTo>
                    <a:lnTo>
                      <a:pt x="6824" y="1156"/>
                    </a:lnTo>
                    <a:lnTo>
                      <a:pt x="7048" y="764"/>
                    </a:lnTo>
                    <a:lnTo>
                      <a:pt x="7271" y="466"/>
                    </a:lnTo>
                    <a:lnTo>
                      <a:pt x="7364" y="336"/>
                    </a:lnTo>
                    <a:lnTo>
                      <a:pt x="7458" y="242"/>
                    </a:lnTo>
                    <a:lnTo>
                      <a:pt x="7551" y="187"/>
                    </a:lnTo>
                    <a:lnTo>
                      <a:pt x="7625" y="168"/>
                    </a:lnTo>
                    <a:close/>
                    <a:moveTo>
                      <a:pt x="7625" y="0"/>
                    </a:moveTo>
                    <a:lnTo>
                      <a:pt x="7551" y="19"/>
                    </a:lnTo>
                    <a:lnTo>
                      <a:pt x="7495" y="37"/>
                    </a:lnTo>
                    <a:lnTo>
                      <a:pt x="7364" y="131"/>
                    </a:lnTo>
                    <a:lnTo>
                      <a:pt x="7234" y="261"/>
                    </a:lnTo>
                    <a:lnTo>
                      <a:pt x="7085" y="429"/>
                    </a:lnTo>
                    <a:lnTo>
                      <a:pt x="6954" y="634"/>
                    </a:lnTo>
                    <a:lnTo>
                      <a:pt x="6805" y="839"/>
                    </a:lnTo>
                    <a:lnTo>
                      <a:pt x="6544" y="1342"/>
                    </a:lnTo>
                    <a:lnTo>
                      <a:pt x="6283" y="1846"/>
                    </a:lnTo>
                    <a:lnTo>
                      <a:pt x="6078" y="2293"/>
                    </a:lnTo>
                    <a:lnTo>
                      <a:pt x="5854" y="2853"/>
                    </a:lnTo>
                    <a:lnTo>
                      <a:pt x="5854" y="2890"/>
                    </a:lnTo>
                    <a:lnTo>
                      <a:pt x="6041" y="7029"/>
                    </a:lnTo>
                    <a:lnTo>
                      <a:pt x="38" y="11913"/>
                    </a:lnTo>
                    <a:lnTo>
                      <a:pt x="0" y="11969"/>
                    </a:lnTo>
                    <a:lnTo>
                      <a:pt x="19" y="12025"/>
                    </a:lnTo>
                    <a:lnTo>
                      <a:pt x="1883" y="15045"/>
                    </a:lnTo>
                    <a:lnTo>
                      <a:pt x="1902" y="15064"/>
                    </a:lnTo>
                    <a:lnTo>
                      <a:pt x="1939" y="15082"/>
                    </a:lnTo>
                    <a:lnTo>
                      <a:pt x="1958" y="15082"/>
                    </a:lnTo>
                    <a:lnTo>
                      <a:pt x="1977" y="15064"/>
                    </a:lnTo>
                    <a:lnTo>
                      <a:pt x="2014" y="15045"/>
                    </a:lnTo>
                    <a:lnTo>
                      <a:pt x="3599" y="13311"/>
                    </a:lnTo>
                    <a:lnTo>
                      <a:pt x="5575" y="11205"/>
                    </a:lnTo>
                    <a:lnTo>
                      <a:pt x="6526" y="10217"/>
                    </a:lnTo>
                    <a:lnTo>
                      <a:pt x="7346" y="9378"/>
                    </a:lnTo>
                    <a:lnTo>
                      <a:pt x="7942" y="8800"/>
                    </a:lnTo>
                    <a:lnTo>
                      <a:pt x="8148" y="8613"/>
                    </a:lnTo>
                    <a:lnTo>
                      <a:pt x="8259" y="8539"/>
                    </a:lnTo>
                    <a:lnTo>
                      <a:pt x="8315" y="8483"/>
                    </a:lnTo>
                    <a:lnTo>
                      <a:pt x="8371" y="8408"/>
                    </a:lnTo>
                    <a:lnTo>
                      <a:pt x="8409" y="8278"/>
                    </a:lnTo>
                    <a:lnTo>
                      <a:pt x="8446" y="8110"/>
                    </a:lnTo>
                    <a:lnTo>
                      <a:pt x="8502" y="7681"/>
                    </a:lnTo>
                    <a:lnTo>
                      <a:pt x="8558" y="7140"/>
                    </a:lnTo>
                    <a:lnTo>
                      <a:pt x="8576" y="6525"/>
                    </a:lnTo>
                    <a:lnTo>
                      <a:pt x="8595" y="5835"/>
                    </a:lnTo>
                    <a:lnTo>
                      <a:pt x="8576" y="4344"/>
                    </a:lnTo>
                    <a:lnTo>
                      <a:pt x="8539" y="2871"/>
                    </a:lnTo>
                    <a:lnTo>
                      <a:pt x="8483" y="1585"/>
                    </a:lnTo>
                    <a:lnTo>
                      <a:pt x="8446" y="671"/>
                    </a:lnTo>
                    <a:lnTo>
                      <a:pt x="8409" y="317"/>
                    </a:lnTo>
                    <a:lnTo>
                      <a:pt x="8353" y="224"/>
                    </a:lnTo>
                    <a:lnTo>
                      <a:pt x="8259" y="149"/>
                    </a:lnTo>
                    <a:lnTo>
                      <a:pt x="8166" y="131"/>
                    </a:lnTo>
                    <a:lnTo>
                      <a:pt x="7961" y="131"/>
                    </a:lnTo>
                    <a:lnTo>
                      <a:pt x="7887" y="149"/>
                    </a:lnTo>
                    <a:lnTo>
                      <a:pt x="7812" y="75"/>
                    </a:lnTo>
                    <a:lnTo>
                      <a:pt x="7756" y="37"/>
                    </a:lnTo>
                    <a:lnTo>
                      <a:pt x="7681" y="19"/>
                    </a:lnTo>
                    <a:lnTo>
                      <a:pt x="762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25;p41">
                <a:extLst>
                  <a:ext uri="{FF2B5EF4-FFF2-40B4-BE49-F238E27FC236}">
                    <a16:creationId xmlns="" xmlns:a16="http://schemas.microsoft.com/office/drawing/2014/main" id="{686FFE8E-0DAA-C630-C45B-C3E7C7FE31CA}"/>
                  </a:ext>
                </a:extLst>
              </p:cNvPr>
              <p:cNvSpPr/>
              <p:nvPr/>
            </p:nvSpPr>
            <p:spPr>
              <a:xfrm>
                <a:off x="2475350" y="3675450"/>
                <a:ext cx="14000" cy="90925"/>
              </a:xfrm>
              <a:custGeom>
                <a:avLst/>
                <a:gdLst/>
                <a:ahLst/>
                <a:cxnLst/>
                <a:rect l="l" t="t" r="r" b="b"/>
                <a:pathLst>
                  <a:path w="560" h="3637" extrusionOk="0">
                    <a:moveTo>
                      <a:pt x="467" y="1"/>
                    </a:moveTo>
                    <a:lnTo>
                      <a:pt x="430" y="20"/>
                    </a:lnTo>
                    <a:lnTo>
                      <a:pt x="411" y="38"/>
                    </a:lnTo>
                    <a:lnTo>
                      <a:pt x="392" y="75"/>
                    </a:lnTo>
                    <a:lnTo>
                      <a:pt x="187" y="1157"/>
                    </a:lnTo>
                    <a:lnTo>
                      <a:pt x="57" y="1940"/>
                    </a:lnTo>
                    <a:lnTo>
                      <a:pt x="19" y="2257"/>
                    </a:lnTo>
                    <a:lnTo>
                      <a:pt x="1" y="2480"/>
                    </a:lnTo>
                    <a:lnTo>
                      <a:pt x="1" y="3543"/>
                    </a:lnTo>
                    <a:lnTo>
                      <a:pt x="19" y="3580"/>
                    </a:lnTo>
                    <a:lnTo>
                      <a:pt x="19" y="3599"/>
                    </a:lnTo>
                    <a:lnTo>
                      <a:pt x="57" y="3618"/>
                    </a:lnTo>
                    <a:lnTo>
                      <a:pt x="94" y="3636"/>
                    </a:lnTo>
                    <a:lnTo>
                      <a:pt x="113" y="3618"/>
                    </a:lnTo>
                    <a:lnTo>
                      <a:pt x="150" y="3599"/>
                    </a:lnTo>
                    <a:lnTo>
                      <a:pt x="168" y="3580"/>
                    </a:lnTo>
                    <a:lnTo>
                      <a:pt x="168" y="3543"/>
                    </a:lnTo>
                    <a:lnTo>
                      <a:pt x="168" y="2480"/>
                    </a:lnTo>
                    <a:lnTo>
                      <a:pt x="187" y="2257"/>
                    </a:lnTo>
                    <a:lnTo>
                      <a:pt x="224" y="1940"/>
                    </a:lnTo>
                    <a:lnTo>
                      <a:pt x="355" y="1157"/>
                    </a:lnTo>
                    <a:lnTo>
                      <a:pt x="560" y="94"/>
                    </a:lnTo>
                    <a:lnTo>
                      <a:pt x="560" y="75"/>
                    </a:lnTo>
                    <a:lnTo>
                      <a:pt x="541" y="38"/>
                    </a:lnTo>
                    <a:lnTo>
                      <a:pt x="523" y="20"/>
                    </a:lnTo>
                    <a:lnTo>
                      <a:pt x="48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26;p41">
                <a:extLst>
                  <a:ext uri="{FF2B5EF4-FFF2-40B4-BE49-F238E27FC236}">
                    <a16:creationId xmlns="" xmlns:a16="http://schemas.microsoft.com/office/drawing/2014/main" id="{6134D2B9-F50D-D841-4136-4AF480499C09}"/>
                  </a:ext>
                </a:extLst>
              </p:cNvPr>
              <p:cNvSpPr/>
              <p:nvPr/>
            </p:nvSpPr>
            <p:spPr>
              <a:xfrm>
                <a:off x="2449725" y="3680125"/>
                <a:ext cx="21000" cy="84375"/>
              </a:xfrm>
              <a:custGeom>
                <a:avLst/>
                <a:gdLst/>
                <a:ahLst/>
                <a:cxnLst/>
                <a:rect l="l" t="t" r="r" b="b"/>
                <a:pathLst>
                  <a:path w="840" h="3375" extrusionOk="0">
                    <a:moveTo>
                      <a:pt x="709" y="0"/>
                    </a:moveTo>
                    <a:lnTo>
                      <a:pt x="690" y="19"/>
                    </a:lnTo>
                    <a:lnTo>
                      <a:pt x="671" y="56"/>
                    </a:lnTo>
                    <a:lnTo>
                      <a:pt x="317" y="1193"/>
                    </a:lnTo>
                    <a:lnTo>
                      <a:pt x="94" y="1921"/>
                    </a:lnTo>
                    <a:lnTo>
                      <a:pt x="19" y="2200"/>
                    </a:lnTo>
                    <a:lnTo>
                      <a:pt x="0" y="2368"/>
                    </a:lnTo>
                    <a:lnTo>
                      <a:pt x="0" y="2629"/>
                    </a:lnTo>
                    <a:lnTo>
                      <a:pt x="19" y="2927"/>
                    </a:lnTo>
                    <a:lnTo>
                      <a:pt x="75" y="3300"/>
                    </a:lnTo>
                    <a:lnTo>
                      <a:pt x="112" y="3356"/>
                    </a:lnTo>
                    <a:lnTo>
                      <a:pt x="149" y="3375"/>
                    </a:lnTo>
                    <a:lnTo>
                      <a:pt x="205" y="3375"/>
                    </a:lnTo>
                    <a:lnTo>
                      <a:pt x="224" y="3337"/>
                    </a:lnTo>
                    <a:lnTo>
                      <a:pt x="243" y="3319"/>
                    </a:lnTo>
                    <a:lnTo>
                      <a:pt x="243" y="3282"/>
                    </a:lnTo>
                    <a:lnTo>
                      <a:pt x="187" y="2927"/>
                    </a:lnTo>
                    <a:lnTo>
                      <a:pt x="168" y="2629"/>
                    </a:lnTo>
                    <a:lnTo>
                      <a:pt x="149" y="2387"/>
                    </a:lnTo>
                    <a:lnTo>
                      <a:pt x="187" y="2256"/>
                    </a:lnTo>
                    <a:lnTo>
                      <a:pt x="243" y="2014"/>
                    </a:lnTo>
                    <a:lnTo>
                      <a:pt x="429" y="1380"/>
                    </a:lnTo>
                    <a:lnTo>
                      <a:pt x="821" y="94"/>
                    </a:lnTo>
                    <a:lnTo>
                      <a:pt x="839" y="75"/>
                    </a:lnTo>
                    <a:lnTo>
                      <a:pt x="821" y="38"/>
                    </a:lnTo>
                    <a:lnTo>
                      <a:pt x="802" y="19"/>
                    </a:lnTo>
                    <a:lnTo>
                      <a:pt x="78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27;p41">
                <a:extLst>
                  <a:ext uri="{FF2B5EF4-FFF2-40B4-BE49-F238E27FC236}">
                    <a16:creationId xmlns="" xmlns:a16="http://schemas.microsoft.com/office/drawing/2014/main" id="{1B12D54D-84FE-8D48-3A43-24FC8D86F1AE}"/>
                  </a:ext>
                </a:extLst>
              </p:cNvPr>
              <p:cNvSpPr/>
              <p:nvPr/>
            </p:nvSpPr>
            <p:spPr>
              <a:xfrm>
                <a:off x="2185450" y="3970950"/>
                <a:ext cx="152425" cy="135200"/>
              </a:xfrm>
              <a:custGeom>
                <a:avLst/>
                <a:gdLst/>
                <a:ahLst/>
                <a:cxnLst/>
                <a:rect l="l" t="t" r="r" b="b"/>
                <a:pathLst>
                  <a:path w="6097" h="5408" extrusionOk="0">
                    <a:moveTo>
                      <a:pt x="4233" y="1"/>
                    </a:moveTo>
                    <a:lnTo>
                      <a:pt x="299" y="1324"/>
                    </a:lnTo>
                    <a:lnTo>
                      <a:pt x="224" y="2070"/>
                    </a:lnTo>
                    <a:lnTo>
                      <a:pt x="131" y="2704"/>
                    </a:lnTo>
                    <a:lnTo>
                      <a:pt x="38" y="3245"/>
                    </a:lnTo>
                    <a:lnTo>
                      <a:pt x="19" y="3487"/>
                    </a:lnTo>
                    <a:lnTo>
                      <a:pt x="1" y="3711"/>
                    </a:lnTo>
                    <a:lnTo>
                      <a:pt x="1" y="3934"/>
                    </a:lnTo>
                    <a:lnTo>
                      <a:pt x="19" y="4140"/>
                    </a:lnTo>
                    <a:lnTo>
                      <a:pt x="57" y="4326"/>
                    </a:lnTo>
                    <a:lnTo>
                      <a:pt x="112" y="4494"/>
                    </a:lnTo>
                    <a:lnTo>
                      <a:pt x="206" y="4680"/>
                    </a:lnTo>
                    <a:lnTo>
                      <a:pt x="318" y="4848"/>
                    </a:lnTo>
                    <a:lnTo>
                      <a:pt x="467" y="5016"/>
                    </a:lnTo>
                    <a:lnTo>
                      <a:pt x="635" y="5165"/>
                    </a:lnTo>
                    <a:lnTo>
                      <a:pt x="877" y="5258"/>
                    </a:lnTo>
                    <a:lnTo>
                      <a:pt x="1101" y="5333"/>
                    </a:lnTo>
                    <a:lnTo>
                      <a:pt x="1343" y="5389"/>
                    </a:lnTo>
                    <a:lnTo>
                      <a:pt x="1585" y="5407"/>
                    </a:lnTo>
                    <a:lnTo>
                      <a:pt x="2051" y="5407"/>
                    </a:lnTo>
                    <a:lnTo>
                      <a:pt x="2294" y="5370"/>
                    </a:lnTo>
                    <a:lnTo>
                      <a:pt x="2517" y="5314"/>
                    </a:lnTo>
                    <a:lnTo>
                      <a:pt x="2760" y="5258"/>
                    </a:lnTo>
                    <a:lnTo>
                      <a:pt x="2984" y="5184"/>
                    </a:lnTo>
                    <a:lnTo>
                      <a:pt x="3207" y="5090"/>
                    </a:lnTo>
                    <a:lnTo>
                      <a:pt x="3431" y="4997"/>
                    </a:lnTo>
                    <a:lnTo>
                      <a:pt x="3878" y="4773"/>
                    </a:lnTo>
                    <a:lnTo>
                      <a:pt x="4289" y="4531"/>
                    </a:lnTo>
                    <a:lnTo>
                      <a:pt x="4661" y="4270"/>
                    </a:lnTo>
                    <a:lnTo>
                      <a:pt x="5016" y="4009"/>
                    </a:lnTo>
                    <a:lnTo>
                      <a:pt x="5314" y="3748"/>
                    </a:lnTo>
                    <a:lnTo>
                      <a:pt x="5575" y="3506"/>
                    </a:lnTo>
                    <a:lnTo>
                      <a:pt x="5948" y="3151"/>
                    </a:lnTo>
                    <a:lnTo>
                      <a:pt x="6097" y="3021"/>
                    </a:lnTo>
                    <a:lnTo>
                      <a:pt x="42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28;p41">
                <a:extLst>
                  <a:ext uri="{FF2B5EF4-FFF2-40B4-BE49-F238E27FC236}">
                    <a16:creationId xmlns="" xmlns:a16="http://schemas.microsoft.com/office/drawing/2014/main" id="{191F7F23-B0DE-BFF2-A212-CC3BAA78D7D8}"/>
                  </a:ext>
                </a:extLst>
              </p:cNvPr>
              <p:cNvSpPr/>
              <p:nvPr/>
            </p:nvSpPr>
            <p:spPr>
              <a:xfrm>
                <a:off x="2226475" y="3973750"/>
                <a:ext cx="48950" cy="32650"/>
              </a:xfrm>
              <a:custGeom>
                <a:avLst/>
                <a:gdLst/>
                <a:ahLst/>
                <a:cxnLst/>
                <a:rect l="l" t="t" r="r" b="b"/>
                <a:pathLst>
                  <a:path w="1958" h="1306" extrusionOk="0">
                    <a:moveTo>
                      <a:pt x="1865" y="1"/>
                    </a:moveTo>
                    <a:lnTo>
                      <a:pt x="1827" y="19"/>
                    </a:lnTo>
                    <a:lnTo>
                      <a:pt x="38" y="1156"/>
                    </a:lnTo>
                    <a:lnTo>
                      <a:pt x="19" y="1175"/>
                    </a:lnTo>
                    <a:lnTo>
                      <a:pt x="0" y="1194"/>
                    </a:lnTo>
                    <a:lnTo>
                      <a:pt x="0" y="1231"/>
                    </a:lnTo>
                    <a:lnTo>
                      <a:pt x="19" y="1268"/>
                    </a:lnTo>
                    <a:lnTo>
                      <a:pt x="38" y="1287"/>
                    </a:lnTo>
                    <a:lnTo>
                      <a:pt x="75" y="1306"/>
                    </a:lnTo>
                    <a:lnTo>
                      <a:pt x="131" y="1287"/>
                    </a:lnTo>
                    <a:lnTo>
                      <a:pt x="1920" y="150"/>
                    </a:lnTo>
                    <a:lnTo>
                      <a:pt x="1939" y="131"/>
                    </a:lnTo>
                    <a:lnTo>
                      <a:pt x="1958" y="94"/>
                    </a:lnTo>
                    <a:lnTo>
                      <a:pt x="1958" y="56"/>
                    </a:lnTo>
                    <a:lnTo>
                      <a:pt x="1939" y="38"/>
                    </a:lnTo>
                    <a:lnTo>
                      <a:pt x="1920" y="19"/>
                    </a:lnTo>
                    <a:lnTo>
                      <a:pt x="188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29;p41">
                <a:extLst>
                  <a:ext uri="{FF2B5EF4-FFF2-40B4-BE49-F238E27FC236}">
                    <a16:creationId xmlns="" xmlns:a16="http://schemas.microsoft.com/office/drawing/2014/main" id="{DF8D8463-51E1-D28F-ADD3-D385DCEDB6F8}"/>
                  </a:ext>
                </a:extLst>
              </p:cNvPr>
              <p:cNvSpPr/>
              <p:nvPr/>
            </p:nvSpPr>
            <p:spPr>
              <a:xfrm>
                <a:off x="2268425" y="3938325"/>
                <a:ext cx="104425" cy="135650"/>
              </a:xfrm>
              <a:custGeom>
                <a:avLst/>
                <a:gdLst/>
                <a:ahLst/>
                <a:cxnLst/>
                <a:rect l="l" t="t" r="r" b="b"/>
                <a:pathLst>
                  <a:path w="4177" h="5426" extrusionOk="0">
                    <a:moveTo>
                      <a:pt x="2051" y="1"/>
                    </a:moveTo>
                    <a:lnTo>
                      <a:pt x="0" y="1194"/>
                    </a:lnTo>
                    <a:lnTo>
                      <a:pt x="1175" y="3301"/>
                    </a:lnTo>
                    <a:lnTo>
                      <a:pt x="1976" y="4755"/>
                    </a:lnTo>
                    <a:lnTo>
                      <a:pt x="2349" y="5426"/>
                    </a:lnTo>
                    <a:lnTo>
                      <a:pt x="2424" y="5389"/>
                    </a:lnTo>
                    <a:lnTo>
                      <a:pt x="2629" y="5221"/>
                    </a:lnTo>
                    <a:lnTo>
                      <a:pt x="3263" y="4736"/>
                    </a:lnTo>
                    <a:lnTo>
                      <a:pt x="4176" y="4009"/>
                    </a:lnTo>
                    <a:lnTo>
                      <a:pt x="20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30;p41">
                <a:extLst>
                  <a:ext uri="{FF2B5EF4-FFF2-40B4-BE49-F238E27FC236}">
                    <a16:creationId xmlns="" xmlns:a16="http://schemas.microsoft.com/office/drawing/2014/main" id="{EEDE3015-3763-E414-60AF-3080F53ACD86}"/>
                  </a:ext>
                </a:extLst>
              </p:cNvPr>
              <p:cNvSpPr/>
              <p:nvPr/>
            </p:nvSpPr>
            <p:spPr>
              <a:xfrm>
                <a:off x="2266075" y="3936475"/>
                <a:ext cx="108625" cy="139375"/>
              </a:xfrm>
              <a:custGeom>
                <a:avLst/>
                <a:gdLst/>
                <a:ahLst/>
                <a:cxnLst/>
                <a:rect l="l" t="t" r="r" b="b"/>
                <a:pathLst>
                  <a:path w="4345" h="5575" extrusionOk="0">
                    <a:moveTo>
                      <a:pt x="2108" y="187"/>
                    </a:moveTo>
                    <a:lnTo>
                      <a:pt x="4158" y="4064"/>
                    </a:lnTo>
                    <a:lnTo>
                      <a:pt x="3189" y="4829"/>
                    </a:lnTo>
                    <a:lnTo>
                      <a:pt x="2480" y="5388"/>
                    </a:lnTo>
                    <a:lnTo>
                      <a:pt x="1921" y="4363"/>
                    </a:lnTo>
                    <a:lnTo>
                      <a:pt x="206" y="1305"/>
                    </a:lnTo>
                    <a:lnTo>
                      <a:pt x="2108" y="187"/>
                    </a:lnTo>
                    <a:close/>
                    <a:moveTo>
                      <a:pt x="2108" y="0"/>
                    </a:moveTo>
                    <a:lnTo>
                      <a:pt x="38" y="1193"/>
                    </a:lnTo>
                    <a:lnTo>
                      <a:pt x="20" y="1231"/>
                    </a:lnTo>
                    <a:lnTo>
                      <a:pt x="1" y="1249"/>
                    </a:lnTo>
                    <a:lnTo>
                      <a:pt x="1" y="1286"/>
                    </a:lnTo>
                    <a:lnTo>
                      <a:pt x="20" y="1305"/>
                    </a:lnTo>
                    <a:lnTo>
                      <a:pt x="1511" y="3971"/>
                    </a:lnTo>
                    <a:lnTo>
                      <a:pt x="2369" y="5519"/>
                    </a:lnTo>
                    <a:lnTo>
                      <a:pt x="2387" y="5556"/>
                    </a:lnTo>
                    <a:lnTo>
                      <a:pt x="2406" y="5574"/>
                    </a:lnTo>
                    <a:lnTo>
                      <a:pt x="2462" y="5574"/>
                    </a:lnTo>
                    <a:lnTo>
                      <a:pt x="2536" y="5537"/>
                    </a:lnTo>
                    <a:lnTo>
                      <a:pt x="2797" y="5351"/>
                    </a:lnTo>
                    <a:lnTo>
                      <a:pt x="3357" y="4903"/>
                    </a:lnTo>
                    <a:lnTo>
                      <a:pt x="4326" y="4139"/>
                    </a:lnTo>
                    <a:lnTo>
                      <a:pt x="4345" y="4102"/>
                    </a:lnTo>
                    <a:lnTo>
                      <a:pt x="4345" y="4046"/>
                    </a:lnTo>
                    <a:lnTo>
                      <a:pt x="2219" y="37"/>
                    </a:lnTo>
                    <a:lnTo>
                      <a:pt x="2201" y="19"/>
                    </a:lnTo>
                    <a:lnTo>
                      <a:pt x="21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31;p41">
                <a:extLst>
                  <a:ext uri="{FF2B5EF4-FFF2-40B4-BE49-F238E27FC236}">
                    <a16:creationId xmlns="" xmlns:a16="http://schemas.microsoft.com/office/drawing/2014/main" id="{A649DF42-A84B-1B69-FC13-5F6ABA64ED11}"/>
                  </a:ext>
                </a:extLst>
              </p:cNvPr>
              <p:cNvSpPr/>
              <p:nvPr/>
            </p:nvSpPr>
            <p:spPr>
              <a:xfrm>
                <a:off x="2337850" y="4027350"/>
                <a:ext cx="21475" cy="21925"/>
              </a:xfrm>
              <a:custGeom>
                <a:avLst/>
                <a:gdLst/>
                <a:ahLst/>
                <a:cxnLst/>
                <a:rect l="l" t="t" r="r" b="b"/>
                <a:pathLst>
                  <a:path w="859" h="877" extrusionOk="0">
                    <a:moveTo>
                      <a:pt x="430" y="1"/>
                    </a:moveTo>
                    <a:lnTo>
                      <a:pt x="337" y="19"/>
                    </a:lnTo>
                    <a:lnTo>
                      <a:pt x="262" y="38"/>
                    </a:lnTo>
                    <a:lnTo>
                      <a:pt x="187" y="75"/>
                    </a:lnTo>
                    <a:lnTo>
                      <a:pt x="113" y="131"/>
                    </a:lnTo>
                    <a:lnTo>
                      <a:pt x="76" y="206"/>
                    </a:lnTo>
                    <a:lnTo>
                      <a:pt x="20" y="280"/>
                    </a:lnTo>
                    <a:lnTo>
                      <a:pt x="1" y="355"/>
                    </a:lnTo>
                    <a:lnTo>
                      <a:pt x="1" y="448"/>
                    </a:lnTo>
                    <a:lnTo>
                      <a:pt x="1" y="541"/>
                    </a:lnTo>
                    <a:lnTo>
                      <a:pt x="20" y="616"/>
                    </a:lnTo>
                    <a:lnTo>
                      <a:pt x="76" y="690"/>
                    </a:lnTo>
                    <a:lnTo>
                      <a:pt x="113" y="746"/>
                    </a:lnTo>
                    <a:lnTo>
                      <a:pt x="187" y="802"/>
                    </a:lnTo>
                    <a:lnTo>
                      <a:pt x="262" y="858"/>
                    </a:lnTo>
                    <a:lnTo>
                      <a:pt x="337" y="877"/>
                    </a:lnTo>
                    <a:lnTo>
                      <a:pt x="523" y="877"/>
                    </a:lnTo>
                    <a:lnTo>
                      <a:pt x="598" y="858"/>
                    </a:lnTo>
                    <a:lnTo>
                      <a:pt x="672" y="802"/>
                    </a:lnTo>
                    <a:lnTo>
                      <a:pt x="747" y="746"/>
                    </a:lnTo>
                    <a:lnTo>
                      <a:pt x="784" y="690"/>
                    </a:lnTo>
                    <a:lnTo>
                      <a:pt x="840" y="616"/>
                    </a:lnTo>
                    <a:lnTo>
                      <a:pt x="859" y="541"/>
                    </a:lnTo>
                    <a:lnTo>
                      <a:pt x="859" y="448"/>
                    </a:lnTo>
                    <a:lnTo>
                      <a:pt x="859" y="355"/>
                    </a:lnTo>
                    <a:lnTo>
                      <a:pt x="840" y="280"/>
                    </a:lnTo>
                    <a:lnTo>
                      <a:pt x="784" y="206"/>
                    </a:lnTo>
                    <a:lnTo>
                      <a:pt x="747" y="131"/>
                    </a:lnTo>
                    <a:lnTo>
                      <a:pt x="672" y="75"/>
                    </a:lnTo>
                    <a:lnTo>
                      <a:pt x="598" y="38"/>
                    </a:lnTo>
                    <a:lnTo>
                      <a:pt x="523" y="19"/>
                    </a:lnTo>
                    <a:lnTo>
                      <a:pt x="43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732;p41">
              <a:extLst>
                <a:ext uri="{FF2B5EF4-FFF2-40B4-BE49-F238E27FC236}">
                  <a16:creationId xmlns="" xmlns:a16="http://schemas.microsoft.com/office/drawing/2014/main" id="{CC70E77C-2F57-CB53-2981-AF61BFA30BD0}"/>
                </a:ext>
              </a:extLst>
            </p:cNvPr>
            <p:cNvSpPr/>
            <p:nvPr/>
          </p:nvSpPr>
          <p:spPr>
            <a:xfrm>
              <a:off x="75213" y="32163"/>
              <a:ext cx="994850" cy="1167075"/>
            </a:xfrm>
            <a:custGeom>
              <a:avLst/>
              <a:gdLst/>
              <a:ahLst/>
              <a:cxnLst/>
              <a:rect l="l" t="t" r="r" b="b"/>
              <a:pathLst>
                <a:path w="39794" h="46683" extrusionOk="0">
                  <a:moveTo>
                    <a:pt x="19546" y="0"/>
                  </a:moveTo>
                  <a:lnTo>
                    <a:pt x="19043" y="20"/>
                  </a:lnTo>
                  <a:lnTo>
                    <a:pt x="18521" y="60"/>
                  </a:lnTo>
                  <a:lnTo>
                    <a:pt x="18019" y="101"/>
                  </a:lnTo>
                  <a:lnTo>
                    <a:pt x="17517" y="141"/>
                  </a:lnTo>
                  <a:lnTo>
                    <a:pt x="17015" y="221"/>
                  </a:lnTo>
                  <a:lnTo>
                    <a:pt x="16513" y="301"/>
                  </a:lnTo>
                  <a:lnTo>
                    <a:pt x="16030" y="382"/>
                  </a:lnTo>
                  <a:lnTo>
                    <a:pt x="15548" y="482"/>
                  </a:lnTo>
                  <a:lnTo>
                    <a:pt x="15066" y="603"/>
                  </a:lnTo>
                  <a:lnTo>
                    <a:pt x="14584" y="723"/>
                  </a:lnTo>
                  <a:lnTo>
                    <a:pt x="14122" y="864"/>
                  </a:lnTo>
                  <a:lnTo>
                    <a:pt x="13640" y="1004"/>
                  </a:lnTo>
                  <a:lnTo>
                    <a:pt x="13178" y="1165"/>
                  </a:lnTo>
                  <a:lnTo>
                    <a:pt x="12736" y="1346"/>
                  </a:lnTo>
                  <a:lnTo>
                    <a:pt x="11832" y="1707"/>
                  </a:lnTo>
                  <a:lnTo>
                    <a:pt x="10948" y="2129"/>
                  </a:lnTo>
                  <a:lnTo>
                    <a:pt x="10105" y="2571"/>
                  </a:lnTo>
                  <a:lnTo>
                    <a:pt x="9281" y="3073"/>
                  </a:lnTo>
                  <a:lnTo>
                    <a:pt x="8478" y="3596"/>
                  </a:lnTo>
                  <a:lnTo>
                    <a:pt x="7714" y="4178"/>
                  </a:lnTo>
                  <a:lnTo>
                    <a:pt x="6971" y="4781"/>
                  </a:lnTo>
                  <a:lnTo>
                    <a:pt x="6248" y="5404"/>
                  </a:lnTo>
                  <a:lnTo>
                    <a:pt x="5585" y="6087"/>
                  </a:lnTo>
                  <a:lnTo>
                    <a:pt x="4922" y="6790"/>
                  </a:lnTo>
                  <a:lnTo>
                    <a:pt x="4320" y="7513"/>
                  </a:lnTo>
                  <a:lnTo>
                    <a:pt x="3737" y="8276"/>
                  </a:lnTo>
                  <a:lnTo>
                    <a:pt x="3195" y="9080"/>
                  </a:lnTo>
                  <a:lnTo>
                    <a:pt x="2693" y="9883"/>
                  </a:lnTo>
                  <a:lnTo>
                    <a:pt x="2231" y="10727"/>
                  </a:lnTo>
                  <a:lnTo>
                    <a:pt x="1809" y="11590"/>
                  </a:lnTo>
                  <a:lnTo>
                    <a:pt x="1427" y="12494"/>
                  </a:lnTo>
                  <a:lnTo>
                    <a:pt x="1086" y="13398"/>
                  </a:lnTo>
                  <a:lnTo>
                    <a:pt x="925" y="13860"/>
                  </a:lnTo>
                  <a:lnTo>
                    <a:pt x="784" y="14322"/>
                  </a:lnTo>
                  <a:lnTo>
                    <a:pt x="664" y="14804"/>
                  </a:lnTo>
                  <a:lnTo>
                    <a:pt x="543" y="15266"/>
                  </a:lnTo>
                  <a:lnTo>
                    <a:pt x="423" y="15748"/>
                  </a:lnTo>
                  <a:lnTo>
                    <a:pt x="322" y="16251"/>
                  </a:lnTo>
                  <a:lnTo>
                    <a:pt x="242" y="16733"/>
                  </a:lnTo>
                  <a:lnTo>
                    <a:pt x="162" y="17215"/>
                  </a:lnTo>
                  <a:lnTo>
                    <a:pt x="101" y="17717"/>
                  </a:lnTo>
                  <a:lnTo>
                    <a:pt x="61" y="18219"/>
                  </a:lnTo>
                  <a:lnTo>
                    <a:pt x="21" y="18721"/>
                  </a:lnTo>
                  <a:lnTo>
                    <a:pt x="1" y="19244"/>
                  </a:lnTo>
                  <a:lnTo>
                    <a:pt x="1" y="19746"/>
                  </a:lnTo>
                  <a:lnTo>
                    <a:pt x="1" y="20268"/>
                  </a:lnTo>
                  <a:lnTo>
                    <a:pt x="1" y="20770"/>
                  </a:lnTo>
                  <a:lnTo>
                    <a:pt x="41" y="21272"/>
                  </a:lnTo>
                  <a:lnTo>
                    <a:pt x="81" y="21795"/>
                  </a:lnTo>
                  <a:lnTo>
                    <a:pt x="141" y="22297"/>
                  </a:lnTo>
                  <a:lnTo>
                    <a:pt x="202" y="22799"/>
                  </a:lnTo>
                  <a:lnTo>
                    <a:pt x="282" y="23281"/>
                  </a:lnTo>
                  <a:lnTo>
                    <a:pt x="362" y="23783"/>
                  </a:lnTo>
                  <a:lnTo>
                    <a:pt x="463" y="24265"/>
                  </a:lnTo>
                  <a:lnTo>
                    <a:pt x="583" y="24748"/>
                  </a:lnTo>
                  <a:lnTo>
                    <a:pt x="704" y="25230"/>
                  </a:lnTo>
                  <a:lnTo>
                    <a:pt x="845" y="25692"/>
                  </a:lnTo>
                  <a:lnTo>
                    <a:pt x="985" y="26154"/>
                  </a:lnTo>
                  <a:lnTo>
                    <a:pt x="1146" y="26616"/>
                  </a:lnTo>
                  <a:lnTo>
                    <a:pt x="1327" y="27078"/>
                  </a:lnTo>
                  <a:lnTo>
                    <a:pt x="1688" y="27982"/>
                  </a:lnTo>
                  <a:lnTo>
                    <a:pt x="2110" y="28845"/>
                  </a:lnTo>
                  <a:lnTo>
                    <a:pt x="2552" y="29709"/>
                  </a:lnTo>
                  <a:lnTo>
                    <a:pt x="3054" y="30533"/>
                  </a:lnTo>
                  <a:lnTo>
                    <a:pt x="3596" y="31336"/>
                  </a:lnTo>
                  <a:lnTo>
                    <a:pt x="4159" y="32099"/>
                  </a:lnTo>
                  <a:lnTo>
                    <a:pt x="4762" y="32843"/>
                  </a:lnTo>
                  <a:lnTo>
                    <a:pt x="5404" y="33546"/>
                  </a:lnTo>
                  <a:lnTo>
                    <a:pt x="6067" y="34229"/>
                  </a:lnTo>
                  <a:lnTo>
                    <a:pt x="6770" y="34872"/>
                  </a:lnTo>
                  <a:lnTo>
                    <a:pt x="7513" y="35494"/>
                  </a:lnTo>
                  <a:lnTo>
                    <a:pt x="8257" y="36077"/>
                  </a:lnTo>
                  <a:lnTo>
                    <a:pt x="9060" y="36599"/>
                  </a:lnTo>
                  <a:lnTo>
                    <a:pt x="9864" y="37121"/>
                  </a:lnTo>
                  <a:lnTo>
                    <a:pt x="10707" y="37583"/>
                  </a:lnTo>
                  <a:lnTo>
                    <a:pt x="11571" y="38005"/>
                  </a:lnTo>
                  <a:lnTo>
                    <a:pt x="12475" y="38387"/>
                  </a:lnTo>
                  <a:lnTo>
                    <a:pt x="13379" y="38728"/>
                  </a:lnTo>
                  <a:lnTo>
                    <a:pt x="13841" y="38889"/>
                  </a:lnTo>
                  <a:lnTo>
                    <a:pt x="14303" y="39030"/>
                  </a:lnTo>
                  <a:lnTo>
                    <a:pt x="14785" y="39150"/>
                  </a:lnTo>
                  <a:lnTo>
                    <a:pt x="15267" y="39271"/>
                  </a:lnTo>
                  <a:lnTo>
                    <a:pt x="15729" y="39391"/>
                  </a:lnTo>
                  <a:lnTo>
                    <a:pt x="16231" y="39471"/>
                  </a:lnTo>
                  <a:lnTo>
                    <a:pt x="16713" y="39572"/>
                  </a:lnTo>
                  <a:lnTo>
                    <a:pt x="17216" y="39632"/>
                  </a:lnTo>
                  <a:lnTo>
                    <a:pt x="17698" y="39692"/>
                  </a:lnTo>
                  <a:lnTo>
                    <a:pt x="18200" y="39753"/>
                  </a:lnTo>
                  <a:lnTo>
                    <a:pt x="18702" y="39773"/>
                  </a:lnTo>
                  <a:lnTo>
                    <a:pt x="19224" y="39813"/>
                  </a:lnTo>
                  <a:lnTo>
                    <a:pt x="20249" y="39813"/>
                  </a:lnTo>
                  <a:lnTo>
                    <a:pt x="20771" y="39793"/>
                  </a:lnTo>
                  <a:lnTo>
                    <a:pt x="21273" y="39773"/>
                  </a:lnTo>
                  <a:lnTo>
                    <a:pt x="30393" y="46683"/>
                  </a:lnTo>
                  <a:lnTo>
                    <a:pt x="26636" y="38628"/>
                  </a:lnTo>
                  <a:lnTo>
                    <a:pt x="27360" y="38367"/>
                  </a:lnTo>
                  <a:lnTo>
                    <a:pt x="28083" y="38065"/>
                  </a:lnTo>
                  <a:lnTo>
                    <a:pt x="28766" y="37724"/>
                  </a:lnTo>
                  <a:lnTo>
                    <a:pt x="29449" y="37362"/>
                  </a:lnTo>
                  <a:lnTo>
                    <a:pt x="30112" y="36981"/>
                  </a:lnTo>
                  <a:lnTo>
                    <a:pt x="30754" y="36579"/>
                  </a:lnTo>
                  <a:lnTo>
                    <a:pt x="31397" y="36157"/>
                  </a:lnTo>
                  <a:lnTo>
                    <a:pt x="32000" y="35695"/>
                  </a:lnTo>
                  <a:lnTo>
                    <a:pt x="32602" y="35233"/>
                  </a:lnTo>
                  <a:lnTo>
                    <a:pt x="33185" y="34731"/>
                  </a:lnTo>
                  <a:lnTo>
                    <a:pt x="33727" y="34209"/>
                  </a:lnTo>
                  <a:lnTo>
                    <a:pt x="34270" y="33666"/>
                  </a:lnTo>
                  <a:lnTo>
                    <a:pt x="34792" y="33124"/>
                  </a:lnTo>
                  <a:lnTo>
                    <a:pt x="35274" y="32541"/>
                  </a:lnTo>
                  <a:lnTo>
                    <a:pt x="35756" y="31939"/>
                  </a:lnTo>
                  <a:lnTo>
                    <a:pt x="36198" y="31336"/>
                  </a:lnTo>
                  <a:lnTo>
                    <a:pt x="36620" y="30693"/>
                  </a:lnTo>
                  <a:lnTo>
                    <a:pt x="37022" y="30051"/>
                  </a:lnTo>
                  <a:lnTo>
                    <a:pt x="37403" y="29388"/>
                  </a:lnTo>
                  <a:lnTo>
                    <a:pt x="37765" y="28705"/>
                  </a:lnTo>
                  <a:lnTo>
                    <a:pt x="38086" y="28002"/>
                  </a:lnTo>
                  <a:lnTo>
                    <a:pt x="38387" y="27299"/>
                  </a:lnTo>
                  <a:lnTo>
                    <a:pt x="38649" y="26575"/>
                  </a:lnTo>
                  <a:lnTo>
                    <a:pt x="38910" y="25832"/>
                  </a:lnTo>
                  <a:lnTo>
                    <a:pt x="39111" y="25089"/>
                  </a:lnTo>
                  <a:lnTo>
                    <a:pt x="39311" y="24326"/>
                  </a:lnTo>
                  <a:lnTo>
                    <a:pt x="39472" y="23562"/>
                  </a:lnTo>
                  <a:lnTo>
                    <a:pt x="39593" y="22779"/>
                  </a:lnTo>
                  <a:lnTo>
                    <a:pt x="39693" y="21996"/>
                  </a:lnTo>
                  <a:lnTo>
                    <a:pt x="39753" y="21192"/>
                  </a:lnTo>
                  <a:lnTo>
                    <a:pt x="39794" y="20389"/>
                  </a:lnTo>
                  <a:lnTo>
                    <a:pt x="39794" y="19565"/>
                  </a:lnTo>
                  <a:lnTo>
                    <a:pt x="39773" y="19043"/>
                  </a:lnTo>
                  <a:lnTo>
                    <a:pt x="39753" y="18541"/>
                  </a:lnTo>
                  <a:lnTo>
                    <a:pt x="39713" y="18038"/>
                  </a:lnTo>
                  <a:lnTo>
                    <a:pt x="39653" y="17536"/>
                  </a:lnTo>
                  <a:lnTo>
                    <a:pt x="39593" y="17034"/>
                  </a:lnTo>
                  <a:lnTo>
                    <a:pt x="39512" y="16532"/>
                  </a:lnTo>
                  <a:lnTo>
                    <a:pt x="39432" y="16050"/>
                  </a:lnTo>
                  <a:lnTo>
                    <a:pt x="39332" y="15568"/>
                  </a:lnTo>
                  <a:lnTo>
                    <a:pt x="39211" y="15086"/>
                  </a:lnTo>
                  <a:lnTo>
                    <a:pt x="39091" y="14603"/>
                  </a:lnTo>
                  <a:lnTo>
                    <a:pt x="38950" y="14121"/>
                  </a:lnTo>
                  <a:lnTo>
                    <a:pt x="38809" y="13659"/>
                  </a:lnTo>
                  <a:lnTo>
                    <a:pt x="38649" y="13197"/>
                  </a:lnTo>
                  <a:lnTo>
                    <a:pt x="38468" y="12735"/>
                  </a:lnTo>
                  <a:lnTo>
                    <a:pt x="38106" y="11852"/>
                  </a:lnTo>
                  <a:lnTo>
                    <a:pt x="37684" y="10968"/>
                  </a:lnTo>
                  <a:lnTo>
                    <a:pt x="37222" y="10124"/>
                  </a:lnTo>
                  <a:lnTo>
                    <a:pt x="36740" y="9300"/>
                  </a:lnTo>
                  <a:lnTo>
                    <a:pt x="36198" y="8497"/>
                  </a:lnTo>
                  <a:lnTo>
                    <a:pt x="35636" y="7734"/>
                  </a:lnTo>
                  <a:lnTo>
                    <a:pt x="35033" y="6990"/>
                  </a:lnTo>
                  <a:lnTo>
                    <a:pt x="34390" y="6267"/>
                  </a:lnTo>
                  <a:lnTo>
                    <a:pt x="33727" y="5584"/>
                  </a:lnTo>
                  <a:lnTo>
                    <a:pt x="33024" y="4942"/>
                  </a:lnTo>
                  <a:lnTo>
                    <a:pt x="32281" y="4339"/>
                  </a:lnTo>
                  <a:lnTo>
                    <a:pt x="31518" y="3756"/>
                  </a:lnTo>
                  <a:lnTo>
                    <a:pt x="30734" y="3214"/>
                  </a:lnTo>
                  <a:lnTo>
                    <a:pt x="29911" y="2712"/>
                  </a:lnTo>
                  <a:lnTo>
                    <a:pt x="29067" y="2250"/>
                  </a:lnTo>
                  <a:lnTo>
                    <a:pt x="28203" y="1828"/>
                  </a:lnTo>
                  <a:lnTo>
                    <a:pt x="27319" y="1446"/>
                  </a:lnTo>
                  <a:lnTo>
                    <a:pt x="26415" y="1105"/>
                  </a:lnTo>
                  <a:lnTo>
                    <a:pt x="25953" y="944"/>
                  </a:lnTo>
                  <a:lnTo>
                    <a:pt x="25491" y="804"/>
                  </a:lnTo>
                  <a:lnTo>
                    <a:pt x="25009" y="663"/>
                  </a:lnTo>
                  <a:lnTo>
                    <a:pt x="24527" y="542"/>
                  </a:lnTo>
                  <a:lnTo>
                    <a:pt x="24045" y="442"/>
                  </a:lnTo>
                  <a:lnTo>
                    <a:pt x="23563" y="342"/>
                  </a:lnTo>
                  <a:lnTo>
                    <a:pt x="23081" y="261"/>
                  </a:lnTo>
                  <a:lnTo>
                    <a:pt x="22579" y="181"/>
                  </a:lnTo>
                  <a:lnTo>
                    <a:pt x="22077" y="121"/>
                  </a:lnTo>
                  <a:lnTo>
                    <a:pt x="21595" y="80"/>
                  </a:lnTo>
                  <a:lnTo>
                    <a:pt x="21072" y="40"/>
                  </a:lnTo>
                  <a:lnTo>
                    <a:pt x="20570" y="20"/>
                  </a:lnTo>
                  <a:lnTo>
                    <a:pt x="20068"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779;p63">
            <a:extLst>
              <a:ext uri="{FF2B5EF4-FFF2-40B4-BE49-F238E27FC236}">
                <a16:creationId xmlns="" xmlns:a16="http://schemas.microsoft.com/office/drawing/2014/main" id="{C723685F-4BDE-0797-5E84-7F3B9C450BB3}"/>
              </a:ext>
            </a:extLst>
          </p:cNvPr>
          <p:cNvSpPr/>
          <p:nvPr/>
        </p:nvSpPr>
        <p:spPr>
          <a:xfrm>
            <a:off x="4183561" y="1183496"/>
            <a:ext cx="3685619" cy="545929"/>
          </a:xfrm>
          <a:prstGeom prst="roundRect">
            <a:avLst>
              <a:gd name="adj" fmla="val 50000"/>
            </a:avLst>
          </a:prstGeom>
          <a:solidFill>
            <a:schemeClr val="accent5">
              <a:lumMod val="20000"/>
              <a:lumOff val="80000"/>
            </a:schemeClr>
          </a:solidFill>
          <a:ln/>
        </p:spPr>
        <p:style>
          <a:lnRef idx="1">
            <a:schemeClr val="dk1"/>
          </a:lnRef>
          <a:fillRef idx="2">
            <a:schemeClr val="dk1"/>
          </a:fillRef>
          <a:effectRef idx="1">
            <a:schemeClr val="dk1"/>
          </a:effectRef>
          <a:fontRef idx="minor">
            <a:schemeClr val="dk1"/>
          </a:fontRef>
        </p:style>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sym typeface="Arial"/>
              </a:rPr>
              <a:t>Chiến</a:t>
            </a:r>
            <a:r>
              <a:rPr kumimoji="0" lang="en-US" sz="2400" b="1" i="0" u="none" strike="noStrike" kern="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smtClean="0">
                <a:ln>
                  <a:noFill/>
                </a:ln>
                <a:solidFill>
                  <a:schemeClr val="tx1"/>
                </a:solidFill>
                <a:effectLst/>
                <a:uLnTx/>
                <a:uFillTx/>
                <a:latin typeface="Times New Roman" panose="02020603050405020304" pitchFamily="18" charset="0"/>
                <a:cs typeface="Times New Roman" panose="02020603050405020304" pitchFamily="18" charset="0"/>
                <a:sym typeface="Arial"/>
              </a:rPr>
              <a:t>tranh</a:t>
            </a:r>
            <a:endParaRPr kumimoji="0"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
        <p:nvSpPr>
          <p:cNvPr id="80" name="Google Shape;4781;p63">
            <a:extLst>
              <a:ext uri="{FF2B5EF4-FFF2-40B4-BE49-F238E27FC236}">
                <a16:creationId xmlns="" xmlns:a16="http://schemas.microsoft.com/office/drawing/2014/main" id="{8AB930C2-4321-06ED-8924-A2FF83F1C973}"/>
              </a:ext>
            </a:extLst>
          </p:cNvPr>
          <p:cNvSpPr/>
          <p:nvPr/>
        </p:nvSpPr>
        <p:spPr>
          <a:xfrm>
            <a:off x="4183548" y="2249157"/>
            <a:ext cx="3685619" cy="545929"/>
          </a:xfrm>
          <a:prstGeom prst="roundRect">
            <a:avLst>
              <a:gd name="adj" fmla="val 50000"/>
            </a:avLst>
          </a:prstGeom>
          <a:solidFill>
            <a:schemeClr val="accent5">
              <a:lumMod val="20000"/>
              <a:lumOff val="80000"/>
            </a:schemeClr>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effectLst/>
                <a:uLnTx/>
                <a:uFillTx/>
                <a:latin typeface="Times New Roman" panose="02020603050405020304" pitchFamily="18" charset="0"/>
                <a:ea typeface="Balsamiq Sans"/>
                <a:cs typeface="Times New Roman" panose="02020603050405020304" pitchFamily="18" charset="0"/>
                <a:sym typeface="Balsamiq Sans"/>
              </a:rPr>
              <a:t>Xả rác bừa bãi</a:t>
            </a:r>
            <a:endParaRPr kumimoji="0" sz="2400" b="1" i="0" u="none" strike="noStrike" kern="0" cap="none" spc="0" normalizeH="0" baseline="0" noProof="0">
              <a:ln>
                <a:noFill/>
              </a:ln>
              <a:effectLst/>
              <a:uLnTx/>
              <a:uFillTx/>
              <a:latin typeface="Times New Roman" panose="02020603050405020304" pitchFamily="18" charset="0"/>
              <a:cs typeface="Times New Roman" panose="02020603050405020304" pitchFamily="18" charset="0"/>
              <a:sym typeface="Arial"/>
            </a:endParaRPr>
          </a:p>
        </p:txBody>
      </p:sp>
      <p:sp>
        <p:nvSpPr>
          <p:cNvPr id="81" name="Google Shape;4783;p63">
            <a:extLst>
              <a:ext uri="{FF2B5EF4-FFF2-40B4-BE49-F238E27FC236}">
                <a16:creationId xmlns="" xmlns:a16="http://schemas.microsoft.com/office/drawing/2014/main" id="{B092AD2F-E854-F483-B411-99074B78B219}"/>
              </a:ext>
            </a:extLst>
          </p:cNvPr>
          <p:cNvSpPr/>
          <p:nvPr/>
        </p:nvSpPr>
        <p:spPr>
          <a:xfrm>
            <a:off x="4183548" y="3314818"/>
            <a:ext cx="3685619" cy="545929"/>
          </a:xfrm>
          <a:prstGeom prst="roundRect">
            <a:avLst>
              <a:gd name="adj" fmla="val 50000"/>
            </a:avLst>
          </a:prstGeom>
          <a:solidFill>
            <a:schemeClr val="accent5">
              <a:lumMod val="20000"/>
              <a:lumOff val="80000"/>
            </a:schemeClr>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Bạo</a:t>
            </a:r>
            <a:r>
              <a:rPr kumimoji="0" lang="en-US" sz="2400" b="1" i="0" u="none" strike="noStrike" kern="0" cap="none" spc="0" normalizeH="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smtClean="0">
                <a:ln>
                  <a:noFill/>
                </a:ln>
                <a:effectLst/>
                <a:uLnTx/>
                <a:uFillTx/>
                <a:latin typeface="Times New Roman" panose="02020603050405020304" pitchFamily="18" charset="0"/>
                <a:cs typeface="Times New Roman" panose="02020603050405020304" pitchFamily="18" charset="0"/>
                <a:sym typeface="Arial"/>
              </a:rPr>
              <a:t>lực</a:t>
            </a:r>
            <a:r>
              <a:rPr kumimoji="0" lang="en-US" sz="2400" b="1" i="0" u="none" strike="noStrike" kern="0" cap="none" spc="0" normalizeH="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smtClean="0">
                <a:ln>
                  <a:noFill/>
                </a:ln>
                <a:effectLst/>
                <a:uLnTx/>
                <a:uFillTx/>
                <a:latin typeface="Times New Roman" panose="02020603050405020304" pitchFamily="18" charset="0"/>
                <a:cs typeface="Times New Roman" panose="02020603050405020304" pitchFamily="18" charset="0"/>
                <a:sym typeface="Arial"/>
              </a:rPr>
              <a:t>ngôn</a:t>
            </a:r>
            <a:r>
              <a:rPr kumimoji="0" lang="en-US" sz="2400" b="1" i="0" u="none" strike="noStrike" kern="0" cap="none" spc="0" normalizeH="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smtClean="0">
                <a:ln>
                  <a:noFill/>
                </a:ln>
                <a:effectLst/>
                <a:uLnTx/>
                <a:uFillTx/>
                <a:latin typeface="Times New Roman" panose="02020603050405020304" pitchFamily="18" charset="0"/>
                <a:cs typeface="Times New Roman" panose="02020603050405020304" pitchFamily="18" charset="0"/>
                <a:sym typeface="Arial"/>
              </a:rPr>
              <a:t>ngữ</a:t>
            </a:r>
            <a:r>
              <a:rPr kumimoji="0" lang="en-US" sz="2400" b="1" i="0" u="none" strike="noStrike" kern="0" cap="none" spc="0" normalizeH="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smtClean="0">
                <a:ln>
                  <a:noFill/>
                </a:ln>
                <a:effectLst/>
                <a:uLnTx/>
                <a:uFillTx/>
                <a:latin typeface="Times New Roman" panose="02020603050405020304" pitchFamily="18" charset="0"/>
                <a:cs typeface="Times New Roman" panose="02020603050405020304" pitchFamily="18" charset="0"/>
                <a:sym typeface="Arial"/>
              </a:rPr>
              <a:t>mạng</a:t>
            </a:r>
            <a:endParaRPr kumimoji="0"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
        <p:nvSpPr>
          <p:cNvPr id="82" name="Google Shape;4785;p63">
            <a:extLst>
              <a:ext uri="{FF2B5EF4-FFF2-40B4-BE49-F238E27FC236}">
                <a16:creationId xmlns="" xmlns:a16="http://schemas.microsoft.com/office/drawing/2014/main" id="{AA22F12A-01D6-3EC3-E5D7-932392EF800D}"/>
              </a:ext>
            </a:extLst>
          </p:cNvPr>
          <p:cNvSpPr/>
          <p:nvPr/>
        </p:nvSpPr>
        <p:spPr>
          <a:xfrm>
            <a:off x="4183548" y="4379896"/>
            <a:ext cx="3685619" cy="545929"/>
          </a:xfrm>
          <a:prstGeom prst="roundRect">
            <a:avLst>
              <a:gd name="adj" fmla="val 50000"/>
            </a:avLst>
          </a:prstGeom>
          <a:solidFill>
            <a:schemeClr val="accent5">
              <a:lumMod val="20000"/>
              <a:lumOff val="80000"/>
            </a:schemeClr>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Tai </a:t>
            </a:r>
            <a:r>
              <a:rPr kumimoji="0" lang="en-US" sz="2400" b="1"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sym typeface="Arial"/>
              </a:rPr>
              <a:t>nạn</a:t>
            </a:r>
            <a:r>
              <a:rPr kumimoji="0" lang="en-US" sz="2400" b="1" i="0" u="none" strike="noStrike" kern="0" cap="none" spc="0" normalizeH="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smtClean="0">
                <a:ln>
                  <a:noFill/>
                </a:ln>
                <a:effectLst/>
                <a:uLnTx/>
                <a:uFillTx/>
                <a:latin typeface="Times New Roman" panose="02020603050405020304" pitchFamily="18" charset="0"/>
                <a:cs typeface="Times New Roman" panose="02020603050405020304" pitchFamily="18" charset="0"/>
                <a:sym typeface="Arial"/>
              </a:rPr>
              <a:t>giao</a:t>
            </a:r>
            <a:r>
              <a:rPr kumimoji="0" lang="en-US" sz="2400" b="1" i="0" u="none" strike="noStrike" kern="0" cap="none" spc="0" normalizeH="0" noProof="0" dirty="0" smtClean="0">
                <a:ln>
                  <a:noFill/>
                </a:ln>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smtClean="0">
                <a:ln>
                  <a:noFill/>
                </a:ln>
                <a:effectLst/>
                <a:uLnTx/>
                <a:uFillTx/>
                <a:latin typeface="Times New Roman" panose="02020603050405020304" pitchFamily="18" charset="0"/>
                <a:cs typeface="Times New Roman" panose="02020603050405020304" pitchFamily="18" charset="0"/>
                <a:sym typeface="Arial"/>
              </a:rPr>
              <a:t>thông</a:t>
            </a:r>
            <a:endParaRPr kumimoji="0"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
        <p:nvSpPr>
          <p:cNvPr id="83" name="Google Shape;4788;p63">
            <a:extLst>
              <a:ext uri="{FF2B5EF4-FFF2-40B4-BE49-F238E27FC236}">
                <a16:creationId xmlns="" xmlns:a16="http://schemas.microsoft.com/office/drawing/2014/main" id="{C06CEB25-3830-E6ED-60A5-A5003F9F1117}"/>
              </a:ext>
            </a:extLst>
          </p:cNvPr>
          <p:cNvSpPr/>
          <p:nvPr/>
        </p:nvSpPr>
        <p:spPr>
          <a:xfrm>
            <a:off x="2591573" y="1183521"/>
            <a:ext cx="661414" cy="881885"/>
          </a:xfrm>
          <a:prstGeom prst="roundRect">
            <a:avLst>
              <a:gd name="adj" fmla="val 16667"/>
            </a:avLst>
          </a:prstGeom>
          <a:solidFill>
            <a:srgbClr val="AAB18E"/>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2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4" name="Google Shape;4790;p63">
            <a:extLst>
              <a:ext uri="{FF2B5EF4-FFF2-40B4-BE49-F238E27FC236}">
                <a16:creationId xmlns="" xmlns:a16="http://schemas.microsoft.com/office/drawing/2014/main" id="{B89E85CE-3DA6-1251-CBE6-647F5932716B}"/>
              </a:ext>
            </a:extLst>
          </p:cNvPr>
          <p:cNvSpPr/>
          <p:nvPr/>
        </p:nvSpPr>
        <p:spPr>
          <a:xfrm>
            <a:off x="2591573" y="2249183"/>
            <a:ext cx="661414" cy="881885"/>
          </a:xfrm>
          <a:prstGeom prst="roundRect">
            <a:avLst>
              <a:gd name="adj" fmla="val 16667"/>
            </a:avLst>
          </a:prstGeom>
          <a:solidFill>
            <a:srgbClr val="CDAE46"/>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2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5" name="Google Shape;4792;p63">
            <a:extLst>
              <a:ext uri="{FF2B5EF4-FFF2-40B4-BE49-F238E27FC236}">
                <a16:creationId xmlns="" xmlns:a16="http://schemas.microsoft.com/office/drawing/2014/main" id="{B56D5707-2C67-BAAD-3BD2-62780C90CC15}"/>
              </a:ext>
            </a:extLst>
          </p:cNvPr>
          <p:cNvSpPr/>
          <p:nvPr/>
        </p:nvSpPr>
        <p:spPr>
          <a:xfrm>
            <a:off x="2591573" y="3316244"/>
            <a:ext cx="661414" cy="881885"/>
          </a:xfrm>
          <a:prstGeom prst="roundRect">
            <a:avLst>
              <a:gd name="adj" fmla="val 16667"/>
            </a:avLst>
          </a:prstGeom>
          <a:solidFill>
            <a:srgbClr val="BB8A59"/>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2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sp>
        <p:nvSpPr>
          <p:cNvPr id="86" name="Google Shape;4794;p63">
            <a:extLst>
              <a:ext uri="{FF2B5EF4-FFF2-40B4-BE49-F238E27FC236}">
                <a16:creationId xmlns="" xmlns:a16="http://schemas.microsoft.com/office/drawing/2014/main" id="{E9AE2AAE-5506-21E1-23E3-A744D2223AD5}"/>
              </a:ext>
            </a:extLst>
          </p:cNvPr>
          <p:cNvSpPr/>
          <p:nvPr/>
        </p:nvSpPr>
        <p:spPr>
          <a:xfrm>
            <a:off x="2591573" y="4379905"/>
            <a:ext cx="661414" cy="881885"/>
          </a:xfrm>
          <a:prstGeom prst="roundRect">
            <a:avLst>
              <a:gd name="adj" fmla="val 16667"/>
            </a:avLst>
          </a:prstGeom>
          <a:solidFill>
            <a:srgbClr val="9E663A"/>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2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cxnSp>
        <p:nvCxnSpPr>
          <p:cNvPr id="87" name="Google Shape;4796;p63">
            <a:extLst>
              <a:ext uri="{FF2B5EF4-FFF2-40B4-BE49-F238E27FC236}">
                <a16:creationId xmlns="" xmlns:a16="http://schemas.microsoft.com/office/drawing/2014/main" id="{60ABCDBB-02A8-3887-37DD-EB94663C648D}"/>
              </a:ext>
            </a:extLst>
          </p:cNvPr>
          <p:cNvCxnSpPr>
            <a:cxnSpLocks/>
            <a:stCxn id="83" idx="3"/>
            <a:endCxn id="79" idx="1"/>
          </p:cNvCxnSpPr>
          <p:nvPr/>
        </p:nvCxnSpPr>
        <p:spPr>
          <a:xfrm flipV="1">
            <a:off x="3252987" y="1456461"/>
            <a:ext cx="930575" cy="168003"/>
          </a:xfrm>
          <a:prstGeom prst="bentConnector3">
            <a:avLst>
              <a:gd name="adj1" fmla="val 50000"/>
            </a:avLst>
          </a:prstGeom>
          <a:noFill/>
          <a:ln w="19050" cap="flat" cmpd="sng">
            <a:solidFill>
              <a:srgbClr val="465557"/>
            </a:solidFill>
            <a:prstDash val="solid"/>
            <a:round/>
            <a:headEnd type="none" w="med" len="med"/>
            <a:tailEnd type="none" w="med" len="med"/>
          </a:ln>
        </p:spPr>
      </p:cxnSp>
      <p:cxnSp>
        <p:nvCxnSpPr>
          <p:cNvPr id="88" name="Google Shape;4798;p63">
            <a:extLst>
              <a:ext uri="{FF2B5EF4-FFF2-40B4-BE49-F238E27FC236}">
                <a16:creationId xmlns="" xmlns:a16="http://schemas.microsoft.com/office/drawing/2014/main" id="{E02BE4C3-66EA-CBE1-886F-9B681CC773E1}"/>
              </a:ext>
            </a:extLst>
          </p:cNvPr>
          <p:cNvCxnSpPr>
            <a:cxnSpLocks/>
            <a:stCxn id="84" idx="3"/>
            <a:endCxn id="80" idx="1"/>
          </p:cNvCxnSpPr>
          <p:nvPr/>
        </p:nvCxnSpPr>
        <p:spPr>
          <a:xfrm flipV="1">
            <a:off x="3252987" y="2522121"/>
            <a:ext cx="930561" cy="168004"/>
          </a:xfrm>
          <a:prstGeom prst="bentConnector3">
            <a:avLst>
              <a:gd name="adj1" fmla="val 50000"/>
            </a:avLst>
          </a:prstGeom>
          <a:noFill/>
          <a:ln w="19050" cap="flat" cmpd="sng">
            <a:solidFill>
              <a:srgbClr val="465557"/>
            </a:solidFill>
            <a:prstDash val="solid"/>
            <a:round/>
            <a:headEnd type="none" w="med" len="med"/>
            <a:tailEnd type="none" w="med" len="med"/>
          </a:ln>
        </p:spPr>
      </p:cxnSp>
      <p:cxnSp>
        <p:nvCxnSpPr>
          <p:cNvPr id="89" name="Google Shape;4800;p63">
            <a:extLst>
              <a:ext uri="{FF2B5EF4-FFF2-40B4-BE49-F238E27FC236}">
                <a16:creationId xmlns="" xmlns:a16="http://schemas.microsoft.com/office/drawing/2014/main" id="{73B0DB3B-90C6-D48F-9976-9ECC1998872F}"/>
              </a:ext>
            </a:extLst>
          </p:cNvPr>
          <p:cNvCxnSpPr>
            <a:cxnSpLocks/>
            <a:stCxn id="85" idx="3"/>
            <a:endCxn id="81" idx="1"/>
          </p:cNvCxnSpPr>
          <p:nvPr/>
        </p:nvCxnSpPr>
        <p:spPr>
          <a:xfrm flipV="1">
            <a:off x="3252987" y="3587782"/>
            <a:ext cx="930561" cy="169404"/>
          </a:xfrm>
          <a:prstGeom prst="bentConnector3">
            <a:avLst>
              <a:gd name="adj1" fmla="val 50000"/>
            </a:avLst>
          </a:prstGeom>
          <a:noFill/>
          <a:ln w="19050" cap="flat" cmpd="sng">
            <a:solidFill>
              <a:srgbClr val="465557"/>
            </a:solidFill>
            <a:prstDash val="solid"/>
            <a:round/>
            <a:headEnd type="none" w="med" len="med"/>
            <a:tailEnd type="none" w="med" len="med"/>
          </a:ln>
        </p:spPr>
      </p:cxnSp>
      <p:cxnSp>
        <p:nvCxnSpPr>
          <p:cNvPr id="90" name="Google Shape;4802;p63">
            <a:extLst>
              <a:ext uri="{FF2B5EF4-FFF2-40B4-BE49-F238E27FC236}">
                <a16:creationId xmlns="" xmlns:a16="http://schemas.microsoft.com/office/drawing/2014/main" id="{E8AAC640-CD16-ABB4-998F-B0D3371FADB6}"/>
              </a:ext>
            </a:extLst>
          </p:cNvPr>
          <p:cNvCxnSpPr>
            <a:cxnSpLocks/>
            <a:stCxn id="82" idx="1"/>
            <a:endCxn id="86" idx="3"/>
          </p:cNvCxnSpPr>
          <p:nvPr/>
        </p:nvCxnSpPr>
        <p:spPr>
          <a:xfrm rot="10800000" flipV="1">
            <a:off x="3252987" y="4652860"/>
            <a:ext cx="930561" cy="167987"/>
          </a:xfrm>
          <a:prstGeom prst="bentConnector3">
            <a:avLst>
              <a:gd name="adj1" fmla="val 50000"/>
            </a:avLst>
          </a:prstGeom>
          <a:noFill/>
          <a:ln w="19050" cap="flat" cmpd="sng">
            <a:solidFill>
              <a:srgbClr val="465557"/>
            </a:solidFill>
            <a:prstDash val="solid"/>
            <a:round/>
            <a:headEnd type="none" w="med" len="med"/>
            <a:tailEnd type="none" w="med" len="med"/>
          </a:ln>
        </p:spPr>
      </p:cxnSp>
      <p:sp>
        <p:nvSpPr>
          <p:cNvPr id="91" name="Google Shape;4781;p63">
            <a:extLst>
              <a:ext uri="{FF2B5EF4-FFF2-40B4-BE49-F238E27FC236}">
                <a16:creationId xmlns="" xmlns:a16="http://schemas.microsoft.com/office/drawing/2014/main" id="{A7F69BEB-D071-A5EB-89BB-A22519E991C1}"/>
              </a:ext>
            </a:extLst>
          </p:cNvPr>
          <p:cNvSpPr/>
          <p:nvPr/>
        </p:nvSpPr>
        <p:spPr>
          <a:xfrm>
            <a:off x="4183548" y="5507974"/>
            <a:ext cx="3685619" cy="545929"/>
          </a:xfrm>
          <a:prstGeom prst="roundRect">
            <a:avLst>
              <a:gd name="adj" fmla="val 50000"/>
            </a:avLst>
          </a:prstGeom>
          <a:solidFill>
            <a:schemeClr val="accent5">
              <a:lumMod val="20000"/>
              <a:lumOff val="80000"/>
            </a:schemeClr>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effectLst/>
                <a:uLnTx/>
                <a:uFillTx/>
                <a:latin typeface="Times New Roman" panose="02020603050405020304" pitchFamily="18" charset="0"/>
                <a:ea typeface="Balsamiq Sans"/>
                <a:cs typeface="Times New Roman" panose="02020603050405020304" pitchFamily="18" charset="0"/>
                <a:sym typeface="Balsamiq Sans"/>
              </a:rPr>
              <a:t>Nói tục, chửi thề ....</a:t>
            </a:r>
            <a:endParaRPr kumimoji="0" sz="2400" b="1" i="0" u="none" strike="noStrike" kern="0" cap="none" spc="0" normalizeH="0" baseline="0" noProof="0">
              <a:ln>
                <a:noFill/>
              </a:ln>
              <a:effectLst/>
              <a:uLnTx/>
              <a:uFillTx/>
              <a:latin typeface="Times New Roman" panose="02020603050405020304" pitchFamily="18" charset="0"/>
              <a:cs typeface="Times New Roman" panose="02020603050405020304" pitchFamily="18" charset="0"/>
              <a:sym typeface="Arial"/>
            </a:endParaRPr>
          </a:p>
        </p:txBody>
      </p:sp>
      <p:sp>
        <p:nvSpPr>
          <p:cNvPr id="92" name="Google Shape;4790;p63">
            <a:extLst>
              <a:ext uri="{FF2B5EF4-FFF2-40B4-BE49-F238E27FC236}">
                <a16:creationId xmlns="" xmlns:a16="http://schemas.microsoft.com/office/drawing/2014/main" id="{BDFB609E-D310-D8A0-8B2E-ADC5080E14F2}"/>
              </a:ext>
            </a:extLst>
          </p:cNvPr>
          <p:cNvSpPr/>
          <p:nvPr/>
        </p:nvSpPr>
        <p:spPr>
          <a:xfrm>
            <a:off x="2591573" y="5508000"/>
            <a:ext cx="661414" cy="881885"/>
          </a:xfrm>
          <a:prstGeom prst="roundRect">
            <a:avLst>
              <a:gd name="adj" fmla="val 16667"/>
            </a:avLst>
          </a:prstGeom>
          <a:solidFill>
            <a:srgbClr val="CDAE46"/>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2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endParaRPr>
          </a:p>
        </p:txBody>
      </p:sp>
      <p:cxnSp>
        <p:nvCxnSpPr>
          <p:cNvPr id="93" name="Google Shape;4798;p63">
            <a:extLst>
              <a:ext uri="{FF2B5EF4-FFF2-40B4-BE49-F238E27FC236}">
                <a16:creationId xmlns="" xmlns:a16="http://schemas.microsoft.com/office/drawing/2014/main" id="{11D70EB5-0E11-7949-3C4D-CA3D88B69FD5}"/>
              </a:ext>
            </a:extLst>
          </p:cNvPr>
          <p:cNvCxnSpPr>
            <a:cxnSpLocks/>
            <a:stCxn id="92" idx="3"/>
            <a:endCxn id="91" idx="1"/>
          </p:cNvCxnSpPr>
          <p:nvPr/>
        </p:nvCxnSpPr>
        <p:spPr>
          <a:xfrm flipV="1">
            <a:off x="3252987" y="5780938"/>
            <a:ext cx="930561" cy="168004"/>
          </a:xfrm>
          <a:prstGeom prst="bentConnector3">
            <a:avLst>
              <a:gd name="adj1" fmla="val 50000"/>
            </a:avLst>
          </a:prstGeom>
          <a:noFill/>
          <a:ln w="19050" cap="flat" cmpd="sng">
            <a:solidFill>
              <a:srgbClr val="465557"/>
            </a:solidFill>
            <a:prstDash val="solid"/>
            <a:round/>
            <a:headEnd type="none" w="med" len="med"/>
            <a:tailEnd type="none" w="med" len="med"/>
          </a:ln>
        </p:spPr>
      </p:cxnSp>
      <p:pic>
        <p:nvPicPr>
          <p:cNvPr id="94" name="Picture 93" descr="Icon&#10;&#10;Description automatically generated">
            <a:extLst>
              <a:ext uri="{FF2B5EF4-FFF2-40B4-BE49-F238E27FC236}">
                <a16:creationId xmlns="" xmlns:a16="http://schemas.microsoft.com/office/drawing/2014/main" id="{2317E6C3-8A2D-2636-6E31-BBC2898E75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15" t="52381"/>
          <a:stretch/>
        </p:blipFill>
        <p:spPr>
          <a:xfrm>
            <a:off x="2406724" y="1204600"/>
            <a:ext cx="1225140" cy="829404"/>
          </a:xfrm>
          <a:prstGeom prst="rect">
            <a:avLst/>
          </a:prstGeom>
        </p:spPr>
      </p:pic>
      <p:pic>
        <p:nvPicPr>
          <p:cNvPr id="95" name="Picture 94" descr="Icon&#10;&#10;Description automatically generated">
            <a:extLst>
              <a:ext uri="{FF2B5EF4-FFF2-40B4-BE49-F238E27FC236}">
                <a16:creationId xmlns="" xmlns:a16="http://schemas.microsoft.com/office/drawing/2014/main" id="{5BB0019C-EFAE-D83D-EA72-197ACDA2C7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15" t="52381"/>
          <a:stretch/>
        </p:blipFill>
        <p:spPr>
          <a:xfrm>
            <a:off x="2437201" y="2283907"/>
            <a:ext cx="1225140" cy="829404"/>
          </a:xfrm>
          <a:prstGeom prst="rect">
            <a:avLst/>
          </a:prstGeom>
        </p:spPr>
      </p:pic>
      <p:pic>
        <p:nvPicPr>
          <p:cNvPr id="96" name="Picture 95" descr="Icon&#10;&#10;Description automatically generated">
            <a:extLst>
              <a:ext uri="{FF2B5EF4-FFF2-40B4-BE49-F238E27FC236}">
                <a16:creationId xmlns="" xmlns:a16="http://schemas.microsoft.com/office/drawing/2014/main" id="{A3339257-80AA-CD62-8E70-93C9FE30E5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15" t="52381"/>
          <a:stretch/>
        </p:blipFill>
        <p:spPr>
          <a:xfrm>
            <a:off x="2427609" y="3395898"/>
            <a:ext cx="1225140" cy="829404"/>
          </a:xfrm>
          <a:prstGeom prst="rect">
            <a:avLst/>
          </a:prstGeom>
        </p:spPr>
      </p:pic>
      <p:pic>
        <p:nvPicPr>
          <p:cNvPr id="97" name="Picture 96" descr="Icon&#10;&#10;Description automatically generated">
            <a:extLst>
              <a:ext uri="{FF2B5EF4-FFF2-40B4-BE49-F238E27FC236}">
                <a16:creationId xmlns="" xmlns:a16="http://schemas.microsoft.com/office/drawing/2014/main" id="{DE74B27D-1101-C28D-110D-631A1A6F28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15" t="52381"/>
          <a:stretch/>
        </p:blipFill>
        <p:spPr>
          <a:xfrm>
            <a:off x="2406724" y="4406144"/>
            <a:ext cx="1225140" cy="829404"/>
          </a:xfrm>
          <a:prstGeom prst="rect">
            <a:avLst/>
          </a:prstGeom>
        </p:spPr>
      </p:pic>
      <p:pic>
        <p:nvPicPr>
          <p:cNvPr id="98" name="Picture 97" descr="Icon&#10;&#10;Description automatically generated">
            <a:extLst>
              <a:ext uri="{FF2B5EF4-FFF2-40B4-BE49-F238E27FC236}">
                <a16:creationId xmlns="" xmlns:a16="http://schemas.microsoft.com/office/drawing/2014/main" id="{868ADEE1-989C-5CFE-D84B-76F2946D75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15" t="52381"/>
          <a:stretch/>
        </p:blipFill>
        <p:spPr>
          <a:xfrm>
            <a:off x="2421016" y="5560022"/>
            <a:ext cx="1225140" cy="829404"/>
          </a:xfrm>
          <a:prstGeom prst="rect">
            <a:avLst/>
          </a:prstGeom>
        </p:spPr>
      </p:pic>
      <p:sp>
        <p:nvSpPr>
          <p:cNvPr id="99" name="Google Shape;2726;p41">
            <a:extLst>
              <a:ext uri="{FF2B5EF4-FFF2-40B4-BE49-F238E27FC236}">
                <a16:creationId xmlns="" xmlns:a16="http://schemas.microsoft.com/office/drawing/2014/main" id="{6134D2B9-F50D-D841-4136-4AF480499C09}"/>
              </a:ext>
            </a:extLst>
          </p:cNvPr>
          <p:cNvSpPr/>
          <p:nvPr/>
        </p:nvSpPr>
        <p:spPr>
          <a:xfrm>
            <a:off x="1056920" y="3364734"/>
            <a:ext cx="28892" cy="162643"/>
          </a:xfrm>
          <a:custGeom>
            <a:avLst/>
            <a:gdLst/>
            <a:ahLst/>
            <a:cxnLst/>
            <a:rect l="l" t="t" r="r" b="b"/>
            <a:pathLst>
              <a:path w="840" h="3375" extrusionOk="0">
                <a:moveTo>
                  <a:pt x="709" y="0"/>
                </a:moveTo>
                <a:lnTo>
                  <a:pt x="690" y="19"/>
                </a:lnTo>
                <a:lnTo>
                  <a:pt x="671" y="56"/>
                </a:lnTo>
                <a:lnTo>
                  <a:pt x="317" y="1193"/>
                </a:lnTo>
                <a:lnTo>
                  <a:pt x="94" y="1921"/>
                </a:lnTo>
                <a:lnTo>
                  <a:pt x="19" y="2200"/>
                </a:lnTo>
                <a:lnTo>
                  <a:pt x="0" y="2368"/>
                </a:lnTo>
                <a:lnTo>
                  <a:pt x="0" y="2629"/>
                </a:lnTo>
                <a:lnTo>
                  <a:pt x="19" y="2927"/>
                </a:lnTo>
                <a:lnTo>
                  <a:pt x="75" y="3300"/>
                </a:lnTo>
                <a:lnTo>
                  <a:pt x="112" y="3356"/>
                </a:lnTo>
                <a:lnTo>
                  <a:pt x="149" y="3375"/>
                </a:lnTo>
                <a:lnTo>
                  <a:pt x="205" y="3375"/>
                </a:lnTo>
                <a:lnTo>
                  <a:pt x="224" y="3337"/>
                </a:lnTo>
                <a:lnTo>
                  <a:pt x="243" y="3319"/>
                </a:lnTo>
                <a:lnTo>
                  <a:pt x="243" y="3282"/>
                </a:lnTo>
                <a:lnTo>
                  <a:pt x="187" y="2927"/>
                </a:lnTo>
                <a:lnTo>
                  <a:pt x="168" y="2629"/>
                </a:lnTo>
                <a:lnTo>
                  <a:pt x="149" y="2387"/>
                </a:lnTo>
                <a:lnTo>
                  <a:pt x="187" y="2256"/>
                </a:lnTo>
                <a:lnTo>
                  <a:pt x="243" y="2014"/>
                </a:lnTo>
                <a:lnTo>
                  <a:pt x="429" y="1380"/>
                </a:lnTo>
                <a:lnTo>
                  <a:pt x="821" y="94"/>
                </a:lnTo>
                <a:lnTo>
                  <a:pt x="839" y="75"/>
                </a:lnTo>
                <a:lnTo>
                  <a:pt x="821" y="38"/>
                </a:lnTo>
                <a:lnTo>
                  <a:pt x="802" y="19"/>
                </a:lnTo>
                <a:lnTo>
                  <a:pt x="78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26;p41">
            <a:extLst>
              <a:ext uri="{FF2B5EF4-FFF2-40B4-BE49-F238E27FC236}">
                <a16:creationId xmlns="" xmlns:a16="http://schemas.microsoft.com/office/drawing/2014/main" id="{6134D2B9-F50D-D841-4136-4AF480499C09}"/>
              </a:ext>
            </a:extLst>
          </p:cNvPr>
          <p:cNvSpPr/>
          <p:nvPr/>
        </p:nvSpPr>
        <p:spPr>
          <a:xfrm>
            <a:off x="1171220" y="3517133"/>
            <a:ext cx="28892" cy="162643"/>
          </a:xfrm>
          <a:custGeom>
            <a:avLst/>
            <a:gdLst/>
            <a:ahLst/>
            <a:cxnLst/>
            <a:rect l="l" t="t" r="r" b="b"/>
            <a:pathLst>
              <a:path w="840" h="3375" extrusionOk="0">
                <a:moveTo>
                  <a:pt x="709" y="0"/>
                </a:moveTo>
                <a:lnTo>
                  <a:pt x="690" y="19"/>
                </a:lnTo>
                <a:lnTo>
                  <a:pt x="671" y="56"/>
                </a:lnTo>
                <a:lnTo>
                  <a:pt x="317" y="1193"/>
                </a:lnTo>
                <a:lnTo>
                  <a:pt x="94" y="1921"/>
                </a:lnTo>
                <a:lnTo>
                  <a:pt x="19" y="2200"/>
                </a:lnTo>
                <a:lnTo>
                  <a:pt x="0" y="2368"/>
                </a:lnTo>
                <a:lnTo>
                  <a:pt x="0" y="2629"/>
                </a:lnTo>
                <a:lnTo>
                  <a:pt x="19" y="2927"/>
                </a:lnTo>
                <a:lnTo>
                  <a:pt x="75" y="3300"/>
                </a:lnTo>
                <a:lnTo>
                  <a:pt x="112" y="3356"/>
                </a:lnTo>
                <a:lnTo>
                  <a:pt x="149" y="3375"/>
                </a:lnTo>
                <a:lnTo>
                  <a:pt x="205" y="3375"/>
                </a:lnTo>
                <a:lnTo>
                  <a:pt x="224" y="3337"/>
                </a:lnTo>
                <a:lnTo>
                  <a:pt x="243" y="3319"/>
                </a:lnTo>
                <a:lnTo>
                  <a:pt x="243" y="3282"/>
                </a:lnTo>
                <a:lnTo>
                  <a:pt x="187" y="2927"/>
                </a:lnTo>
                <a:lnTo>
                  <a:pt x="168" y="2629"/>
                </a:lnTo>
                <a:lnTo>
                  <a:pt x="149" y="2387"/>
                </a:lnTo>
                <a:lnTo>
                  <a:pt x="187" y="2256"/>
                </a:lnTo>
                <a:lnTo>
                  <a:pt x="243" y="2014"/>
                </a:lnTo>
                <a:lnTo>
                  <a:pt x="429" y="1380"/>
                </a:lnTo>
                <a:lnTo>
                  <a:pt x="821" y="94"/>
                </a:lnTo>
                <a:lnTo>
                  <a:pt x="839" y="75"/>
                </a:lnTo>
                <a:lnTo>
                  <a:pt x="821" y="38"/>
                </a:lnTo>
                <a:lnTo>
                  <a:pt x="802" y="19"/>
                </a:lnTo>
                <a:lnTo>
                  <a:pt x="78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图片 39">
            <a:extLst>
              <a:ext uri="{FF2B5EF4-FFF2-40B4-BE49-F238E27FC236}">
                <a16:creationId xmlns="" xmlns:a16="http://schemas.microsoft.com/office/drawing/2014/main" id="{79967922-C563-4690-9A2C-BD26C6899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79" y="-31401"/>
            <a:ext cx="919065" cy="1089523"/>
          </a:xfrm>
          <a:prstGeom prst="rect">
            <a:avLst/>
          </a:prstGeom>
        </p:spPr>
      </p:pic>
      <p:sp>
        <p:nvSpPr>
          <p:cNvPr id="104" name="TextBox 8">
            <a:extLst>
              <a:ext uri="{FF2B5EF4-FFF2-40B4-BE49-F238E27FC236}">
                <a16:creationId xmlns="" xmlns:a16="http://schemas.microsoft.com/office/drawing/2014/main" id="{14668366-F18D-4FF1-9CA0-4913FDCF807D}"/>
              </a:ext>
            </a:extLst>
          </p:cNvPr>
          <p:cNvSpPr txBox="1">
            <a:spLocks noChangeArrowheads="1"/>
          </p:cNvSpPr>
          <p:nvPr/>
        </p:nvSpPr>
        <p:spPr bwMode="auto">
          <a:xfrm>
            <a:off x="1033008" y="205583"/>
            <a:ext cx="522075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zh-CN" sz="4000" b="1" i="1" kern="100" dirty="0" smtClean="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mn-lt"/>
              </a:rPr>
              <a:t>Giấc mơ của tôi.</a:t>
            </a:r>
            <a:r>
              <a:rPr lang="nl-NL" altLang="zh-CN" sz="4000" b="1" i="1" kern="100" noProof="0" dirty="0" smtClean="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mn-lt"/>
              </a:rPr>
              <a:t> </a:t>
            </a:r>
            <a:endParaRPr kumimoji="0" lang="zh-CN" altLang="en-US" sz="5400" b="1" i="1" u="none" strike="noStrike" kern="1200" cap="none"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965718946"/>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randombar(horizontal)">
                                          <p:cBhvr>
                                            <p:cTn id="13" dur="500"/>
                                            <p:tgtEl>
                                              <p:spTgt spid="7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randombar(horizontal)">
                                          <p:cBhvr>
                                            <p:cTn id="16" dur="500"/>
                                            <p:tgtEl>
                                              <p:spTgt spid="83"/>
                                            </p:tgtEl>
                                          </p:cBhvr>
                                        </p:animEffect>
                                      </p:childTnLst>
                                    </p:cTn>
                                  </p:par>
                                  <p:par>
                                    <p:cTn id="17" presetID="14" presetClass="entr" presetSubtype="1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randombar(horizontal)">
                                          <p:cBhvr>
                                            <p:cTn id="19" dur="500"/>
                                            <p:tgtEl>
                                              <p:spTgt spid="87"/>
                                            </p:tgtEl>
                                          </p:cBhvr>
                                        </p:animEffect>
                                      </p:childTnLst>
                                    </p:cTn>
                                  </p:par>
                                  <p:par>
                                    <p:cTn id="20" presetID="14" presetClass="entr" presetSubtype="1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randombar(horizontal)">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barn(inVertical)">
                                          <p:cBhvr>
                                            <p:cTn id="27" dur="500"/>
                                            <p:tgtEl>
                                              <p:spTgt spid="8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Vertical)">
                                          <p:cBhvr>
                                            <p:cTn id="30" dur="500"/>
                                            <p:tgtEl>
                                              <p:spTgt spid="84"/>
                                            </p:tgtEl>
                                          </p:cBhvr>
                                        </p:animEffect>
                                      </p:childTnLst>
                                    </p:cTn>
                                  </p:par>
                                  <p:par>
                                    <p:cTn id="31" presetID="16" presetClass="entr" presetSubtype="21"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barn(inVertical)">
                                          <p:cBhvr>
                                            <p:cTn id="33" dur="500"/>
                                            <p:tgtEl>
                                              <p:spTgt spid="88"/>
                                            </p:tgtEl>
                                          </p:cBhvr>
                                        </p:animEffect>
                                      </p:childTnLst>
                                    </p:cTn>
                                  </p:par>
                                  <p:par>
                                    <p:cTn id="34" presetID="16" presetClass="entr" presetSubtype="21"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barn(inVertical)">
                                          <p:cBhvr>
                                            <p:cTn id="36" dur="500"/>
                                            <p:tgtEl>
                                              <p:spTgt spid="9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arn(inVertical)">
                                          <p:cBhvr>
                                            <p:cTn id="41" dur="500"/>
                                            <p:tgtEl>
                                              <p:spTgt spid="8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barn(inVertical)">
                                          <p:cBhvr>
                                            <p:cTn id="44" dur="500"/>
                                            <p:tgtEl>
                                              <p:spTgt spid="85"/>
                                            </p:tgtEl>
                                          </p:cBhvr>
                                        </p:animEffect>
                                      </p:childTnLst>
                                    </p:cTn>
                                  </p:par>
                                  <p:par>
                                    <p:cTn id="45" presetID="16" presetClass="entr" presetSubtype="21"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barn(inVertical)">
                                          <p:cBhvr>
                                            <p:cTn id="47" dur="500"/>
                                            <p:tgtEl>
                                              <p:spTgt spid="89"/>
                                            </p:tgtEl>
                                          </p:cBhvr>
                                        </p:animEffect>
                                      </p:childTnLst>
                                    </p:cTn>
                                  </p:par>
                                  <p:par>
                                    <p:cTn id="48" presetID="16" presetClass="entr" presetSubtype="21"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barn(inVertical)">
                                          <p:cBhvr>
                                            <p:cTn id="50" dur="500"/>
                                            <p:tgtEl>
                                              <p:spTgt spid="9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1000"/>
                                            <p:tgtEl>
                                              <p:spTgt spid="82"/>
                                            </p:tgtEl>
                                          </p:cBhvr>
                                        </p:animEffect>
                                        <p:anim calcmode="lin" valueType="num">
                                          <p:cBhvr>
                                            <p:cTn id="56" dur="1000" fill="hold"/>
                                            <p:tgtEl>
                                              <p:spTgt spid="82"/>
                                            </p:tgtEl>
                                            <p:attrNameLst>
                                              <p:attrName>ppt_x</p:attrName>
                                            </p:attrNameLst>
                                          </p:cBhvr>
                                          <p:tavLst>
                                            <p:tav tm="0">
                                              <p:val>
                                                <p:strVal val="#ppt_x"/>
                                              </p:val>
                                            </p:tav>
                                            <p:tav tm="100000">
                                              <p:val>
                                                <p:strVal val="#ppt_x"/>
                                              </p:val>
                                            </p:tav>
                                          </p:tavLst>
                                        </p:anim>
                                        <p:anim calcmode="lin" valueType="num">
                                          <p:cBhvr>
                                            <p:cTn id="57" dur="1000" fill="hold"/>
                                            <p:tgtEl>
                                              <p:spTgt spid="8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fade">
                                          <p:cBhvr>
                                            <p:cTn id="60" dur="1000"/>
                                            <p:tgtEl>
                                              <p:spTgt spid="86"/>
                                            </p:tgtEl>
                                          </p:cBhvr>
                                        </p:animEffect>
                                        <p:anim calcmode="lin" valueType="num">
                                          <p:cBhvr>
                                            <p:cTn id="61" dur="1000" fill="hold"/>
                                            <p:tgtEl>
                                              <p:spTgt spid="86"/>
                                            </p:tgtEl>
                                            <p:attrNameLst>
                                              <p:attrName>ppt_x</p:attrName>
                                            </p:attrNameLst>
                                          </p:cBhvr>
                                          <p:tavLst>
                                            <p:tav tm="0">
                                              <p:val>
                                                <p:strVal val="#ppt_x"/>
                                              </p:val>
                                            </p:tav>
                                            <p:tav tm="100000">
                                              <p:val>
                                                <p:strVal val="#ppt_x"/>
                                              </p:val>
                                            </p:tav>
                                          </p:tavLst>
                                        </p:anim>
                                        <p:anim calcmode="lin" valueType="num">
                                          <p:cBhvr>
                                            <p:cTn id="62" dur="1000" fill="hold"/>
                                            <p:tgtEl>
                                              <p:spTgt spid="8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1000"/>
                                            <p:tgtEl>
                                              <p:spTgt spid="90"/>
                                            </p:tgtEl>
                                          </p:cBhvr>
                                        </p:animEffect>
                                        <p:anim calcmode="lin" valueType="num">
                                          <p:cBhvr>
                                            <p:cTn id="66" dur="1000" fill="hold"/>
                                            <p:tgtEl>
                                              <p:spTgt spid="90"/>
                                            </p:tgtEl>
                                            <p:attrNameLst>
                                              <p:attrName>ppt_x</p:attrName>
                                            </p:attrNameLst>
                                          </p:cBhvr>
                                          <p:tavLst>
                                            <p:tav tm="0">
                                              <p:val>
                                                <p:strVal val="#ppt_x"/>
                                              </p:val>
                                            </p:tav>
                                            <p:tav tm="100000">
                                              <p:val>
                                                <p:strVal val="#ppt_x"/>
                                              </p:val>
                                            </p:tav>
                                          </p:tavLst>
                                        </p:anim>
                                        <p:anim calcmode="lin" valueType="num">
                                          <p:cBhvr>
                                            <p:cTn id="67" dur="1000" fill="hold"/>
                                            <p:tgtEl>
                                              <p:spTgt spid="9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down)">
                                          <p:cBhvr>
                                            <p:cTn id="77" dur="500"/>
                                            <p:tgtEl>
                                              <p:spTgt spid="9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wipe(down)">
                                          <p:cBhvr>
                                            <p:cTn id="80" dur="500"/>
                                            <p:tgtEl>
                                              <p:spTgt spid="92"/>
                                            </p:tgtEl>
                                          </p:cBhvr>
                                        </p:animEffect>
                                      </p:childTnLst>
                                    </p:cTn>
                                  </p:par>
                                  <p:par>
                                    <p:cTn id="81" presetID="22" presetClass="entr" presetSubtype="4" fill="hold" nodeType="with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down)">
                                          <p:cBhvr>
                                            <p:cTn id="83" dur="500"/>
                                            <p:tgtEl>
                                              <p:spTgt spid="93"/>
                                            </p:tgtEl>
                                          </p:cBhvr>
                                        </p:animEffect>
                                      </p:childTnLst>
                                    </p:cTn>
                                  </p:par>
                                  <p:par>
                                    <p:cTn id="84" presetID="22" presetClass="entr" presetSubtype="4"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wipe(down)">
                                          <p:cBhvr>
                                            <p:cTn id="86" dur="500"/>
                                            <p:tgtEl>
                                              <p:spTgt spid="98"/>
                                            </p:tgtEl>
                                          </p:cBhvr>
                                        </p:animEffect>
                                      </p:childTnLst>
                                    </p:cTn>
                                  </p:par>
                                </p:childTnLst>
                              </p:cTn>
                            </p:par>
                            <p:par>
                              <p:cTn id="87" fill="hold">
                                <p:stCondLst>
                                  <p:cond delay="500"/>
                                </p:stCondLst>
                                <p:childTnLst>
                                  <p:par>
                                    <p:cTn id="88" presetID="2" presetClass="entr" presetSubtype="9" accel="46000" fill="hold" nodeType="afterEffect" p14:presetBounceEnd="56000">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14:bounceEnd="56000">
                                          <p:cBhvr additive="base">
                                            <p:cTn id="90" dur="2000" fill="hold"/>
                                            <p:tgtEl>
                                              <p:spTgt spid="101"/>
                                            </p:tgtEl>
                                            <p:attrNameLst>
                                              <p:attrName>ppt_x</p:attrName>
                                            </p:attrNameLst>
                                          </p:cBhvr>
                                          <p:tavLst>
                                            <p:tav tm="0">
                                              <p:val>
                                                <p:strVal val="0-#ppt_w/2"/>
                                              </p:val>
                                            </p:tav>
                                            <p:tav tm="100000">
                                              <p:val>
                                                <p:strVal val="#ppt_x"/>
                                              </p:val>
                                            </p:tav>
                                          </p:tavLst>
                                        </p:anim>
                                        <p:anim calcmode="lin" valueType="num" p14:bounceEnd="56000">
                                          <p:cBhvr additive="base">
                                            <p:cTn id="91" dur="200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animBg="1"/>
          <p:bldP spid="86" grpId="0" animBg="1"/>
          <p:bldP spid="91" grpId="0" animBg="1"/>
          <p:bldP spid="92" grpId="0" animBg="1"/>
          <p:bldP spid="10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randombar(horizontal)">
                                          <p:cBhvr>
                                            <p:cTn id="13" dur="500"/>
                                            <p:tgtEl>
                                              <p:spTgt spid="7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randombar(horizontal)">
                                          <p:cBhvr>
                                            <p:cTn id="16" dur="500"/>
                                            <p:tgtEl>
                                              <p:spTgt spid="83"/>
                                            </p:tgtEl>
                                          </p:cBhvr>
                                        </p:animEffect>
                                      </p:childTnLst>
                                    </p:cTn>
                                  </p:par>
                                  <p:par>
                                    <p:cTn id="17" presetID="14" presetClass="entr" presetSubtype="1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randombar(horizontal)">
                                          <p:cBhvr>
                                            <p:cTn id="19" dur="500"/>
                                            <p:tgtEl>
                                              <p:spTgt spid="87"/>
                                            </p:tgtEl>
                                          </p:cBhvr>
                                        </p:animEffect>
                                      </p:childTnLst>
                                    </p:cTn>
                                  </p:par>
                                  <p:par>
                                    <p:cTn id="20" presetID="14" presetClass="entr" presetSubtype="1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randombar(horizontal)">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barn(inVertical)">
                                          <p:cBhvr>
                                            <p:cTn id="27" dur="500"/>
                                            <p:tgtEl>
                                              <p:spTgt spid="8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Vertical)">
                                          <p:cBhvr>
                                            <p:cTn id="30" dur="500"/>
                                            <p:tgtEl>
                                              <p:spTgt spid="84"/>
                                            </p:tgtEl>
                                          </p:cBhvr>
                                        </p:animEffect>
                                      </p:childTnLst>
                                    </p:cTn>
                                  </p:par>
                                  <p:par>
                                    <p:cTn id="31" presetID="16" presetClass="entr" presetSubtype="21"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barn(inVertical)">
                                          <p:cBhvr>
                                            <p:cTn id="33" dur="500"/>
                                            <p:tgtEl>
                                              <p:spTgt spid="88"/>
                                            </p:tgtEl>
                                          </p:cBhvr>
                                        </p:animEffect>
                                      </p:childTnLst>
                                    </p:cTn>
                                  </p:par>
                                  <p:par>
                                    <p:cTn id="34" presetID="16" presetClass="entr" presetSubtype="21"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barn(inVertical)">
                                          <p:cBhvr>
                                            <p:cTn id="36" dur="500"/>
                                            <p:tgtEl>
                                              <p:spTgt spid="9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arn(inVertical)">
                                          <p:cBhvr>
                                            <p:cTn id="41" dur="500"/>
                                            <p:tgtEl>
                                              <p:spTgt spid="8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barn(inVertical)">
                                          <p:cBhvr>
                                            <p:cTn id="44" dur="500"/>
                                            <p:tgtEl>
                                              <p:spTgt spid="85"/>
                                            </p:tgtEl>
                                          </p:cBhvr>
                                        </p:animEffect>
                                      </p:childTnLst>
                                    </p:cTn>
                                  </p:par>
                                  <p:par>
                                    <p:cTn id="45" presetID="16" presetClass="entr" presetSubtype="21"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barn(inVertical)">
                                          <p:cBhvr>
                                            <p:cTn id="47" dur="500"/>
                                            <p:tgtEl>
                                              <p:spTgt spid="89"/>
                                            </p:tgtEl>
                                          </p:cBhvr>
                                        </p:animEffect>
                                      </p:childTnLst>
                                    </p:cTn>
                                  </p:par>
                                  <p:par>
                                    <p:cTn id="48" presetID="16" presetClass="entr" presetSubtype="21"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barn(inVertical)">
                                          <p:cBhvr>
                                            <p:cTn id="50" dur="500"/>
                                            <p:tgtEl>
                                              <p:spTgt spid="9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1000"/>
                                            <p:tgtEl>
                                              <p:spTgt spid="82"/>
                                            </p:tgtEl>
                                          </p:cBhvr>
                                        </p:animEffect>
                                        <p:anim calcmode="lin" valueType="num">
                                          <p:cBhvr>
                                            <p:cTn id="56" dur="1000" fill="hold"/>
                                            <p:tgtEl>
                                              <p:spTgt spid="82"/>
                                            </p:tgtEl>
                                            <p:attrNameLst>
                                              <p:attrName>ppt_x</p:attrName>
                                            </p:attrNameLst>
                                          </p:cBhvr>
                                          <p:tavLst>
                                            <p:tav tm="0">
                                              <p:val>
                                                <p:strVal val="#ppt_x"/>
                                              </p:val>
                                            </p:tav>
                                            <p:tav tm="100000">
                                              <p:val>
                                                <p:strVal val="#ppt_x"/>
                                              </p:val>
                                            </p:tav>
                                          </p:tavLst>
                                        </p:anim>
                                        <p:anim calcmode="lin" valueType="num">
                                          <p:cBhvr>
                                            <p:cTn id="57" dur="1000" fill="hold"/>
                                            <p:tgtEl>
                                              <p:spTgt spid="8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fade">
                                          <p:cBhvr>
                                            <p:cTn id="60" dur="1000"/>
                                            <p:tgtEl>
                                              <p:spTgt spid="86"/>
                                            </p:tgtEl>
                                          </p:cBhvr>
                                        </p:animEffect>
                                        <p:anim calcmode="lin" valueType="num">
                                          <p:cBhvr>
                                            <p:cTn id="61" dur="1000" fill="hold"/>
                                            <p:tgtEl>
                                              <p:spTgt spid="86"/>
                                            </p:tgtEl>
                                            <p:attrNameLst>
                                              <p:attrName>ppt_x</p:attrName>
                                            </p:attrNameLst>
                                          </p:cBhvr>
                                          <p:tavLst>
                                            <p:tav tm="0">
                                              <p:val>
                                                <p:strVal val="#ppt_x"/>
                                              </p:val>
                                            </p:tav>
                                            <p:tav tm="100000">
                                              <p:val>
                                                <p:strVal val="#ppt_x"/>
                                              </p:val>
                                            </p:tav>
                                          </p:tavLst>
                                        </p:anim>
                                        <p:anim calcmode="lin" valueType="num">
                                          <p:cBhvr>
                                            <p:cTn id="62" dur="1000" fill="hold"/>
                                            <p:tgtEl>
                                              <p:spTgt spid="8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1000"/>
                                            <p:tgtEl>
                                              <p:spTgt spid="90"/>
                                            </p:tgtEl>
                                          </p:cBhvr>
                                        </p:animEffect>
                                        <p:anim calcmode="lin" valueType="num">
                                          <p:cBhvr>
                                            <p:cTn id="66" dur="1000" fill="hold"/>
                                            <p:tgtEl>
                                              <p:spTgt spid="90"/>
                                            </p:tgtEl>
                                            <p:attrNameLst>
                                              <p:attrName>ppt_x</p:attrName>
                                            </p:attrNameLst>
                                          </p:cBhvr>
                                          <p:tavLst>
                                            <p:tav tm="0">
                                              <p:val>
                                                <p:strVal val="#ppt_x"/>
                                              </p:val>
                                            </p:tav>
                                            <p:tav tm="100000">
                                              <p:val>
                                                <p:strVal val="#ppt_x"/>
                                              </p:val>
                                            </p:tav>
                                          </p:tavLst>
                                        </p:anim>
                                        <p:anim calcmode="lin" valueType="num">
                                          <p:cBhvr>
                                            <p:cTn id="67" dur="1000" fill="hold"/>
                                            <p:tgtEl>
                                              <p:spTgt spid="9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down)">
                                          <p:cBhvr>
                                            <p:cTn id="77" dur="500"/>
                                            <p:tgtEl>
                                              <p:spTgt spid="9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wipe(down)">
                                          <p:cBhvr>
                                            <p:cTn id="80" dur="500"/>
                                            <p:tgtEl>
                                              <p:spTgt spid="92"/>
                                            </p:tgtEl>
                                          </p:cBhvr>
                                        </p:animEffect>
                                      </p:childTnLst>
                                    </p:cTn>
                                  </p:par>
                                  <p:par>
                                    <p:cTn id="81" presetID="22" presetClass="entr" presetSubtype="4" fill="hold" nodeType="with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down)">
                                          <p:cBhvr>
                                            <p:cTn id="83" dur="500"/>
                                            <p:tgtEl>
                                              <p:spTgt spid="93"/>
                                            </p:tgtEl>
                                          </p:cBhvr>
                                        </p:animEffect>
                                      </p:childTnLst>
                                    </p:cTn>
                                  </p:par>
                                  <p:par>
                                    <p:cTn id="84" presetID="22" presetClass="entr" presetSubtype="4"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wipe(down)">
                                          <p:cBhvr>
                                            <p:cTn id="86" dur="500"/>
                                            <p:tgtEl>
                                              <p:spTgt spid="98"/>
                                            </p:tgtEl>
                                          </p:cBhvr>
                                        </p:animEffect>
                                      </p:childTnLst>
                                    </p:cTn>
                                  </p:par>
                                </p:childTnLst>
                              </p:cTn>
                            </p:par>
                            <p:par>
                              <p:cTn id="87" fill="hold">
                                <p:stCondLst>
                                  <p:cond delay="500"/>
                                </p:stCondLst>
                                <p:childTnLst>
                                  <p:par>
                                    <p:cTn id="88" presetID="2" presetClass="entr" presetSubtype="9" accel="46000"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additive="base">
                                            <p:cTn id="90" dur="2000" fill="hold"/>
                                            <p:tgtEl>
                                              <p:spTgt spid="101"/>
                                            </p:tgtEl>
                                            <p:attrNameLst>
                                              <p:attrName>ppt_x</p:attrName>
                                            </p:attrNameLst>
                                          </p:cBhvr>
                                          <p:tavLst>
                                            <p:tav tm="0">
                                              <p:val>
                                                <p:strVal val="0-#ppt_w/2"/>
                                              </p:val>
                                            </p:tav>
                                            <p:tav tm="100000">
                                              <p:val>
                                                <p:strVal val="#ppt_x"/>
                                              </p:val>
                                            </p:tav>
                                          </p:tavLst>
                                        </p:anim>
                                        <p:anim calcmode="lin" valueType="num">
                                          <p:cBhvr additive="base">
                                            <p:cTn id="91" dur="200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animBg="1"/>
          <p:bldP spid="86" grpId="0" animBg="1"/>
          <p:bldP spid="91" grpId="0" animBg="1"/>
          <p:bldP spid="92" grpId="0" animBg="1"/>
          <p:bldP spid="10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7" y="-31052"/>
            <a:ext cx="9144000" cy="6858000"/>
          </a:xfrm>
          <a:prstGeom prst="rect">
            <a:avLst/>
          </a:prstGeom>
        </p:spPr>
      </p:pic>
      <p:sp>
        <p:nvSpPr>
          <p:cNvPr id="48" name="TextBox 8">
            <a:extLst>
              <a:ext uri="{FF2B5EF4-FFF2-40B4-BE49-F238E27FC236}">
                <a16:creationId xmlns:a16="http://schemas.microsoft.com/office/drawing/2014/main" xmlns="" id="{E9BB0E5B-E5F4-4490-B3C7-C915B81DF5B6}"/>
              </a:ext>
            </a:extLst>
          </p:cNvPr>
          <p:cNvSpPr txBox="1">
            <a:spLocks noChangeArrowheads="1"/>
          </p:cNvSpPr>
          <p:nvPr/>
        </p:nvSpPr>
        <p:spPr bwMode="auto">
          <a:xfrm>
            <a:off x="877420" y="142633"/>
            <a:ext cx="79673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4000" b="1" dirty="0" smtClean="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 </a:t>
            </a:r>
            <a:r>
              <a:rPr lang="en-US" altLang="zh-CN" sz="4000" b="1" dirty="0" err="1" smtClean="0">
                <a:latin typeface="Times New Roman" panose="02020603050405020304" pitchFamily="18" charset="0"/>
                <a:ea typeface="华文新魏" panose="02010800040101010101" pitchFamily="2" charset="-122"/>
                <a:cs typeface="Times New Roman" panose="02020603050405020304" pitchFamily="18" charset="0"/>
                <a:sym typeface="Arial" panose="020B0604020202020204" pitchFamily="34" charset="0"/>
              </a:rPr>
              <a:t>Viết</a:t>
            </a:r>
            <a:endParaRPr lang="en-US" sz="4000" dirty="0">
              <a:latin typeface="Times New Roman" pitchFamily="18" charset="0"/>
              <a:cs typeface="Times New Roman" pitchFamily="18" charset="0"/>
            </a:endParaRPr>
          </a:p>
        </p:txBody>
      </p:sp>
      <p:cxnSp>
        <p:nvCxnSpPr>
          <p:cNvPr id="11" name="Straight Connector 10"/>
          <p:cNvCxnSpPr/>
          <p:nvPr/>
        </p:nvCxnSpPr>
        <p:spPr>
          <a:xfrm>
            <a:off x="70596" y="886779"/>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A-图片 12">
            <a:extLst>
              <a:ext uri="{FF2B5EF4-FFF2-40B4-BE49-F238E27FC236}">
                <a16:creationId xmlns:a16="http://schemas.microsoft.com/office/drawing/2014/main" xmlns="" id="{1B74406C-54F8-405E-B007-AE86CE90CACD}"/>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8231" t="46683" r="21708" b="3317"/>
          <a:stretch/>
        </p:blipFill>
        <p:spPr>
          <a:xfrm>
            <a:off x="-32787" y="-33294"/>
            <a:ext cx="801572" cy="1593189"/>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任意多边形 116">
            <a:extLst>
              <a:ext uri="{FF2B5EF4-FFF2-40B4-BE49-F238E27FC236}">
                <a16:creationId xmlns:a16="http://schemas.microsoft.com/office/drawing/2014/main" xmlns="" id="{7CB934D5-C536-45E0-88F2-81DB842D6475}"/>
              </a:ext>
            </a:extLst>
          </p:cNvPr>
          <p:cNvSpPr>
            <a:spLocks/>
          </p:cNvSpPr>
          <p:nvPr/>
        </p:nvSpPr>
        <p:spPr bwMode="auto">
          <a:xfrm>
            <a:off x="2867287" y="1031192"/>
            <a:ext cx="840623"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prstClr val="black">
                    <a:lumMod val="85000"/>
                    <a:lumOff val="15000"/>
                  </a:prstClr>
                </a:solidFill>
                <a:latin typeface="Times New Roman" panose="02020603050405020304" pitchFamily="18" charset="0"/>
                <a:ea typeface="小考拉体" panose="02000503000000000000" pitchFamily="2" charset="-122"/>
                <a:cs typeface="Times New Roman" panose="02020603050405020304" pitchFamily="18" charset="0"/>
              </a:rPr>
              <a:t>01</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9" name="矩形 10">
            <a:extLst>
              <a:ext uri="{FF2B5EF4-FFF2-40B4-BE49-F238E27FC236}">
                <a16:creationId xmlns:a16="http://schemas.microsoft.com/office/drawing/2014/main" xmlns="" id="{FB8BF447-B836-454B-ABF4-80254144DE9E}"/>
              </a:ext>
            </a:extLst>
          </p:cNvPr>
          <p:cNvSpPr/>
          <p:nvPr/>
        </p:nvSpPr>
        <p:spPr>
          <a:xfrm>
            <a:off x="3780214" y="1359840"/>
            <a:ext cx="4202207"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sz="2400" dirty="0" err="1"/>
              <a:t>Nêu</a:t>
            </a:r>
            <a:r>
              <a:rPr lang="en-US" sz="2400" dirty="0"/>
              <a:t> </a:t>
            </a:r>
            <a:r>
              <a:rPr lang="en-US" sz="2400" dirty="0" err="1"/>
              <a:t>thực</a:t>
            </a:r>
            <a:r>
              <a:rPr lang="en-US" sz="2400" dirty="0"/>
              <a:t> </a:t>
            </a:r>
            <a:r>
              <a:rPr lang="en-US" sz="2400" dirty="0" err="1"/>
              <a:t>trạng</a:t>
            </a:r>
            <a:r>
              <a:rPr lang="en-US" sz="2400" dirty="0" smtClean="0"/>
              <a:t>.</a:t>
            </a:r>
            <a:endParaRPr lang="en-US" sz="2400" dirty="0"/>
          </a:p>
        </p:txBody>
      </p:sp>
      <p:sp>
        <p:nvSpPr>
          <p:cNvPr id="10" name="任意多边形 121">
            <a:extLst>
              <a:ext uri="{FF2B5EF4-FFF2-40B4-BE49-F238E27FC236}">
                <a16:creationId xmlns:a16="http://schemas.microsoft.com/office/drawing/2014/main" xmlns="" id="{D0DE41FB-66C5-4D42-8596-0028A8E03891}"/>
              </a:ext>
            </a:extLst>
          </p:cNvPr>
          <p:cNvSpPr>
            <a:spLocks/>
          </p:cNvSpPr>
          <p:nvPr/>
        </p:nvSpPr>
        <p:spPr bwMode="auto">
          <a:xfrm>
            <a:off x="2867287" y="2191342"/>
            <a:ext cx="840623"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prstClr val="black">
                    <a:lumMod val="85000"/>
                    <a:lumOff val="15000"/>
                  </a:prstClr>
                </a:solidFill>
                <a:latin typeface="Times New Roman" panose="02020603050405020304" pitchFamily="18" charset="0"/>
                <a:ea typeface="小考拉体" panose="02000503000000000000" pitchFamily="2" charset="-122"/>
                <a:cs typeface="Times New Roman" panose="02020603050405020304" pitchFamily="18" charset="0"/>
              </a:rPr>
              <a:t>02</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BDF177C2-E46B-4CDC-9C11-69EBCFD8DB56}"/>
              </a:ext>
            </a:extLst>
          </p:cNvPr>
          <p:cNvSpPr/>
          <p:nvPr/>
        </p:nvSpPr>
        <p:spPr>
          <a:xfrm>
            <a:off x="3746076" y="2461166"/>
            <a:ext cx="4236345"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sz="2400" dirty="0" err="1"/>
              <a:t>Hậu</a:t>
            </a:r>
            <a:r>
              <a:rPr lang="en-US" sz="2400" dirty="0"/>
              <a:t> </a:t>
            </a:r>
            <a:r>
              <a:rPr lang="en-US" sz="2400" dirty="0" err="1"/>
              <a:t>quả</a:t>
            </a:r>
            <a:r>
              <a:rPr lang="en-US" sz="2400" dirty="0"/>
              <a:t> </a:t>
            </a:r>
            <a:r>
              <a:rPr lang="en-US" sz="2400" dirty="0" err="1"/>
              <a:t>tác</a:t>
            </a:r>
            <a:r>
              <a:rPr lang="en-US" sz="2400" dirty="0"/>
              <a:t> </a:t>
            </a:r>
            <a:r>
              <a:rPr lang="en-US" sz="2400" dirty="0" err="1"/>
              <a:t>hại</a:t>
            </a:r>
            <a:r>
              <a:rPr lang="en-US" sz="2400" dirty="0"/>
              <a:t> </a:t>
            </a:r>
            <a:r>
              <a:rPr lang="en-US" sz="2400" dirty="0" err="1"/>
              <a:t>của</a:t>
            </a:r>
            <a:r>
              <a:rPr lang="en-US" sz="2400" dirty="0"/>
              <a:t> </a:t>
            </a:r>
            <a:r>
              <a:rPr lang="en-US" sz="2400" dirty="0" err="1"/>
              <a:t>hiện</a:t>
            </a:r>
            <a:r>
              <a:rPr lang="en-US" sz="2400" dirty="0"/>
              <a:t> </a:t>
            </a:r>
            <a:r>
              <a:rPr lang="en-US" sz="2400" dirty="0" err="1"/>
              <a:t>tượng</a:t>
            </a:r>
            <a:r>
              <a:rPr lang="en-US" sz="2400" dirty="0"/>
              <a:t> </a:t>
            </a:r>
            <a:r>
              <a:rPr lang="en-US" sz="2400" dirty="0" err="1"/>
              <a:t>đối</a:t>
            </a:r>
            <a:r>
              <a:rPr lang="en-US" sz="2400" dirty="0"/>
              <a:t> </a:t>
            </a:r>
            <a:r>
              <a:rPr lang="en-US" sz="2400" dirty="0" err="1"/>
              <a:t>với</a:t>
            </a:r>
            <a:r>
              <a:rPr lang="en-US" sz="2400" dirty="0"/>
              <a:t> </a:t>
            </a:r>
            <a:r>
              <a:rPr lang="en-US" sz="2400" dirty="0" err="1"/>
              <a:t>đời</a:t>
            </a:r>
            <a:r>
              <a:rPr lang="en-US" sz="2400" dirty="0"/>
              <a:t> </a:t>
            </a:r>
            <a:r>
              <a:rPr lang="en-US" sz="2400" dirty="0" err="1"/>
              <a:t>sống</a:t>
            </a:r>
            <a:r>
              <a:rPr lang="en-US" sz="2400" dirty="0"/>
              <a:t>.</a:t>
            </a:r>
          </a:p>
          <a:p>
            <a:endParaRPr lang="en-US" sz="2400" dirty="0">
              <a:latin typeface="Times New Roman" panose="02020603050405020304" pitchFamily="18" charset="0"/>
              <a:cs typeface="Times New Roman" panose="02020603050405020304" pitchFamily="18" charset="0"/>
            </a:endParaRPr>
          </a:p>
        </p:txBody>
      </p:sp>
      <p:sp>
        <p:nvSpPr>
          <p:cNvPr id="14" name="任意多边形 121">
            <a:extLst>
              <a:ext uri="{FF2B5EF4-FFF2-40B4-BE49-F238E27FC236}">
                <a16:creationId xmlns:a16="http://schemas.microsoft.com/office/drawing/2014/main" xmlns="" id="{1733D255-82DB-A363-CD57-52E50A2C7190}"/>
              </a:ext>
            </a:extLst>
          </p:cNvPr>
          <p:cNvSpPr>
            <a:spLocks/>
          </p:cNvSpPr>
          <p:nvPr/>
        </p:nvSpPr>
        <p:spPr bwMode="auto">
          <a:xfrm>
            <a:off x="2915126" y="4813972"/>
            <a:ext cx="840623"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CC9C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smtClean="0">
                <a:solidFill>
                  <a:prstClr val="black">
                    <a:lumMod val="85000"/>
                    <a:lumOff val="15000"/>
                  </a:prstClr>
                </a:solidFill>
                <a:latin typeface="Times New Roman" panose="02020603050405020304" pitchFamily="18" charset="0"/>
                <a:ea typeface="小考拉体" panose="02000503000000000000" pitchFamily="2" charset="-122"/>
                <a:cs typeface="Times New Roman" panose="02020603050405020304" pitchFamily="18" charset="0"/>
              </a:rPr>
              <a:t>04</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5" name="矩形 12">
            <a:extLst>
              <a:ext uri="{FF2B5EF4-FFF2-40B4-BE49-F238E27FC236}">
                <a16:creationId xmlns:a16="http://schemas.microsoft.com/office/drawing/2014/main" xmlns="" id="{B44F9433-C166-2820-98BE-4B4E41F95E30}"/>
              </a:ext>
            </a:extLst>
          </p:cNvPr>
          <p:cNvSpPr/>
          <p:nvPr/>
        </p:nvSpPr>
        <p:spPr>
          <a:xfrm>
            <a:off x="3804681" y="4856975"/>
            <a:ext cx="4153274"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sz="2400" dirty="0">
                <a:sym typeface="Wingdings"/>
              </a:rPr>
              <a:t></a:t>
            </a:r>
            <a:r>
              <a:rPr lang="en-US" sz="2400" dirty="0"/>
              <a:t> </a:t>
            </a:r>
            <a:r>
              <a:rPr lang="en-US" sz="2400" dirty="0" err="1"/>
              <a:t>Thông</a:t>
            </a:r>
            <a:r>
              <a:rPr lang="en-US" sz="2400" dirty="0"/>
              <a:t> </a:t>
            </a:r>
            <a:r>
              <a:rPr lang="en-US" sz="2400" dirty="0" err="1"/>
              <a:t>điệp</a:t>
            </a:r>
            <a:r>
              <a:rPr lang="en-US" sz="2400" dirty="0"/>
              <a:t> </a:t>
            </a:r>
            <a:r>
              <a:rPr lang="en-US" sz="2400" dirty="0" err="1"/>
              <a:t>sống</a:t>
            </a:r>
            <a:r>
              <a:rPr lang="en-US" sz="2400" dirty="0"/>
              <a:t> </a:t>
            </a:r>
            <a:r>
              <a:rPr lang="en-US" sz="2400" dirty="0" err="1"/>
              <a:t>tích</a:t>
            </a:r>
            <a:r>
              <a:rPr lang="en-US" sz="2400" dirty="0"/>
              <a:t> </a:t>
            </a:r>
            <a:r>
              <a:rPr lang="en-US" sz="2400" dirty="0" err="1"/>
              <a:t>cực</a:t>
            </a:r>
            <a:r>
              <a:rPr lang="en-US" sz="2400" dirty="0"/>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6" name="任意多边形 121">
            <a:extLst>
              <a:ext uri="{FF2B5EF4-FFF2-40B4-BE49-F238E27FC236}">
                <a16:creationId xmlns:a16="http://schemas.microsoft.com/office/drawing/2014/main" xmlns="" id="{1733D255-82DB-A363-CD57-52E50A2C7190}"/>
              </a:ext>
            </a:extLst>
          </p:cNvPr>
          <p:cNvSpPr>
            <a:spLocks/>
          </p:cNvSpPr>
          <p:nvPr/>
        </p:nvSpPr>
        <p:spPr bwMode="auto">
          <a:xfrm>
            <a:off x="2905454" y="3583208"/>
            <a:ext cx="840623" cy="112083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70AD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a:solidFill>
                  <a:prstClr val="black">
                    <a:lumMod val="85000"/>
                    <a:lumOff val="15000"/>
                  </a:prstClr>
                </a:solidFill>
                <a:latin typeface="Times New Roman" panose="02020603050405020304" pitchFamily="18" charset="0"/>
                <a:ea typeface="小考拉体" panose="02000503000000000000" pitchFamily="2" charset="-122"/>
                <a:cs typeface="Times New Roman" panose="02020603050405020304" pitchFamily="18" charset="0"/>
              </a:rPr>
              <a:t>03</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17" name="矩形 12">
            <a:extLst>
              <a:ext uri="{FF2B5EF4-FFF2-40B4-BE49-F238E27FC236}">
                <a16:creationId xmlns:a16="http://schemas.microsoft.com/office/drawing/2014/main" xmlns="" id="{BDF177C2-E46B-4CDC-9C11-69EBCFD8DB56}"/>
              </a:ext>
            </a:extLst>
          </p:cNvPr>
          <p:cNvSpPr/>
          <p:nvPr/>
        </p:nvSpPr>
        <p:spPr>
          <a:xfrm>
            <a:off x="3804681" y="3912791"/>
            <a:ext cx="4153274"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wrap="square">
            <a:spAutoFit/>
          </a:bodyPr>
          <a:lstStyle/>
          <a:p>
            <a:r>
              <a:rPr lang="en-US" sz="2400" dirty="0" err="1"/>
              <a:t>Ước</a:t>
            </a:r>
            <a:r>
              <a:rPr lang="en-US" sz="2400" dirty="0"/>
              <a:t> </a:t>
            </a:r>
            <a:r>
              <a:rPr lang="en-US" sz="2400" dirty="0" err="1"/>
              <a:t>mơ</a:t>
            </a:r>
            <a:r>
              <a:rPr lang="en-US" sz="2400" dirty="0">
                <a:sym typeface="Wingdings"/>
              </a:rPr>
              <a:t></a:t>
            </a:r>
            <a:r>
              <a:rPr lang="en-US" sz="2400" dirty="0"/>
              <a:t> </a:t>
            </a:r>
            <a:r>
              <a:rPr lang="en-US" sz="2400" dirty="0" err="1"/>
              <a:t>Giải</a:t>
            </a:r>
            <a:r>
              <a:rPr lang="en-US" sz="2400" dirty="0"/>
              <a:t> </a:t>
            </a:r>
            <a:r>
              <a:rPr lang="en-US" sz="2400" dirty="0" err="1"/>
              <a:t>pháp</a:t>
            </a:r>
            <a:endParaRPr lang="en-US" sz="2400" dirty="0">
              <a:solidFill>
                <a:schemeClr val="tx1"/>
              </a:solidFill>
              <a:latin typeface="+mj-lt"/>
            </a:endParaRPr>
          </a:p>
        </p:txBody>
      </p:sp>
      <p:pic>
        <p:nvPicPr>
          <p:cNvPr id="18" name="图片 38">
            <a:extLst>
              <a:ext uri="{FF2B5EF4-FFF2-40B4-BE49-F238E27FC236}">
                <a16:creationId xmlns:a16="http://schemas.microsoft.com/office/drawing/2014/main" xmlns="" id="{5A7403B8-E4ED-4934-D55D-11D4A5DFD4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485" y="3423907"/>
            <a:ext cx="2087656" cy="2843469"/>
          </a:xfrm>
          <a:prstGeom prst="rect">
            <a:avLst/>
          </a:prstGeom>
        </p:spPr>
      </p:pic>
    </p:spTree>
    <p:extLst>
      <p:ext uri="{BB962C8B-B14F-4D97-AF65-F5344CB8AC3E}">
        <p14:creationId xmlns:p14="http://schemas.microsoft.com/office/powerpoint/2010/main" val="182227651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023o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010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WordArt 5"/>
          <p:cNvSpPr>
            <a:spLocks noChangeArrowheads="1" noChangeShapeType="1" noTextEdit="1"/>
          </p:cNvSpPr>
          <p:nvPr/>
        </p:nvSpPr>
        <p:spPr bwMode="auto">
          <a:xfrm>
            <a:off x="2514600" y="2819400"/>
            <a:ext cx="3810000" cy="523875"/>
          </a:xfrm>
          <a:prstGeom prst="rect">
            <a:avLst/>
          </a:prstGeom>
        </p:spPr>
        <p:txBody>
          <a:bodyPr wrap="none" fromWordArt="1">
            <a:prstTxWarp prst="textPlain">
              <a:avLst>
                <a:gd name="adj" fmla="val 50000"/>
              </a:avLst>
            </a:prstTxWarp>
          </a:bodyPr>
          <a:lstStyle/>
          <a:p>
            <a:pPr algn="ctr"/>
            <a:r>
              <a:rPr lang="vi-VN" sz="3600" kern="10">
                <a:ln w="9525">
                  <a:solidFill>
                    <a:srgbClr val="FF00FF"/>
                  </a:solidFill>
                  <a:round/>
                  <a:headEnd/>
                  <a:tailEnd/>
                </a:ln>
                <a:solidFill>
                  <a:srgbClr val="003366"/>
                </a:solidFill>
                <a:effectLst>
                  <a:outerShdw dist="45791" dir="2021404" algn="ctr" rotWithShape="0">
                    <a:srgbClr val="B2B2B2">
                      <a:alpha val="80000"/>
                    </a:srgbClr>
                  </a:outerShdw>
                </a:effectLst>
                <a:latin typeface="Times New Roman"/>
                <a:cs typeface="Times New Roman"/>
              </a:rPr>
              <a:t>Cảm ơn các em!</a:t>
            </a:r>
            <a:endParaRPr lang="en-US" sz="3600" kern="10">
              <a:ln w="9525">
                <a:solidFill>
                  <a:srgbClr val="FF00FF"/>
                </a:solidFill>
                <a:round/>
                <a:headEnd/>
                <a:tailEnd/>
              </a:ln>
              <a:solidFill>
                <a:srgbClr val="003366"/>
              </a:solidFill>
              <a:effectLst>
                <a:outerShdw dist="45791" dir="2021404" algn="ctr" rotWithShape="0">
                  <a:srgbClr val="B2B2B2">
                    <a:alpha val="80000"/>
                  </a:srgbClr>
                </a:outerShdw>
              </a:effectLst>
              <a:latin typeface="Times New Roman"/>
              <a:cs typeface="Times New Roman"/>
            </a:endParaRPr>
          </a:p>
        </p:txBody>
      </p:sp>
    </p:spTree>
    <p:extLst>
      <p:ext uri="{BB962C8B-B14F-4D97-AF65-F5344CB8AC3E}">
        <p14:creationId xmlns:p14="http://schemas.microsoft.com/office/powerpoint/2010/main" val="1131181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fltVal val="0"/>
                                          </p:val>
                                        </p:tav>
                                        <p:tav tm="100000">
                                          <p:val>
                                            <p:strVal val="#ppt_w"/>
                                          </p:val>
                                        </p:tav>
                                      </p:tavLst>
                                    </p:anim>
                                    <p:anim calcmode="lin" valueType="num">
                                      <p:cBhvr>
                                        <p:cTn id="8" dur="1000" fill="hold"/>
                                        <p:tgtEl>
                                          <p:spTgt spid="28676"/>
                                        </p:tgtEl>
                                        <p:attrNameLst>
                                          <p:attrName>ppt_h</p:attrName>
                                        </p:attrNameLst>
                                      </p:cBhvr>
                                      <p:tavLst>
                                        <p:tav tm="0">
                                          <p:val>
                                            <p:fltVal val="0"/>
                                          </p:val>
                                        </p:tav>
                                        <p:tav tm="100000">
                                          <p:val>
                                            <p:strVal val="#ppt_h"/>
                                          </p:val>
                                        </p:tav>
                                      </p:tavLst>
                                    </p:anim>
                                    <p:anim calcmode="lin" valueType="num">
                                      <p:cBhvr>
                                        <p:cTn id="9" dur="1000" fill="hold"/>
                                        <p:tgtEl>
                                          <p:spTgt spid="28676"/>
                                        </p:tgtEl>
                                        <p:attrNameLst>
                                          <p:attrName>style.rotation</p:attrName>
                                        </p:attrNameLst>
                                      </p:cBhvr>
                                      <p:tavLst>
                                        <p:tav tm="0">
                                          <p:val>
                                            <p:fltVal val="90"/>
                                          </p:val>
                                        </p:tav>
                                        <p:tav tm="100000">
                                          <p:val>
                                            <p:fltVal val="0"/>
                                          </p:val>
                                        </p:tav>
                                      </p:tavLst>
                                    </p:anim>
                                    <p:animEffect transition="in" filter="fade">
                                      <p:cBhvr>
                                        <p:cTn id="10" dur="1000"/>
                                        <p:tgtEl>
                                          <p:spTgt spid="28676"/>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8677"/>
                                        </p:tgtEl>
                                        <p:attrNameLst>
                                          <p:attrName>style.visibility</p:attrName>
                                        </p:attrNameLst>
                                      </p:cBhvr>
                                      <p:to>
                                        <p:strVal val="visible"/>
                                      </p:to>
                                    </p:set>
                                    <p:anim calcmode="lin" valueType="num">
                                      <p:cBhvr>
                                        <p:cTn id="13" dur="1000" fill="hold"/>
                                        <p:tgtEl>
                                          <p:spTgt spid="28677"/>
                                        </p:tgtEl>
                                        <p:attrNameLst>
                                          <p:attrName>ppt_w</p:attrName>
                                        </p:attrNameLst>
                                      </p:cBhvr>
                                      <p:tavLst>
                                        <p:tav tm="0">
                                          <p:val>
                                            <p:fltVal val="0"/>
                                          </p:val>
                                        </p:tav>
                                        <p:tav tm="100000">
                                          <p:val>
                                            <p:strVal val="#ppt_w"/>
                                          </p:val>
                                        </p:tav>
                                      </p:tavLst>
                                    </p:anim>
                                    <p:anim calcmode="lin" valueType="num">
                                      <p:cBhvr>
                                        <p:cTn id="14" dur="1000" fill="hold"/>
                                        <p:tgtEl>
                                          <p:spTgt spid="28677"/>
                                        </p:tgtEl>
                                        <p:attrNameLst>
                                          <p:attrName>ppt_h</p:attrName>
                                        </p:attrNameLst>
                                      </p:cBhvr>
                                      <p:tavLst>
                                        <p:tav tm="0">
                                          <p:val>
                                            <p:fltVal val="0"/>
                                          </p:val>
                                        </p:tav>
                                        <p:tav tm="100000">
                                          <p:val>
                                            <p:strVal val="#ppt_h"/>
                                          </p:val>
                                        </p:tav>
                                      </p:tavLst>
                                    </p:anim>
                                    <p:anim calcmode="lin" valueType="num">
                                      <p:cBhvr>
                                        <p:cTn id="15" dur="1000" fill="hold"/>
                                        <p:tgtEl>
                                          <p:spTgt spid="28677"/>
                                        </p:tgtEl>
                                        <p:attrNameLst>
                                          <p:attrName>style.rotation</p:attrName>
                                        </p:attrNameLst>
                                      </p:cBhvr>
                                      <p:tavLst>
                                        <p:tav tm="0">
                                          <p:val>
                                            <p:fltVal val="90"/>
                                          </p:val>
                                        </p:tav>
                                        <p:tav tm="100000">
                                          <p:val>
                                            <p:fltVal val="0"/>
                                          </p:val>
                                        </p:tav>
                                      </p:tavLst>
                                    </p:anim>
                                    <p:animEffect transition="in" filter="fade">
                                      <p:cBhvr>
                                        <p:cTn id="16" dur="1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81362"/>
              </p:ext>
            </p:extLst>
          </p:nvPr>
        </p:nvGraphicFramePr>
        <p:xfrm>
          <a:off x="3061855" y="1717964"/>
          <a:ext cx="274320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tblGrid>
              <a:tr h="548640">
                <a:tc>
                  <a:txBody>
                    <a:bodyPr/>
                    <a:lstStyle/>
                    <a:p>
                      <a:r>
                        <a:rPr lang="en-US" sz="2800" dirty="0" smtClean="0">
                          <a:solidFill>
                            <a:srgbClr val="002060"/>
                          </a:solidFill>
                          <a:latin typeface="Times New Roman" pitchFamily="18" charset="0"/>
                          <a:cs typeface="Times New Roman" pitchFamily="18" charset="0"/>
                        </a:rPr>
                        <a:t>D</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A</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C00000"/>
                          </a:solidFill>
                          <a:latin typeface="Times New Roman" pitchFamily="18" charset="0"/>
                          <a:cs typeface="Times New Roman" pitchFamily="18" charset="0"/>
                        </a:rPr>
                        <a:t>Đ</a:t>
                      </a:r>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E</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N</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70313501"/>
              </p:ext>
            </p:extLst>
          </p:nvPr>
        </p:nvGraphicFramePr>
        <p:xfrm>
          <a:off x="3073854" y="1706187"/>
          <a:ext cx="274320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tblGrid>
              <a:tr h="548640">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16498110"/>
              </p:ext>
            </p:extLst>
          </p:nvPr>
        </p:nvGraphicFramePr>
        <p:xfrm>
          <a:off x="2542309" y="2272145"/>
          <a:ext cx="274320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tblGrid>
              <a:tr h="548640">
                <a:tc>
                  <a:txBody>
                    <a:bodyPr/>
                    <a:lstStyle/>
                    <a:p>
                      <a:r>
                        <a:rPr lang="en-US" sz="2800" dirty="0" smtClean="0">
                          <a:solidFill>
                            <a:srgbClr val="002060"/>
                          </a:solidFill>
                          <a:latin typeface="Times New Roman" pitchFamily="18" charset="0"/>
                          <a:cs typeface="Times New Roman" pitchFamily="18" charset="0"/>
                        </a:rPr>
                        <a:t>K</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C00000"/>
                          </a:solidFill>
                          <a:latin typeface="Times New Roman" pitchFamily="18" charset="0"/>
                          <a:cs typeface="Times New Roman" pitchFamily="18" charset="0"/>
                        </a:rPr>
                        <a:t>Ì</a:t>
                      </a:r>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T</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H</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Ị</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67988634"/>
              </p:ext>
            </p:extLst>
          </p:nvPr>
        </p:nvGraphicFramePr>
        <p:xfrm>
          <a:off x="2535382" y="2246513"/>
          <a:ext cx="2743200" cy="555568"/>
        </p:xfrm>
        <a:graphic>
          <a:graphicData uri="http://schemas.openxmlformats.org/drawingml/2006/table">
            <a:tbl>
              <a:tblPr firstRow="1" bandRow="1">
                <a:tableStyleId>{5C22544A-7EE6-4342-B048-85BDC9FD1C3A}</a:tableStyleId>
              </a:tblPr>
              <a:tblGrid>
                <a:gridCol w="548640"/>
                <a:gridCol w="548640"/>
                <a:gridCol w="548640"/>
                <a:gridCol w="548640"/>
                <a:gridCol w="548640"/>
              </a:tblGrid>
              <a:tr h="555568">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72991214"/>
              </p:ext>
            </p:extLst>
          </p:nvPr>
        </p:nvGraphicFramePr>
        <p:xfrm>
          <a:off x="3581400" y="2819400"/>
          <a:ext cx="2194560" cy="548640"/>
        </p:xfrm>
        <a:graphic>
          <a:graphicData uri="http://schemas.openxmlformats.org/drawingml/2006/table">
            <a:tbl>
              <a:tblPr firstRow="1" bandRow="1">
                <a:tableStyleId>{5C22544A-7EE6-4342-B048-85BDC9FD1C3A}</a:tableStyleId>
              </a:tblPr>
              <a:tblGrid>
                <a:gridCol w="548640"/>
                <a:gridCol w="548640"/>
                <a:gridCol w="548640"/>
                <a:gridCol w="548640"/>
              </a:tblGrid>
              <a:tr h="548640">
                <a:tc>
                  <a:txBody>
                    <a:bodyPr/>
                    <a:lstStyle/>
                    <a:p>
                      <a:r>
                        <a:rPr lang="en-US" sz="2800" dirty="0" smtClean="0">
                          <a:solidFill>
                            <a:srgbClr val="C00000"/>
                          </a:solidFill>
                        </a:rPr>
                        <a:t>N</a:t>
                      </a:r>
                      <a:endParaRPr lang="en-US" sz="2800" dirty="0">
                        <a:solidFill>
                          <a:srgbClr val="C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Ô</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L</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Ệ</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78157069"/>
              </p:ext>
            </p:extLst>
          </p:nvPr>
        </p:nvGraphicFramePr>
        <p:xfrm>
          <a:off x="3595255" y="2826326"/>
          <a:ext cx="2194560" cy="548640"/>
        </p:xfrm>
        <a:graphic>
          <a:graphicData uri="http://schemas.openxmlformats.org/drawingml/2006/table">
            <a:tbl>
              <a:tblPr firstRow="1" bandRow="1">
                <a:tableStyleId>{5C22544A-7EE6-4342-B048-85BDC9FD1C3A}</a:tableStyleId>
              </a:tblPr>
              <a:tblGrid>
                <a:gridCol w="548640"/>
                <a:gridCol w="548640"/>
                <a:gridCol w="548640"/>
                <a:gridCol w="548640"/>
              </a:tblGrid>
              <a:tr h="548640">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27468905"/>
              </p:ext>
            </p:extLst>
          </p:nvPr>
        </p:nvGraphicFramePr>
        <p:xfrm>
          <a:off x="1600200" y="3429000"/>
          <a:ext cx="5486400" cy="518160"/>
        </p:xfrm>
        <a:graphic>
          <a:graphicData uri="http://schemas.openxmlformats.org/drawingml/2006/table">
            <a:tbl>
              <a:tblPr firstRow="1" bandRow="1">
                <a:tableStyleId>{5C22544A-7EE6-4342-B048-85BDC9FD1C3A}</a:tableStyleId>
              </a:tblPr>
              <a:tblGrid>
                <a:gridCol w="548640"/>
                <a:gridCol w="548640"/>
                <a:gridCol w="548640"/>
                <a:gridCol w="548640"/>
                <a:gridCol w="548640"/>
                <a:gridCol w="548640"/>
                <a:gridCol w="548640"/>
                <a:gridCol w="548640"/>
                <a:gridCol w="548640"/>
                <a:gridCol w="548640"/>
              </a:tblGrid>
              <a:tr h="457200">
                <a:tc>
                  <a:txBody>
                    <a:bodyPr/>
                    <a:lstStyle/>
                    <a:p>
                      <a:r>
                        <a:rPr lang="en-US" sz="2800" dirty="0" smtClean="0">
                          <a:solidFill>
                            <a:srgbClr val="002060"/>
                          </a:solidFill>
                        </a:rPr>
                        <a:t>L</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Ò</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C00000"/>
                          </a:solidFill>
                        </a:rPr>
                        <a:t>N</a:t>
                      </a:r>
                      <a:endParaRPr lang="en-US" sz="2800" dirty="0">
                        <a:solidFill>
                          <a:srgbClr val="C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G</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N</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C00000"/>
                          </a:solidFill>
                        </a:rPr>
                        <a:t>H</a:t>
                      </a:r>
                      <a:endParaRPr lang="en-US" sz="2800" dirty="0">
                        <a:solidFill>
                          <a:srgbClr val="C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Â</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N</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Á</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rPr>
                        <a:t>I</a:t>
                      </a:r>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75360961"/>
              </p:ext>
            </p:extLst>
          </p:nvPr>
        </p:nvGraphicFramePr>
        <p:xfrm>
          <a:off x="1620981" y="3380509"/>
          <a:ext cx="5444840" cy="580506"/>
        </p:xfrm>
        <a:graphic>
          <a:graphicData uri="http://schemas.openxmlformats.org/drawingml/2006/table">
            <a:tbl>
              <a:tblPr firstRow="1" bandRow="1">
                <a:tableStyleId>{5C22544A-7EE6-4342-B048-85BDC9FD1C3A}</a:tableStyleId>
              </a:tblPr>
              <a:tblGrid>
                <a:gridCol w="544484"/>
                <a:gridCol w="544484"/>
                <a:gridCol w="544484"/>
                <a:gridCol w="544484"/>
                <a:gridCol w="544484"/>
                <a:gridCol w="544484"/>
                <a:gridCol w="544484"/>
                <a:gridCol w="544484"/>
                <a:gridCol w="544484"/>
                <a:gridCol w="544484"/>
              </a:tblGrid>
              <a:tr h="580506">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C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C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06462196"/>
              </p:ext>
            </p:extLst>
          </p:nvPr>
        </p:nvGraphicFramePr>
        <p:xfrm>
          <a:off x="2715491" y="3946237"/>
          <a:ext cx="493776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gridCol w="548640"/>
                <a:gridCol w="548640"/>
                <a:gridCol w="548640"/>
                <a:gridCol w="548640"/>
              </a:tblGrid>
              <a:tr h="548640">
                <a:tc>
                  <a:txBody>
                    <a:bodyPr/>
                    <a:lstStyle/>
                    <a:p>
                      <a:r>
                        <a:rPr lang="en-US" sz="2800" dirty="0" smtClean="0">
                          <a:solidFill>
                            <a:srgbClr val="002060"/>
                          </a:solidFill>
                          <a:latin typeface="Times New Roman" pitchFamily="18" charset="0"/>
                          <a:cs typeface="Times New Roman" pitchFamily="18" charset="0"/>
                        </a:rPr>
                        <a:t>C</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Ă</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N</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C00000"/>
                          </a:solidFill>
                          <a:latin typeface="Times New Roman" pitchFamily="18" charset="0"/>
                          <a:cs typeface="Times New Roman" pitchFamily="18" charset="0"/>
                        </a:rPr>
                        <a:t>G</a:t>
                      </a:r>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T</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H</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C00000"/>
                          </a:solidFill>
                          <a:latin typeface="Times New Roman" pitchFamily="18" charset="0"/>
                          <a:cs typeface="Times New Roman" pitchFamily="18" charset="0"/>
                        </a:rPr>
                        <a:t>Ẳ</a:t>
                      </a:r>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N</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G</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66436143"/>
              </p:ext>
            </p:extLst>
          </p:nvPr>
        </p:nvGraphicFramePr>
        <p:xfrm>
          <a:off x="2687782" y="3948545"/>
          <a:ext cx="493776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gridCol w="548640"/>
                <a:gridCol w="548640"/>
                <a:gridCol w="548640"/>
                <a:gridCol w="548640"/>
              </a:tblGrid>
              <a:tr h="548640">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19075104"/>
              </p:ext>
            </p:extLst>
          </p:nvPr>
        </p:nvGraphicFramePr>
        <p:xfrm>
          <a:off x="2182091" y="4495800"/>
          <a:ext cx="438912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gridCol w="548640"/>
                <a:gridCol w="548640"/>
                <a:gridCol w="548640"/>
              </a:tblGrid>
              <a:tr h="548640">
                <a:tc>
                  <a:txBody>
                    <a:bodyPr/>
                    <a:lstStyle/>
                    <a:p>
                      <a:r>
                        <a:rPr lang="en-US" sz="2800" dirty="0" smtClean="0">
                          <a:solidFill>
                            <a:srgbClr val="C00000"/>
                          </a:solidFill>
                          <a:latin typeface="Times New Roman" pitchFamily="18" charset="0"/>
                          <a:cs typeface="Times New Roman" pitchFamily="18" charset="0"/>
                        </a:rPr>
                        <a:t>B</a:t>
                      </a:r>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I</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Ể</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U</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T</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Ì</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N</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800" dirty="0" smtClean="0">
                          <a:solidFill>
                            <a:srgbClr val="002060"/>
                          </a:solidFill>
                          <a:latin typeface="Times New Roman" pitchFamily="18" charset="0"/>
                          <a:cs typeface="Times New Roman" pitchFamily="18" charset="0"/>
                        </a:rPr>
                        <a:t>H</a:t>
                      </a:r>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39790647"/>
              </p:ext>
            </p:extLst>
          </p:nvPr>
        </p:nvGraphicFramePr>
        <p:xfrm>
          <a:off x="2209800" y="4495800"/>
          <a:ext cx="438912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gridCol w="548640"/>
                <a:gridCol w="548640"/>
                <a:gridCol w="548640"/>
              </a:tblGrid>
              <a:tr h="548640">
                <a:tc>
                  <a:txBody>
                    <a:bodyPr/>
                    <a:lstStyle/>
                    <a:p>
                      <a:endParaRPr lang="en-US" sz="2800" dirty="0">
                        <a:solidFill>
                          <a:srgbClr val="C0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2800"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16" name="Flowchart: Connector 15">
            <a:hlinkClick r:id="rId2" action="ppaction://hlinksldjump"/>
          </p:cNvPr>
          <p:cNvSpPr/>
          <p:nvPr/>
        </p:nvSpPr>
        <p:spPr>
          <a:xfrm>
            <a:off x="661555" y="1676400"/>
            <a:ext cx="685800" cy="53340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17" name="Flowchart: Connector 16">
            <a:hlinkClick r:id="rId3" action="ppaction://hlinksldjump"/>
          </p:cNvPr>
          <p:cNvSpPr/>
          <p:nvPr/>
        </p:nvSpPr>
        <p:spPr>
          <a:xfrm>
            <a:off x="619991" y="2254827"/>
            <a:ext cx="685800" cy="53340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18" name="Flowchart: Connector 17">
            <a:hlinkClick r:id="rId4" action="ppaction://hlinksldjump"/>
          </p:cNvPr>
          <p:cNvSpPr/>
          <p:nvPr/>
        </p:nvSpPr>
        <p:spPr>
          <a:xfrm>
            <a:off x="592282" y="2843645"/>
            <a:ext cx="685800" cy="53340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19" name="Flowchart: Connector 18">
            <a:hlinkClick r:id="rId5" action="ppaction://hlinksldjump"/>
          </p:cNvPr>
          <p:cNvSpPr/>
          <p:nvPr/>
        </p:nvSpPr>
        <p:spPr>
          <a:xfrm>
            <a:off x="592282" y="3401290"/>
            <a:ext cx="685800" cy="53340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sp>
        <p:nvSpPr>
          <p:cNvPr id="20" name="Flowchart: Connector 19">
            <a:hlinkClick r:id="rId6" action="ppaction://hlinksldjump"/>
          </p:cNvPr>
          <p:cNvSpPr/>
          <p:nvPr/>
        </p:nvSpPr>
        <p:spPr>
          <a:xfrm>
            <a:off x="592282" y="3986645"/>
            <a:ext cx="685800" cy="53340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p>
        </p:txBody>
      </p:sp>
      <p:sp>
        <p:nvSpPr>
          <p:cNvPr id="21" name="Flowchart: Connector 20">
            <a:hlinkClick r:id="rId7" action="ppaction://hlinksldjump"/>
          </p:cNvPr>
          <p:cNvSpPr/>
          <p:nvPr/>
        </p:nvSpPr>
        <p:spPr>
          <a:xfrm>
            <a:off x="550718" y="4572000"/>
            <a:ext cx="685800" cy="533400"/>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6</a:t>
            </a:r>
            <a:endParaRPr lang="en-US" sz="2400" b="1" dirty="0"/>
          </a:p>
        </p:txBody>
      </p:sp>
      <p:graphicFrame>
        <p:nvGraphicFramePr>
          <p:cNvPr id="24" name="Table 23"/>
          <p:cNvGraphicFramePr>
            <a:graphicFrameLocks noGrp="1"/>
          </p:cNvGraphicFramePr>
          <p:nvPr>
            <p:extLst>
              <p:ext uri="{D42A27DB-BD31-4B8C-83A1-F6EECF244321}">
                <p14:modId xmlns:p14="http://schemas.microsoft.com/office/powerpoint/2010/main" val="1338635121"/>
              </p:ext>
            </p:extLst>
          </p:nvPr>
        </p:nvGraphicFramePr>
        <p:xfrm>
          <a:off x="2971800" y="5715000"/>
          <a:ext cx="438912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gridCol w="548640"/>
                <a:gridCol w="548640"/>
                <a:gridCol w="548640"/>
              </a:tblGrid>
              <a:tr h="548640">
                <a:tc>
                  <a:txBody>
                    <a:bodyPr/>
                    <a:lstStyle/>
                    <a:p>
                      <a:r>
                        <a:rPr lang="en-US" sz="2800" b="1" dirty="0" smtClean="0">
                          <a:solidFill>
                            <a:schemeClr val="bg1"/>
                          </a:solidFill>
                          <a:latin typeface="Times New Roman" pitchFamily="18" charset="0"/>
                          <a:cs typeface="Times New Roman" pitchFamily="18" charset="0"/>
                        </a:rPr>
                        <a:t>B</a:t>
                      </a:r>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r>
                        <a:rPr lang="en-US" sz="2800" b="1" dirty="0" smtClean="0">
                          <a:solidFill>
                            <a:schemeClr val="bg1"/>
                          </a:solidFill>
                          <a:latin typeface="Times New Roman" pitchFamily="18" charset="0"/>
                          <a:cs typeface="Times New Roman" pitchFamily="18" charset="0"/>
                        </a:rPr>
                        <a:t>Ì</a:t>
                      </a:r>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r>
                        <a:rPr lang="en-US" sz="2800" b="1" dirty="0" smtClean="0">
                          <a:solidFill>
                            <a:schemeClr val="bg1"/>
                          </a:solidFill>
                          <a:latin typeface="Times New Roman" pitchFamily="18" charset="0"/>
                          <a:cs typeface="Times New Roman" pitchFamily="18" charset="0"/>
                        </a:rPr>
                        <a:t>N</a:t>
                      </a:r>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r>
                        <a:rPr lang="en-US" sz="2800" b="1" dirty="0" smtClean="0">
                          <a:solidFill>
                            <a:schemeClr val="bg1"/>
                          </a:solidFill>
                          <a:latin typeface="Times New Roman" pitchFamily="18" charset="0"/>
                          <a:cs typeface="Times New Roman" pitchFamily="18" charset="0"/>
                        </a:rPr>
                        <a:t>H</a:t>
                      </a:r>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r>
                        <a:rPr lang="en-US" sz="2800" b="1" dirty="0" smtClean="0">
                          <a:solidFill>
                            <a:schemeClr val="bg1"/>
                          </a:solidFill>
                          <a:latin typeface="Times New Roman" pitchFamily="18" charset="0"/>
                          <a:cs typeface="Times New Roman" pitchFamily="18" charset="0"/>
                        </a:rPr>
                        <a:t>Đ</a:t>
                      </a:r>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r>
                        <a:rPr lang="en-US" sz="2800" b="1" dirty="0" smtClean="0">
                          <a:solidFill>
                            <a:schemeClr val="bg1"/>
                          </a:solidFill>
                          <a:latin typeface="Times New Roman" pitchFamily="18" charset="0"/>
                          <a:cs typeface="Times New Roman" pitchFamily="18" charset="0"/>
                        </a:rPr>
                        <a:t>Ẳ</a:t>
                      </a:r>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r>
                        <a:rPr lang="en-US" sz="2800" b="1" dirty="0" smtClean="0">
                          <a:solidFill>
                            <a:schemeClr val="bg1"/>
                          </a:solidFill>
                          <a:latin typeface="Times New Roman" pitchFamily="18" charset="0"/>
                          <a:cs typeface="Times New Roman" pitchFamily="18" charset="0"/>
                        </a:rPr>
                        <a:t>N</a:t>
                      </a:r>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r>
                        <a:rPr lang="en-US" sz="2800" b="1" dirty="0" smtClean="0">
                          <a:solidFill>
                            <a:schemeClr val="bg1"/>
                          </a:solidFill>
                          <a:latin typeface="Times New Roman" pitchFamily="18" charset="0"/>
                          <a:cs typeface="Times New Roman" pitchFamily="18" charset="0"/>
                        </a:rPr>
                        <a:t>G</a:t>
                      </a:r>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562895659"/>
              </p:ext>
            </p:extLst>
          </p:nvPr>
        </p:nvGraphicFramePr>
        <p:xfrm>
          <a:off x="2971800" y="5715000"/>
          <a:ext cx="4389120" cy="548640"/>
        </p:xfrm>
        <a:graphic>
          <a:graphicData uri="http://schemas.openxmlformats.org/drawingml/2006/table">
            <a:tbl>
              <a:tblPr firstRow="1" bandRow="1">
                <a:tableStyleId>{5C22544A-7EE6-4342-B048-85BDC9FD1C3A}</a:tableStyleId>
              </a:tblPr>
              <a:tblGrid>
                <a:gridCol w="548640"/>
                <a:gridCol w="548640"/>
                <a:gridCol w="548640"/>
                <a:gridCol w="548640"/>
                <a:gridCol w="548640"/>
                <a:gridCol w="548640"/>
                <a:gridCol w="548640"/>
                <a:gridCol w="548640"/>
              </a:tblGrid>
              <a:tr h="548640">
                <a:tc>
                  <a:txBody>
                    <a:bodyPr/>
                    <a:lstStyle/>
                    <a:p>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endParaRPr lang="en-US" sz="2800" b="1" dirty="0">
                        <a:solidFill>
                          <a:schemeClr val="bg1"/>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r>
            </a:tbl>
          </a:graphicData>
        </a:graphic>
      </p:graphicFrame>
      <p:sp>
        <p:nvSpPr>
          <p:cNvPr id="27" name="TextBox 26"/>
          <p:cNvSpPr txBox="1"/>
          <p:nvPr/>
        </p:nvSpPr>
        <p:spPr>
          <a:xfrm>
            <a:off x="935182" y="5715000"/>
            <a:ext cx="1579418" cy="461665"/>
          </a:xfrm>
          <a:prstGeom prst="rect">
            <a:avLst/>
          </a:prstGeom>
          <a:noFill/>
        </p:spPr>
        <p:txBody>
          <a:bodyPr wrap="square" rtlCol="0">
            <a:spAutoFit/>
          </a:bodyPr>
          <a:lstStyle/>
          <a:p>
            <a:r>
              <a:rPr lang="en-US" sz="2400" b="1" dirty="0" smtClean="0">
                <a:solidFill>
                  <a:srgbClr val="C00000"/>
                </a:solidFill>
              </a:rPr>
              <a:t>TỪ KHÓA</a:t>
            </a:r>
            <a:endParaRPr lang="en-US" sz="2400" b="1" dirty="0">
              <a:solidFill>
                <a:srgbClr val="C00000"/>
              </a:solidFill>
            </a:endParaRPr>
          </a:p>
        </p:txBody>
      </p:sp>
      <p:sp>
        <p:nvSpPr>
          <p:cNvPr id="28" name="Rectangle 27"/>
          <p:cNvSpPr/>
          <p:nvPr/>
        </p:nvSpPr>
        <p:spPr>
          <a:xfrm>
            <a:off x="2646773" y="457200"/>
            <a:ext cx="3594574" cy="646331"/>
          </a:xfrm>
          <a:prstGeom prst="rect">
            <a:avLst/>
          </a:prstGeom>
          <a:noFill/>
        </p:spPr>
        <p:txBody>
          <a:bodyPr wrap="none" lIns="91440" tIns="45720" rIns="91440" bIns="45720">
            <a:spAutoFit/>
          </a:bodyPr>
          <a:lstStyle/>
          <a:p>
            <a:pPr algn="ctr"/>
            <a:r>
              <a:rPr lang="en-US" sz="3600" b="1" spc="50" dirty="0" smtClean="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rPr>
              <a:t>TRÒ CHƠI Ô CHỮ</a:t>
            </a:r>
            <a:endParaRPr lang="en-US" sz="3600" b="1" cap="none" spc="50" dirty="0">
              <a:ln w="13500">
                <a:solidFill>
                  <a:schemeClr val="accent1">
                    <a:shade val="2500"/>
                    <a:alpha val="6500"/>
                  </a:schemeClr>
                </a:solidFill>
                <a:prstDash val="solid"/>
              </a:ln>
              <a:solidFill>
                <a:srgbClr val="C00000">
                  <a:alpha val="95000"/>
                </a:srgb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520188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1981200"/>
          </a:xfrm>
          <a:solidFill>
            <a:schemeClr val="accent1">
              <a:lumMod val="20000"/>
              <a:lumOff val="80000"/>
            </a:schemeClr>
          </a:solidFill>
        </p:spPr>
        <p:txBody>
          <a:bodyPr>
            <a:normAutofit/>
          </a:bodyPr>
          <a:lstStyle/>
          <a:p>
            <a:pPr algn="l"/>
            <a:r>
              <a:rPr lang="en-US" sz="2800" b="1" dirty="0" err="1" smtClean="0">
                <a:solidFill>
                  <a:srgbClr val="C00000"/>
                </a:solidFill>
                <a:latin typeface="Times New Roman" pitchFamily="18" charset="0"/>
                <a:cs typeface="Times New Roman" pitchFamily="18" charset="0"/>
              </a:rPr>
              <a:t>Hàng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ngang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số</a:t>
            </a:r>
            <a:r>
              <a:rPr lang="en-US" sz="2800" b="1" dirty="0" smtClean="0">
                <a:solidFill>
                  <a:srgbClr val="C00000"/>
                </a:solidFill>
                <a:latin typeface="Times New Roman" pitchFamily="18" charset="0"/>
                <a:cs typeface="Times New Roman" pitchFamily="18" charset="0"/>
              </a:rPr>
              <a:t> </a:t>
            </a:r>
            <a:r>
              <a:rPr lang="vi-VN" sz="2800" b="1" dirty="0" smtClean="0">
                <a:solidFill>
                  <a:srgbClr val="C00000"/>
                </a:solidFill>
                <a:latin typeface="Times New Roman" pitchFamily="18" charset="0"/>
                <a:cs typeface="Times New Roman" pitchFamily="18" charset="0"/>
              </a:rPr>
              <a:t>1</a:t>
            </a:r>
            <a:r>
              <a:rPr lang="vi-VN" sz="2800" b="1" i="1" dirty="0">
                <a:solidFill>
                  <a:srgbClr val="C00000"/>
                </a:solidFill>
                <a:latin typeface="Times New Roman" pitchFamily="18" charset="0"/>
                <a:cs typeface="Times New Roman" pitchFamily="18" charset="0"/>
              </a:rPr>
              <a:t>: </a:t>
            </a:r>
            <a:r>
              <a:rPr lang="en-US" sz="2800" b="1" i="1" dirty="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5 </a:t>
            </a:r>
            <a:r>
              <a:rPr lang="en-US" sz="2800" b="1" i="1" dirty="0" err="1" smtClean="0">
                <a:solidFill>
                  <a:srgbClr val="C00000"/>
                </a:solidFill>
                <a:latin typeface="Times New Roman" pitchFamily="18" charset="0"/>
                <a:cs typeface="Times New Roman" pitchFamily="18" charset="0"/>
              </a:rPr>
              <a:t>chữ</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cái</a:t>
            </a:r>
            <a:r>
              <a:rPr lang="en-US" sz="2800" b="1" i="1" dirty="0" smtClean="0">
                <a:solidFill>
                  <a:srgbClr val="C00000"/>
                </a:solidFill>
                <a:latin typeface="Times New Roman" pitchFamily="18" charset="0"/>
                <a:cs typeface="Times New Roman" pitchFamily="18" charset="0"/>
              </a:rPr>
              <a:t/>
            </a:r>
            <a:br>
              <a:rPr lang="en-US" sz="2800" b="1" i="1" dirty="0" smtClean="0">
                <a:solidFill>
                  <a:srgbClr val="C00000"/>
                </a:solidFill>
                <a:latin typeface="Times New Roman" pitchFamily="18" charset="0"/>
                <a:cs typeface="Times New Roman" pitchFamily="18" charset="0"/>
              </a:rPr>
            </a:br>
            <a:r>
              <a:rPr lang="en-US" sz="2800" b="1" i="1" dirty="0" smtClean="0">
                <a:solidFill>
                  <a:srgbClr val="002060"/>
                </a:solidFill>
                <a:latin typeface="Times New Roman" pitchFamily="18" charset="0"/>
                <a:cs typeface="Times New Roman" pitchFamily="18" charset="0"/>
              </a:rPr>
              <a:t>            </a:t>
            </a:r>
            <a:br>
              <a:rPr lang="en-US" sz="2800" b="1" i="1" dirty="0" smtClean="0">
                <a:solidFill>
                  <a:srgbClr val="002060"/>
                </a:solidFill>
                <a:latin typeface="Times New Roman" pitchFamily="18" charset="0"/>
                <a:cs typeface="Times New Roman" pitchFamily="18" charset="0"/>
              </a:rPr>
            </a:br>
            <a:r>
              <a:rPr lang="en-US" sz="2800" b="1" i="1" dirty="0" smtClean="0">
                <a:solidFill>
                  <a:srgbClr val="002060"/>
                </a:solidFill>
                <a:latin typeface="Times New Roman" pitchFamily="18" charset="0"/>
                <a:cs typeface="Times New Roman" pitchFamily="18" charset="0"/>
              </a:rPr>
              <a:t>   </a:t>
            </a:r>
            <a:r>
              <a:rPr lang="vi-VN" sz="2800" b="1" i="1" dirty="0" smtClean="0">
                <a:solidFill>
                  <a:srgbClr val="002060"/>
                </a:solidFill>
                <a:latin typeface="Times New Roman" pitchFamily="18" charset="0"/>
                <a:cs typeface="Times New Roman" pitchFamily="18" charset="0"/>
              </a:rPr>
              <a:t>Nê-gô-it </a:t>
            </a:r>
            <a:r>
              <a:rPr lang="vi-VN" sz="2800" b="1" i="1" dirty="0">
                <a:solidFill>
                  <a:srgbClr val="002060"/>
                </a:solidFill>
                <a:latin typeface="Times New Roman" pitchFamily="18" charset="0"/>
                <a:cs typeface="Times New Roman" pitchFamily="18" charset="0"/>
              </a:rPr>
              <a:t>là chủng tộc có màu da gì?</a:t>
            </a:r>
            <a:r>
              <a:rPr lang="en-US" sz="2800" dirty="0">
                <a:solidFill>
                  <a:srgbClr val="002060"/>
                </a:solidFill>
                <a:latin typeface="Times New Roman" pitchFamily="18" charset="0"/>
                <a:cs typeface="Times New Roman" pitchFamily="18" charset="0"/>
              </a:rPr>
              <a:t/>
            </a:r>
            <a:br>
              <a:rPr lang="en-US" sz="2800" dirty="0">
                <a:solidFill>
                  <a:srgbClr val="002060"/>
                </a:solidFill>
                <a:latin typeface="Times New Roman" pitchFamily="18" charset="0"/>
                <a:cs typeface="Times New Roman" pitchFamily="18" charset="0"/>
              </a:rPr>
            </a:br>
            <a:endParaRPr lang="en-US" sz="2800" dirty="0">
              <a:solidFill>
                <a:srgbClr val="002060"/>
              </a:solidFill>
              <a:latin typeface="Times New Roman" pitchFamily="18" charset="0"/>
              <a:cs typeface="Times New Roman" pitchFamily="18" charset="0"/>
            </a:endParaRPr>
          </a:p>
        </p:txBody>
      </p:sp>
      <p:sp>
        <p:nvSpPr>
          <p:cNvPr id="4" name="Up Arrow Callout 3">
            <a:hlinkClick r:id="rId2" action="ppaction://hlinksldjump"/>
          </p:cNvPr>
          <p:cNvSpPr/>
          <p:nvPr/>
        </p:nvSpPr>
        <p:spPr>
          <a:xfrm>
            <a:off x="381000" y="5105400"/>
            <a:ext cx="533400" cy="609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324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2590800"/>
          </a:xfrm>
          <a:solidFill>
            <a:schemeClr val="accent1">
              <a:lumMod val="20000"/>
              <a:lumOff val="80000"/>
            </a:schemeClr>
          </a:solidFill>
        </p:spPr>
        <p:txBody>
          <a:bodyPr>
            <a:noAutofit/>
          </a:bodyPr>
          <a:lstStyle/>
          <a:p>
            <a:pPr algn="l"/>
            <a:r>
              <a:rPr lang="en-US" sz="2800" b="1" dirty="0" err="1" smtClean="0">
                <a:solidFill>
                  <a:srgbClr val="C00000"/>
                </a:solidFill>
                <a:latin typeface="Times New Roman" pitchFamily="18" charset="0"/>
                <a:cs typeface="Times New Roman" pitchFamily="18" charset="0"/>
              </a:rPr>
              <a:t>Hàng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ngang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số</a:t>
            </a:r>
            <a:r>
              <a:rPr lang="en-US" sz="2800" b="1" dirty="0" smtClean="0">
                <a:solidFill>
                  <a:srgbClr val="C00000"/>
                </a:solidFill>
                <a:latin typeface="Times New Roman" pitchFamily="18" charset="0"/>
                <a:cs typeface="Times New Roman" pitchFamily="18" charset="0"/>
              </a:rPr>
              <a:t> 2</a:t>
            </a:r>
            <a:r>
              <a:rPr lang="vi-VN" sz="2800" b="1" i="1" dirty="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 5 </a:t>
            </a:r>
            <a:r>
              <a:rPr lang="en-US" sz="2800" b="1" i="1" dirty="0" err="1" smtClean="0">
                <a:solidFill>
                  <a:srgbClr val="C00000"/>
                </a:solidFill>
                <a:latin typeface="Times New Roman" pitchFamily="18" charset="0"/>
                <a:cs typeface="Times New Roman" pitchFamily="18" charset="0"/>
              </a:rPr>
              <a:t>chữ</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cái</a:t>
            </a:r>
            <a:r>
              <a:rPr lang="en-US" sz="2800" b="1" i="1" dirty="0" smtClean="0">
                <a:solidFill>
                  <a:srgbClr val="C00000"/>
                </a:solidFill>
                <a:latin typeface="Times New Roman" pitchFamily="18" charset="0"/>
                <a:cs typeface="Times New Roman" pitchFamily="18" charset="0"/>
              </a:rPr>
              <a:t/>
            </a:r>
            <a:br>
              <a:rPr lang="en-US" sz="2800" b="1" i="1" dirty="0" smtClean="0">
                <a:solidFill>
                  <a:srgbClr val="C00000"/>
                </a:solidFill>
                <a:latin typeface="Times New Roman" pitchFamily="18" charset="0"/>
                <a:cs typeface="Times New Roman" pitchFamily="18" charset="0"/>
              </a:rPr>
            </a:br>
            <a:r>
              <a:rPr lang="en-US" sz="2800" b="1" i="1" dirty="0" smtClean="0">
                <a:latin typeface="Times New Roman" pitchFamily="18" charset="0"/>
                <a:cs typeface="Times New Roman" pitchFamily="18" charset="0"/>
              </a:rPr>
              <a:t>   </a:t>
            </a:r>
            <a:br>
              <a:rPr lang="en-US" sz="2800" b="1" i="1" dirty="0" smtClean="0">
                <a:latin typeface="Times New Roman" pitchFamily="18" charset="0"/>
                <a:cs typeface="Times New Roman" pitchFamily="18" charset="0"/>
              </a:rPr>
            </a:br>
            <a:r>
              <a:rPr lang="en-US" sz="2800" b="1" i="1" dirty="0" err="1" smtClean="0">
                <a:latin typeface="Times New Roman" pitchFamily="18" charset="0"/>
                <a:cs typeface="Times New Roman" pitchFamily="18" charset="0"/>
              </a:rPr>
              <a:t>Đây</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chỉ</a:t>
            </a:r>
            <a:r>
              <a:rPr lang="en-US" sz="2800" b="1" i="1" dirty="0">
                <a:latin typeface="Times New Roman" pitchFamily="18" charset="0"/>
                <a:cs typeface="Times New Roman" pitchFamily="18" charset="0"/>
              </a:rPr>
              <a:t> </a:t>
            </a:r>
            <a:r>
              <a:rPr lang="vi-VN" sz="2800" b="1" i="1" dirty="0">
                <a:latin typeface="Times New Roman" pitchFamily="18" charset="0"/>
                <a:cs typeface="Times New Roman" pitchFamily="18" charset="0"/>
              </a:rPr>
              <a:t>sự phân biệt đối xử đối với một nhóm người, một địa điểm hoặc một quốc gia có thể xác định được.</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4" name="Up Arrow Callout 3">
            <a:hlinkClick r:id="rId2" action="ppaction://hlinksldjump"/>
          </p:cNvPr>
          <p:cNvSpPr/>
          <p:nvPr/>
        </p:nvSpPr>
        <p:spPr>
          <a:xfrm>
            <a:off x="381000" y="5105400"/>
            <a:ext cx="533400" cy="609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029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676400"/>
            <a:ext cx="8229600" cy="2590800"/>
          </a:xfrm>
          <a:solidFill>
            <a:schemeClr val="accent1">
              <a:lumMod val="20000"/>
              <a:lumOff val="80000"/>
            </a:schemeClr>
          </a:solidFill>
        </p:spPr>
        <p:txBody>
          <a:bodyPr>
            <a:noAutofit/>
          </a:bodyPr>
          <a:lstStyle/>
          <a:p>
            <a:pPr algn="l"/>
            <a:r>
              <a:rPr lang="en-US" sz="2800" b="1" dirty="0" err="1" smtClean="0">
                <a:solidFill>
                  <a:srgbClr val="C00000"/>
                </a:solidFill>
                <a:latin typeface="Times New Roman" pitchFamily="18" charset="0"/>
                <a:cs typeface="Times New Roman" pitchFamily="18" charset="0"/>
              </a:rPr>
              <a:t>Hàng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ngang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số</a:t>
            </a:r>
            <a:r>
              <a:rPr lang="en-US" sz="2800" b="1" dirty="0" smtClean="0">
                <a:solidFill>
                  <a:srgbClr val="C00000"/>
                </a:solidFill>
                <a:latin typeface="Times New Roman" pitchFamily="18" charset="0"/>
                <a:cs typeface="Times New Roman" pitchFamily="18" charset="0"/>
              </a:rPr>
              <a:t> 3</a:t>
            </a:r>
            <a:r>
              <a:rPr lang="vi-VN" sz="2800" b="1" i="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 4 </a:t>
            </a:r>
            <a:r>
              <a:rPr lang="en-US" sz="2800" b="1" i="1" dirty="0" err="1" smtClean="0">
                <a:solidFill>
                  <a:srgbClr val="C00000"/>
                </a:solidFill>
                <a:latin typeface="Times New Roman" pitchFamily="18" charset="0"/>
                <a:cs typeface="Times New Roman" pitchFamily="18" charset="0"/>
              </a:rPr>
              <a:t>chữ</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cái</a:t>
            </a:r>
            <a:r>
              <a:rPr lang="en-US" sz="2800" b="1" i="1" dirty="0" smtClean="0">
                <a:solidFill>
                  <a:srgbClr val="C00000"/>
                </a:solidFill>
                <a:latin typeface="Times New Roman" pitchFamily="18" charset="0"/>
                <a:cs typeface="Times New Roman" pitchFamily="18" charset="0"/>
              </a:rPr>
              <a:t/>
            </a:r>
            <a:br>
              <a:rPr lang="en-US" sz="2800" b="1" i="1" dirty="0" smtClean="0">
                <a:solidFill>
                  <a:srgbClr val="C00000"/>
                </a:solidFill>
                <a:latin typeface="Times New Roman" pitchFamily="18" charset="0"/>
                <a:cs typeface="Times New Roman" pitchFamily="18" charset="0"/>
              </a:rPr>
            </a:br>
            <a:r>
              <a:rPr lang="en-US" sz="2800" b="1" i="1" dirty="0" smtClean="0">
                <a:latin typeface="Times New Roman" pitchFamily="18" charset="0"/>
                <a:cs typeface="Times New Roman" pitchFamily="18" charset="0"/>
              </a:rPr>
              <a:t>  </a:t>
            </a:r>
            <a:br>
              <a:rPr lang="en-US" sz="2800" b="1" i="1" dirty="0" smtClean="0">
                <a:latin typeface="Times New Roman" pitchFamily="18" charset="0"/>
                <a:cs typeface="Times New Roman" pitchFamily="18" charset="0"/>
              </a:rPr>
            </a:br>
            <a:r>
              <a:rPr lang="en-US" sz="2800" b="1" i="1" dirty="0" smtClean="0">
                <a:latin typeface="Times New Roman" pitchFamily="18" charset="0"/>
                <a:cs typeface="Times New Roman" pitchFamily="18" charset="0"/>
              </a:rPr>
              <a:t> </a:t>
            </a:r>
            <a:r>
              <a:rPr lang="vi-VN" sz="2800" b="1" i="1" dirty="0"/>
              <a:t>Những người bị bắt buộc phải làm việc không lương cho chủ, bị tước mất quyền con người được gọi là gì?</a:t>
            </a:r>
            <a:r>
              <a:rPr lang="en-US" sz="2800" dirty="0"/>
              <a:t/>
            </a:r>
            <a:br>
              <a:rPr lang="en-US" sz="2800" dirty="0"/>
            </a:br>
            <a:endParaRPr lang="en-US" sz="2800" dirty="0">
              <a:latin typeface="Times New Roman" pitchFamily="18" charset="0"/>
              <a:cs typeface="Times New Roman" pitchFamily="18" charset="0"/>
            </a:endParaRPr>
          </a:p>
        </p:txBody>
      </p:sp>
      <p:sp>
        <p:nvSpPr>
          <p:cNvPr id="5" name="Up Arrow Callout 4">
            <a:hlinkClick r:id="rId2" action="ppaction://hlinksldjump"/>
          </p:cNvPr>
          <p:cNvSpPr/>
          <p:nvPr/>
        </p:nvSpPr>
        <p:spPr>
          <a:xfrm>
            <a:off x="381000" y="5105400"/>
            <a:ext cx="533400" cy="609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666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676400"/>
            <a:ext cx="8229600" cy="2590800"/>
          </a:xfrm>
          <a:solidFill>
            <a:schemeClr val="accent1">
              <a:lumMod val="20000"/>
              <a:lumOff val="80000"/>
            </a:schemeClr>
          </a:solidFill>
        </p:spPr>
        <p:txBody>
          <a:bodyPr>
            <a:noAutofit/>
          </a:bodyPr>
          <a:lstStyle/>
          <a:p>
            <a:pPr algn="l"/>
            <a:r>
              <a:rPr lang="en-US" sz="2800" b="1" dirty="0" err="1" smtClean="0">
                <a:solidFill>
                  <a:srgbClr val="C00000"/>
                </a:solidFill>
                <a:latin typeface="Times New Roman" pitchFamily="18" charset="0"/>
                <a:cs typeface="Times New Roman" pitchFamily="18" charset="0"/>
              </a:rPr>
              <a:t>Hàng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ngang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số</a:t>
            </a:r>
            <a:r>
              <a:rPr lang="en-US" sz="2800" b="1" dirty="0" smtClean="0">
                <a:solidFill>
                  <a:srgbClr val="C00000"/>
                </a:solidFill>
                <a:latin typeface="Times New Roman" pitchFamily="18" charset="0"/>
                <a:cs typeface="Times New Roman" pitchFamily="18" charset="0"/>
              </a:rPr>
              <a:t> 4</a:t>
            </a:r>
            <a:r>
              <a:rPr lang="vi-VN" sz="2800" b="1" i="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 10 </a:t>
            </a:r>
            <a:r>
              <a:rPr lang="en-US" sz="2800" b="1" i="1" dirty="0" err="1" smtClean="0">
                <a:solidFill>
                  <a:srgbClr val="C00000"/>
                </a:solidFill>
                <a:latin typeface="Times New Roman" pitchFamily="18" charset="0"/>
                <a:cs typeface="Times New Roman" pitchFamily="18" charset="0"/>
              </a:rPr>
              <a:t>chữ</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cái</a:t>
            </a:r>
            <a:r>
              <a:rPr lang="en-US" sz="2800" b="1" i="1" dirty="0" smtClean="0">
                <a:solidFill>
                  <a:srgbClr val="C00000"/>
                </a:solidFill>
                <a:latin typeface="Times New Roman" pitchFamily="18" charset="0"/>
                <a:cs typeface="Times New Roman" pitchFamily="18" charset="0"/>
              </a:rPr>
              <a:t/>
            </a:r>
            <a:br>
              <a:rPr lang="en-US" sz="2800" b="1" i="1" dirty="0" smtClean="0">
                <a:solidFill>
                  <a:srgbClr val="C00000"/>
                </a:solidFill>
                <a:latin typeface="Times New Roman" pitchFamily="18" charset="0"/>
                <a:cs typeface="Times New Roman" pitchFamily="18" charset="0"/>
              </a:rPr>
            </a:br>
            <a:r>
              <a:rPr lang="en-US" sz="2800" b="1" i="1" dirty="0" smtClean="0">
                <a:latin typeface="Times New Roman" pitchFamily="18" charset="0"/>
                <a:cs typeface="Times New Roman" pitchFamily="18" charset="0"/>
              </a:rPr>
              <a:t>  </a:t>
            </a:r>
            <a:br>
              <a:rPr lang="en-US" sz="2800" b="1" i="1" dirty="0" smtClean="0">
                <a:latin typeface="Times New Roman" pitchFamily="18" charset="0"/>
                <a:cs typeface="Times New Roman" pitchFamily="18" charset="0"/>
              </a:rPr>
            </a:b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Một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phẩm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chất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đặc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biệt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mỗi</a:t>
            </a:r>
            <a:r>
              <a:rPr lang="en-US" sz="2800" b="1" i="1" dirty="0">
                <a:latin typeface="Times New Roman" pitchFamily="18" charset="0"/>
                <a:cs typeface="Times New Roman" pitchFamily="18" charset="0"/>
              </a:rPr>
              <a:t> con </a:t>
            </a:r>
            <a:r>
              <a:rPr lang="en-US" sz="2800" b="1" i="1" dirty="0" err="1">
                <a:latin typeface="Times New Roman" pitchFamily="18" charset="0"/>
                <a:cs typeface="Times New Roman" pitchFamily="18" charset="0"/>
              </a:rPr>
              <a:t>người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luôn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yêu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sẵn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sàng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giúp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người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cần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5" name="Up Arrow Callout 4">
            <a:hlinkClick r:id="rId2" action="ppaction://hlinksldjump"/>
          </p:cNvPr>
          <p:cNvSpPr/>
          <p:nvPr/>
        </p:nvSpPr>
        <p:spPr>
          <a:xfrm>
            <a:off x="381000" y="5105400"/>
            <a:ext cx="533400" cy="609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77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676400"/>
            <a:ext cx="8229600" cy="2590800"/>
          </a:xfrm>
          <a:solidFill>
            <a:schemeClr val="accent1">
              <a:lumMod val="20000"/>
              <a:lumOff val="80000"/>
            </a:schemeClr>
          </a:solidFill>
        </p:spPr>
        <p:txBody>
          <a:bodyPr>
            <a:noAutofit/>
          </a:bodyPr>
          <a:lstStyle/>
          <a:p>
            <a:pPr algn="l"/>
            <a:r>
              <a:rPr lang="en-US" sz="2800" b="1" dirty="0" err="1" smtClean="0">
                <a:solidFill>
                  <a:srgbClr val="C00000"/>
                </a:solidFill>
                <a:latin typeface="Times New Roman" pitchFamily="18" charset="0"/>
                <a:cs typeface="Times New Roman" pitchFamily="18" charset="0"/>
              </a:rPr>
              <a:t>Hàng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ngang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số</a:t>
            </a:r>
            <a:r>
              <a:rPr lang="en-US" sz="2800" b="1" dirty="0" smtClean="0">
                <a:solidFill>
                  <a:srgbClr val="C00000"/>
                </a:solidFill>
                <a:latin typeface="Times New Roman" pitchFamily="18" charset="0"/>
                <a:cs typeface="Times New Roman" pitchFamily="18" charset="0"/>
              </a:rPr>
              <a:t> 5</a:t>
            </a:r>
            <a:r>
              <a:rPr lang="vi-VN" sz="2800" b="1" i="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 9 </a:t>
            </a:r>
            <a:r>
              <a:rPr lang="en-US" sz="2800" b="1" i="1" dirty="0" err="1" smtClean="0">
                <a:solidFill>
                  <a:srgbClr val="C00000"/>
                </a:solidFill>
                <a:latin typeface="Times New Roman" pitchFamily="18" charset="0"/>
                <a:cs typeface="Times New Roman" pitchFamily="18" charset="0"/>
              </a:rPr>
              <a:t>chữ</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cái</a:t>
            </a:r>
            <a:r>
              <a:rPr lang="en-US" sz="2800" b="1" i="1" dirty="0" smtClean="0">
                <a:solidFill>
                  <a:srgbClr val="C00000"/>
                </a:solidFill>
                <a:latin typeface="Times New Roman" pitchFamily="18" charset="0"/>
                <a:cs typeface="Times New Roman" pitchFamily="18" charset="0"/>
              </a:rPr>
              <a:t/>
            </a:r>
            <a:br>
              <a:rPr lang="en-US" sz="2800" b="1" i="1" dirty="0" smtClean="0">
                <a:solidFill>
                  <a:srgbClr val="C00000"/>
                </a:solidFill>
                <a:latin typeface="Times New Roman" pitchFamily="18" charset="0"/>
                <a:cs typeface="Times New Roman" pitchFamily="18" charset="0"/>
              </a:rPr>
            </a:br>
            <a:r>
              <a:rPr lang="en-US" sz="2800" b="1" i="1" dirty="0" smtClean="0">
                <a:latin typeface="Times New Roman" pitchFamily="18" charset="0"/>
                <a:cs typeface="Times New Roman" pitchFamily="18" charset="0"/>
              </a:rPr>
              <a:t>  </a:t>
            </a:r>
            <a:br>
              <a:rPr lang="en-US" sz="2800" b="1" i="1" dirty="0" smtClean="0">
                <a:latin typeface="Times New Roman" pitchFamily="18" charset="0"/>
                <a:cs typeface="Times New Roman" pitchFamily="18" charset="0"/>
              </a:rPr>
            </a:b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Đây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hiện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tượng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thần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trạng</a:t>
            </a:r>
            <a:r>
              <a:rPr lang="en-US" sz="2800" b="1" i="1" dirty="0">
                <a:latin typeface="Times New Roman" pitchFamily="18" charset="0"/>
                <a:cs typeface="Times New Roman" pitchFamily="18" charset="0"/>
              </a:rPr>
              <a:t> lo </a:t>
            </a:r>
            <a:r>
              <a:rPr lang="en-US" sz="2800" b="1" i="1" dirty="0" err="1">
                <a:latin typeface="Times New Roman" pitchFamily="18" charset="0"/>
                <a:cs typeface="Times New Roman" pitchFamily="18" charset="0"/>
              </a:rPr>
              <a:t>lắng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mệt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mỏi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bất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ổn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định</a:t>
            </a:r>
            <a:r>
              <a:rPr lang="en-US" sz="2800" b="1" i="1" dirty="0">
                <a:latin typeface="Times New Roman" pitchFamily="18" charset="0"/>
                <a:cs typeface="Times New Roman" pitchFamily="18" charset="0"/>
              </a:rPr>
              <a:t>.</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5" name="Up Arrow Callout 4">
            <a:hlinkClick r:id="rId2" action="ppaction://hlinksldjump"/>
          </p:cNvPr>
          <p:cNvSpPr/>
          <p:nvPr/>
        </p:nvSpPr>
        <p:spPr>
          <a:xfrm>
            <a:off x="381000" y="5105400"/>
            <a:ext cx="533400" cy="609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28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229600" cy="1828800"/>
          </a:xfrm>
          <a:solidFill>
            <a:schemeClr val="accent1">
              <a:lumMod val="20000"/>
              <a:lumOff val="80000"/>
            </a:schemeClr>
          </a:solidFill>
        </p:spPr>
        <p:txBody>
          <a:bodyPr>
            <a:noAutofit/>
          </a:bodyPr>
          <a:lstStyle/>
          <a:p>
            <a:pPr algn="l"/>
            <a:r>
              <a:rPr lang="en-US" sz="2800" b="1" dirty="0" err="1" smtClean="0">
                <a:solidFill>
                  <a:srgbClr val="C00000"/>
                </a:solidFill>
                <a:latin typeface="Times New Roman" pitchFamily="18" charset="0"/>
                <a:cs typeface="Times New Roman" pitchFamily="18" charset="0"/>
              </a:rPr>
              <a:t>Hàng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ngang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số</a:t>
            </a:r>
            <a:r>
              <a:rPr lang="en-US" sz="2800" b="1" dirty="0" smtClean="0">
                <a:solidFill>
                  <a:srgbClr val="C00000"/>
                </a:solidFill>
                <a:latin typeface="Times New Roman" pitchFamily="18" charset="0"/>
                <a:cs typeface="Times New Roman" pitchFamily="18" charset="0"/>
              </a:rPr>
              <a:t> 6</a:t>
            </a:r>
            <a:r>
              <a:rPr lang="vi-VN" sz="2800" b="1" i="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 8 </a:t>
            </a:r>
            <a:r>
              <a:rPr lang="en-US" sz="2800" b="1" i="1" dirty="0" err="1" smtClean="0">
                <a:solidFill>
                  <a:srgbClr val="C00000"/>
                </a:solidFill>
                <a:latin typeface="Times New Roman" pitchFamily="18" charset="0"/>
                <a:cs typeface="Times New Roman" pitchFamily="18" charset="0"/>
              </a:rPr>
              <a:t>chữ</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cái</a:t>
            </a:r>
            <a:r>
              <a:rPr lang="en-US" sz="2800" b="1" i="1" dirty="0" smtClean="0">
                <a:solidFill>
                  <a:srgbClr val="C00000"/>
                </a:solidFill>
                <a:latin typeface="Times New Roman" pitchFamily="18" charset="0"/>
                <a:cs typeface="Times New Roman" pitchFamily="18" charset="0"/>
              </a:rPr>
              <a:t/>
            </a:r>
            <a:br>
              <a:rPr lang="en-US" sz="2800" b="1" i="1" dirty="0" smtClean="0">
                <a:solidFill>
                  <a:srgbClr val="C00000"/>
                </a:solidFill>
                <a:latin typeface="Times New Roman" pitchFamily="18" charset="0"/>
                <a:cs typeface="Times New Roman" pitchFamily="18" charset="0"/>
              </a:rPr>
            </a:br>
            <a:r>
              <a:rPr lang="en-US" sz="2800" b="1" i="1" dirty="0" smtClean="0">
                <a:latin typeface="Times New Roman" pitchFamily="18" charset="0"/>
                <a:cs typeface="Times New Roman" pitchFamily="18" charset="0"/>
              </a:rPr>
              <a:t>   </a:t>
            </a:r>
            <a:br>
              <a:rPr lang="en-US" sz="2800" b="1" i="1" dirty="0" smtClean="0">
                <a:latin typeface="Times New Roman" pitchFamily="18" charset="0"/>
                <a:cs typeface="Times New Roman" pitchFamily="18" charset="0"/>
              </a:rPr>
            </a:br>
            <a:r>
              <a:rPr lang="vi-VN" sz="2800" b="1" i="1" dirty="0"/>
              <a:t>Hình ảnh  sau gợi đến hành động nào</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57462"/>
            <a:ext cx="4256553"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9674"/>
            <a:ext cx="3678957" cy="235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Up Arrow Callout 6">
            <a:hlinkClick r:id="rId4" action="ppaction://hlinksldjump"/>
          </p:cNvPr>
          <p:cNvSpPr/>
          <p:nvPr/>
        </p:nvSpPr>
        <p:spPr>
          <a:xfrm>
            <a:off x="381000" y="5105400"/>
            <a:ext cx="533400" cy="6096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0576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0.2"/>
</p:tagLst>
</file>

<file path=ppt/tags/tag2.xml><?xml version="1.0" encoding="utf-8"?>
<p:tagLst xmlns:a="http://schemas.openxmlformats.org/drawingml/2006/main" xmlns:r="http://schemas.openxmlformats.org/officeDocument/2006/relationships" xmlns:p="http://schemas.openxmlformats.org/presentationml/2006/main">
  <p:tag name="PA" val="v5.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1147</Words>
  <Application>Microsoft Office PowerPoint</Application>
  <PresentationFormat>On-screen Show (4:3)</PresentationFormat>
  <Paragraphs>184</Paragraphs>
  <Slides>29</Slides>
  <Notes>6</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Hàng ngang số 1:  5 chữ cái                 Nê-gô-it là chủng tộc có màu da gì? </vt:lpstr>
      <vt:lpstr>Hàng ngang số 2:  5 chữ cái     Đây là từ chỉ sự phân biệt đối xử đối với một nhóm người, một địa điểm hoặc một quốc gia có thể xác định được. </vt:lpstr>
      <vt:lpstr>Hàng ngang số 3:  4 chữ cái     Những người bị bắt buộc phải làm việc không lương cho chủ, bị tước mất quyền con người được gọi là gì? </vt:lpstr>
      <vt:lpstr>Hàng ngang số 4:  10 chữ cái     Một phẩm chất  đặc biệt trong mỗi con người, luôn yêu thương, sẵn sàng giúp đỡ người khác mà không cần sự đền đáp </vt:lpstr>
      <vt:lpstr>Hàng ngang số 5:  9 chữ cái     Đây là hiện tượng tinh thần rơi vào tình trạng lo lắng, mệt mỏi, bất ổn định. </vt:lpstr>
      <vt:lpstr>Hàng ngang số 6:  8 chữ cái     Hình ảnh  sau gợi đến hành động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Phan Danh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Tommy_Phan</dc:creator>
  <cp:lastModifiedBy>Tommy_Phan</cp:lastModifiedBy>
  <cp:revision>49</cp:revision>
  <dcterms:created xsi:type="dcterms:W3CDTF">2023-08-10T01:43:53Z</dcterms:created>
  <dcterms:modified xsi:type="dcterms:W3CDTF">2023-08-10T10:09:56Z</dcterms:modified>
</cp:coreProperties>
</file>