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7" r:id="rId3"/>
    <p:sldId id="258" r:id="rId4"/>
    <p:sldId id="323" r:id="rId5"/>
    <p:sldId id="264" r:id="rId6"/>
    <p:sldId id="324" r:id="rId7"/>
    <p:sldId id="325" r:id="rId8"/>
    <p:sldId id="331" r:id="rId9"/>
    <p:sldId id="327" r:id="rId10"/>
    <p:sldId id="339" r:id="rId11"/>
    <p:sldId id="340" r:id="rId12"/>
    <p:sldId id="32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26D4C-628C-4520-9C41-AD4ADEC77B8B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81270-742B-4FCF-B004-D5F030F40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5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5C99-A0BB-423E-893C-90CF0E893FF8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36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5C99-A0BB-423E-893C-90CF0E893FF8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17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5C99-A0BB-423E-893C-90CF0E893FF8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5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5C99-A0BB-423E-893C-90CF0E893FF8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1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5C99-A0BB-423E-893C-90CF0E893FF8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7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5C99-A0BB-423E-893C-90CF0E893FF8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84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5C99-A0BB-423E-893C-90CF0E893FF8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44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5C99-A0BB-423E-893C-90CF0E893FF8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59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5C99-A0BB-423E-893C-90CF0E893FF8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22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5C99-A0BB-423E-893C-90CF0E893FF8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4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35" name="Google Shape;11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36" name="Google Shape;113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05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A286-DD16-E9A6-55ED-4034044BB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D3DD0-73D8-8ABE-A1DD-E7624EAEA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AB6B6-A8AB-CCB1-5BC4-81A2D27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6F93-1D84-432F-A686-0AC4D17165C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83185-B921-664D-1544-41C999C3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7F372-9C07-99EB-91EB-36A54AD8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D03-70C0-4EB9-A257-3158F9D2D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5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719A5-5B40-2F32-0960-0ABA086D4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8756F-6131-635A-5C92-DAE9CC315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8E1D7-9978-70A5-E0D3-03375B320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6F93-1D84-432F-A686-0AC4D17165C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CA830-3ECA-45A9-CC2D-0455751E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C107C-1C03-8B66-B4B5-A43F53D5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D03-70C0-4EB9-A257-3158F9D2D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5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028230-A3B9-5CBE-B46F-5E97AD7C2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F12D7-9355-46CA-372A-F6AF23765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4863D-452A-21C8-051B-9438674D9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6F93-1D84-432F-A686-0AC4D17165C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1263F-FF74-D612-8C3C-D8120F06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455A4-4887-1435-F300-6FA63D3B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D03-70C0-4EB9-A257-3158F9D2D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61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A933-0407-48A4-A882-AC881999785B}" type="datetimeFigureOut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/>
              <a:t>2023/8/11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72FE-9341-49D4-8D1A-4AE5F12C57A9}" type="slidenum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2949303" y="3613091"/>
            <a:ext cx="8286324" cy="435489"/>
          </a:xfrm>
          <a:blipFill dpi="0" rotWithShape="1">
            <a:blip r:embed="rId2"/>
            <a:srcRect/>
            <a:stretch>
              <a:fillRect t="-2000"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2949303" y="2638698"/>
            <a:ext cx="8286324" cy="922141"/>
          </a:xfrm>
        </p:spPr>
        <p:txBody>
          <a:bodyPr>
            <a:normAutofit/>
          </a:bodyPr>
          <a:lstStyle>
            <a:lvl1pPr algn="ctr">
              <a:defRPr sz="3200">
                <a:gradFill flip="none" rotWithShape="1">
                  <a:gsLst>
                    <a:gs pos="0">
                      <a:schemeClr val="accent3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 Rounded MT Bold" panose="020F0704030504030204" pitchFamily="34" charset="0"/>
              </a:defRPr>
            </a:lvl1pPr>
          </a:lstStyle>
          <a:p>
            <a:r>
              <a:rPr lang="zh-CN" altLang="en-US" dirty="0"/>
              <a:t>单击此处添加您的标题</a:t>
            </a:r>
          </a:p>
        </p:txBody>
      </p:sp>
    </p:spTree>
    <p:extLst>
      <p:ext uri="{BB962C8B-B14F-4D97-AF65-F5344CB8AC3E}">
        <p14:creationId xmlns:p14="http://schemas.microsoft.com/office/powerpoint/2010/main" val="2459423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89"/>
          <p:cNvGrpSpPr/>
          <p:nvPr/>
        </p:nvGrpSpPr>
        <p:grpSpPr>
          <a:xfrm>
            <a:off x="10999565" y="5987066"/>
            <a:ext cx="1054464" cy="469689"/>
            <a:chOff x="9841624" y="4115729"/>
            <a:chExt cx="602169" cy="268223"/>
          </a:xfrm>
        </p:grpSpPr>
        <p:sp>
          <p:nvSpPr>
            <p:cNvPr id="313" name="Google Shape;313;p8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4" name="Google Shape;314;p8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5" name="Google Shape;315;p8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6" name="Google Shape;316;p8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7" name="Google Shape;317;p8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318" name="Google Shape;318;p8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8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8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1" name="Google Shape;321;p89"/>
          <p:cNvSpPr/>
          <p:nvPr/>
        </p:nvSpPr>
        <p:spPr>
          <a:xfrm>
            <a:off x="320736" y="652896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2820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57189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38" name="Google Shape;338;p152"/>
          <p:cNvGrpSpPr/>
          <p:nvPr/>
        </p:nvGrpSpPr>
        <p:grpSpPr>
          <a:xfrm>
            <a:off x="10999565" y="5987066"/>
            <a:ext cx="1054464" cy="469689"/>
            <a:chOff x="9841624" y="4115729"/>
            <a:chExt cx="602169" cy="268223"/>
          </a:xfrm>
        </p:grpSpPr>
        <p:sp>
          <p:nvSpPr>
            <p:cNvPr id="339" name="Google Shape;339;p15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0" name="Google Shape;340;p15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1" name="Google Shape;341;p15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2" name="Google Shape;342;p15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3" name="Google Shape;343;p15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344" name="Google Shape;344;p15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5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5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7" name="Google Shape;347;p152"/>
          <p:cNvSpPr/>
          <p:nvPr/>
        </p:nvSpPr>
        <p:spPr>
          <a:xfrm>
            <a:off x="320736" y="652896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0580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3"/>
          <p:cNvSpPr txBox="1"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venir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53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351" name="Google Shape;351;p153"/>
          <p:cNvGrpSpPr/>
          <p:nvPr/>
        </p:nvGrpSpPr>
        <p:grpSpPr>
          <a:xfrm>
            <a:off x="10999565" y="5987066"/>
            <a:ext cx="1054464" cy="469689"/>
            <a:chOff x="9841624" y="4115729"/>
            <a:chExt cx="602169" cy="268223"/>
          </a:xfrm>
        </p:grpSpPr>
        <p:sp>
          <p:nvSpPr>
            <p:cNvPr id="352" name="Google Shape;352;p15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3" name="Google Shape;353;p15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4" name="Google Shape;354;p15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5" name="Google Shape;355;p15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6" name="Google Shape;356;p15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357" name="Google Shape;357;p15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5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5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0" name="Google Shape;360;p153"/>
          <p:cNvSpPr/>
          <p:nvPr/>
        </p:nvSpPr>
        <p:spPr>
          <a:xfrm>
            <a:off x="320736" y="652896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930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57189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15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57189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65" name="Google Shape;365;p154"/>
          <p:cNvGrpSpPr/>
          <p:nvPr/>
        </p:nvGrpSpPr>
        <p:grpSpPr>
          <a:xfrm>
            <a:off x="10999565" y="5987066"/>
            <a:ext cx="1054464" cy="469689"/>
            <a:chOff x="9841624" y="4115729"/>
            <a:chExt cx="602169" cy="268223"/>
          </a:xfrm>
        </p:grpSpPr>
        <p:sp>
          <p:nvSpPr>
            <p:cNvPr id="366" name="Google Shape;366;p15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7" name="Google Shape;367;p15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8" name="Google Shape;368;p15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9" name="Google Shape;369;p15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0" name="Google Shape;370;p15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371" name="Google Shape;371;p15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5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5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4" name="Google Shape;374;p154"/>
          <p:cNvSpPr/>
          <p:nvPr/>
        </p:nvSpPr>
        <p:spPr>
          <a:xfrm>
            <a:off x="320736" y="652896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9726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5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55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378" name="Google Shape;378;p155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57189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155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380" name="Google Shape;380;p155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57189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81" name="Google Shape;381;p155"/>
          <p:cNvGrpSpPr/>
          <p:nvPr/>
        </p:nvGrpSpPr>
        <p:grpSpPr>
          <a:xfrm>
            <a:off x="10999565" y="5987066"/>
            <a:ext cx="1054464" cy="469689"/>
            <a:chOff x="9841624" y="4115729"/>
            <a:chExt cx="602169" cy="268223"/>
          </a:xfrm>
        </p:grpSpPr>
        <p:sp>
          <p:nvSpPr>
            <p:cNvPr id="382" name="Google Shape;382;p15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3" name="Google Shape;383;p15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4" name="Google Shape;384;p15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5" name="Google Shape;385;p15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6" name="Google Shape;386;p15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387" name="Google Shape;387;p15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15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5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0" name="Google Shape;390;p155"/>
          <p:cNvSpPr/>
          <p:nvPr/>
        </p:nvSpPr>
        <p:spPr>
          <a:xfrm>
            <a:off x="320736" y="652896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8856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93" name="Google Shape;393;p156"/>
          <p:cNvGrpSpPr/>
          <p:nvPr/>
        </p:nvGrpSpPr>
        <p:grpSpPr>
          <a:xfrm>
            <a:off x="10999565" y="5987066"/>
            <a:ext cx="1054464" cy="469689"/>
            <a:chOff x="9841624" y="4115729"/>
            <a:chExt cx="602169" cy="268223"/>
          </a:xfrm>
        </p:grpSpPr>
        <p:sp>
          <p:nvSpPr>
            <p:cNvPr id="394" name="Google Shape;394;p15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5" name="Google Shape;395;p15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6" name="Google Shape;396;p15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7" name="Google Shape;397;p15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8" name="Google Shape;398;p15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399" name="Google Shape;399;p15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5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5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2" name="Google Shape;402;p156"/>
          <p:cNvSpPr/>
          <p:nvPr/>
        </p:nvSpPr>
        <p:spPr>
          <a:xfrm>
            <a:off x="320736" y="652896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74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57"/>
          <p:cNvSpPr txBox="1">
            <a:spLocks noGrp="1"/>
          </p:cNvSpPr>
          <p:nvPr>
            <p:ph type="body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406" name="Google Shape;406;p157"/>
          <p:cNvSpPr txBox="1">
            <a:spLocks noGrp="1"/>
          </p:cNvSpPr>
          <p:nvPr>
            <p:ph type="body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grpSp>
        <p:nvGrpSpPr>
          <p:cNvPr id="407" name="Google Shape;407;p157"/>
          <p:cNvGrpSpPr/>
          <p:nvPr/>
        </p:nvGrpSpPr>
        <p:grpSpPr>
          <a:xfrm>
            <a:off x="10999565" y="5987066"/>
            <a:ext cx="1054464" cy="469689"/>
            <a:chOff x="9841624" y="4115729"/>
            <a:chExt cx="602169" cy="268223"/>
          </a:xfrm>
        </p:grpSpPr>
        <p:sp>
          <p:nvSpPr>
            <p:cNvPr id="408" name="Google Shape;408;p15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9" name="Google Shape;409;p15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0" name="Google Shape;410;p15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1" name="Google Shape;411;p15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2" name="Google Shape;412;p15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413" name="Google Shape;413;p15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5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15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6" name="Google Shape;416;p157"/>
          <p:cNvSpPr/>
          <p:nvPr/>
        </p:nvSpPr>
        <p:spPr>
          <a:xfrm>
            <a:off x="320736" y="652896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024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DAF69-FCA3-DC7F-44F7-BA496652A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B6206-1237-59CB-6C5E-4B056450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2DEAE-6FE9-015F-24D4-14ECEC6A0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6F93-1D84-432F-A686-0AC4D17165C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FBAAC-5C60-FC2B-E7A2-BEAD6785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7BC6-9E8E-B91C-3F83-CA14DCDF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D03-70C0-4EB9-A257-3158F9D2D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6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158"/>
          <p:cNvSpPr>
            <a:spLocks noGrp="1"/>
          </p:cNvSpPr>
          <p:nvPr>
            <p:ph type="pic" idx="2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20" name="Google Shape;420;p158"/>
          <p:cNvSpPr txBox="1">
            <a:spLocks noGrp="1"/>
          </p:cNvSpPr>
          <p:nvPr>
            <p:ph type="body" idx="1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grpSp>
        <p:nvGrpSpPr>
          <p:cNvPr id="421" name="Google Shape;421;p158"/>
          <p:cNvGrpSpPr/>
          <p:nvPr/>
        </p:nvGrpSpPr>
        <p:grpSpPr>
          <a:xfrm>
            <a:off x="10999565" y="5987066"/>
            <a:ext cx="1054464" cy="469689"/>
            <a:chOff x="9841624" y="4115729"/>
            <a:chExt cx="602169" cy="268223"/>
          </a:xfrm>
        </p:grpSpPr>
        <p:sp>
          <p:nvSpPr>
            <p:cNvPr id="422" name="Google Shape;422;p15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3" name="Google Shape;423;p15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4" name="Google Shape;424;p15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5" name="Google Shape;425;p15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6" name="Google Shape;426;p15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427" name="Google Shape;427;p15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15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15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30" name="Google Shape;430;p158"/>
          <p:cNvSpPr/>
          <p:nvPr/>
        </p:nvSpPr>
        <p:spPr>
          <a:xfrm>
            <a:off x="320736" y="652896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344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57189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34" name="Google Shape;434;p159"/>
          <p:cNvGrpSpPr/>
          <p:nvPr/>
        </p:nvGrpSpPr>
        <p:grpSpPr>
          <a:xfrm>
            <a:off x="10999565" y="5987066"/>
            <a:ext cx="1054464" cy="469689"/>
            <a:chOff x="9841624" y="4115729"/>
            <a:chExt cx="602169" cy="268223"/>
          </a:xfrm>
        </p:grpSpPr>
        <p:sp>
          <p:nvSpPr>
            <p:cNvPr id="435" name="Google Shape;435;p15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6" name="Google Shape;436;p15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7" name="Google Shape;437;p15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8" name="Google Shape;438;p15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9" name="Google Shape;439;p15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440" name="Google Shape;440;p15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15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15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43" name="Google Shape;443;p159"/>
          <p:cNvSpPr/>
          <p:nvPr/>
        </p:nvSpPr>
        <p:spPr>
          <a:xfrm>
            <a:off x="320736" y="652896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1934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60"/>
          <p:cNvSpPr txBox="1">
            <a:spLocks noGrp="1"/>
          </p:cNvSpPr>
          <p:nvPr>
            <p:ph type="title"/>
          </p:nvPr>
        </p:nvSpPr>
        <p:spPr>
          <a:xfrm rot="5400000">
            <a:off x="7133433" y="1956597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160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3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57189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47" name="Google Shape;447;p160"/>
          <p:cNvGrpSpPr/>
          <p:nvPr/>
        </p:nvGrpSpPr>
        <p:grpSpPr>
          <a:xfrm>
            <a:off x="10999565" y="5987066"/>
            <a:ext cx="1054464" cy="469689"/>
            <a:chOff x="9841624" y="4115729"/>
            <a:chExt cx="602169" cy="268223"/>
          </a:xfrm>
        </p:grpSpPr>
        <p:sp>
          <p:nvSpPr>
            <p:cNvPr id="448" name="Google Shape;448;p16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9" name="Google Shape;449;p16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0" name="Google Shape;450;p16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1" name="Google Shape;451;p16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2" name="Google Shape;452;p16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453" name="Google Shape;453;p16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16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6" name="Google Shape;456;p160"/>
          <p:cNvSpPr/>
          <p:nvPr/>
        </p:nvSpPr>
        <p:spPr>
          <a:xfrm>
            <a:off x="320736" y="652896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8213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161"/>
          <p:cNvPicPr preferRelativeResize="0"/>
          <p:nvPr/>
        </p:nvPicPr>
        <p:blipFill rotWithShape="1">
          <a:blip r:embed="rId2">
            <a:alphaModFix/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50519"/>
            <a:ext cx="12190992" cy="4307484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161"/>
          <p:cNvSpPr/>
          <p:nvPr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lt1">
              <a:alpha val="69411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1"/>
          <p:cNvSpPr/>
          <p:nvPr/>
        </p:nvSpPr>
        <p:spPr>
          <a:xfrm>
            <a:off x="0" y="355601"/>
            <a:ext cx="4487333" cy="592667"/>
          </a:xfrm>
          <a:prstGeom prst="homePlate">
            <a:avLst>
              <a:gd name="adj" fmla="val 50000"/>
            </a:avLst>
          </a:prstGeom>
          <a:solidFill>
            <a:srgbClr val="E1E884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lang="en-US" sz="2667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单击此处添加文字标题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28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0B528-0789-0A21-B240-62FEB828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3D048-F930-8C59-710A-D05A2856E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D5338-2C18-E094-3E09-3AC048B2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6F93-1D84-432F-A686-0AC4D17165C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287AC-1D34-4117-6BF8-396525EB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DCD94-33F4-DF5A-0FB3-F5732D69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D03-70C0-4EB9-A257-3158F9D2D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1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E760D-4DA2-E518-820D-769072D7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7FCA4-36D8-1218-423E-2D2CDC81C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78E87-1919-4BAA-F935-AA0B552A5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67456-EBF2-9B4C-4551-3D1CD7688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6F93-1D84-432F-A686-0AC4D17165C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B83A8-77E3-471D-6DEE-FB57D1A2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53719-BD2A-DAD7-9414-A99E9EEF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D03-70C0-4EB9-A257-3158F9D2D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0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75A25-1C12-C7A5-98C0-A08DB59A3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286E0-F23C-4CC0-BD22-733D29059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FE47A-9C49-F388-3CD8-4C54BFFAA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E6B52A-CA7C-C5E7-B237-24F14C8EC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EACF9-CC5C-EA7C-5BB1-9D64D0F9A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E5FA1E-9A39-8776-F2C2-DF896AA8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6F93-1D84-432F-A686-0AC4D17165C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71884-AD61-E2F5-08AE-B75390BC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4753D7-53D3-F95B-79D8-AB1BF29E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D03-70C0-4EB9-A257-3158F9D2D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3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CFD18-0EDA-5DC8-7560-E4AD5A8DD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C48457-9F1B-CBD8-779C-FC95AF06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6F93-1D84-432F-A686-0AC4D17165C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7E70E-DC17-CD50-FCF8-5A530A22B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F085B-2D16-1BB3-D003-301F6CB0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D03-70C0-4EB9-A257-3158F9D2D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8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8AE478-6797-37A2-CAEF-7CE22420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6F93-1D84-432F-A686-0AC4D17165C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DD86C5-B98C-541D-2D52-55B949E70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1F2BA-31F9-7879-BFD8-3F999C38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D03-70C0-4EB9-A257-3158F9D2D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4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A331-F5A5-A4B9-3399-CA05408F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2B06-2356-1C34-AF2F-EE431C133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258AB-E2EA-ACCC-5CC2-6E715FE6D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022AF-B708-1357-4AC4-AA5B1D3BF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6F93-1D84-432F-A686-0AC4D17165C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9258E-63A3-874A-F913-25E0D0CF6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E211E-D62D-799C-68D8-290F93AC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D03-70C0-4EB9-A257-3158F9D2D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EF6F2-A508-143B-B387-9698F550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9393C8-A315-150C-1AA1-21CD783B0B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E180C-0D1E-DC30-2700-E78569489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8D5D7-6A47-37AE-A961-B9CCE3C4A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6F93-1D84-432F-A686-0AC4D17165C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DD339-F2F4-FB9B-5B58-B42CB5DA9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6F821-A990-2032-D397-98F55953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D03-70C0-4EB9-A257-3158F9D2D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99C7DD-AB78-E3DC-86D9-191058DC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805DA-F9FB-8CC9-B780-686E62707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4ADC0-1101-C1FA-1C11-17738E7BD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66F93-1D84-432F-A686-0AC4D17165C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0261F-C846-B53A-6EC1-A37FDDA54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C9584-35F7-7568-3DD1-E95957376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1D03-70C0-4EB9-A257-3158F9D2D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5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venir"/>
              <a:buNone/>
              <a:defRPr sz="3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238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08" name="Google Shape;308;p8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9" name="Google Shape;309;p8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0" name="Google Shape;310;p8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104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87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795"/>
            <a:ext cx="12192000" cy="29475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03902" y="1055804"/>
            <a:ext cx="8215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ĐÁNH GIÁ</a:t>
            </a:r>
          </a:p>
        </p:txBody>
      </p:sp>
      <p:pic>
        <p:nvPicPr>
          <p:cNvPr id="23" name="Valentine - A Little Story (小故事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90358" y="-93716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45">
        <p:fade/>
      </p:transition>
    </mc:Choice>
    <mc:Fallback xmlns="">
      <p:transition advTm="7445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795"/>
            <a:ext cx="12192000" cy="294755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/>
          <a:stretch>
            <a:fillRect/>
          </a:stretch>
        </p:blipFill>
        <p:spPr>
          <a:xfrm>
            <a:off x="485967" y="0"/>
            <a:ext cx="2974685" cy="2569342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599037" y="930728"/>
            <a:ext cx="2748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8A3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BÀI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9" b="38457"/>
          <a:stretch>
            <a:fillRect/>
          </a:stretch>
        </p:blipFill>
        <p:spPr>
          <a:xfrm>
            <a:off x="10616540" y="-721926"/>
            <a:ext cx="2303812" cy="2643835"/>
          </a:xfrm>
          <a:prstGeom prst="rect">
            <a:avLst/>
          </a:prstGeom>
        </p:spPr>
      </p:pic>
      <p:sp>
        <p:nvSpPr>
          <p:cNvPr id="3" name="流程图: 延期 14">
            <a:extLst>
              <a:ext uri="{FF2B5EF4-FFF2-40B4-BE49-F238E27FC236}">
                <a16:creationId xmlns:a16="http://schemas.microsoft.com/office/drawing/2014/main" id="{4B821B77-08CB-595D-A9E1-1454EA5B40F5}"/>
              </a:ext>
            </a:extLst>
          </p:cNvPr>
          <p:cNvSpPr/>
          <p:nvPr/>
        </p:nvSpPr>
        <p:spPr>
          <a:xfrm rot="10800000">
            <a:off x="3467855" y="267286"/>
            <a:ext cx="7265794" cy="1758130"/>
          </a:xfrm>
          <a:custGeom>
            <a:avLst/>
            <a:gdLst/>
            <a:ahLst/>
            <a:cxnLst/>
            <a:rect l="l" t="t" r="r" b="b"/>
            <a:pathLst>
              <a:path w="5450000" h="771896">
                <a:moveTo>
                  <a:pt x="5052569" y="771896"/>
                </a:moveTo>
                <a:lnTo>
                  <a:pt x="4952013" y="771896"/>
                </a:lnTo>
                <a:lnTo>
                  <a:pt x="4655138" y="771896"/>
                </a:lnTo>
                <a:lnTo>
                  <a:pt x="794862" y="771896"/>
                </a:lnTo>
                <a:lnTo>
                  <a:pt x="397432" y="771896"/>
                </a:lnTo>
                <a:lnTo>
                  <a:pt x="397431" y="771896"/>
                </a:lnTo>
                <a:cubicBezTo>
                  <a:pt x="177936" y="771896"/>
                  <a:pt x="0" y="599101"/>
                  <a:pt x="0" y="385948"/>
                </a:cubicBezTo>
                <a:cubicBezTo>
                  <a:pt x="0" y="172795"/>
                  <a:pt x="177936" y="0"/>
                  <a:pt x="397431" y="0"/>
                </a:cubicBezTo>
                <a:lnTo>
                  <a:pt x="397432" y="0"/>
                </a:lnTo>
                <a:lnTo>
                  <a:pt x="794862" y="0"/>
                </a:lnTo>
                <a:lnTo>
                  <a:pt x="4655138" y="0"/>
                </a:lnTo>
                <a:lnTo>
                  <a:pt x="4952013" y="0"/>
                </a:lnTo>
                <a:lnTo>
                  <a:pt x="5052569" y="0"/>
                </a:lnTo>
                <a:cubicBezTo>
                  <a:pt x="5272064" y="0"/>
                  <a:pt x="5450000" y="172795"/>
                  <a:pt x="5450000" y="385948"/>
                </a:cubicBezTo>
                <a:cubicBezTo>
                  <a:pt x="5450000" y="599101"/>
                  <a:pt x="5272064" y="771896"/>
                  <a:pt x="5052569" y="771896"/>
                </a:cubicBez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4" name="矩形 5">
            <a:extLst>
              <a:ext uri="{FF2B5EF4-FFF2-40B4-BE49-F238E27FC236}">
                <a16:creationId xmlns:a16="http://schemas.microsoft.com/office/drawing/2014/main" id="{371894E2-1002-324F-CD20-25EF549085F1}"/>
              </a:ext>
            </a:extLst>
          </p:cNvPr>
          <p:cNvSpPr/>
          <p:nvPr/>
        </p:nvSpPr>
        <p:spPr>
          <a:xfrm>
            <a:off x="3739643" y="347158"/>
            <a:ext cx="6849374" cy="159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21F18-88DC-0824-4DF8-BA380773E87C}"/>
              </a:ext>
            </a:extLst>
          </p:cNvPr>
          <p:cNvSpPr txBox="1"/>
          <p:nvPr/>
        </p:nvSpPr>
        <p:spPr>
          <a:xfrm>
            <a:off x="3172622" y="2164796"/>
            <a:ext cx="7983415" cy="3031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Backpink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tẩy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Group Anti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Huỳnh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Nhi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90">
        <p:fade/>
      </p:transition>
    </mc:Choice>
    <mc:Fallback xmlns="">
      <p:transition advTm="8090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987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156364" y="1977435"/>
            <a:ext cx="8035636" cy="276695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795"/>
            <a:ext cx="12192000" cy="294755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AF5B2066-EE94-422E-8631-C9341C75C568}"/>
              </a:ext>
            </a:extLst>
          </p:cNvPr>
          <p:cNvGrpSpPr/>
          <p:nvPr/>
        </p:nvGrpSpPr>
        <p:grpSpPr>
          <a:xfrm>
            <a:off x="4066315" y="2319966"/>
            <a:ext cx="8215734" cy="2112666"/>
            <a:chOff x="4156365" y="1803100"/>
            <a:chExt cx="8215734" cy="2112666"/>
          </a:xfrm>
        </p:grpSpPr>
        <p:sp>
          <p:nvSpPr>
            <p:cNvPr id="18" name="TextBox 17"/>
            <p:cNvSpPr txBox="1"/>
            <p:nvPr/>
          </p:nvSpPr>
          <p:spPr>
            <a:xfrm>
              <a:off x="4156365" y="1803100"/>
              <a:ext cx="821573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92D050"/>
                  </a:solidFill>
                  <a:latin typeface="Montserrat SemiBold" panose="00000700000000000000" pitchFamily="2" charset="0"/>
                </a:rPr>
                <a:t>THANKS</a:t>
              </a:r>
            </a:p>
          </p:txBody>
        </p:sp>
        <p:sp>
          <p:nvSpPr>
            <p:cNvPr id="20" name="文本框 28"/>
            <p:cNvSpPr txBox="1"/>
            <p:nvPr/>
          </p:nvSpPr>
          <p:spPr>
            <a:xfrm>
              <a:off x="4940256" y="3515656"/>
              <a:ext cx="66479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3D3F41"/>
                  </a:solidFill>
                  <a:latin typeface="Montserrat SemiBold" panose="00000700000000000000" pitchFamily="2" charset="0"/>
                </a:rPr>
                <a:t>Cảm ơn thầy cô và các em đã cùng đồng hành</a:t>
              </a:r>
              <a:endParaRPr lang="en-US" sz="2000" dirty="0">
                <a:solidFill>
                  <a:srgbClr val="3D3F41"/>
                </a:solidFill>
                <a:latin typeface="Montserrat SemiBold" panose="00000700000000000000" pitchFamily="2" charset="0"/>
              </a:endParaRPr>
            </a:p>
          </p:txBody>
        </p:sp>
      </p:grpSp>
      <p:pic>
        <p:nvPicPr>
          <p:cNvPr id="23" name="Valentine - A Little Story (小故事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90358" y="-9371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5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45">
        <p:fade/>
      </p:transition>
    </mc:Choice>
    <mc:Fallback xmlns="">
      <p:transition advTm="7445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795"/>
            <a:ext cx="12192000" cy="294755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/>
          <a:stretch>
            <a:fillRect/>
          </a:stretch>
        </p:blipFill>
        <p:spPr>
          <a:xfrm>
            <a:off x="485967" y="0"/>
            <a:ext cx="4250635" cy="3671426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1166087" y="1460244"/>
            <a:ext cx="2748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A3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BÀI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9" b="38457"/>
          <a:stretch>
            <a:fillRect/>
          </a:stretch>
        </p:blipFill>
        <p:spPr>
          <a:xfrm>
            <a:off x="10616540" y="-721926"/>
            <a:ext cx="2303812" cy="2643835"/>
          </a:xfrm>
          <a:prstGeom prst="rect">
            <a:avLst/>
          </a:prstGeom>
        </p:spPr>
      </p:pic>
      <p:sp>
        <p:nvSpPr>
          <p:cNvPr id="2" name="矩形 33">
            <a:extLst>
              <a:ext uri="{FF2B5EF4-FFF2-40B4-BE49-F238E27FC236}">
                <a16:creationId xmlns:a16="http://schemas.microsoft.com/office/drawing/2014/main" id="{3079B8CF-03A3-00B8-8FE5-A2B9E124256E}"/>
              </a:ext>
            </a:extLst>
          </p:cNvPr>
          <p:cNvSpPr/>
          <p:nvPr/>
        </p:nvSpPr>
        <p:spPr>
          <a:xfrm>
            <a:off x="4853353" y="1732434"/>
            <a:ext cx="7197969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/>
              <a:t>ĐỌC VĂN BẢN: </a:t>
            </a:r>
          </a:p>
          <a:p>
            <a:r>
              <a:rPr lang="en-US" sz="4000" b="1" i="1" dirty="0"/>
              <a:t>THẾ HỆ TRẺ CẦN CÓ QUYẾT TÂM LỚN VÀ PHẢI BIẾT HÀNH ĐỘNG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90">
        <p:fade/>
      </p:transition>
    </mc:Choice>
    <mc:Fallback xmlns="">
      <p:transition advTm="8090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E5930347-0D1C-47F0-B36E-8556F1AADEBD}"/>
              </a:ext>
            </a:extLst>
          </p:cNvPr>
          <p:cNvGrpSpPr/>
          <p:nvPr/>
        </p:nvGrpSpPr>
        <p:grpSpPr>
          <a:xfrm>
            <a:off x="314991" y="268167"/>
            <a:ext cx="4396141" cy="834567"/>
            <a:chOff x="314992" y="268167"/>
            <a:chExt cx="3211978" cy="575805"/>
          </a:xfrm>
        </p:grpSpPr>
        <p:sp>
          <p:nvSpPr>
            <p:cNvPr id="3" name="椭圆 2"/>
            <p:cNvSpPr/>
            <p:nvPr/>
          </p:nvSpPr>
          <p:spPr>
            <a:xfrm>
              <a:off x="434914" y="303493"/>
              <a:ext cx="487488" cy="4874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314992" y="268167"/>
              <a:ext cx="3211978" cy="558141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095106" y="401043"/>
              <a:ext cx="2133011" cy="3609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trắc</a:t>
              </a:r>
              <a:r>
                <a:rPr lang="en-US" sz="2800" b="1" dirty="0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endParaRPr lang="en-US" sz="2800" b="1" dirty="0">
                <a:solidFill>
                  <a:srgbClr val="7DB35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34914" y="382307"/>
              <a:ext cx="5084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SemiBold" panose="00000700000000000000" pitchFamily="2" charset="0"/>
                  <a:ea typeface="微软雅黑" panose="020B0503020204020204" pitchFamily="34" charset="-122"/>
                </a:rPr>
                <a:t>01</a:t>
              </a:r>
              <a:endParaRPr lang="zh-CN" altLang="en-US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Ảnh 8">
            <a:extLst>
              <a:ext uri="{FF2B5EF4-FFF2-40B4-BE49-F238E27FC236}">
                <a16:creationId xmlns:a16="http://schemas.microsoft.com/office/drawing/2014/main" id="{9F9D9C7F-E337-3DB4-B397-DAEE543381E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9" y="2184283"/>
            <a:ext cx="4247184" cy="29146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E9F097-4998-6DF2-2C14-8A22A7208416}"/>
              </a:ext>
            </a:extLst>
          </p:cNvPr>
          <p:cNvSpPr txBox="1"/>
          <p:nvPr/>
        </p:nvSpPr>
        <p:spPr>
          <a:xfrm>
            <a:off x="5092864" y="273302"/>
            <a:ext cx="6784145" cy="13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1.</a:t>
            </a:r>
            <a:r>
              <a:rPr lang="it-I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842297-B3E0-0071-A8EE-6A07604C8C65}"/>
              </a:ext>
            </a:extLst>
          </p:cNvPr>
          <p:cNvSpPr txBox="1"/>
          <p:nvPr/>
        </p:nvSpPr>
        <p:spPr>
          <a:xfrm>
            <a:off x="5088988" y="1610665"/>
            <a:ext cx="6098344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2</a:t>
            </a:r>
            <a:r>
              <a:rPr lang="it-I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2F49A6-3535-3163-D5F7-D51CC2E7D6A9}"/>
              </a:ext>
            </a:extLst>
          </p:cNvPr>
          <p:cNvSpPr txBox="1"/>
          <p:nvPr/>
        </p:nvSpPr>
        <p:spPr>
          <a:xfrm>
            <a:off x="5088355" y="2209152"/>
            <a:ext cx="6324692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3</a:t>
            </a:r>
            <a:r>
              <a:rPr lang="it-I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XX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1945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A744B1-3C9F-6EA0-72F8-D41DAD10C273}"/>
              </a:ext>
            </a:extLst>
          </p:cNvPr>
          <p:cNvSpPr txBox="1"/>
          <p:nvPr/>
        </p:nvSpPr>
        <p:spPr>
          <a:xfrm>
            <a:off x="5088988" y="2780296"/>
            <a:ext cx="6098344" cy="13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397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51460" algn="l"/>
              </a:tabLst>
            </a:pPr>
            <a:r>
              <a:rPr lang="it-IT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4</a:t>
            </a:r>
            <a:r>
              <a:rPr lang="it-I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Cam-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-chia,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Indochine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Francaise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95%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mù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E14FB3-5E3E-04AB-3009-F5391F94C3D0}"/>
              </a:ext>
            </a:extLst>
          </p:cNvPr>
          <p:cNvSpPr txBox="1"/>
          <p:nvPr/>
        </p:nvSpPr>
        <p:spPr>
          <a:xfrm>
            <a:off x="5088988" y="4336533"/>
            <a:ext cx="6098344" cy="1282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397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51460" algn="l"/>
              </a:tabLs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5.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nghèo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5397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51460" algn="l"/>
              </a:tabLst>
            </a:pPr>
            <a:r>
              <a:rPr lang="it-I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D172C8-7B28-B467-F161-4AEA54AB76B9}"/>
              </a:ext>
            </a:extLst>
          </p:cNvPr>
          <p:cNvSpPr txBox="1"/>
          <p:nvPr/>
        </p:nvSpPr>
        <p:spPr>
          <a:xfrm>
            <a:off x="5088988" y="5397080"/>
            <a:ext cx="6098344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397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51460" algn="l"/>
              </a:tabLs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6.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2- 4- 5</a:t>
            </a:r>
          </a:p>
        </p:txBody>
      </p:sp>
    </p:spTree>
    <p:extLst>
      <p:ext uri="{BB962C8B-B14F-4D97-AF65-F5344CB8AC3E}">
        <p14:creationId xmlns:p14="http://schemas.microsoft.com/office/powerpoint/2010/main" val="398139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621">
        <p:fade/>
      </p:transition>
    </mc:Choice>
    <mc:Fallback xmlns="">
      <p:transition advTm="19621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6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/>
          <a:stretch>
            <a:fillRect/>
          </a:stretch>
        </p:blipFill>
        <p:spPr>
          <a:xfrm>
            <a:off x="80491" y="861634"/>
            <a:ext cx="2948010" cy="25463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2953" y="1838513"/>
            <a:ext cx="1746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kern="0" dirty="0" err="1">
                <a:solidFill>
                  <a:srgbClr val="B84D30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4800" b="1" kern="0" dirty="0">
                <a:solidFill>
                  <a:srgbClr val="B84D30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7</a:t>
            </a:r>
            <a:endParaRPr lang="zh-CN" altLang="en-US" sz="4800" b="1" kern="0" dirty="0">
              <a:solidFill>
                <a:srgbClr val="B84D30">
                  <a:lumMod val="7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流程图: 延期 14"/>
          <p:cNvSpPr/>
          <p:nvPr/>
        </p:nvSpPr>
        <p:spPr>
          <a:xfrm rot="10800000">
            <a:off x="3731815" y="268167"/>
            <a:ext cx="8145193" cy="1797247"/>
          </a:xfrm>
          <a:custGeom>
            <a:avLst/>
            <a:gdLst/>
            <a:ahLst/>
            <a:cxnLst/>
            <a:rect l="l" t="t" r="r" b="b"/>
            <a:pathLst>
              <a:path w="5450000" h="771896">
                <a:moveTo>
                  <a:pt x="5052569" y="771896"/>
                </a:moveTo>
                <a:lnTo>
                  <a:pt x="4952013" y="771896"/>
                </a:lnTo>
                <a:lnTo>
                  <a:pt x="4655138" y="771896"/>
                </a:lnTo>
                <a:lnTo>
                  <a:pt x="794862" y="771896"/>
                </a:lnTo>
                <a:lnTo>
                  <a:pt x="397432" y="771896"/>
                </a:lnTo>
                <a:lnTo>
                  <a:pt x="397431" y="771896"/>
                </a:lnTo>
                <a:cubicBezTo>
                  <a:pt x="177936" y="771896"/>
                  <a:pt x="0" y="599101"/>
                  <a:pt x="0" y="385948"/>
                </a:cubicBezTo>
                <a:cubicBezTo>
                  <a:pt x="0" y="172795"/>
                  <a:pt x="177936" y="0"/>
                  <a:pt x="397431" y="0"/>
                </a:cubicBezTo>
                <a:lnTo>
                  <a:pt x="397432" y="0"/>
                </a:lnTo>
                <a:lnTo>
                  <a:pt x="794862" y="0"/>
                </a:lnTo>
                <a:lnTo>
                  <a:pt x="4655138" y="0"/>
                </a:lnTo>
                <a:lnTo>
                  <a:pt x="4952013" y="0"/>
                </a:lnTo>
                <a:lnTo>
                  <a:pt x="5052569" y="0"/>
                </a:lnTo>
                <a:cubicBezTo>
                  <a:pt x="5272064" y="0"/>
                  <a:pt x="5450000" y="172795"/>
                  <a:pt x="5450000" y="385948"/>
                </a:cubicBezTo>
                <a:cubicBezTo>
                  <a:pt x="5450000" y="599101"/>
                  <a:pt x="5272064" y="771896"/>
                  <a:pt x="5052569" y="771896"/>
                </a:cubicBez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91295" y="547237"/>
            <a:ext cx="7426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lệch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"?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5" name="组合 13">
            <a:extLst>
              <a:ext uri="{FF2B5EF4-FFF2-40B4-BE49-F238E27FC236}">
                <a16:creationId xmlns:a16="http://schemas.microsoft.com/office/drawing/2014/main" id="{1380B56B-CCA7-A1CF-61E4-68E81FF7011C}"/>
              </a:ext>
            </a:extLst>
          </p:cNvPr>
          <p:cNvGrpSpPr/>
          <p:nvPr/>
        </p:nvGrpSpPr>
        <p:grpSpPr>
          <a:xfrm>
            <a:off x="314992" y="268167"/>
            <a:ext cx="3211978" cy="558141"/>
            <a:chOff x="314992" y="268167"/>
            <a:chExt cx="3211978" cy="558141"/>
          </a:xfrm>
        </p:grpSpPr>
        <p:sp>
          <p:nvSpPr>
            <p:cNvPr id="8" name="椭圆 14">
              <a:extLst>
                <a:ext uri="{FF2B5EF4-FFF2-40B4-BE49-F238E27FC236}">
                  <a16:creationId xmlns:a16="http://schemas.microsoft.com/office/drawing/2014/main" id="{A4E6BF29-2DD7-EE1E-BAAA-0D946DF8FB53}"/>
                </a:ext>
              </a:extLst>
            </p:cNvPr>
            <p:cNvSpPr/>
            <p:nvPr/>
          </p:nvSpPr>
          <p:spPr>
            <a:xfrm>
              <a:off x="434914" y="303493"/>
              <a:ext cx="487488" cy="4874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9" name="圆角矩形 3">
              <a:extLst>
                <a:ext uri="{FF2B5EF4-FFF2-40B4-BE49-F238E27FC236}">
                  <a16:creationId xmlns:a16="http://schemas.microsoft.com/office/drawing/2014/main" id="{019A3D19-F589-37B4-999F-30D696DC4CC4}"/>
                </a:ext>
              </a:extLst>
            </p:cNvPr>
            <p:cNvSpPr/>
            <p:nvPr/>
          </p:nvSpPr>
          <p:spPr>
            <a:xfrm>
              <a:off x="314992" y="268167"/>
              <a:ext cx="3211978" cy="558141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10" name="矩形 16">
              <a:extLst>
                <a:ext uri="{FF2B5EF4-FFF2-40B4-BE49-F238E27FC236}">
                  <a16:creationId xmlns:a16="http://schemas.microsoft.com/office/drawing/2014/main" id="{688AAD4E-E42E-BBB4-03DA-768CF9E75182}"/>
                </a:ext>
              </a:extLst>
            </p:cNvPr>
            <p:cNvSpPr/>
            <p:nvPr/>
          </p:nvSpPr>
          <p:spPr>
            <a:xfrm>
              <a:off x="1222587" y="347182"/>
              <a:ext cx="16065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b="1" dirty="0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b="1" dirty="0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endParaRPr lang="en-US" sz="2000" b="1" dirty="0">
                <a:solidFill>
                  <a:srgbClr val="7DB35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685E9EB9-F999-83B7-DC25-CC5EF4C2F572}"/>
                </a:ext>
              </a:extLst>
            </p:cNvPr>
            <p:cNvSpPr/>
            <p:nvPr/>
          </p:nvSpPr>
          <p:spPr>
            <a:xfrm>
              <a:off x="413854" y="316405"/>
              <a:ext cx="5533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SemiBold" panose="00000700000000000000" pitchFamily="2" charset="0"/>
                  <a:ea typeface="微软雅黑" panose="020B0503020204020204" pitchFamily="34" charset="-122"/>
                </a:rPr>
                <a:t>02</a:t>
              </a:r>
              <a:endParaRPr lang="zh-CN" altLang="en-US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79C6A48-607F-E100-EC3B-4EDCE87D112E}"/>
              </a:ext>
            </a:extLst>
          </p:cNvPr>
          <p:cNvSpPr txBox="1"/>
          <p:nvPr/>
        </p:nvSpPr>
        <p:spPr>
          <a:xfrm>
            <a:off x="3028501" y="2551356"/>
            <a:ext cx="8669216" cy="3156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397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5146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285750" marR="53975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251460" algn="l"/>
              </a:tabLs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Rèn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285750" marR="53975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251460" algn="l"/>
              </a:tabLs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marR="53975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251460" algn="l"/>
              </a:tabLs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868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52">
        <p:fade/>
      </p:transition>
    </mc:Choice>
    <mc:Fallback xmlns="">
      <p:transition advTm="5352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/>
          <a:stretch>
            <a:fillRect/>
          </a:stretch>
        </p:blipFill>
        <p:spPr>
          <a:xfrm>
            <a:off x="207276" y="878516"/>
            <a:ext cx="3319694" cy="28673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15580" y="2064014"/>
            <a:ext cx="1903086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300" b="1" kern="0" dirty="0" err="1">
                <a:solidFill>
                  <a:srgbClr val="B84D30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5300" b="1" kern="0" dirty="0">
                <a:solidFill>
                  <a:srgbClr val="B84D30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8</a:t>
            </a:r>
            <a:endParaRPr lang="zh-CN" altLang="en-US" sz="5300" b="1" kern="0" dirty="0">
              <a:solidFill>
                <a:srgbClr val="B84D30">
                  <a:lumMod val="7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流程图: 延期 14"/>
          <p:cNvSpPr/>
          <p:nvPr/>
        </p:nvSpPr>
        <p:spPr>
          <a:xfrm rot="10800000">
            <a:off x="3604772" y="446230"/>
            <a:ext cx="8152314" cy="1617784"/>
          </a:xfrm>
          <a:custGeom>
            <a:avLst/>
            <a:gdLst/>
            <a:ahLst/>
            <a:cxnLst/>
            <a:rect l="l" t="t" r="r" b="b"/>
            <a:pathLst>
              <a:path w="5450000" h="771896">
                <a:moveTo>
                  <a:pt x="5052569" y="771896"/>
                </a:moveTo>
                <a:lnTo>
                  <a:pt x="4952013" y="771896"/>
                </a:lnTo>
                <a:lnTo>
                  <a:pt x="4655138" y="771896"/>
                </a:lnTo>
                <a:lnTo>
                  <a:pt x="794862" y="771896"/>
                </a:lnTo>
                <a:lnTo>
                  <a:pt x="397432" y="771896"/>
                </a:lnTo>
                <a:lnTo>
                  <a:pt x="397431" y="771896"/>
                </a:lnTo>
                <a:cubicBezTo>
                  <a:pt x="177936" y="771896"/>
                  <a:pt x="0" y="599101"/>
                  <a:pt x="0" y="385948"/>
                </a:cubicBezTo>
                <a:cubicBezTo>
                  <a:pt x="0" y="172795"/>
                  <a:pt x="177936" y="0"/>
                  <a:pt x="397431" y="0"/>
                </a:cubicBezTo>
                <a:lnTo>
                  <a:pt x="397432" y="0"/>
                </a:lnTo>
                <a:lnTo>
                  <a:pt x="794862" y="0"/>
                </a:lnTo>
                <a:lnTo>
                  <a:pt x="4655138" y="0"/>
                </a:lnTo>
                <a:lnTo>
                  <a:pt x="4952013" y="0"/>
                </a:lnTo>
                <a:lnTo>
                  <a:pt x="5052569" y="0"/>
                </a:lnTo>
                <a:cubicBezTo>
                  <a:pt x="5272064" y="0"/>
                  <a:pt x="5450000" y="172795"/>
                  <a:pt x="5450000" y="385948"/>
                </a:cubicBezTo>
                <a:cubicBezTo>
                  <a:pt x="5450000" y="599101"/>
                  <a:pt x="5272064" y="771896"/>
                  <a:pt x="5052569" y="771896"/>
                </a:cubicBez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10256" y="452663"/>
            <a:ext cx="71834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tuệ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kém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nhược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.".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5" name="组合 13">
            <a:extLst>
              <a:ext uri="{FF2B5EF4-FFF2-40B4-BE49-F238E27FC236}">
                <a16:creationId xmlns:a16="http://schemas.microsoft.com/office/drawing/2014/main" id="{1380B56B-CCA7-A1CF-61E4-68E81FF7011C}"/>
              </a:ext>
            </a:extLst>
          </p:cNvPr>
          <p:cNvGrpSpPr/>
          <p:nvPr/>
        </p:nvGrpSpPr>
        <p:grpSpPr>
          <a:xfrm>
            <a:off x="314992" y="268167"/>
            <a:ext cx="3211978" cy="558141"/>
            <a:chOff x="314992" y="268167"/>
            <a:chExt cx="3211978" cy="558141"/>
          </a:xfrm>
        </p:grpSpPr>
        <p:sp>
          <p:nvSpPr>
            <p:cNvPr id="8" name="椭圆 14">
              <a:extLst>
                <a:ext uri="{FF2B5EF4-FFF2-40B4-BE49-F238E27FC236}">
                  <a16:creationId xmlns:a16="http://schemas.microsoft.com/office/drawing/2014/main" id="{A4E6BF29-2DD7-EE1E-BAAA-0D946DF8FB53}"/>
                </a:ext>
              </a:extLst>
            </p:cNvPr>
            <p:cNvSpPr/>
            <p:nvPr/>
          </p:nvSpPr>
          <p:spPr>
            <a:xfrm>
              <a:off x="434914" y="303493"/>
              <a:ext cx="487488" cy="4874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9" name="圆角矩形 3">
              <a:extLst>
                <a:ext uri="{FF2B5EF4-FFF2-40B4-BE49-F238E27FC236}">
                  <a16:creationId xmlns:a16="http://schemas.microsoft.com/office/drawing/2014/main" id="{019A3D19-F589-37B4-999F-30D696DC4CC4}"/>
                </a:ext>
              </a:extLst>
            </p:cNvPr>
            <p:cNvSpPr/>
            <p:nvPr/>
          </p:nvSpPr>
          <p:spPr>
            <a:xfrm>
              <a:off x="314992" y="268167"/>
              <a:ext cx="3211978" cy="558141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10" name="矩形 16">
              <a:extLst>
                <a:ext uri="{FF2B5EF4-FFF2-40B4-BE49-F238E27FC236}">
                  <a16:creationId xmlns:a16="http://schemas.microsoft.com/office/drawing/2014/main" id="{688AAD4E-E42E-BBB4-03DA-768CF9E75182}"/>
                </a:ext>
              </a:extLst>
            </p:cNvPr>
            <p:cNvSpPr/>
            <p:nvPr/>
          </p:nvSpPr>
          <p:spPr>
            <a:xfrm>
              <a:off x="1222587" y="347182"/>
              <a:ext cx="16065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b="1" dirty="0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b="1" dirty="0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endParaRPr lang="en-US" sz="2000" b="1" dirty="0">
                <a:solidFill>
                  <a:srgbClr val="7DB35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685E9EB9-F999-83B7-DC25-CC5EF4C2F572}"/>
                </a:ext>
              </a:extLst>
            </p:cNvPr>
            <p:cNvSpPr/>
            <p:nvPr/>
          </p:nvSpPr>
          <p:spPr>
            <a:xfrm>
              <a:off x="413854" y="316405"/>
              <a:ext cx="5533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SemiBold" panose="00000700000000000000" pitchFamily="2" charset="0"/>
                  <a:ea typeface="微软雅黑" panose="020B0503020204020204" pitchFamily="34" charset="-122"/>
                </a:rPr>
                <a:t>02</a:t>
              </a:r>
              <a:endParaRPr lang="zh-CN" altLang="en-US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9492735-447E-937B-41D5-DA1CFB964918}"/>
              </a:ext>
            </a:extLst>
          </p:cNvPr>
          <p:cNvSpPr txBox="1"/>
          <p:nvPr/>
        </p:nvSpPr>
        <p:spPr>
          <a:xfrm>
            <a:off x="3806191" y="2777148"/>
            <a:ext cx="74875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tuệ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lối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66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52">
        <p:fade/>
      </p:transition>
    </mc:Choice>
    <mc:Fallback xmlns="">
      <p:transition advTm="5352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/>
          <a:stretch>
            <a:fillRect/>
          </a:stretch>
        </p:blipFill>
        <p:spPr>
          <a:xfrm>
            <a:off x="0" y="746326"/>
            <a:ext cx="3787578" cy="327146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9438" y="2225638"/>
            <a:ext cx="1903086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300" b="1" kern="0" dirty="0" err="1">
                <a:solidFill>
                  <a:srgbClr val="B84D30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5300" b="1" kern="0" dirty="0">
                <a:solidFill>
                  <a:srgbClr val="B84D30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9</a:t>
            </a:r>
            <a:endParaRPr lang="zh-CN" altLang="en-US" sz="5300" b="1" kern="0" dirty="0">
              <a:solidFill>
                <a:srgbClr val="B84D30">
                  <a:lumMod val="7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流程图: 延期 14"/>
          <p:cNvSpPr/>
          <p:nvPr/>
        </p:nvSpPr>
        <p:spPr>
          <a:xfrm rot="10800000">
            <a:off x="3841962" y="268167"/>
            <a:ext cx="7915124" cy="1407199"/>
          </a:xfrm>
          <a:custGeom>
            <a:avLst/>
            <a:gdLst/>
            <a:ahLst/>
            <a:cxnLst/>
            <a:rect l="l" t="t" r="r" b="b"/>
            <a:pathLst>
              <a:path w="5450000" h="771896">
                <a:moveTo>
                  <a:pt x="5052569" y="771896"/>
                </a:moveTo>
                <a:lnTo>
                  <a:pt x="4952013" y="771896"/>
                </a:lnTo>
                <a:lnTo>
                  <a:pt x="4655138" y="771896"/>
                </a:lnTo>
                <a:lnTo>
                  <a:pt x="794862" y="771896"/>
                </a:lnTo>
                <a:lnTo>
                  <a:pt x="397432" y="771896"/>
                </a:lnTo>
                <a:lnTo>
                  <a:pt x="397431" y="771896"/>
                </a:lnTo>
                <a:cubicBezTo>
                  <a:pt x="177936" y="771896"/>
                  <a:pt x="0" y="599101"/>
                  <a:pt x="0" y="385948"/>
                </a:cubicBezTo>
                <a:cubicBezTo>
                  <a:pt x="0" y="172795"/>
                  <a:pt x="177936" y="0"/>
                  <a:pt x="397431" y="0"/>
                </a:cubicBezTo>
                <a:lnTo>
                  <a:pt x="397432" y="0"/>
                </a:lnTo>
                <a:lnTo>
                  <a:pt x="794862" y="0"/>
                </a:lnTo>
                <a:lnTo>
                  <a:pt x="4655138" y="0"/>
                </a:lnTo>
                <a:lnTo>
                  <a:pt x="4952013" y="0"/>
                </a:lnTo>
                <a:lnTo>
                  <a:pt x="5052569" y="0"/>
                </a:lnTo>
                <a:cubicBezTo>
                  <a:pt x="5272064" y="0"/>
                  <a:pt x="5450000" y="172795"/>
                  <a:pt x="5450000" y="385948"/>
                </a:cubicBezTo>
                <a:cubicBezTo>
                  <a:pt x="5450000" y="599101"/>
                  <a:pt x="5272064" y="771896"/>
                  <a:pt x="5052569" y="771896"/>
                </a:cubicBez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06245" y="347182"/>
            <a:ext cx="6786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“Ta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khăn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 ta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.”.</a:t>
            </a:r>
            <a:endParaRPr lang="en-US" sz="3200" b="1" dirty="0">
              <a:solidFill>
                <a:srgbClr val="7DB3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13">
            <a:extLst>
              <a:ext uri="{FF2B5EF4-FFF2-40B4-BE49-F238E27FC236}">
                <a16:creationId xmlns:a16="http://schemas.microsoft.com/office/drawing/2014/main" id="{1380B56B-CCA7-A1CF-61E4-68E81FF7011C}"/>
              </a:ext>
            </a:extLst>
          </p:cNvPr>
          <p:cNvGrpSpPr/>
          <p:nvPr/>
        </p:nvGrpSpPr>
        <p:grpSpPr>
          <a:xfrm>
            <a:off x="314992" y="268167"/>
            <a:ext cx="3211978" cy="558141"/>
            <a:chOff x="314992" y="268167"/>
            <a:chExt cx="3211978" cy="558141"/>
          </a:xfrm>
        </p:grpSpPr>
        <p:sp>
          <p:nvSpPr>
            <p:cNvPr id="8" name="椭圆 14">
              <a:extLst>
                <a:ext uri="{FF2B5EF4-FFF2-40B4-BE49-F238E27FC236}">
                  <a16:creationId xmlns:a16="http://schemas.microsoft.com/office/drawing/2014/main" id="{A4E6BF29-2DD7-EE1E-BAAA-0D946DF8FB53}"/>
                </a:ext>
              </a:extLst>
            </p:cNvPr>
            <p:cNvSpPr/>
            <p:nvPr/>
          </p:nvSpPr>
          <p:spPr>
            <a:xfrm>
              <a:off x="434914" y="303493"/>
              <a:ext cx="487488" cy="4874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9" name="圆角矩形 3">
              <a:extLst>
                <a:ext uri="{FF2B5EF4-FFF2-40B4-BE49-F238E27FC236}">
                  <a16:creationId xmlns:a16="http://schemas.microsoft.com/office/drawing/2014/main" id="{019A3D19-F589-37B4-999F-30D696DC4CC4}"/>
                </a:ext>
              </a:extLst>
            </p:cNvPr>
            <p:cNvSpPr/>
            <p:nvPr/>
          </p:nvSpPr>
          <p:spPr>
            <a:xfrm>
              <a:off x="314992" y="268167"/>
              <a:ext cx="3211978" cy="558141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10" name="矩形 16">
              <a:extLst>
                <a:ext uri="{FF2B5EF4-FFF2-40B4-BE49-F238E27FC236}">
                  <a16:creationId xmlns:a16="http://schemas.microsoft.com/office/drawing/2014/main" id="{688AAD4E-E42E-BBB4-03DA-768CF9E75182}"/>
                </a:ext>
              </a:extLst>
            </p:cNvPr>
            <p:cNvSpPr/>
            <p:nvPr/>
          </p:nvSpPr>
          <p:spPr>
            <a:xfrm>
              <a:off x="1222587" y="347182"/>
              <a:ext cx="16065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b="1" dirty="0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b="1" dirty="0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endParaRPr lang="en-US" sz="2000" b="1" dirty="0">
                <a:solidFill>
                  <a:srgbClr val="7DB35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685E9EB9-F999-83B7-DC25-CC5EF4C2F572}"/>
                </a:ext>
              </a:extLst>
            </p:cNvPr>
            <p:cNvSpPr/>
            <p:nvPr/>
          </p:nvSpPr>
          <p:spPr>
            <a:xfrm>
              <a:off x="413854" y="316405"/>
              <a:ext cx="5533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SemiBold" panose="00000700000000000000" pitchFamily="2" charset="0"/>
                  <a:ea typeface="微软雅黑" panose="020B0503020204020204" pitchFamily="34" charset="-122"/>
                </a:rPr>
                <a:t>02</a:t>
              </a:r>
              <a:endParaRPr lang="zh-CN" altLang="en-US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A5CB55E-204D-BE03-6F50-15DF46F41B73}"/>
              </a:ext>
            </a:extLst>
          </p:cNvPr>
          <p:cNvSpPr txBox="1"/>
          <p:nvPr/>
        </p:nvSpPr>
        <p:spPr>
          <a:xfrm>
            <a:off x="3787578" y="1816224"/>
            <a:ext cx="823011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rập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thù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muộn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dồi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9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52">
        <p:fade/>
      </p:transition>
    </mc:Choice>
    <mc:Fallback xmlns="">
      <p:transition advTm="5352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/>
          <a:stretch>
            <a:fillRect/>
          </a:stretch>
        </p:blipFill>
        <p:spPr>
          <a:xfrm>
            <a:off x="0" y="746326"/>
            <a:ext cx="3787578" cy="327146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9438" y="2225638"/>
            <a:ext cx="1903086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300" b="1" kern="0" dirty="0" err="1">
                <a:solidFill>
                  <a:srgbClr val="B84D30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5300" b="1" kern="0" dirty="0">
                <a:solidFill>
                  <a:srgbClr val="B84D30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9</a:t>
            </a:r>
            <a:endParaRPr lang="zh-CN" altLang="en-US" sz="5300" b="1" kern="0" dirty="0">
              <a:solidFill>
                <a:srgbClr val="B84D30">
                  <a:lumMod val="7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流程图: 延期 14"/>
          <p:cNvSpPr/>
          <p:nvPr/>
        </p:nvSpPr>
        <p:spPr>
          <a:xfrm rot="10800000">
            <a:off x="3841962" y="268167"/>
            <a:ext cx="7915124" cy="1407199"/>
          </a:xfrm>
          <a:custGeom>
            <a:avLst/>
            <a:gdLst/>
            <a:ahLst/>
            <a:cxnLst/>
            <a:rect l="l" t="t" r="r" b="b"/>
            <a:pathLst>
              <a:path w="5450000" h="771896">
                <a:moveTo>
                  <a:pt x="5052569" y="771896"/>
                </a:moveTo>
                <a:lnTo>
                  <a:pt x="4952013" y="771896"/>
                </a:lnTo>
                <a:lnTo>
                  <a:pt x="4655138" y="771896"/>
                </a:lnTo>
                <a:lnTo>
                  <a:pt x="794862" y="771896"/>
                </a:lnTo>
                <a:lnTo>
                  <a:pt x="397432" y="771896"/>
                </a:lnTo>
                <a:lnTo>
                  <a:pt x="397431" y="771896"/>
                </a:lnTo>
                <a:cubicBezTo>
                  <a:pt x="177936" y="771896"/>
                  <a:pt x="0" y="599101"/>
                  <a:pt x="0" y="385948"/>
                </a:cubicBezTo>
                <a:cubicBezTo>
                  <a:pt x="0" y="172795"/>
                  <a:pt x="177936" y="0"/>
                  <a:pt x="397431" y="0"/>
                </a:cubicBezTo>
                <a:lnTo>
                  <a:pt x="397432" y="0"/>
                </a:lnTo>
                <a:lnTo>
                  <a:pt x="794862" y="0"/>
                </a:lnTo>
                <a:lnTo>
                  <a:pt x="4655138" y="0"/>
                </a:lnTo>
                <a:lnTo>
                  <a:pt x="4952013" y="0"/>
                </a:lnTo>
                <a:lnTo>
                  <a:pt x="5052569" y="0"/>
                </a:lnTo>
                <a:cubicBezTo>
                  <a:pt x="5272064" y="0"/>
                  <a:pt x="5450000" y="172795"/>
                  <a:pt x="5450000" y="385948"/>
                </a:cubicBezTo>
                <a:cubicBezTo>
                  <a:pt x="5450000" y="599101"/>
                  <a:pt x="5272064" y="771896"/>
                  <a:pt x="5052569" y="771896"/>
                </a:cubicBez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06245" y="347182"/>
            <a:ext cx="6786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“Ta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khăn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 ta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.”.</a:t>
            </a:r>
            <a:endParaRPr lang="en-US" sz="3200" b="1" dirty="0">
              <a:solidFill>
                <a:srgbClr val="7DB3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13">
            <a:extLst>
              <a:ext uri="{FF2B5EF4-FFF2-40B4-BE49-F238E27FC236}">
                <a16:creationId xmlns:a16="http://schemas.microsoft.com/office/drawing/2014/main" id="{1380B56B-CCA7-A1CF-61E4-68E81FF7011C}"/>
              </a:ext>
            </a:extLst>
          </p:cNvPr>
          <p:cNvGrpSpPr/>
          <p:nvPr/>
        </p:nvGrpSpPr>
        <p:grpSpPr>
          <a:xfrm>
            <a:off x="314992" y="268167"/>
            <a:ext cx="3211978" cy="558141"/>
            <a:chOff x="314992" y="268167"/>
            <a:chExt cx="3211978" cy="558141"/>
          </a:xfrm>
        </p:grpSpPr>
        <p:sp>
          <p:nvSpPr>
            <p:cNvPr id="8" name="椭圆 14">
              <a:extLst>
                <a:ext uri="{FF2B5EF4-FFF2-40B4-BE49-F238E27FC236}">
                  <a16:creationId xmlns:a16="http://schemas.microsoft.com/office/drawing/2014/main" id="{A4E6BF29-2DD7-EE1E-BAAA-0D946DF8FB53}"/>
                </a:ext>
              </a:extLst>
            </p:cNvPr>
            <p:cNvSpPr/>
            <p:nvPr/>
          </p:nvSpPr>
          <p:spPr>
            <a:xfrm>
              <a:off x="434914" y="303493"/>
              <a:ext cx="487488" cy="4874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9" name="圆角矩形 3">
              <a:extLst>
                <a:ext uri="{FF2B5EF4-FFF2-40B4-BE49-F238E27FC236}">
                  <a16:creationId xmlns:a16="http://schemas.microsoft.com/office/drawing/2014/main" id="{019A3D19-F589-37B4-999F-30D696DC4CC4}"/>
                </a:ext>
              </a:extLst>
            </p:cNvPr>
            <p:cNvSpPr/>
            <p:nvPr/>
          </p:nvSpPr>
          <p:spPr>
            <a:xfrm>
              <a:off x="314992" y="268167"/>
              <a:ext cx="3211978" cy="558141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10" name="矩形 16">
              <a:extLst>
                <a:ext uri="{FF2B5EF4-FFF2-40B4-BE49-F238E27FC236}">
                  <a16:creationId xmlns:a16="http://schemas.microsoft.com/office/drawing/2014/main" id="{688AAD4E-E42E-BBB4-03DA-768CF9E75182}"/>
                </a:ext>
              </a:extLst>
            </p:cNvPr>
            <p:cNvSpPr/>
            <p:nvPr/>
          </p:nvSpPr>
          <p:spPr>
            <a:xfrm>
              <a:off x="1222587" y="347182"/>
              <a:ext cx="16065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b="1" dirty="0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b="1" dirty="0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endParaRPr lang="en-US" sz="2000" b="1" dirty="0">
                <a:solidFill>
                  <a:srgbClr val="7DB35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685E9EB9-F999-83B7-DC25-CC5EF4C2F572}"/>
                </a:ext>
              </a:extLst>
            </p:cNvPr>
            <p:cNvSpPr/>
            <p:nvPr/>
          </p:nvSpPr>
          <p:spPr>
            <a:xfrm>
              <a:off x="413854" y="316405"/>
              <a:ext cx="5533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SemiBold" panose="00000700000000000000" pitchFamily="2" charset="0"/>
                  <a:ea typeface="微软雅黑" panose="020B0503020204020204" pitchFamily="34" charset="-122"/>
                </a:rPr>
                <a:t>02</a:t>
              </a:r>
              <a:endParaRPr lang="zh-CN" altLang="en-US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A5CB55E-204D-BE03-6F50-15DF46F41B73}"/>
              </a:ext>
            </a:extLst>
          </p:cNvPr>
          <p:cNvSpPr txBox="1"/>
          <p:nvPr/>
        </p:nvSpPr>
        <p:spPr>
          <a:xfrm>
            <a:off x="3787578" y="1816224"/>
            <a:ext cx="823011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Liên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2016 - 2019,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top 10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16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2020,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2,91%,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543,9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tỷ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USD,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5,1% so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281,5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tỷ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USD,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262,4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tỷ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USD.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dồi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FDI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28,5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tỷ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USD,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2022,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doanh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miễn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thuế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11/2022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16,1%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17,4% so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52">
        <p:fade/>
      </p:transition>
    </mc:Choice>
    <mc:Fallback xmlns="">
      <p:transition advTm="5352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/>
          <a:stretch>
            <a:fillRect/>
          </a:stretch>
        </p:blipFill>
        <p:spPr>
          <a:xfrm>
            <a:off x="-183066" y="874546"/>
            <a:ext cx="3650921" cy="315343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2345" y="2101757"/>
            <a:ext cx="2242922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300" b="1" kern="0" dirty="0" err="1">
                <a:solidFill>
                  <a:srgbClr val="B84D30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5300" b="1" kern="0" dirty="0">
                <a:solidFill>
                  <a:srgbClr val="B84D30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10</a:t>
            </a:r>
            <a:endParaRPr lang="zh-CN" altLang="en-US" sz="5300" b="1" kern="0" dirty="0">
              <a:solidFill>
                <a:srgbClr val="B84D30">
                  <a:lumMod val="7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流程图: 延期 14"/>
          <p:cNvSpPr/>
          <p:nvPr/>
        </p:nvSpPr>
        <p:spPr>
          <a:xfrm rot="10800000">
            <a:off x="3467855" y="452320"/>
            <a:ext cx="8724144" cy="1573097"/>
          </a:xfrm>
          <a:custGeom>
            <a:avLst/>
            <a:gdLst/>
            <a:ahLst/>
            <a:cxnLst/>
            <a:rect l="l" t="t" r="r" b="b"/>
            <a:pathLst>
              <a:path w="5450000" h="771896">
                <a:moveTo>
                  <a:pt x="5052569" y="771896"/>
                </a:moveTo>
                <a:lnTo>
                  <a:pt x="4952013" y="771896"/>
                </a:lnTo>
                <a:lnTo>
                  <a:pt x="4655138" y="771896"/>
                </a:lnTo>
                <a:lnTo>
                  <a:pt x="794862" y="771896"/>
                </a:lnTo>
                <a:lnTo>
                  <a:pt x="397432" y="771896"/>
                </a:lnTo>
                <a:lnTo>
                  <a:pt x="397431" y="771896"/>
                </a:lnTo>
                <a:cubicBezTo>
                  <a:pt x="177936" y="771896"/>
                  <a:pt x="0" y="599101"/>
                  <a:pt x="0" y="385948"/>
                </a:cubicBezTo>
                <a:cubicBezTo>
                  <a:pt x="0" y="172795"/>
                  <a:pt x="177936" y="0"/>
                  <a:pt x="397431" y="0"/>
                </a:cubicBezTo>
                <a:lnTo>
                  <a:pt x="397432" y="0"/>
                </a:lnTo>
                <a:lnTo>
                  <a:pt x="794862" y="0"/>
                </a:lnTo>
                <a:lnTo>
                  <a:pt x="4655138" y="0"/>
                </a:lnTo>
                <a:lnTo>
                  <a:pt x="4952013" y="0"/>
                </a:lnTo>
                <a:lnTo>
                  <a:pt x="5052569" y="0"/>
                </a:lnTo>
                <a:cubicBezTo>
                  <a:pt x="5272064" y="0"/>
                  <a:pt x="5450000" y="172795"/>
                  <a:pt x="5450000" y="385948"/>
                </a:cubicBezTo>
                <a:cubicBezTo>
                  <a:pt x="5450000" y="599101"/>
                  <a:pt x="5272064" y="771896"/>
                  <a:pt x="5052569" y="771896"/>
                </a:cubicBez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46892" y="547237"/>
            <a:ext cx="8276949" cy="13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gửi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grpSp>
        <p:nvGrpSpPr>
          <p:cNvPr id="5" name="组合 13">
            <a:extLst>
              <a:ext uri="{FF2B5EF4-FFF2-40B4-BE49-F238E27FC236}">
                <a16:creationId xmlns:a16="http://schemas.microsoft.com/office/drawing/2014/main" id="{1380B56B-CCA7-A1CF-61E4-68E81FF7011C}"/>
              </a:ext>
            </a:extLst>
          </p:cNvPr>
          <p:cNvGrpSpPr/>
          <p:nvPr/>
        </p:nvGrpSpPr>
        <p:grpSpPr>
          <a:xfrm>
            <a:off x="314992" y="268167"/>
            <a:ext cx="3211978" cy="558141"/>
            <a:chOff x="314992" y="268167"/>
            <a:chExt cx="3211978" cy="558141"/>
          </a:xfrm>
        </p:grpSpPr>
        <p:sp>
          <p:nvSpPr>
            <p:cNvPr id="8" name="椭圆 14">
              <a:extLst>
                <a:ext uri="{FF2B5EF4-FFF2-40B4-BE49-F238E27FC236}">
                  <a16:creationId xmlns:a16="http://schemas.microsoft.com/office/drawing/2014/main" id="{A4E6BF29-2DD7-EE1E-BAAA-0D946DF8FB53}"/>
                </a:ext>
              </a:extLst>
            </p:cNvPr>
            <p:cNvSpPr/>
            <p:nvPr/>
          </p:nvSpPr>
          <p:spPr>
            <a:xfrm>
              <a:off x="434914" y="303493"/>
              <a:ext cx="487488" cy="4874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9" name="圆角矩形 3">
              <a:extLst>
                <a:ext uri="{FF2B5EF4-FFF2-40B4-BE49-F238E27FC236}">
                  <a16:creationId xmlns:a16="http://schemas.microsoft.com/office/drawing/2014/main" id="{019A3D19-F589-37B4-999F-30D696DC4CC4}"/>
                </a:ext>
              </a:extLst>
            </p:cNvPr>
            <p:cNvSpPr/>
            <p:nvPr/>
          </p:nvSpPr>
          <p:spPr>
            <a:xfrm>
              <a:off x="314992" y="268167"/>
              <a:ext cx="3211978" cy="558141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10" name="矩形 16">
              <a:extLst>
                <a:ext uri="{FF2B5EF4-FFF2-40B4-BE49-F238E27FC236}">
                  <a16:creationId xmlns:a16="http://schemas.microsoft.com/office/drawing/2014/main" id="{688AAD4E-E42E-BBB4-03DA-768CF9E75182}"/>
                </a:ext>
              </a:extLst>
            </p:cNvPr>
            <p:cNvSpPr/>
            <p:nvPr/>
          </p:nvSpPr>
          <p:spPr>
            <a:xfrm>
              <a:off x="1356439" y="347182"/>
              <a:ext cx="13388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b="1" dirty="0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000" b="1" dirty="0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7DB3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2000" b="1" dirty="0">
                <a:solidFill>
                  <a:srgbClr val="7DB35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685E9EB9-F999-83B7-DC25-CC5EF4C2F572}"/>
                </a:ext>
              </a:extLst>
            </p:cNvPr>
            <p:cNvSpPr/>
            <p:nvPr/>
          </p:nvSpPr>
          <p:spPr>
            <a:xfrm>
              <a:off x="405037" y="316405"/>
              <a:ext cx="5709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SemiBold" panose="00000700000000000000" pitchFamily="2" charset="0"/>
                  <a:ea typeface="微软雅黑" panose="020B0503020204020204" pitchFamily="34" charset="-122"/>
                </a:rPr>
                <a:t>03</a:t>
              </a:r>
              <a:endParaRPr lang="zh-CN" altLang="en-US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Google Shape;5673;p80">
            <a:extLst>
              <a:ext uri="{FF2B5EF4-FFF2-40B4-BE49-F238E27FC236}">
                <a16:creationId xmlns:a16="http://schemas.microsoft.com/office/drawing/2014/main" id="{B67F34BA-E401-94E3-3206-280F39298A1F}"/>
              </a:ext>
            </a:extLst>
          </p:cNvPr>
          <p:cNvGrpSpPr/>
          <p:nvPr/>
        </p:nvGrpSpPr>
        <p:grpSpPr>
          <a:xfrm>
            <a:off x="5826018" y="2822864"/>
            <a:ext cx="5923197" cy="1294000"/>
            <a:chOff x="4169550" y="1135500"/>
            <a:chExt cx="4442398" cy="970500"/>
          </a:xfrm>
        </p:grpSpPr>
        <p:sp>
          <p:nvSpPr>
            <p:cNvPr id="27" name="Google Shape;5674;p80">
              <a:extLst>
                <a:ext uri="{FF2B5EF4-FFF2-40B4-BE49-F238E27FC236}">
                  <a16:creationId xmlns:a16="http://schemas.microsoft.com/office/drawing/2014/main" id="{833E2C8C-C850-272C-8498-434C8173905F}"/>
                </a:ext>
              </a:extLst>
            </p:cNvPr>
            <p:cNvSpPr/>
            <p:nvPr/>
          </p:nvSpPr>
          <p:spPr>
            <a:xfrm>
              <a:off x="4571999" y="1301100"/>
              <a:ext cx="4039949" cy="804900"/>
            </a:xfrm>
            <a:prstGeom prst="homePlate">
              <a:avLst>
                <a:gd name="adj" fmla="val 50000"/>
              </a:avLst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" name="Google Shape;5675;p80">
              <a:extLst>
                <a:ext uri="{FF2B5EF4-FFF2-40B4-BE49-F238E27FC236}">
                  <a16:creationId xmlns:a16="http://schemas.microsoft.com/office/drawing/2014/main" id="{30E67874-CF14-116E-6ABA-1D472B3339E5}"/>
                </a:ext>
              </a:extLst>
            </p:cNvPr>
            <p:cNvSpPr/>
            <p:nvPr/>
          </p:nvSpPr>
          <p:spPr>
            <a:xfrm rot="10800000" flipH="1">
              <a:off x="4572000" y="1934400"/>
              <a:ext cx="401700" cy="1716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" name="Google Shape;5676;p80">
              <a:extLst>
                <a:ext uri="{FF2B5EF4-FFF2-40B4-BE49-F238E27FC236}">
                  <a16:creationId xmlns:a16="http://schemas.microsoft.com/office/drawing/2014/main" id="{CDF2E475-D1B9-8605-FC44-C8B1051D4BFC}"/>
                </a:ext>
              </a:extLst>
            </p:cNvPr>
            <p:cNvSpPr/>
            <p:nvPr/>
          </p:nvSpPr>
          <p:spPr>
            <a:xfrm>
              <a:off x="4169550" y="1135500"/>
              <a:ext cx="804900" cy="804900"/>
            </a:xfrm>
            <a:prstGeom prst="rect">
              <a:avLst/>
            </a:prstGeom>
            <a:solidFill>
              <a:srgbClr val="CCC0D9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0" name="Google Shape;5677;p80">
            <a:extLst>
              <a:ext uri="{FF2B5EF4-FFF2-40B4-BE49-F238E27FC236}">
                <a16:creationId xmlns:a16="http://schemas.microsoft.com/office/drawing/2014/main" id="{03C1E4CE-751B-6CF4-EFAC-87312C62FA12}"/>
              </a:ext>
            </a:extLst>
          </p:cNvPr>
          <p:cNvGrpSpPr/>
          <p:nvPr/>
        </p:nvGrpSpPr>
        <p:grpSpPr>
          <a:xfrm>
            <a:off x="976027" y="4055337"/>
            <a:ext cx="5923201" cy="1301995"/>
            <a:chOff x="532049" y="2059854"/>
            <a:chExt cx="4442401" cy="976496"/>
          </a:xfrm>
        </p:grpSpPr>
        <p:sp>
          <p:nvSpPr>
            <p:cNvPr id="31" name="Google Shape;5678;p80">
              <a:extLst>
                <a:ext uri="{FF2B5EF4-FFF2-40B4-BE49-F238E27FC236}">
                  <a16:creationId xmlns:a16="http://schemas.microsoft.com/office/drawing/2014/main" id="{A1FCA162-6AB0-062E-6AFE-CD839760F4B2}"/>
                </a:ext>
              </a:extLst>
            </p:cNvPr>
            <p:cNvSpPr/>
            <p:nvPr/>
          </p:nvSpPr>
          <p:spPr>
            <a:xfrm flipH="1">
              <a:off x="532049" y="2231450"/>
              <a:ext cx="4039951" cy="804900"/>
            </a:xfrm>
            <a:prstGeom prst="homePlate">
              <a:avLst>
                <a:gd name="adj" fmla="val 50000"/>
              </a:avLst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" name="Google Shape;5679;p80">
              <a:extLst>
                <a:ext uri="{FF2B5EF4-FFF2-40B4-BE49-F238E27FC236}">
                  <a16:creationId xmlns:a16="http://schemas.microsoft.com/office/drawing/2014/main" id="{19552E2A-5148-6D0C-3F82-DBDA72CF7328}"/>
                </a:ext>
              </a:extLst>
            </p:cNvPr>
            <p:cNvSpPr/>
            <p:nvPr/>
          </p:nvSpPr>
          <p:spPr>
            <a:xfrm rot="10800000">
              <a:off x="4170300" y="2864750"/>
              <a:ext cx="401700" cy="1716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" name="Google Shape;5680;p80">
              <a:extLst>
                <a:ext uri="{FF2B5EF4-FFF2-40B4-BE49-F238E27FC236}">
                  <a16:creationId xmlns:a16="http://schemas.microsoft.com/office/drawing/2014/main" id="{CFCE25A1-0A58-23BD-5040-393BDE4AA6B3}"/>
                </a:ext>
              </a:extLst>
            </p:cNvPr>
            <p:cNvSpPr/>
            <p:nvPr/>
          </p:nvSpPr>
          <p:spPr>
            <a:xfrm>
              <a:off x="4169550" y="2059854"/>
              <a:ext cx="804900" cy="804900"/>
            </a:xfrm>
            <a:prstGeom prst="rect">
              <a:avLst/>
            </a:prstGeom>
            <a:solidFill>
              <a:srgbClr val="FBD4B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4" name="Google Shape;5681;p80">
            <a:extLst>
              <a:ext uri="{FF2B5EF4-FFF2-40B4-BE49-F238E27FC236}">
                <a16:creationId xmlns:a16="http://schemas.microsoft.com/office/drawing/2014/main" id="{16760F97-3F51-1268-E69B-38BB14AC3B80}"/>
              </a:ext>
            </a:extLst>
          </p:cNvPr>
          <p:cNvGrpSpPr/>
          <p:nvPr/>
        </p:nvGrpSpPr>
        <p:grpSpPr>
          <a:xfrm>
            <a:off x="5826021" y="5287812"/>
            <a:ext cx="5923196" cy="1302021"/>
            <a:chOff x="4169550" y="2984209"/>
            <a:chExt cx="4442397" cy="976516"/>
          </a:xfrm>
        </p:grpSpPr>
        <p:sp>
          <p:nvSpPr>
            <p:cNvPr id="35" name="Google Shape;5682;p80">
              <a:extLst>
                <a:ext uri="{FF2B5EF4-FFF2-40B4-BE49-F238E27FC236}">
                  <a16:creationId xmlns:a16="http://schemas.microsoft.com/office/drawing/2014/main" id="{3E22A0BF-43F9-35D4-E1D1-B4E36502F1F3}"/>
                </a:ext>
              </a:extLst>
            </p:cNvPr>
            <p:cNvSpPr/>
            <p:nvPr/>
          </p:nvSpPr>
          <p:spPr>
            <a:xfrm>
              <a:off x="4571999" y="3155825"/>
              <a:ext cx="4039948" cy="80490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" name="Google Shape;5683;p80">
              <a:extLst>
                <a:ext uri="{FF2B5EF4-FFF2-40B4-BE49-F238E27FC236}">
                  <a16:creationId xmlns:a16="http://schemas.microsoft.com/office/drawing/2014/main" id="{70501B68-E4D7-5A52-1F86-729CC3415A6E}"/>
                </a:ext>
              </a:extLst>
            </p:cNvPr>
            <p:cNvSpPr/>
            <p:nvPr/>
          </p:nvSpPr>
          <p:spPr>
            <a:xfrm rot="10800000" flipH="1">
              <a:off x="4572000" y="3789113"/>
              <a:ext cx="401700" cy="171600"/>
            </a:xfrm>
            <a:prstGeom prst="rtTriangle">
              <a:avLst/>
            </a:prstGeom>
            <a:solidFill>
              <a:srgbClr val="36609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" name="Google Shape;5684;p80">
              <a:extLst>
                <a:ext uri="{FF2B5EF4-FFF2-40B4-BE49-F238E27FC236}">
                  <a16:creationId xmlns:a16="http://schemas.microsoft.com/office/drawing/2014/main" id="{1A8146F3-9B5B-CF1E-C38C-04A8DC43CC96}"/>
                </a:ext>
              </a:extLst>
            </p:cNvPr>
            <p:cNvSpPr/>
            <p:nvPr/>
          </p:nvSpPr>
          <p:spPr>
            <a:xfrm>
              <a:off x="4169550" y="2984209"/>
              <a:ext cx="804900" cy="804900"/>
            </a:xfrm>
            <a:prstGeom prst="rect">
              <a:avLst/>
            </a:prstGeom>
            <a:solidFill>
              <a:srgbClr val="93B3D7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8" name="Google Shape;5689;p80">
            <a:extLst>
              <a:ext uri="{FF2B5EF4-FFF2-40B4-BE49-F238E27FC236}">
                <a16:creationId xmlns:a16="http://schemas.microsoft.com/office/drawing/2014/main" id="{8FF84F10-50FE-9F44-EAE9-A9538B7B93E6}"/>
              </a:ext>
            </a:extLst>
          </p:cNvPr>
          <p:cNvSpPr txBox="1"/>
          <p:nvPr/>
        </p:nvSpPr>
        <p:spPr>
          <a:xfrm>
            <a:off x="6939418" y="3124013"/>
            <a:ext cx="4809797" cy="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7" tIns="121867" rIns="121867" bIns="121867" anchor="t" anchorCtr="0">
            <a:no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mở đầu: </a:t>
            </a: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nhận, giới thiệu bản thân và lí do viết thư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Google Shape;5690;p80">
            <a:extLst>
              <a:ext uri="{FF2B5EF4-FFF2-40B4-BE49-F238E27FC236}">
                <a16:creationId xmlns:a16="http://schemas.microsoft.com/office/drawing/2014/main" id="{A8EFE6E2-A745-684F-BC9C-F69A6B92349B}"/>
              </a:ext>
            </a:extLst>
          </p:cNvPr>
          <p:cNvSpPr txBox="1"/>
          <p:nvPr/>
        </p:nvSpPr>
        <p:spPr>
          <a:xfrm>
            <a:off x="7120092" y="5457944"/>
            <a:ext cx="4067071" cy="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7" tIns="121867" rIns="121867" bIns="121867" anchor="t" anchorCtr="0">
            <a:noAutofit/>
          </a:bodyPr>
          <a:lstStyle/>
          <a:p>
            <a:pPr algn="just">
              <a:spcAft>
                <a:spcPts val="2844"/>
              </a:spcAft>
              <a:buClr>
                <a:srgbClr val="2E4E50"/>
              </a:buClr>
              <a:buSzPts val="2000"/>
            </a:pPr>
            <a:r>
              <a:rPr lang="it-I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kết: </a:t>
            </a: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cảm ơn, kí và ghi rõ họ tên người gửi</a:t>
            </a:r>
            <a:endParaRPr lang="it-IT" sz="4000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5691;p80">
            <a:extLst>
              <a:ext uri="{FF2B5EF4-FFF2-40B4-BE49-F238E27FC236}">
                <a16:creationId xmlns:a16="http://schemas.microsoft.com/office/drawing/2014/main" id="{16D42E5F-05DF-E11A-58ED-C9BA52CFA3A4}"/>
              </a:ext>
            </a:extLst>
          </p:cNvPr>
          <p:cNvSpPr txBox="1"/>
          <p:nvPr/>
        </p:nvSpPr>
        <p:spPr>
          <a:xfrm>
            <a:off x="1394066" y="4233817"/>
            <a:ext cx="4536504" cy="11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7" tIns="121867" rIns="121867" bIns="121867" anchor="t" anchorCtr="0">
            <a:noAutofit/>
          </a:bodyPr>
          <a:lstStyle/>
          <a:p>
            <a:pPr lvl="0">
              <a:buClr>
                <a:srgbClr val="2E4E50"/>
              </a:buClr>
              <a:buSzPts val="2000"/>
            </a:pP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nội dung: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các giải pháp</a:t>
            </a:r>
            <a:endParaRPr lang="it-IT" sz="4400" dirty="0">
              <a:solidFill>
                <a:srgbClr val="2E4E5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5694;p80">
            <a:extLst>
              <a:ext uri="{FF2B5EF4-FFF2-40B4-BE49-F238E27FC236}">
                <a16:creationId xmlns:a16="http://schemas.microsoft.com/office/drawing/2014/main" id="{5913CCB4-627E-16B8-AC64-576F2206A3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66218" y="2844881"/>
            <a:ext cx="992800" cy="9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67" tIns="121867" rIns="121867" bIns="121867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-US" sz="4800" b="1" dirty="0">
                <a:latin typeface="Times New Roman"/>
                <a:ea typeface="Times New Roman"/>
                <a:cs typeface="Times New Roman"/>
                <a:sym typeface="Times New Roman"/>
              </a:rPr>
              <a:t>01</a:t>
            </a:r>
            <a:endParaRPr sz="4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" name="Google Shape;5695;p80">
            <a:extLst>
              <a:ext uri="{FF2B5EF4-FFF2-40B4-BE49-F238E27FC236}">
                <a16:creationId xmlns:a16="http://schemas.microsoft.com/office/drawing/2014/main" id="{8940D6F6-E2BD-DD24-417D-C7096C99C56C}"/>
              </a:ext>
            </a:extLst>
          </p:cNvPr>
          <p:cNvSpPr txBox="1">
            <a:spLocks/>
          </p:cNvSpPr>
          <p:nvPr/>
        </p:nvSpPr>
        <p:spPr>
          <a:xfrm>
            <a:off x="5853185" y="4128563"/>
            <a:ext cx="992800" cy="9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67" tIns="121867" rIns="121867" bIns="121867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-US" sz="4800" b="1">
                <a:latin typeface="Times New Roman"/>
                <a:ea typeface="Times New Roman"/>
                <a:cs typeface="Times New Roman"/>
                <a:sym typeface="Times New Roman"/>
              </a:rPr>
              <a:t>02</a:t>
            </a:r>
          </a:p>
        </p:txBody>
      </p:sp>
      <p:sp>
        <p:nvSpPr>
          <p:cNvPr id="43" name="Google Shape;5696;p80">
            <a:extLst>
              <a:ext uri="{FF2B5EF4-FFF2-40B4-BE49-F238E27FC236}">
                <a16:creationId xmlns:a16="http://schemas.microsoft.com/office/drawing/2014/main" id="{F3CDAFA3-4BAB-24A3-0251-453F387CFD70}"/>
              </a:ext>
            </a:extLst>
          </p:cNvPr>
          <p:cNvSpPr txBox="1">
            <a:spLocks/>
          </p:cNvSpPr>
          <p:nvPr/>
        </p:nvSpPr>
        <p:spPr>
          <a:xfrm>
            <a:off x="5866218" y="5341815"/>
            <a:ext cx="992800" cy="9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67" tIns="121867" rIns="121867" bIns="121867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-US" sz="4800" b="1">
                <a:latin typeface="Times New Roman"/>
                <a:ea typeface="Times New Roman"/>
                <a:cs typeface="Times New Roman"/>
                <a:sym typeface="Times New Roman"/>
              </a:rPr>
              <a:t>03</a:t>
            </a:r>
          </a:p>
        </p:txBody>
      </p:sp>
      <p:sp>
        <p:nvSpPr>
          <p:cNvPr id="44" name="Google Shape;1143;p3">
            <a:extLst>
              <a:ext uri="{FF2B5EF4-FFF2-40B4-BE49-F238E27FC236}">
                <a16:creationId xmlns:a16="http://schemas.microsoft.com/office/drawing/2014/main" id="{9348246C-6E9D-B88B-1CE8-A2AEA9187EB9}"/>
              </a:ext>
            </a:extLst>
          </p:cNvPr>
          <p:cNvSpPr/>
          <p:nvPr/>
        </p:nvSpPr>
        <p:spPr>
          <a:xfrm>
            <a:off x="5061554" y="2086070"/>
            <a:ext cx="3137726" cy="606017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GỢI Ý</a:t>
            </a:r>
            <a:endParaRPr sz="3300" b="1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061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52">
        <p:fade/>
      </p:transition>
    </mc:Choice>
    <mc:Fallback xmlns="">
      <p:transition advTm="5352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8" name="Google Shape;1138;p3"/>
          <p:cNvPicPr preferRelativeResize="0"/>
          <p:nvPr/>
        </p:nvPicPr>
        <p:blipFill rotWithShape="1">
          <a:blip r:embed="rId3">
            <a:alphaModFix/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550519"/>
            <a:ext cx="12190992" cy="430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Google Shape;114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233" y="1104801"/>
            <a:ext cx="11906535" cy="160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8873" y="274867"/>
            <a:ext cx="1641720" cy="2275652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3"/>
          <p:cNvSpPr/>
          <p:nvPr/>
        </p:nvSpPr>
        <p:spPr>
          <a:xfrm>
            <a:off x="4337180" y="1604556"/>
            <a:ext cx="2268693" cy="2347629"/>
          </a:xfrm>
          <a:custGeom>
            <a:avLst/>
            <a:gdLst/>
            <a:ahLst/>
            <a:cxnLst/>
            <a:rect l="l" t="t" r="r" b="b"/>
            <a:pathLst>
              <a:path w="1098550" h="1136650" extrusionOk="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 cap="flat" cmpd="sng">
            <a:solidFill>
              <a:srgbClr val="7CCD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200"/>
            </a:pPr>
            <a:endParaRPr sz="16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"/>
          <p:cNvSpPr/>
          <p:nvPr/>
        </p:nvSpPr>
        <p:spPr>
          <a:xfrm rot="588792">
            <a:off x="2824205" y="3308330"/>
            <a:ext cx="4564596" cy="1777533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algn="ctr" defTabSz="1219170">
              <a:buClr>
                <a:srgbClr val="000000"/>
              </a:buClr>
              <a:buSzPts val="3300"/>
            </a:pPr>
            <a:r>
              <a:rPr lang="en-US" sz="44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 RỘNG</a:t>
            </a:r>
            <a:endParaRPr sz="4400" b="1" kern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4" name="Google Shape;1144;p3"/>
          <p:cNvSpPr/>
          <p:nvPr/>
        </p:nvSpPr>
        <p:spPr>
          <a:xfrm>
            <a:off x="5025685" y="1408949"/>
            <a:ext cx="891689" cy="891691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3200"/>
            </a:pPr>
            <a:endParaRPr sz="4267" b="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45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1074</Words>
  <Application>Microsoft Office PowerPoint</Application>
  <PresentationFormat>Widescreen</PresentationFormat>
  <Paragraphs>81</Paragraphs>
  <Slides>11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Rounded MT Bold</vt:lpstr>
      <vt:lpstr>Avenir</vt:lpstr>
      <vt:lpstr>Calibri</vt:lpstr>
      <vt:lpstr>Calibri Light</vt:lpstr>
      <vt:lpstr>Montserrat SemiBold</vt:lpstr>
      <vt:lpstr>Times New Roman</vt:lpstr>
      <vt:lpstr>Office Theme</vt:lpstr>
      <vt:lpstr>1_FunkyShapesVTI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2023-08-11T13:59:15Z</dcterms:created>
  <dcterms:modified xsi:type="dcterms:W3CDTF">2023-08-11T14:26:20Z</dcterms:modified>
</cp:coreProperties>
</file>