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49" r:id="rId3"/>
    <p:sldId id="350" r:id="rId4"/>
    <p:sldId id="258" r:id="rId5"/>
    <p:sldId id="259" r:id="rId6"/>
    <p:sldId id="260" r:id="rId7"/>
    <p:sldId id="337" r:id="rId8"/>
    <p:sldId id="338" r:id="rId9"/>
    <p:sldId id="270" r:id="rId10"/>
    <p:sldId id="339" r:id="rId11"/>
    <p:sldId id="271" r:id="rId12"/>
    <p:sldId id="341" r:id="rId13"/>
    <p:sldId id="273" r:id="rId14"/>
    <p:sldId id="340" r:id="rId15"/>
    <p:sldId id="293" r:id="rId16"/>
    <p:sldId id="303" r:id="rId17"/>
    <p:sldId id="344" r:id="rId18"/>
    <p:sldId id="347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374FF-9A8D-41B1-B355-8AD424D381B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E7EC4-3F46-4FED-86B6-15563D8D9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2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1" name="Google Shape;11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5" name="Google Shape;113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36" name="Google Shape;113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54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4" name="Google Shape;143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35" name="Google Shape;143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0" name="Google Shape;567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1" name="Google Shape;5671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874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8" name="Google Shape;145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https://www.facebook.com/baokefb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fb Nguyễn Nhâm -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0981.713.891(Zalo)</a:t>
            </a:r>
            <a:endParaRPr/>
          </a:p>
        </p:txBody>
      </p:sp>
      <p:sp>
        <p:nvSpPr>
          <p:cNvPr id="1459" name="Google Shape;145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7" name="Google Shape;1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48" name="Google Shape;1148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8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9" name="Google Shape;203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4" name="Google Shape;252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4" name="Google Shape;252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505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88" name="Google Shape;258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9" name="Google Shape;2589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121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88" name="Google Shape;258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9" name="Google Shape;2589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1" name="Google Shape;11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34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4" name="Google Shape;11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55" name="Google Shape;1155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730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5" name="Google Shape;113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https://www.facebook.com/baokefb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fb Nguyễn Nhâm -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0981.713.891(Zalo)</a:t>
            </a:r>
            <a:endParaRPr/>
          </a:p>
        </p:txBody>
      </p:sp>
      <p:sp>
        <p:nvSpPr>
          <p:cNvPr id="1136" name="Google Shape;113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7" name="Google Shape;1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48" name="Google Shape;1148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4" name="Google Shape;11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55" name="Google Shape;1155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4" name="Google Shape;11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55" name="Google Shape;1155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580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5" name="Google Shape;113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36" name="Google Shape;113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408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14" name="Google Shape;141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5" name="Google Shape;141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65D54-A759-67A3-0CBD-49221E1C5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497750-4130-17F4-BC89-D42332A33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1773-E702-7480-987C-DA1A5D1A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DBF27-D5C5-F2A3-EAFE-A1F5F2F1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05F1D-F719-C930-A14F-1C52BC02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8A6D-EFA9-D83A-D4CA-BCFCF5D9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9FCE3-F5D4-E88D-7DE1-3D96BB62B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436DE-D9E0-4227-B417-54E58C80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725D0-A1F7-F24C-F525-80339D5F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ADB82-4048-AB58-F414-7B16D0C1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46E378-BCA1-E9C6-149C-03AAB917C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FDFF2-A7C7-A423-34B9-F55CE454C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C2785-B08A-3360-7BCC-034B244FC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767FF-A7EF-C31B-1539-0E09568C6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CAAF2-65C7-1CFD-C7E5-0600BA12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81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19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7"/>
          <p:cNvSpPr txBox="1">
            <a:spLocks noGrp="1"/>
          </p:cNvSpPr>
          <p:nvPr>
            <p:ph type="title"/>
          </p:nvPr>
        </p:nvSpPr>
        <p:spPr>
          <a:xfrm>
            <a:off x="1255881" y="2272300"/>
            <a:ext cx="5162000" cy="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49" name="Google Shape;649;p97"/>
          <p:cNvSpPr txBox="1">
            <a:spLocks noGrp="1"/>
          </p:cNvSpPr>
          <p:nvPr>
            <p:ph type="subTitle" idx="1"/>
          </p:nvPr>
        </p:nvSpPr>
        <p:spPr>
          <a:xfrm>
            <a:off x="1255767" y="3165500"/>
            <a:ext cx="5162000" cy="1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0" name="Google Shape;650;p97"/>
          <p:cNvSpPr/>
          <p:nvPr/>
        </p:nvSpPr>
        <p:spPr>
          <a:xfrm rot="5400000">
            <a:off x="-358228" y="-57980"/>
            <a:ext cx="1503291" cy="1305216"/>
          </a:xfrm>
          <a:custGeom>
            <a:avLst/>
            <a:gdLst/>
            <a:ahLst/>
            <a:cxnLst/>
            <a:rect l="l" t="t" r="r" b="b"/>
            <a:pathLst>
              <a:path w="10724" h="9311" extrusionOk="0">
                <a:moveTo>
                  <a:pt x="0" y="7667"/>
                </a:moveTo>
                <a:cubicBezTo>
                  <a:pt x="1167" y="7289"/>
                  <a:pt x="1478" y="5922"/>
                  <a:pt x="1446" y="4594"/>
                </a:cubicBezTo>
                <a:cubicBezTo>
                  <a:pt x="1435" y="4132"/>
                  <a:pt x="1439" y="2945"/>
                  <a:pt x="2017" y="2955"/>
                </a:cubicBezTo>
                <a:cubicBezTo>
                  <a:pt x="2244" y="2960"/>
                  <a:pt x="2282" y="3528"/>
                  <a:pt x="2281" y="3679"/>
                </a:cubicBezTo>
                <a:cubicBezTo>
                  <a:pt x="2276" y="4325"/>
                  <a:pt x="2007" y="4812"/>
                  <a:pt x="1915" y="5418"/>
                </a:cubicBezTo>
                <a:cubicBezTo>
                  <a:pt x="1882" y="5638"/>
                  <a:pt x="1808" y="6048"/>
                  <a:pt x="2126" y="5948"/>
                </a:cubicBezTo>
                <a:cubicBezTo>
                  <a:pt x="2463" y="5843"/>
                  <a:pt x="2604" y="5386"/>
                  <a:pt x="2722" y="5042"/>
                </a:cubicBezTo>
                <a:cubicBezTo>
                  <a:pt x="3012" y="4194"/>
                  <a:pt x="2992" y="3246"/>
                  <a:pt x="3405" y="2460"/>
                </a:cubicBezTo>
                <a:cubicBezTo>
                  <a:pt x="3546" y="2193"/>
                  <a:pt x="3709" y="1888"/>
                  <a:pt x="3942" y="1723"/>
                </a:cubicBezTo>
                <a:cubicBezTo>
                  <a:pt x="3982" y="1696"/>
                  <a:pt x="4159" y="1576"/>
                  <a:pt x="4209" y="1633"/>
                </a:cubicBezTo>
                <a:cubicBezTo>
                  <a:pt x="4388" y="1831"/>
                  <a:pt x="4340" y="2271"/>
                  <a:pt x="4305" y="2493"/>
                </a:cubicBezTo>
                <a:cubicBezTo>
                  <a:pt x="4192" y="3204"/>
                  <a:pt x="3839" y="3806"/>
                  <a:pt x="3515" y="4385"/>
                </a:cubicBezTo>
                <a:cubicBezTo>
                  <a:pt x="3438" y="4525"/>
                  <a:pt x="2972" y="5129"/>
                  <a:pt x="3306" y="5170"/>
                </a:cubicBezTo>
                <a:cubicBezTo>
                  <a:pt x="3784" y="5229"/>
                  <a:pt x="4145" y="4779"/>
                  <a:pt x="4395" y="4383"/>
                </a:cubicBezTo>
                <a:cubicBezTo>
                  <a:pt x="4973" y="3469"/>
                  <a:pt x="5210" y="2252"/>
                  <a:pt x="5697" y="1255"/>
                </a:cubicBezTo>
                <a:cubicBezTo>
                  <a:pt x="5879" y="884"/>
                  <a:pt x="6056" y="461"/>
                  <a:pt x="6348" y="198"/>
                </a:cubicBezTo>
                <a:cubicBezTo>
                  <a:pt x="6412" y="140"/>
                  <a:pt x="6615" y="1"/>
                  <a:pt x="6708" y="74"/>
                </a:cubicBezTo>
                <a:cubicBezTo>
                  <a:pt x="6913" y="238"/>
                  <a:pt x="6798" y="732"/>
                  <a:pt x="6753" y="924"/>
                </a:cubicBezTo>
                <a:cubicBezTo>
                  <a:pt x="6570" y="1697"/>
                  <a:pt x="6074" y="2260"/>
                  <a:pt x="5753" y="2935"/>
                </a:cubicBezTo>
                <a:cubicBezTo>
                  <a:pt x="5668" y="3114"/>
                  <a:pt x="5291" y="3694"/>
                  <a:pt x="5593" y="3870"/>
                </a:cubicBezTo>
                <a:cubicBezTo>
                  <a:pt x="5991" y="4102"/>
                  <a:pt x="6472" y="3741"/>
                  <a:pt x="6770" y="3520"/>
                </a:cubicBezTo>
                <a:cubicBezTo>
                  <a:pt x="7593" y="2909"/>
                  <a:pt x="8323" y="2088"/>
                  <a:pt x="9096" y="1393"/>
                </a:cubicBezTo>
                <a:cubicBezTo>
                  <a:pt x="9409" y="1111"/>
                  <a:pt x="10102" y="541"/>
                  <a:pt x="10562" y="966"/>
                </a:cubicBezTo>
                <a:cubicBezTo>
                  <a:pt x="10724" y="1114"/>
                  <a:pt x="10637" y="1412"/>
                  <a:pt x="10568" y="1568"/>
                </a:cubicBezTo>
                <a:cubicBezTo>
                  <a:pt x="10382" y="1997"/>
                  <a:pt x="9968" y="2298"/>
                  <a:pt x="9645" y="2566"/>
                </a:cubicBezTo>
                <a:cubicBezTo>
                  <a:pt x="8617" y="3419"/>
                  <a:pt x="7481" y="3871"/>
                  <a:pt x="6253" y="4242"/>
                </a:cubicBezTo>
                <a:cubicBezTo>
                  <a:pt x="5843" y="4366"/>
                  <a:pt x="5437" y="4496"/>
                  <a:pt x="5051" y="4690"/>
                </a:cubicBezTo>
                <a:cubicBezTo>
                  <a:pt x="4970" y="4731"/>
                  <a:pt x="4712" y="4803"/>
                  <a:pt x="4659" y="4915"/>
                </a:cubicBezTo>
                <a:cubicBezTo>
                  <a:pt x="4648" y="4939"/>
                  <a:pt x="4789" y="5071"/>
                  <a:pt x="4798" y="5079"/>
                </a:cubicBezTo>
                <a:cubicBezTo>
                  <a:pt x="4984" y="5250"/>
                  <a:pt x="5214" y="5304"/>
                  <a:pt x="5432" y="5329"/>
                </a:cubicBezTo>
                <a:cubicBezTo>
                  <a:pt x="6092" y="5405"/>
                  <a:pt x="6730" y="5193"/>
                  <a:pt x="7390" y="5247"/>
                </a:cubicBezTo>
                <a:cubicBezTo>
                  <a:pt x="7609" y="5265"/>
                  <a:pt x="8005" y="5360"/>
                  <a:pt x="8014" y="5715"/>
                </a:cubicBezTo>
                <a:cubicBezTo>
                  <a:pt x="8027" y="6231"/>
                  <a:pt x="7478" y="6529"/>
                  <a:pt x="7134" y="6640"/>
                </a:cubicBezTo>
                <a:cubicBezTo>
                  <a:pt x="6150" y="6954"/>
                  <a:pt x="5197" y="6300"/>
                  <a:pt x="4210" y="6103"/>
                </a:cubicBezTo>
                <a:cubicBezTo>
                  <a:pt x="3867" y="6035"/>
                  <a:pt x="3517" y="6029"/>
                  <a:pt x="3186" y="6099"/>
                </a:cubicBezTo>
                <a:cubicBezTo>
                  <a:pt x="3158" y="6105"/>
                  <a:pt x="2874" y="6157"/>
                  <a:pt x="2878" y="6218"/>
                </a:cubicBezTo>
                <a:cubicBezTo>
                  <a:pt x="2898" y="6452"/>
                  <a:pt x="3237" y="6637"/>
                  <a:pt x="3386" y="6715"/>
                </a:cubicBezTo>
                <a:cubicBezTo>
                  <a:pt x="3941" y="7004"/>
                  <a:pt x="4565" y="7022"/>
                  <a:pt x="5138" y="7216"/>
                </a:cubicBezTo>
                <a:cubicBezTo>
                  <a:pt x="5256" y="7256"/>
                  <a:pt x="5749" y="7362"/>
                  <a:pt x="5792" y="7575"/>
                </a:cubicBezTo>
                <a:cubicBezTo>
                  <a:pt x="5903" y="8110"/>
                  <a:pt x="5200" y="8189"/>
                  <a:pt x="4905" y="8173"/>
                </a:cubicBezTo>
                <a:cubicBezTo>
                  <a:pt x="4138" y="8133"/>
                  <a:pt x="3576" y="7731"/>
                  <a:pt x="2924" y="7224"/>
                </a:cubicBezTo>
                <a:cubicBezTo>
                  <a:pt x="2701" y="7051"/>
                  <a:pt x="2227" y="6622"/>
                  <a:pt x="1960" y="6831"/>
                </a:cubicBezTo>
                <a:cubicBezTo>
                  <a:pt x="1853" y="6916"/>
                  <a:pt x="2281" y="7361"/>
                  <a:pt x="2308" y="7388"/>
                </a:cubicBezTo>
                <a:cubicBezTo>
                  <a:pt x="2722" y="7786"/>
                  <a:pt x="3204" y="8063"/>
                  <a:pt x="3610" y="8476"/>
                </a:cubicBezTo>
                <a:cubicBezTo>
                  <a:pt x="3700" y="8568"/>
                  <a:pt x="3986" y="8820"/>
                  <a:pt x="3886" y="8991"/>
                </a:cubicBezTo>
                <a:cubicBezTo>
                  <a:pt x="3697" y="9310"/>
                  <a:pt x="3171" y="9002"/>
                  <a:pt x="2950" y="8841"/>
                </a:cubicBezTo>
                <a:cubicBezTo>
                  <a:pt x="2255" y="8334"/>
                  <a:pt x="1718" y="7441"/>
                  <a:pt x="865" y="75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1" name="Google Shape;651;p97"/>
          <p:cNvGrpSpPr/>
          <p:nvPr/>
        </p:nvGrpSpPr>
        <p:grpSpPr>
          <a:xfrm>
            <a:off x="11302009" y="5802808"/>
            <a:ext cx="1123403" cy="1216061"/>
            <a:chOff x="1964825" y="1974925"/>
            <a:chExt cx="200350" cy="216875"/>
          </a:xfrm>
        </p:grpSpPr>
        <p:sp>
          <p:nvSpPr>
            <p:cNvPr id="652" name="Google Shape;652;p97"/>
            <p:cNvSpPr/>
            <p:nvPr/>
          </p:nvSpPr>
          <p:spPr>
            <a:xfrm>
              <a:off x="1964825" y="1974925"/>
              <a:ext cx="200350" cy="216875"/>
            </a:xfrm>
            <a:custGeom>
              <a:avLst/>
              <a:gdLst/>
              <a:ahLst/>
              <a:cxnLst/>
              <a:rect l="l" t="t" r="r" b="b"/>
              <a:pathLst>
                <a:path w="8014" h="8675" extrusionOk="0">
                  <a:moveTo>
                    <a:pt x="871" y="0"/>
                  </a:moveTo>
                  <a:cubicBezTo>
                    <a:pt x="765" y="0"/>
                    <a:pt x="679" y="16"/>
                    <a:pt x="614" y="45"/>
                  </a:cubicBezTo>
                  <a:cubicBezTo>
                    <a:pt x="0" y="326"/>
                    <a:pt x="1123" y="3747"/>
                    <a:pt x="2282" y="5234"/>
                  </a:cubicBezTo>
                  <a:cubicBezTo>
                    <a:pt x="4207" y="7704"/>
                    <a:pt x="6068" y="8675"/>
                    <a:pt x="6897" y="8675"/>
                  </a:cubicBezTo>
                  <a:cubicBezTo>
                    <a:pt x="7020" y="8675"/>
                    <a:pt x="7120" y="8653"/>
                    <a:pt x="7194" y="8613"/>
                  </a:cubicBezTo>
                  <a:cubicBezTo>
                    <a:pt x="8014" y="8161"/>
                    <a:pt x="7175" y="5048"/>
                    <a:pt x="5966" y="3546"/>
                  </a:cubicBezTo>
                  <a:cubicBezTo>
                    <a:pt x="3983" y="1080"/>
                    <a:pt x="1758" y="0"/>
                    <a:pt x="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97"/>
            <p:cNvSpPr/>
            <p:nvPr/>
          </p:nvSpPr>
          <p:spPr>
            <a:xfrm>
              <a:off x="1977750" y="1975900"/>
              <a:ext cx="173500" cy="215200"/>
            </a:xfrm>
            <a:custGeom>
              <a:avLst/>
              <a:gdLst/>
              <a:ahLst/>
              <a:cxnLst/>
              <a:rect l="l" t="t" r="r" b="b"/>
              <a:pathLst>
                <a:path w="6940" h="8608" extrusionOk="0">
                  <a:moveTo>
                    <a:pt x="4440" y="6115"/>
                  </a:moveTo>
                  <a:cubicBezTo>
                    <a:pt x="4442" y="6115"/>
                    <a:pt x="4457" y="6125"/>
                    <a:pt x="4505" y="6158"/>
                  </a:cubicBezTo>
                  <a:lnTo>
                    <a:pt x="4459" y="6144"/>
                  </a:lnTo>
                  <a:cubicBezTo>
                    <a:pt x="4458" y="6145"/>
                    <a:pt x="4457" y="6145"/>
                    <a:pt x="4456" y="6145"/>
                  </a:cubicBezTo>
                  <a:cubicBezTo>
                    <a:pt x="4449" y="6145"/>
                    <a:pt x="4437" y="6142"/>
                    <a:pt x="4415" y="6132"/>
                  </a:cubicBezTo>
                  <a:lnTo>
                    <a:pt x="4415" y="6132"/>
                  </a:lnTo>
                  <a:lnTo>
                    <a:pt x="4459" y="6144"/>
                  </a:lnTo>
                  <a:cubicBezTo>
                    <a:pt x="4470" y="6141"/>
                    <a:pt x="4438" y="6115"/>
                    <a:pt x="4440" y="6115"/>
                  </a:cubicBezTo>
                  <a:close/>
                  <a:moveTo>
                    <a:pt x="112" y="0"/>
                  </a:moveTo>
                  <a:cubicBezTo>
                    <a:pt x="108" y="2"/>
                    <a:pt x="102" y="4"/>
                    <a:pt x="97" y="6"/>
                  </a:cubicBezTo>
                  <a:cubicBezTo>
                    <a:pt x="85" y="12"/>
                    <a:pt x="74" y="19"/>
                    <a:pt x="63" y="27"/>
                  </a:cubicBezTo>
                  <a:cubicBezTo>
                    <a:pt x="345" y="408"/>
                    <a:pt x="708" y="907"/>
                    <a:pt x="1027" y="1320"/>
                  </a:cubicBezTo>
                  <a:cubicBezTo>
                    <a:pt x="1129" y="1453"/>
                    <a:pt x="1231" y="1587"/>
                    <a:pt x="1332" y="1720"/>
                  </a:cubicBezTo>
                  <a:cubicBezTo>
                    <a:pt x="863" y="1405"/>
                    <a:pt x="440" y="1299"/>
                    <a:pt x="0" y="1150"/>
                  </a:cubicBezTo>
                  <a:lnTo>
                    <a:pt x="0" y="1150"/>
                  </a:lnTo>
                  <a:cubicBezTo>
                    <a:pt x="12" y="1209"/>
                    <a:pt x="25" y="1269"/>
                    <a:pt x="38" y="1330"/>
                  </a:cubicBezTo>
                  <a:cubicBezTo>
                    <a:pt x="173" y="1386"/>
                    <a:pt x="309" y="1442"/>
                    <a:pt x="445" y="1499"/>
                  </a:cubicBezTo>
                  <a:cubicBezTo>
                    <a:pt x="770" y="1635"/>
                    <a:pt x="1132" y="1741"/>
                    <a:pt x="1406" y="1908"/>
                  </a:cubicBezTo>
                  <a:cubicBezTo>
                    <a:pt x="1426" y="1917"/>
                    <a:pt x="1430" y="1919"/>
                    <a:pt x="1429" y="1919"/>
                  </a:cubicBezTo>
                  <a:cubicBezTo>
                    <a:pt x="1428" y="1919"/>
                    <a:pt x="1422" y="1917"/>
                    <a:pt x="1421" y="1917"/>
                  </a:cubicBezTo>
                  <a:lnTo>
                    <a:pt x="1421" y="1917"/>
                  </a:lnTo>
                  <a:cubicBezTo>
                    <a:pt x="1420" y="1917"/>
                    <a:pt x="1424" y="1919"/>
                    <a:pt x="1446" y="1928"/>
                  </a:cubicBezTo>
                  <a:cubicBezTo>
                    <a:pt x="1454" y="1932"/>
                    <a:pt x="1464" y="1933"/>
                    <a:pt x="1475" y="1933"/>
                  </a:cubicBezTo>
                  <a:cubicBezTo>
                    <a:pt x="1481" y="1933"/>
                    <a:pt x="1487" y="1933"/>
                    <a:pt x="1492" y="1932"/>
                  </a:cubicBezTo>
                  <a:cubicBezTo>
                    <a:pt x="1847" y="2403"/>
                    <a:pt x="2194" y="2877"/>
                    <a:pt x="2534" y="3355"/>
                  </a:cubicBezTo>
                  <a:cubicBezTo>
                    <a:pt x="2086" y="3076"/>
                    <a:pt x="1184" y="2711"/>
                    <a:pt x="351" y="2401"/>
                  </a:cubicBezTo>
                  <a:lnTo>
                    <a:pt x="351" y="2401"/>
                  </a:lnTo>
                  <a:cubicBezTo>
                    <a:pt x="371" y="2459"/>
                    <a:pt x="392" y="2517"/>
                    <a:pt x="413" y="2574"/>
                  </a:cubicBezTo>
                  <a:cubicBezTo>
                    <a:pt x="1008" y="2823"/>
                    <a:pt x="1595" y="3082"/>
                    <a:pt x="2241" y="3316"/>
                  </a:cubicBezTo>
                  <a:cubicBezTo>
                    <a:pt x="2323" y="3347"/>
                    <a:pt x="2317" y="3357"/>
                    <a:pt x="2493" y="3421"/>
                  </a:cubicBezTo>
                  <a:cubicBezTo>
                    <a:pt x="2497" y="3423"/>
                    <a:pt x="2555" y="3440"/>
                    <a:pt x="2602" y="3449"/>
                  </a:cubicBezTo>
                  <a:cubicBezTo>
                    <a:pt x="2682" y="3562"/>
                    <a:pt x="2761" y="3674"/>
                    <a:pt x="2841" y="3787"/>
                  </a:cubicBezTo>
                  <a:cubicBezTo>
                    <a:pt x="2476" y="3612"/>
                    <a:pt x="2032" y="3456"/>
                    <a:pt x="1712" y="3318"/>
                  </a:cubicBezTo>
                  <a:cubicBezTo>
                    <a:pt x="1314" y="3149"/>
                    <a:pt x="919" y="2978"/>
                    <a:pt x="508" y="2827"/>
                  </a:cubicBezTo>
                  <a:lnTo>
                    <a:pt x="508" y="2827"/>
                  </a:lnTo>
                  <a:cubicBezTo>
                    <a:pt x="524" y="2868"/>
                    <a:pt x="540" y="2909"/>
                    <a:pt x="556" y="2949"/>
                  </a:cubicBezTo>
                  <a:cubicBezTo>
                    <a:pt x="1103" y="3155"/>
                    <a:pt x="1516" y="3330"/>
                    <a:pt x="2001" y="3535"/>
                  </a:cubicBezTo>
                  <a:cubicBezTo>
                    <a:pt x="2036" y="3550"/>
                    <a:pt x="2070" y="3564"/>
                    <a:pt x="2104" y="3577"/>
                  </a:cubicBezTo>
                  <a:cubicBezTo>
                    <a:pt x="2207" y="3618"/>
                    <a:pt x="2309" y="3657"/>
                    <a:pt x="2411" y="3698"/>
                  </a:cubicBezTo>
                  <a:cubicBezTo>
                    <a:pt x="2444" y="3711"/>
                    <a:pt x="2477" y="3725"/>
                    <a:pt x="2510" y="3739"/>
                  </a:cubicBezTo>
                  <a:cubicBezTo>
                    <a:pt x="2660" y="3804"/>
                    <a:pt x="2837" y="3886"/>
                    <a:pt x="2944" y="3936"/>
                  </a:cubicBezTo>
                  <a:cubicBezTo>
                    <a:pt x="3243" y="4364"/>
                    <a:pt x="3536" y="4794"/>
                    <a:pt x="3823" y="5226"/>
                  </a:cubicBezTo>
                  <a:cubicBezTo>
                    <a:pt x="2903" y="4745"/>
                    <a:pt x="1923" y="4340"/>
                    <a:pt x="1014" y="3967"/>
                  </a:cubicBezTo>
                  <a:lnTo>
                    <a:pt x="1014" y="3967"/>
                  </a:lnTo>
                  <a:cubicBezTo>
                    <a:pt x="1043" y="4025"/>
                    <a:pt x="1072" y="4081"/>
                    <a:pt x="1101" y="4137"/>
                  </a:cubicBezTo>
                  <a:cubicBezTo>
                    <a:pt x="1171" y="4165"/>
                    <a:pt x="1240" y="4194"/>
                    <a:pt x="1308" y="4224"/>
                  </a:cubicBezTo>
                  <a:cubicBezTo>
                    <a:pt x="2130" y="4589"/>
                    <a:pt x="2874" y="4954"/>
                    <a:pt x="3771" y="5346"/>
                  </a:cubicBezTo>
                  <a:cubicBezTo>
                    <a:pt x="3846" y="5379"/>
                    <a:pt x="3906" y="5404"/>
                    <a:pt x="3954" y="5423"/>
                  </a:cubicBezTo>
                  <a:cubicBezTo>
                    <a:pt x="4061" y="5587"/>
                    <a:pt x="4169" y="5752"/>
                    <a:pt x="4275" y="5917"/>
                  </a:cubicBezTo>
                  <a:cubicBezTo>
                    <a:pt x="3288" y="5430"/>
                    <a:pt x="2247" y="4898"/>
                    <a:pt x="1285" y="4472"/>
                  </a:cubicBezTo>
                  <a:lnTo>
                    <a:pt x="1285" y="4472"/>
                  </a:lnTo>
                  <a:cubicBezTo>
                    <a:pt x="1325" y="4539"/>
                    <a:pt x="1364" y="4605"/>
                    <a:pt x="1404" y="4670"/>
                  </a:cubicBezTo>
                  <a:cubicBezTo>
                    <a:pt x="1651" y="4804"/>
                    <a:pt x="1900" y="4942"/>
                    <a:pt x="2164" y="5076"/>
                  </a:cubicBezTo>
                  <a:cubicBezTo>
                    <a:pt x="2164" y="5076"/>
                    <a:pt x="2711" y="5346"/>
                    <a:pt x="3037" y="5504"/>
                  </a:cubicBezTo>
                  <a:cubicBezTo>
                    <a:pt x="3478" y="5712"/>
                    <a:pt x="3926" y="5910"/>
                    <a:pt x="4373" y="6113"/>
                  </a:cubicBezTo>
                  <a:cubicBezTo>
                    <a:pt x="4389" y="6121"/>
                    <a:pt x="4403" y="6127"/>
                    <a:pt x="4415" y="6132"/>
                  </a:cubicBezTo>
                  <a:lnTo>
                    <a:pt x="4414" y="6132"/>
                  </a:lnTo>
                  <a:cubicBezTo>
                    <a:pt x="4548" y="6341"/>
                    <a:pt x="4682" y="6551"/>
                    <a:pt x="4813" y="6761"/>
                  </a:cubicBezTo>
                  <a:cubicBezTo>
                    <a:pt x="4789" y="6765"/>
                    <a:pt x="4775" y="6771"/>
                    <a:pt x="4778" y="6771"/>
                  </a:cubicBezTo>
                  <a:cubicBezTo>
                    <a:pt x="4680" y="6757"/>
                    <a:pt x="4671" y="6746"/>
                    <a:pt x="4607" y="6739"/>
                  </a:cubicBezTo>
                  <a:cubicBezTo>
                    <a:pt x="4015" y="6682"/>
                    <a:pt x="3438" y="6502"/>
                    <a:pt x="2677" y="6264"/>
                  </a:cubicBezTo>
                  <a:lnTo>
                    <a:pt x="2677" y="6264"/>
                  </a:lnTo>
                  <a:cubicBezTo>
                    <a:pt x="2760" y="6353"/>
                    <a:pt x="2843" y="6439"/>
                    <a:pt x="2925" y="6522"/>
                  </a:cubicBezTo>
                  <a:cubicBezTo>
                    <a:pt x="3184" y="6604"/>
                    <a:pt x="3444" y="6681"/>
                    <a:pt x="3711" y="6762"/>
                  </a:cubicBezTo>
                  <a:cubicBezTo>
                    <a:pt x="3983" y="6842"/>
                    <a:pt x="4286" y="6897"/>
                    <a:pt x="4561" y="6897"/>
                  </a:cubicBezTo>
                  <a:cubicBezTo>
                    <a:pt x="4671" y="6897"/>
                    <a:pt x="4777" y="6888"/>
                    <a:pt x="4875" y="6868"/>
                  </a:cubicBezTo>
                  <a:cubicBezTo>
                    <a:pt x="4877" y="6868"/>
                    <a:pt x="4878" y="6867"/>
                    <a:pt x="4880" y="6867"/>
                  </a:cubicBezTo>
                  <a:cubicBezTo>
                    <a:pt x="5061" y="7156"/>
                    <a:pt x="5239" y="7447"/>
                    <a:pt x="5415" y="7738"/>
                  </a:cubicBezTo>
                  <a:cubicBezTo>
                    <a:pt x="5393" y="7737"/>
                    <a:pt x="5369" y="7737"/>
                    <a:pt x="5341" y="7737"/>
                  </a:cubicBezTo>
                  <a:cubicBezTo>
                    <a:pt x="5341" y="7737"/>
                    <a:pt x="4872" y="7690"/>
                    <a:pt x="4611" y="7650"/>
                  </a:cubicBezTo>
                  <a:cubicBezTo>
                    <a:pt x="4437" y="7624"/>
                    <a:pt x="4267" y="7597"/>
                    <a:pt x="4099" y="7563"/>
                  </a:cubicBezTo>
                  <a:lnTo>
                    <a:pt x="4099" y="7563"/>
                  </a:lnTo>
                  <a:cubicBezTo>
                    <a:pt x="4170" y="7618"/>
                    <a:pt x="4242" y="7671"/>
                    <a:pt x="4312" y="7721"/>
                  </a:cubicBezTo>
                  <a:cubicBezTo>
                    <a:pt x="4469" y="7750"/>
                    <a:pt x="4633" y="7776"/>
                    <a:pt x="4807" y="7800"/>
                  </a:cubicBezTo>
                  <a:cubicBezTo>
                    <a:pt x="4935" y="7816"/>
                    <a:pt x="5062" y="7823"/>
                    <a:pt x="5189" y="7823"/>
                  </a:cubicBezTo>
                  <a:cubicBezTo>
                    <a:pt x="5205" y="7823"/>
                    <a:pt x="5220" y="7823"/>
                    <a:pt x="5236" y="7823"/>
                  </a:cubicBezTo>
                  <a:cubicBezTo>
                    <a:pt x="5355" y="7821"/>
                    <a:pt x="5425" y="7820"/>
                    <a:pt x="5463" y="7819"/>
                  </a:cubicBezTo>
                  <a:cubicBezTo>
                    <a:pt x="5588" y="8027"/>
                    <a:pt x="5712" y="8235"/>
                    <a:pt x="5835" y="8443"/>
                  </a:cubicBezTo>
                  <a:cubicBezTo>
                    <a:pt x="5857" y="8481"/>
                    <a:pt x="5881" y="8519"/>
                    <a:pt x="5903" y="8558"/>
                  </a:cubicBezTo>
                  <a:cubicBezTo>
                    <a:pt x="5978" y="8579"/>
                    <a:pt x="6047" y="8595"/>
                    <a:pt x="6113" y="8608"/>
                  </a:cubicBezTo>
                  <a:cubicBezTo>
                    <a:pt x="6021" y="8457"/>
                    <a:pt x="5929" y="8307"/>
                    <a:pt x="5835" y="8157"/>
                  </a:cubicBezTo>
                  <a:lnTo>
                    <a:pt x="5829" y="8147"/>
                  </a:lnTo>
                  <a:lnTo>
                    <a:pt x="5809" y="8114"/>
                  </a:lnTo>
                  <a:cubicBezTo>
                    <a:pt x="5945" y="8037"/>
                    <a:pt x="6375" y="7715"/>
                    <a:pt x="6605" y="7419"/>
                  </a:cubicBezTo>
                  <a:cubicBezTo>
                    <a:pt x="6717" y="7273"/>
                    <a:pt x="6829" y="7125"/>
                    <a:pt x="6939" y="6977"/>
                  </a:cubicBezTo>
                  <a:cubicBezTo>
                    <a:pt x="6927" y="6907"/>
                    <a:pt x="6914" y="6836"/>
                    <a:pt x="6899" y="6764"/>
                  </a:cubicBezTo>
                  <a:cubicBezTo>
                    <a:pt x="6622" y="7129"/>
                    <a:pt x="6338" y="7492"/>
                    <a:pt x="6034" y="7855"/>
                  </a:cubicBezTo>
                  <a:cubicBezTo>
                    <a:pt x="5988" y="7910"/>
                    <a:pt x="5938" y="7962"/>
                    <a:pt x="5888" y="8014"/>
                  </a:cubicBezTo>
                  <a:cubicBezTo>
                    <a:pt x="5855" y="8048"/>
                    <a:pt x="5846" y="8058"/>
                    <a:pt x="5845" y="8059"/>
                  </a:cubicBezTo>
                  <a:cubicBezTo>
                    <a:pt x="5846" y="8058"/>
                    <a:pt x="5854" y="8049"/>
                    <a:pt x="5852" y="8049"/>
                  </a:cubicBezTo>
                  <a:cubicBezTo>
                    <a:pt x="5850" y="8049"/>
                    <a:pt x="5837" y="8058"/>
                    <a:pt x="5797" y="8094"/>
                  </a:cubicBezTo>
                  <a:lnTo>
                    <a:pt x="5797" y="8094"/>
                  </a:lnTo>
                  <a:cubicBezTo>
                    <a:pt x="5637" y="7835"/>
                    <a:pt x="5476" y="7576"/>
                    <a:pt x="5312" y="7316"/>
                  </a:cubicBezTo>
                  <a:cubicBezTo>
                    <a:pt x="5416" y="7226"/>
                    <a:pt x="5652" y="7016"/>
                    <a:pt x="5802" y="6833"/>
                  </a:cubicBezTo>
                  <a:cubicBezTo>
                    <a:pt x="6001" y="6588"/>
                    <a:pt x="6188" y="6337"/>
                    <a:pt x="6363" y="6082"/>
                  </a:cubicBezTo>
                  <a:cubicBezTo>
                    <a:pt x="6443" y="5963"/>
                    <a:pt x="6528" y="5844"/>
                    <a:pt x="6611" y="5725"/>
                  </a:cubicBezTo>
                  <a:cubicBezTo>
                    <a:pt x="6600" y="5694"/>
                    <a:pt x="6589" y="5663"/>
                    <a:pt x="6578" y="5631"/>
                  </a:cubicBezTo>
                  <a:cubicBezTo>
                    <a:pt x="6295" y="6062"/>
                    <a:pt x="5946" y="6475"/>
                    <a:pt x="5614" y="6883"/>
                  </a:cubicBezTo>
                  <a:cubicBezTo>
                    <a:pt x="5510" y="7010"/>
                    <a:pt x="5339" y="7108"/>
                    <a:pt x="5256" y="7226"/>
                  </a:cubicBezTo>
                  <a:cubicBezTo>
                    <a:pt x="5176" y="7100"/>
                    <a:pt x="5096" y="6972"/>
                    <a:pt x="5015" y="6846"/>
                  </a:cubicBezTo>
                  <a:cubicBezTo>
                    <a:pt x="5061" y="6778"/>
                    <a:pt x="5016" y="6755"/>
                    <a:pt x="4954" y="6750"/>
                  </a:cubicBezTo>
                  <a:cubicBezTo>
                    <a:pt x="4852" y="6590"/>
                    <a:pt x="4749" y="6428"/>
                    <a:pt x="4646" y="6268"/>
                  </a:cubicBezTo>
                  <a:cubicBezTo>
                    <a:pt x="4658" y="6263"/>
                    <a:pt x="4666" y="6260"/>
                    <a:pt x="4666" y="6260"/>
                  </a:cubicBezTo>
                  <a:cubicBezTo>
                    <a:pt x="5162" y="5718"/>
                    <a:pt x="5693" y="5141"/>
                    <a:pt x="6087" y="4504"/>
                  </a:cubicBezTo>
                  <a:cubicBezTo>
                    <a:pt x="6062" y="4455"/>
                    <a:pt x="6035" y="4407"/>
                    <a:pt x="6010" y="4360"/>
                  </a:cubicBezTo>
                  <a:cubicBezTo>
                    <a:pt x="5630" y="5022"/>
                    <a:pt x="5083" y="5614"/>
                    <a:pt x="4605" y="6204"/>
                  </a:cubicBezTo>
                  <a:cubicBezTo>
                    <a:pt x="4589" y="6179"/>
                    <a:pt x="4572" y="6152"/>
                    <a:pt x="4555" y="6127"/>
                  </a:cubicBezTo>
                  <a:cubicBezTo>
                    <a:pt x="4605" y="6034"/>
                    <a:pt x="4671" y="5861"/>
                    <a:pt x="4742" y="5711"/>
                  </a:cubicBezTo>
                  <a:cubicBezTo>
                    <a:pt x="4901" y="5379"/>
                    <a:pt x="5089" y="5057"/>
                    <a:pt x="5251" y="4727"/>
                  </a:cubicBezTo>
                  <a:lnTo>
                    <a:pt x="5356" y="4516"/>
                  </a:lnTo>
                  <a:cubicBezTo>
                    <a:pt x="5467" y="4283"/>
                    <a:pt x="5576" y="4050"/>
                    <a:pt x="5676" y="3815"/>
                  </a:cubicBezTo>
                  <a:cubicBezTo>
                    <a:pt x="5644" y="3767"/>
                    <a:pt x="5611" y="3720"/>
                    <a:pt x="5577" y="3674"/>
                  </a:cubicBezTo>
                  <a:cubicBezTo>
                    <a:pt x="5469" y="3917"/>
                    <a:pt x="5354" y="4159"/>
                    <a:pt x="5240" y="4399"/>
                  </a:cubicBezTo>
                  <a:cubicBezTo>
                    <a:pt x="5240" y="4399"/>
                    <a:pt x="5067" y="4774"/>
                    <a:pt x="4960" y="5013"/>
                  </a:cubicBezTo>
                  <a:cubicBezTo>
                    <a:pt x="4879" y="5187"/>
                    <a:pt x="4789" y="5357"/>
                    <a:pt x="4707" y="5530"/>
                  </a:cubicBezTo>
                  <a:cubicBezTo>
                    <a:pt x="4633" y="5690"/>
                    <a:pt x="4518" y="5860"/>
                    <a:pt x="4482" y="6014"/>
                  </a:cubicBezTo>
                  <a:cubicBezTo>
                    <a:pt x="4369" y="5840"/>
                    <a:pt x="4254" y="5664"/>
                    <a:pt x="4139" y="5489"/>
                  </a:cubicBezTo>
                  <a:lnTo>
                    <a:pt x="4139" y="5489"/>
                  </a:lnTo>
                  <a:cubicBezTo>
                    <a:pt x="4147" y="5491"/>
                    <a:pt x="4148" y="5491"/>
                    <a:pt x="4148" y="5491"/>
                  </a:cubicBezTo>
                  <a:lnTo>
                    <a:pt x="4109" y="5444"/>
                  </a:lnTo>
                  <a:cubicBezTo>
                    <a:pt x="3983" y="5254"/>
                    <a:pt x="3856" y="5064"/>
                    <a:pt x="3729" y="4873"/>
                  </a:cubicBezTo>
                  <a:cubicBezTo>
                    <a:pt x="3762" y="4773"/>
                    <a:pt x="3891" y="4385"/>
                    <a:pt x="4020" y="4109"/>
                  </a:cubicBezTo>
                  <a:cubicBezTo>
                    <a:pt x="4251" y="3611"/>
                    <a:pt x="4437" y="3099"/>
                    <a:pt x="4641" y="2587"/>
                  </a:cubicBezTo>
                  <a:cubicBezTo>
                    <a:pt x="4603" y="2548"/>
                    <a:pt x="4564" y="2509"/>
                    <a:pt x="4526" y="2469"/>
                  </a:cubicBezTo>
                  <a:cubicBezTo>
                    <a:pt x="4164" y="3185"/>
                    <a:pt x="3842" y="3922"/>
                    <a:pt x="3661" y="4687"/>
                  </a:cubicBezTo>
                  <a:cubicBezTo>
                    <a:pt x="3656" y="4711"/>
                    <a:pt x="3653" y="4736"/>
                    <a:pt x="3653" y="4761"/>
                  </a:cubicBezTo>
                  <a:cubicBezTo>
                    <a:pt x="3543" y="4597"/>
                    <a:pt x="3432" y="4435"/>
                    <a:pt x="3320" y="4272"/>
                  </a:cubicBezTo>
                  <a:cubicBezTo>
                    <a:pt x="3363" y="4163"/>
                    <a:pt x="3451" y="3931"/>
                    <a:pt x="3492" y="3751"/>
                  </a:cubicBezTo>
                  <a:cubicBezTo>
                    <a:pt x="3632" y="3135"/>
                    <a:pt x="3825" y="2522"/>
                    <a:pt x="3928" y="1901"/>
                  </a:cubicBezTo>
                  <a:cubicBezTo>
                    <a:pt x="3894" y="1870"/>
                    <a:pt x="3860" y="1841"/>
                    <a:pt x="3827" y="1812"/>
                  </a:cubicBezTo>
                  <a:cubicBezTo>
                    <a:pt x="3692" y="2625"/>
                    <a:pt x="3444" y="3427"/>
                    <a:pt x="3289" y="4225"/>
                  </a:cubicBezTo>
                  <a:lnTo>
                    <a:pt x="3289" y="4228"/>
                  </a:lnTo>
                  <a:cubicBezTo>
                    <a:pt x="3229" y="4141"/>
                    <a:pt x="3169" y="4053"/>
                    <a:pt x="3108" y="3966"/>
                  </a:cubicBezTo>
                  <a:cubicBezTo>
                    <a:pt x="3107" y="3950"/>
                    <a:pt x="3100" y="3925"/>
                    <a:pt x="3068" y="3907"/>
                  </a:cubicBezTo>
                  <a:lnTo>
                    <a:pt x="3066" y="3906"/>
                  </a:lnTo>
                  <a:cubicBezTo>
                    <a:pt x="2779" y="3495"/>
                    <a:pt x="2486" y="3084"/>
                    <a:pt x="2187" y="2676"/>
                  </a:cubicBezTo>
                  <a:cubicBezTo>
                    <a:pt x="2194" y="2616"/>
                    <a:pt x="2203" y="2527"/>
                    <a:pt x="2209" y="2398"/>
                  </a:cubicBezTo>
                  <a:cubicBezTo>
                    <a:pt x="2235" y="1853"/>
                    <a:pt x="2373" y="1310"/>
                    <a:pt x="2433" y="773"/>
                  </a:cubicBezTo>
                  <a:cubicBezTo>
                    <a:pt x="2389" y="746"/>
                    <a:pt x="2346" y="720"/>
                    <a:pt x="2304" y="694"/>
                  </a:cubicBezTo>
                  <a:cubicBezTo>
                    <a:pt x="2301" y="720"/>
                    <a:pt x="2299" y="744"/>
                    <a:pt x="2297" y="767"/>
                  </a:cubicBezTo>
                  <a:cubicBezTo>
                    <a:pt x="2233" y="1371"/>
                    <a:pt x="2058" y="1978"/>
                    <a:pt x="2118" y="2584"/>
                  </a:cubicBezTo>
                  <a:cubicBezTo>
                    <a:pt x="1891" y="2277"/>
                    <a:pt x="1659" y="1970"/>
                    <a:pt x="1424" y="1665"/>
                  </a:cubicBezTo>
                  <a:cubicBezTo>
                    <a:pt x="1417" y="1617"/>
                    <a:pt x="1405" y="1547"/>
                    <a:pt x="1384" y="1448"/>
                  </a:cubicBezTo>
                  <a:cubicBezTo>
                    <a:pt x="1308" y="1055"/>
                    <a:pt x="1368" y="652"/>
                    <a:pt x="1440" y="248"/>
                  </a:cubicBezTo>
                  <a:cubicBezTo>
                    <a:pt x="1407" y="234"/>
                    <a:pt x="1375" y="220"/>
                    <a:pt x="1342" y="207"/>
                  </a:cubicBezTo>
                  <a:cubicBezTo>
                    <a:pt x="1265" y="711"/>
                    <a:pt x="1220" y="1098"/>
                    <a:pt x="1306" y="1514"/>
                  </a:cubicBezTo>
                  <a:cubicBezTo>
                    <a:pt x="996" y="1116"/>
                    <a:pt x="680" y="721"/>
                    <a:pt x="355" y="331"/>
                  </a:cubicBezTo>
                  <a:cubicBezTo>
                    <a:pt x="266" y="224"/>
                    <a:pt x="188" y="113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97"/>
          <p:cNvGrpSpPr/>
          <p:nvPr/>
        </p:nvGrpSpPr>
        <p:grpSpPr>
          <a:xfrm>
            <a:off x="1188403" y="1461033"/>
            <a:ext cx="723700" cy="808000"/>
            <a:chOff x="2437000" y="628925"/>
            <a:chExt cx="542775" cy="606000"/>
          </a:xfrm>
        </p:grpSpPr>
        <p:sp>
          <p:nvSpPr>
            <p:cNvPr id="655" name="Google Shape;655;p97"/>
            <p:cNvSpPr/>
            <p:nvPr/>
          </p:nvSpPr>
          <p:spPr>
            <a:xfrm>
              <a:off x="2437000" y="802025"/>
              <a:ext cx="259800" cy="259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97"/>
            <p:cNvSpPr/>
            <p:nvPr/>
          </p:nvSpPr>
          <p:spPr>
            <a:xfrm>
              <a:off x="2806675" y="1061825"/>
              <a:ext cx="173100" cy="173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97"/>
            <p:cNvSpPr/>
            <p:nvPr/>
          </p:nvSpPr>
          <p:spPr>
            <a:xfrm>
              <a:off x="2806675" y="628925"/>
              <a:ext cx="173100" cy="173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8" name="Google Shape;658;p97"/>
          <p:cNvSpPr/>
          <p:nvPr/>
        </p:nvSpPr>
        <p:spPr>
          <a:xfrm>
            <a:off x="-1" y="5142232"/>
            <a:ext cx="1589305" cy="1176965"/>
          </a:xfrm>
          <a:custGeom>
            <a:avLst/>
            <a:gdLst/>
            <a:ahLst/>
            <a:cxnLst/>
            <a:rect l="l" t="t" r="r" b="b"/>
            <a:pathLst>
              <a:path w="16011" h="11857" fill="none" extrusionOk="0">
                <a:moveTo>
                  <a:pt x="0" y="11857"/>
                </a:moveTo>
                <a:cubicBezTo>
                  <a:pt x="16011" y="11371"/>
                  <a:pt x="12827" y="0"/>
                  <a:pt x="7709" y="699"/>
                </a:cubicBezTo>
                <a:cubicBezTo>
                  <a:pt x="2582" y="1398"/>
                  <a:pt x="4651" y="11463"/>
                  <a:pt x="14588" y="559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97"/>
          <p:cNvSpPr/>
          <p:nvPr/>
        </p:nvSpPr>
        <p:spPr>
          <a:xfrm flipH="1">
            <a:off x="9911966" y="365033"/>
            <a:ext cx="2280057" cy="552499"/>
          </a:xfrm>
          <a:custGeom>
            <a:avLst/>
            <a:gdLst/>
            <a:ahLst/>
            <a:cxnLst/>
            <a:rect l="l" t="t" r="r" b="b"/>
            <a:pathLst>
              <a:path w="25504" h="4755" fill="none" extrusionOk="0">
                <a:moveTo>
                  <a:pt x="25504" y="4596"/>
                </a:moveTo>
                <a:cubicBezTo>
                  <a:pt x="19640" y="0"/>
                  <a:pt x="12508" y="1001"/>
                  <a:pt x="9654" y="2877"/>
                </a:cubicBezTo>
                <a:cubicBezTo>
                  <a:pt x="6802" y="4754"/>
                  <a:pt x="1599" y="4347"/>
                  <a:pt x="0" y="1302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97"/>
          <p:cNvSpPr/>
          <p:nvPr/>
        </p:nvSpPr>
        <p:spPr>
          <a:xfrm rot="-6299989">
            <a:off x="11071035" y="4559600"/>
            <a:ext cx="1222175" cy="1503265"/>
          </a:xfrm>
          <a:custGeom>
            <a:avLst/>
            <a:gdLst/>
            <a:ahLst/>
            <a:cxnLst/>
            <a:rect l="l" t="t" r="r" b="b"/>
            <a:pathLst>
              <a:path w="10996" h="13525" extrusionOk="0">
                <a:moveTo>
                  <a:pt x="10427" y="939"/>
                </a:moveTo>
                <a:cubicBezTo>
                  <a:pt x="10433" y="944"/>
                  <a:pt x="10439" y="950"/>
                  <a:pt x="10445" y="955"/>
                </a:cubicBezTo>
                <a:cubicBezTo>
                  <a:pt x="10269" y="1168"/>
                  <a:pt x="10097" y="1384"/>
                  <a:pt x="9917" y="1593"/>
                </a:cubicBezTo>
                <a:cubicBezTo>
                  <a:pt x="9117" y="2525"/>
                  <a:pt x="8201" y="3325"/>
                  <a:pt x="7158" y="3971"/>
                </a:cubicBezTo>
                <a:cubicBezTo>
                  <a:pt x="6592" y="4321"/>
                  <a:pt x="6019" y="4663"/>
                  <a:pt x="5431" y="4974"/>
                </a:cubicBezTo>
                <a:cubicBezTo>
                  <a:pt x="4388" y="5525"/>
                  <a:pt x="3475" y="6239"/>
                  <a:pt x="2688" y="7111"/>
                </a:cubicBezTo>
                <a:cubicBezTo>
                  <a:pt x="2278" y="7565"/>
                  <a:pt x="1907" y="8055"/>
                  <a:pt x="1519" y="8529"/>
                </a:cubicBezTo>
                <a:cubicBezTo>
                  <a:pt x="1502" y="8549"/>
                  <a:pt x="1487" y="8569"/>
                  <a:pt x="1449" y="8576"/>
                </a:cubicBezTo>
                <a:cubicBezTo>
                  <a:pt x="1555" y="8398"/>
                  <a:pt x="1657" y="8217"/>
                  <a:pt x="1767" y="8041"/>
                </a:cubicBezTo>
                <a:cubicBezTo>
                  <a:pt x="2442" y="6961"/>
                  <a:pt x="3297" y="6048"/>
                  <a:pt x="4350" y="5332"/>
                </a:cubicBezTo>
                <a:cubicBezTo>
                  <a:pt x="4878" y="4973"/>
                  <a:pt x="5432" y="4652"/>
                  <a:pt x="5985" y="4331"/>
                </a:cubicBezTo>
                <a:cubicBezTo>
                  <a:pt x="6666" y="3935"/>
                  <a:pt x="7368" y="3574"/>
                  <a:pt x="7999" y="3097"/>
                </a:cubicBezTo>
                <a:cubicBezTo>
                  <a:pt x="8748" y="2531"/>
                  <a:pt x="9450" y="1912"/>
                  <a:pt x="10116" y="1250"/>
                </a:cubicBezTo>
                <a:cubicBezTo>
                  <a:pt x="10219" y="1146"/>
                  <a:pt x="10323" y="1042"/>
                  <a:pt x="10427" y="939"/>
                </a:cubicBezTo>
                <a:close/>
                <a:moveTo>
                  <a:pt x="10867" y="1"/>
                </a:moveTo>
                <a:cubicBezTo>
                  <a:pt x="10836" y="1"/>
                  <a:pt x="10799" y="17"/>
                  <a:pt x="10759" y="49"/>
                </a:cubicBezTo>
                <a:cubicBezTo>
                  <a:pt x="10701" y="96"/>
                  <a:pt x="10647" y="152"/>
                  <a:pt x="10598" y="208"/>
                </a:cubicBezTo>
                <a:cubicBezTo>
                  <a:pt x="10384" y="455"/>
                  <a:pt x="10119" y="602"/>
                  <a:pt x="9796" y="651"/>
                </a:cubicBezTo>
                <a:cubicBezTo>
                  <a:pt x="9450" y="704"/>
                  <a:pt x="9104" y="759"/>
                  <a:pt x="8758" y="821"/>
                </a:cubicBezTo>
                <a:cubicBezTo>
                  <a:pt x="8439" y="876"/>
                  <a:pt x="8118" y="924"/>
                  <a:pt x="7822" y="1068"/>
                </a:cubicBezTo>
                <a:cubicBezTo>
                  <a:pt x="7667" y="1143"/>
                  <a:pt x="7581" y="1264"/>
                  <a:pt x="7571" y="1434"/>
                </a:cubicBezTo>
                <a:cubicBezTo>
                  <a:pt x="7563" y="1598"/>
                  <a:pt x="7560" y="1762"/>
                  <a:pt x="7560" y="1925"/>
                </a:cubicBezTo>
                <a:cubicBezTo>
                  <a:pt x="7561" y="2228"/>
                  <a:pt x="7549" y="2527"/>
                  <a:pt x="7424" y="2810"/>
                </a:cubicBezTo>
                <a:cubicBezTo>
                  <a:pt x="7399" y="2866"/>
                  <a:pt x="7366" y="2918"/>
                  <a:pt x="7337" y="2972"/>
                </a:cubicBezTo>
                <a:cubicBezTo>
                  <a:pt x="7317" y="2943"/>
                  <a:pt x="7321" y="2925"/>
                  <a:pt x="7322" y="2906"/>
                </a:cubicBezTo>
                <a:cubicBezTo>
                  <a:pt x="7340" y="2588"/>
                  <a:pt x="7360" y="2270"/>
                  <a:pt x="7377" y="1950"/>
                </a:cubicBezTo>
                <a:cubicBezTo>
                  <a:pt x="7384" y="1803"/>
                  <a:pt x="7388" y="1655"/>
                  <a:pt x="7390" y="1507"/>
                </a:cubicBezTo>
                <a:cubicBezTo>
                  <a:pt x="7392" y="1419"/>
                  <a:pt x="7386" y="1330"/>
                  <a:pt x="7384" y="1242"/>
                </a:cubicBezTo>
                <a:cubicBezTo>
                  <a:pt x="7294" y="1261"/>
                  <a:pt x="7196" y="1265"/>
                  <a:pt x="7114" y="1303"/>
                </a:cubicBezTo>
                <a:cubicBezTo>
                  <a:pt x="6536" y="1576"/>
                  <a:pt x="5997" y="1915"/>
                  <a:pt x="5489" y="2301"/>
                </a:cubicBezTo>
                <a:cubicBezTo>
                  <a:pt x="5367" y="2394"/>
                  <a:pt x="5295" y="2516"/>
                  <a:pt x="5279" y="2667"/>
                </a:cubicBezTo>
                <a:cubicBezTo>
                  <a:pt x="5254" y="2894"/>
                  <a:pt x="5231" y="3121"/>
                  <a:pt x="5215" y="3348"/>
                </a:cubicBezTo>
                <a:cubicBezTo>
                  <a:pt x="5192" y="3652"/>
                  <a:pt x="5204" y="3960"/>
                  <a:pt x="5089" y="4250"/>
                </a:cubicBezTo>
                <a:cubicBezTo>
                  <a:pt x="5013" y="4441"/>
                  <a:pt x="4907" y="4613"/>
                  <a:pt x="4779" y="4737"/>
                </a:cubicBezTo>
                <a:cubicBezTo>
                  <a:pt x="4828" y="4523"/>
                  <a:pt x="4914" y="4291"/>
                  <a:pt x="4924" y="4057"/>
                </a:cubicBezTo>
                <a:cubicBezTo>
                  <a:pt x="4940" y="3700"/>
                  <a:pt x="5001" y="3353"/>
                  <a:pt x="5073" y="3007"/>
                </a:cubicBezTo>
                <a:cubicBezTo>
                  <a:pt x="5103" y="2866"/>
                  <a:pt x="5125" y="2721"/>
                  <a:pt x="5129" y="2577"/>
                </a:cubicBezTo>
                <a:cubicBezTo>
                  <a:pt x="5132" y="2478"/>
                  <a:pt x="5098" y="2428"/>
                  <a:pt x="5034" y="2428"/>
                </a:cubicBezTo>
                <a:cubicBezTo>
                  <a:pt x="5005" y="2428"/>
                  <a:pt x="4970" y="2439"/>
                  <a:pt x="4929" y="2460"/>
                </a:cubicBezTo>
                <a:cubicBezTo>
                  <a:pt x="4853" y="2500"/>
                  <a:pt x="4782" y="2555"/>
                  <a:pt x="4710" y="2604"/>
                </a:cubicBezTo>
                <a:cubicBezTo>
                  <a:pt x="4391" y="2827"/>
                  <a:pt x="4068" y="3044"/>
                  <a:pt x="3755" y="3275"/>
                </a:cubicBezTo>
                <a:cubicBezTo>
                  <a:pt x="3456" y="3495"/>
                  <a:pt x="3332" y="3792"/>
                  <a:pt x="3402" y="4165"/>
                </a:cubicBezTo>
                <a:cubicBezTo>
                  <a:pt x="3444" y="4390"/>
                  <a:pt x="3484" y="4615"/>
                  <a:pt x="3511" y="4842"/>
                </a:cubicBezTo>
                <a:cubicBezTo>
                  <a:pt x="3541" y="5097"/>
                  <a:pt x="3514" y="5347"/>
                  <a:pt x="3362" y="5574"/>
                </a:cubicBezTo>
                <a:cubicBezTo>
                  <a:pt x="3490" y="4969"/>
                  <a:pt x="3238" y="4383"/>
                  <a:pt x="3295" y="3773"/>
                </a:cubicBezTo>
                <a:lnTo>
                  <a:pt x="3295" y="3773"/>
                </a:lnTo>
                <a:cubicBezTo>
                  <a:pt x="3043" y="3815"/>
                  <a:pt x="2891" y="3974"/>
                  <a:pt x="2779" y="4168"/>
                </a:cubicBezTo>
                <a:cubicBezTo>
                  <a:pt x="2677" y="4345"/>
                  <a:pt x="2535" y="4473"/>
                  <a:pt x="2372" y="4591"/>
                </a:cubicBezTo>
                <a:cubicBezTo>
                  <a:pt x="1702" y="5078"/>
                  <a:pt x="1354" y="5931"/>
                  <a:pt x="1569" y="6773"/>
                </a:cubicBezTo>
                <a:cubicBezTo>
                  <a:pt x="1624" y="6984"/>
                  <a:pt x="1641" y="7207"/>
                  <a:pt x="1658" y="7426"/>
                </a:cubicBezTo>
                <a:cubicBezTo>
                  <a:pt x="1667" y="7553"/>
                  <a:pt x="1641" y="7682"/>
                  <a:pt x="1631" y="7812"/>
                </a:cubicBezTo>
                <a:cubicBezTo>
                  <a:pt x="1622" y="7811"/>
                  <a:pt x="1612" y="7811"/>
                  <a:pt x="1604" y="7810"/>
                </a:cubicBezTo>
                <a:cubicBezTo>
                  <a:pt x="1601" y="7780"/>
                  <a:pt x="1601" y="7751"/>
                  <a:pt x="1596" y="7722"/>
                </a:cubicBezTo>
                <a:cubicBezTo>
                  <a:pt x="1549" y="7471"/>
                  <a:pt x="1523" y="7215"/>
                  <a:pt x="1453" y="6972"/>
                </a:cubicBezTo>
                <a:cubicBezTo>
                  <a:pt x="1337" y="6577"/>
                  <a:pt x="1135" y="6203"/>
                  <a:pt x="1214" y="5760"/>
                </a:cubicBezTo>
                <a:lnTo>
                  <a:pt x="1214" y="5760"/>
                </a:lnTo>
                <a:cubicBezTo>
                  <a:pt x="1182" y="5769"/>
                  <a:pt x="1162" y="5769"/>
                  <a:pt x="1148" y="5778"/>
                </a:cubicBezTo>
                <a:cubicBezTo>
                  <a:pt x="916" y="5923"/>
                  <a:pt x="725" y="6364"/>
                  <a:pt x="793" y="6633"/>
                </a:cubicBezTo>
                <a:cubicBezTo>
                  <a:pt x="837" y="6801"/>
                  <a:pt x="911" y="6962"/>
                  <a:pt x="970" y="7127"/>
                </a:cubicBezTo>
                <a:cubicBezTo>
                  <a:pt x="1031" y="7299"/>
                  <a:pt x="1089" y="7472"/>
                  <a:pt x="1149" y="7645"/>
                </a:cubicBezTo>
                <a:lnTo>
                  <a:pt x="1112" y="7660"/>
                </a:lnTo>
                <a:cubicBezTo>
                  <a:pt x="1008" y="7488"/>
                  <a:pt x="881" y="7325"/>
                  <a:pt x="806" y="7142"/>
                </a:cubicBezTo>
                <a:cubicBezTo>
                  <a:pt x="732" y="6960"/>
                  <a:pt x="713" y="6756"/>
                  <a:pt x="668" y="6556"/>
                </a:cubicBezTo>
                <a:cubicBezTo>
                  <a:pt x="649" y="6569"/>
                  <a:pt x="625" y="6581"/>
                  <a:pt x="609" y="6600"/>
                </a:cubicBezTo>
                <a:cubicBezTo>
                  <a:pt x="425" y="6834"/>
                  <a:pt x="257" y="7079"/>
                  <a:pt x="159" y="7363"/>
                </a:cubicBezTo>
                <a:cubicBezTo>
                  <a:pt x="41" y="7699"/>
                  <a:pt x="61" y="8010"/>
                  <a:pt x="324" y="8285"/>
                </a:cubicBezTo>
                <a:cubicBezTo>
                  <a:pt x="432" y="8396"/>
                  <a:pt x="521" y="8529"/>
                  <a:pt x="598" y="8664"/>
                </a:cubicBezTo>
                <a:cubicBezTo>
                  <a:pt x="797" y="9013"/>
                  <a:pt x="835" y="9373"/>
                  <a:pt x="649" y="9745"/>
                </a:cubicBezTo>
                <a:cubicBezTo>
                  <a:pt x="448" y="10146"/>
                  <a:pt x="284" y="10559"/>
                  <a:pt x="185" y="10997"/>
                </a:cubicBezTo>
                <a:cubicBezTo>
                  <a:pt x="1" y="11809"/>
                  <a:pt x="22" y="12608"/>
                  <a:pt x="323" y="13391"/>
                </a:cubicBezTo>
                <a:cubicBezTo>
                  <a:pt x="340" y="13437"/>
                  <a:pt x="370" y="13480"/>
                  <a:pt x="394" y="13525"/>
                </a:cubicBezTo>
                <a:cubicBezTo>
                  <a:pt x="410" y="13521"/>
                  <a:pt x="427" y="13518"/>
                  <a:pt x="442" y="13514"/>
                </a:cubicBezTo>
                <a:cubicBezTo>
                  <a:pt x="432" y="13341"/>
                  <a:pt x="436" y="13167"/>
                  <a:pt x="410" y="12997"/>
                </a:cubicBezTo>
                <a:cubicBezTo>
                  <a:pt x="302" y="12316"/>
                  <a:pt x="268" y="11639"/>
                  <a:pt x="378" y="10952"/>
                </a:cubicBezTo>
                <a:cubicBezTo>
                  <a:pt x="489" y="10255"/>
                  <a:pt x="1149" y="9560"/>
                  <a:pt x="1916" y="9560"/>
                </a:cubicBezTo>
                <a:cubicBezTo>
                  <a:pt x="2040" y="9560"/>
                  <a:pt x="2167" y="9578"/>
                  <a:pt x="2294" y="9617"/>
                </a:cubicBezTo>
                <a:cubicBezTo>
                  <a:pt x="2414" y="9654"/>
                  <a:pt x="2534" y="9672"/>
                  <a:pt x="2653" y="9672"/>
                </a:cubicBezTo>
                <a:cubicBezTo>
                  <a:pt x="2952" y="9672"/>
                  <a:pt x="3241" y="9560"/>
                  <a:pt x="3491" y="9357"/>
                </a:cubicBezTo>
                <a:cubicBezTo>
                  <a:pt x="3704" y="9184"/>
                  <a:pt x="3889" y="8973"/>
                  <a:pt x="4075" y="8767"/>
                </a:cubicBezTo>
                <a:cubicBezTo>
                  <a:pt x="4178" y="8653"/>
                  <a:pt x="4254" y="8513"/>
                  <a:pt x="4342" y="8384"/>
                </a:cubicBezTo>
                <a:cubicBezTo>
                  <a:pt x="4335" y="8377"/>
                  <a:pt x="4327" y="8369"/>
                  <a:pt x="4320" y="8361"/>
                </a:cubicBezTo>
                <a:cubicBezTo>
                  <a:pt x="4171" y="8426"/>
                  <a:pt x="4019" y="8486"/>
                  <a:pt x="3872" y="8556"/>
                </a:cubicBezTo>
                <a:cubicBezTo>
                  <a:pt x="3785" y="8597"/>
                  <a:pt x="3697" y="8618"/>
                  <a:pt x="3608" y="8618"/>
                </a:cubicBezTo>
                <a:cubicBezTo>
                  <a:pt x="3545" y="8618"/>
                  <a:pt x="3481" y="8607"/>
                  <a:pt x="3416" y="8584"/>
                </a:cubicBezTo>
                <a:cubicBezTo>
                  <a:pt x="3072" y="8463"/>
                  <a:pt x="2729" y="8337"/>
                  <a:pt x="2385" y="8214"/>
                </a:cubicBezTo>
                <a:cubicBezTo>
                  <a:pt x="2387" y="8208"/>
                  <a:pt x="2389" y="8203"/>
                  <a:pt x="2390" y="8197"/>
                </a:cubicBezTo>
                <a:cubicBezTo>
                  <a:pt x="2641" y="8242"/>
                  <a:pt x="2891" y="8301"/>
                  <a:pt x="3143" y="8329"/>
                </a:cubicBezTo>
                <a:cubicBezTo>
                  <a:pt x="3239" y="8339"/>
                  <a:pt x="3336" y="8346"/>
                  <a:pt x="3432" y="8346"/>
                </a:cubicBezTo>
                <a:cubicBezTo>
                  <a:pt x="3686" y="8346"/>
                  <a:pt x="3934" y="8298"/>
                  <a:pt x="4158" y="8149"/>
                </a:cubicBezTo>
                <a:cubicBezTo>
                  <a:pt x="4361" y="8014"/>
                  <a:pt x="4554" y="7865"/>
                  <a:pt x="4745" y="7714"/>
                </a:cubicBezTo>
                <a:cubicBezTo>
                  <a:pt x="4960" y="7544"/>
                  <a:pt x="5168" y="7366"/>
                  <a:pt x="5378" y="7189"/>
                </a:cubicBezTo>
                <a:cubicBezTo>
                  <a:pt x="5411" y="7161"/>
                  <a:pt x="5443" y="7130"/>
                  <a:pt x="5474" y="7099"/>
                </a:cubicBezTo>
                <a:cubicBezTo>
                  <a:pt x="5472" y="7089"/>
                  <a:pt x="5468" y="7078"/>
                  <a:pt x="5465" y="7068"/>
                </a:cubicBezTo>
                <a:cubicBezTo>
                  <a:pt x="5455" y="7068"/>
                  <a:pt x="5445" y="7068"/>
                  <a:pt x="5435" y="7068"/>
                </a:cubicBezTo>
                <a:cubicBezTo>
                  <a:pt x="5409" y="7068"/>
                  <a:pt x="5384" y="7067"/>
                  <a:pt x="5358" y="7067"/>
                </a:cubicBezTo>
                <a:cubicBezTo>
                  <a:pt x="5320" y="7067"/>
                  <a:pt x="5283" y="7069"/>
                  <a:pt x="5247" y="7078"/>
                </a:cubicBezTo>
                <a:cubicBezTo>
                  <a:pt x="5167" y="7098"/>
                  <a:pt x="5088" y="7107"/>
                  <a:pt x="5011" y="7107"/>
                </a:cubicBezTo>
                <a:cubicBezTo>
                  <a:pt x="4804" y="7107"/>
                  <a:pt x="4607" y="7045"/>
                  <a:pt x="4411" y="6969"/>
                </a:cubicBezTo>
                <a:cubicBezTo>
                  <a:pt x="4123" y="6857"/>
                  <a:pt x="3835" y="6748"/>
                  <a:pt x="3559" y="6643"/>
                </a:cubicBezTo>
                <a:cubicBezTo>
                  <a:pt x="3698" y="6602"/>
                  <a:pt x="3838" y="6582"/>
                  <a:pt x="3980" y="6582"/>
                </a:cubicBezTo>
                <a:cubicBezTo>
                  <a:pt x="4181" y="6582"/>
                  <a:pt x="4386" y="6622"/>
                  <a:pt x="4589" y="6699"/>
                </a:cubicBezTo>
                <a:cubicBezTo>
                  <a:pt x="4728" y="6752"/>
                  <a:pt x="4867" y="6805"/>
                  <a:pt x="5011" y="6844"/>
                </a:cubicBezTo>
                <a:cubicBezTo>
                  <a:pt x="5149" y="6883"/>
                  <a:pt x="5290" y="6909"/>
                  <a:pt x="5430" y="6909"/>
                </a:cubicBezTo>
                <a:cubicBezTo>
                  <a:pt x="5550" y="6909"/>
                  <a:pt x="5669" y="6890"/>
                  <a:pt x="5786" y="6844"/>
                </a:cubicBezTo>
                <a:cubicBezTo>
                  <a:pt x="6239" y="6667"/>
                  <a:pt x="6664" y="6437"/>
                  <a:pt x="7030" y="6109"/>
                </a:cubicBezTo>
                <a:cubicBezTo>
                  <a:pt x="7069" y="6074"/>
                  <a:pt x="7095" y="6024"/>
                  <a:pt x="7141" y="5962"/>
                </a:cubicBezTo>
                <a:lnTo>
                  <a:pt x="7141" y="5962"/>
                </a:lnTo>
                <a:cubicBezTo>
                  <a:pt x="6813" y="5964"/>
                  <a:pt x="6506" y="5970"/>
                  <a:pt x="6204" y="5970"/>
                </a:cubicBezTo>
                <a:cubicBezTo>
                  <a:pt x="6124" y="5970"/>
                  <a:pt x="6044" y="5969"/>
                  <a:pt x="5964" y="5969"/>
                </a:cubicBezTo>
                <a:cubicBezTo>
                  <a:pt x="5567" y="5964"/>
                  <a:pt x="5252" y="5692"/>
                  <a:pt x="4854" y="5629"/>
                </a:cubicBezTo>
                <a:cubicBezTo>
                  <a:pt x="4946" y="5599"/>
                  <a:pt x="5062" y="5586"/>
                  <a:pt x="5187" y="5586"/>
                </a:cubicBezTo>
                <a:cubicBezTo>
                  <a:pt x="5390" y="5586"/>
                  <a:pt x="5614" y="5621"/>
                  <a:pt x="5780" y="5680"/>
                </a:cubicBezTo>
                <a:cubicBezTo>
                  <a:pt x="6066" y="5782"/>
                  <a:pt x="6352" y="5839"/>
                  <a:pt x="6636" y="5839"/>
                </a:cubicBezTo>
                <a:cubicBezTo>
                  <a:pt x="6939" y="5839"/>
                  <a:pt x="7240" y="5774"/>
                  <a:pt x="7536" y="5628"/>
                </a:cubicBezTo>
                <a:cubicBezTo>
                  <a:pt x="8083" y="5357"/>
                  <a:pt x="8619" y="5067"/>
                  <a:pt x="9161" y="4785"/>
                </a:cubicBezTo>
                <a:cubicBezTo>
                  <a:pt x="9179" y="4775"/>
                  <a:pt x="9195" y="4760"/>
                  <a:pt x="9211" y="4747"/>
                </a:cubicBezTo>
                <a:cubicBezTo>
                  <a:pt x="9212" y="4735"/>
                  <a:pt x="9213" y="4723"/>
                  <a:pt x="9213" y="4711"/>
                </a:cubicBezTo>
                <a:lnTo>
                  <a:pt x="9213" y="4711"/>
                </a:lnTo>
                <a:cubicBezTo>
                  <a:pt x="9157" y="4714"/>
                  <a:pt x="9101" y="4716"/>
                  <a:pt x="9046" y="4716"/>
                </a:cubicBezTo>
                <a:cubicBezTo>
                  <a:pt x="8375" y="4716"/>
                  <a:pt x="7760" y="4497"/>
                  <a:pt x="7160" y="4218"/>
                </a:cubicBezTo>
                <a:cubicBezTo>
                  <a:pt x="7180" y="4213"/>
                  <a:pt x="7198" y="4211"/>
                  <a:pt x="7216" y="4211"/>
                </a:cubicBezTo>
                <a:cubicBezTo>
                  <a:pt x="7243" y="4211"/>
                  <a:pt x="7269" y="4215"/>
                  <a:pt x="7296" y="4220"/>
                </a:cubicBezTo>
                <a:cubicBezTo>
                  <a:pt x="7729" y="4306"/>
                  <a:pt x="8162" y="4399"/>
                  <a:pt x="8597" y="4475"/>
                </a:cubicBezTo>
                <a:cubicBezTo>
                  <a:pt x="8702" y="4494"/>
                  <a:pt x="8805" y="4503"/>
                  <a:pt x="8905" y="4503"/>
                </a:cubicBezTo>
                <a:cubicBezTo>
                  <a:pt x="9304" y="4503"/>
                  <a:pt x="9662" y="4356"/>
                  <a:pt x="9955" y="4046"/>
                </a:cubicBezTo>
                <a:cubicBezTo>
                  <a:pt x="10179" y="3809"/>
                  <a:pt x="10380" y="3547"/>
                  <a:pt x="10558" y="3274"/>
                </a:cubicBezTo>
                <a:cubicBezTo>
                  <a:pt x="10712" y="3037"/>
                  <a:pt x="10821" y="2769"/>
                  <a:pt x="10943" y="2512"/>
                </a:cubicBezTo>
                <a:cubicBezTo>
                  <a:pt x="10968" y="2460"/>
                  <a:pt x="10961" y="2396"/>
                  <a:pt x="10969" y="2337"/>
                </a:cubicBezTo>
                <a:cubicBezTo>
                  <a:pt x="10957" y="2332"/>
                  <a:pt x="10946" y="2327"/>
                  <a:pt x="10934" y="2321"/>
                </a:cubicBezTo>
                <a:cubicBezTo>
                  <a:pt x="10883" y="2352"/>
                  <a:pt x="10828" y="2378"/>
                  <a:pt x="10783" y="2416"/>
                </a:cubicBezTo>
                <a:cubicBezTo>
                  <a:pt x="10475" y="2663"/>
                  <a:pt x="10125" y="2814"/>
                  <a:pt x="9742" y="2892"/>
                </a:cubicBezTo>
                <a:cubicBezTo>
                  <a:pt x="9609" y="2920"/>
                  <a:pt x="9475" y="2934"/>
                  <a:pt x="9342" y="2934"/>
                </a:cubicBezTo>
                <a:cubicBezTo>
                  <a:pt x="9202" y="2934"/>
                  <a:pt x="9063" y="2918"/>
                  <a:pt x="8923" y="2885"/>
                </a:cubicBezTo>
                <a:cubicBezTo>
                  <a:pt x="8984" y="2863"/>
                  <a:pt x="9045" y="2846"/>
                  <a:pt x="9107" y="2836"/>
                </a:cubicBezTo>
                <a:cubicBezTo>
                  <a:pt x="9677" y="2739"/>
                  <a:pt x="10185" y="2526"/>
                  <a:pt x="10598" y="2101"/>
                </a:cubicBezTo>
                <a:cubicBezTo>
                  <a:pt x="10808" y="1885"/>
                  <a:pt x="10994" y="1678"/>
                  <a:pt x="10983" y="1349"/>
                </a:cubicBezTo>
                <a:cubicBezTo>
                  <a:pt x="10973" y="1083"/>
                  <a:pt x="10996" y="816"/>
                  <a:pt x="10996" y="550"/>
                </a:cubicBezTo>
                <a:cubicBezTo>
                  <a:pt x="10996" y="406"/>
                  <a:pt x="10988" y="260"/>
                  <a:pt x="10965" y="119"/>
                </a:cubicBezTo>
                <a:cubicBezTo>
                  <a:pt x="10953" y="40"/>
                  <a:pt x="10917" y="1"/>
                  <a:pt x="1086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97"/>
          <p:cNvSpPr/>
          <p:nvPr/>
        </p:nvSpPr>
        <p:spPr>
          <a:xfrm rot="-7254489">
            <a:off x="455223" y="-17828"/>
            <a:ext cx="1603887" cy="893223"/>
          </a:xfrm>
          <a:custGeom>
            <a:avLst/>
            <a:gdLst/>
            <a:ahLst/>
            <a:cxnLst/>
            <a:rect l="l" t="t" r="r" b="b"/>
            <a:pathLst>
              <a:path w="14180" h="7897" extrusionOk="0">
                <a:moveTo>
                  <a:pt x="7801" y="3343"/>
                </a:moveTo>
                <a:cubicBezTo>
                  <a:pt x="7806" y="3352"/>
                  <a:pt x="7810" y="3363"/>
                  <a:pt x="7815" y="3373"/>
                </a:cubicBezTo>
                <a:cubicBezTo>
                  <a:pt x="7696" y="3466"/>
                  <a:pt x="7576" y="3557"/>
                  <a:pt x="7457" y="3650"/>
                </a:cubicBezTo>
                <a:cubicBezTo>
                  <a:pt x="7450" y="3642"/>
                  <a:pt x="7444" y="3634"/>
                  <a:pt x="7438" y="3626"/>
                </a:cubicBezTo>
                <a:cubicBezTo>
                  <a:pt x="7560" y="3532"/>
                  <a:pt x="7680" y="3437"/>
                  <a:pt x="7801" y="3343"/>
                </a:cubicBezTo>
                <a:close/>
                <a:moveTo>
                  <a:pt x="5760" y="0"/>
                </a:moveTo>
                <a:lnTo>
                  <a:pt x="5760" y="0"/>
                </a:lnTo>
                <a:cubicBezTo>
                  <a:pt x="6219" y="293"/>
                  <a:pt x="6675" y="577"/>
                  <a:pt x="7060" y="956"/>
                </a:cubicBezTo>
                <a:cubicBezTo>
                  <a:pt x="7254" y="1147"/>
                  <a:pt x="7416" y="1370"/>
                  <a:pt x="7595" y="1578"/>
                </a:cubicBezTo>
                <a:cubicBezTo>
                  <a:pt x="7922" y="1960"/>
                  <a:pt x="8343" y="2215"/>
                  <a:pt x="8782" y="2442"/>
                </a:cubicBezTo>
                <a:cubicBezTo>
                  <a:pt x="8934" y="2520"/>
                  <a:pt x="9089" y="2590"/>
                  <a:pt x="9244" y="2663"/>
                </a:cubicBezTo>
                <a:cubicBezTo>
                  <a:pt x="8725" y="2629"/>
                  <a:pt x="8255" y="2463"/>
                  <a:pt x="7820" y="2188"/>
                </a:cubicBezTo>
                <a:cubicBezTo>
                  <a:pt x="7465" y="1964"/>
                  <a:pt x="7207" y="1642"/>
                  <a:pt x="6918" y="1349"/>
                </a:cubicBezTo>
                <a:cubicBezTo>
                  <a:pt x="6570" y="997"/>
                  <a:pt x="6211" y="659"/>
                  <a:pt x="5773" y="419"/>
                </a:cubicBezTo>
                <a:cubicBezTo>
                  <a:pt x="5538" y="291"/>
                  <a:pt x="5295" y="184"/>
                  <a:pt x="4998" y="124"/>
                </a:cubicBezTo>
                <a:lnTo>
                  <a:pt x="4998" y="124"/>
                </a:lnTo>
                <a:cubicBezTo>
                  <a:pt x="5035" y="158"/>
                  <a:pt x="5046" y="171"/>
                  <a:pt x="5059" y="179"/>
                </a:cubicBezTo>
                <a:cubicBezTo>
                  <a:pt x="5736" y="618"/>
                  <a:pt x="6289" y="1181"/>
                  <a:pt x="6785" y="1816"/>
                </a:cubicBezTo>
                <a:cubicBezTo>
                  <a:pt x="7237" y="2396"/>
                  <a:pt x="7850" y="2737"/>
                  <a:pt x="8589" y="2830"/>
                </a:cubicBezTo>
                <a:cubicBezTo>
                  <a:pt x="8635" y="2835"/>
                  <a:pt x="8681" y="2844"/>
                  <a:pt x="8756" y="2855"/>
                </a:cubicBezTo>
                <a:cubicBezTo>
                  <a:pt x="8528" y="2939"/>
                  <a:pt x="8444" y="2991"/>
                  <a:pt x="8361" y="2991"/>
                </a:cubicBezTo>
                <a:cubicBezTo>
                  <a:pt x="8285" y="2991"/>
                  <a:pt x="8210" y="2948"/>
                  <a:pt x="8028" y="2848"/>
                </a:cubicBezTo>
                <a:cubicBezTo>
                  <a:pt x="7680" y="2658"/>
                  <a:pt x="7354" y="2421"/>
                  <a:pt x="7046" y="2169"/>
                </a:cubicBezTo>
                <a:cubicBezTo>
                  <a:pt x="6605" y="1809"/>
                  <a:pt x="6191" y="1416"/>
                  <a:pt x="5764" y="1038"/>
                </a:cubicBezTo>
                <a:cubicBezTo>
                  <a:pt x="5365" y="685"/>
                  <a:pt x="4922" y="415"/>
                  <a:pt x="4391" y="318"/>
                </a:cubicBezTo>
                <a:cubicBezTo>
                  <a:pt x="4245" y="292"/>
                  <a:pt x="4094" y="290"/>
                  <a:pt x="3946" y="277"/>
                </a:cubicBezTo>
                <a:cubicBezTo>
                  <a:pt x="3944" y="288"/>
                  <a:pt x="3942" y="299"/>
                  <a:pt x="3941" y="310"/>
                </a:cubicBezTo>
                <a:cubicBezTo>
                  <a:pt x="4594" y="541"/>
                  <a:pt x="5126" y="953"/>
                  <a:pt x="5575" y="1461"/>
                </a:cubicBezTo>
                <a:cubicBezTo>
                  <a:pt x="5924" y="1857"/>
                  <a:pt x="6336" y="2150"/>
                  <a:pt x="6791" y="2394"/>
                </a:cubicBezTo>
                <a:cubicBezTo>
                  <a:pt x="7216" y="2624"/>
                  <a:pt x="7646" y="2845"/>
                  <a:pt x="8091" y="3078"/>
                </a:cubicBezTo>
                <a:cubicBezTo>
                  <a:pt x="8043" y="3068"/>
                  <a:pt x="8012" y="3064"/>
                  <a:pt x="7982" y="3054"/>
                </a:cubicBezTo>
                <a:cubicBezTo>
                  <a:pt x="7751" y="2977"/>
                  <a:pt x="7518" y="2904"/>
                  <a:pt x="7289" y="2819"/>
                </a:cubicBezTo>
                <a:cubicBezTo>
                  <a:pt x="6660" y="2585"/>
                  <a:pt x="6041" y="2324"/>
                  <a:pt x="5509" y="1912"/>
                </a:cubicBezTo>
                <a:cubicBezTo>
                  <a:pt x="5004" y="1523"/>
                  <a:pt x="4449" y="1269"/>
                  <a:pt x="3831" y="1138"/>
                </a:cubicBezTo>
                <a:cubicBezTo>
                  <a:pt x="3445" y="1056"/>
                  <a:pt x="3056" y="1007"/>
                  <a:pt x="2628" y="1007"/>
                </a:cubicBezTo>
                <a:cubicBezTo>
                  <a:pt x="2673" y="1030"/>
                  <a:pt x="2688" y="1038"/>
                  <a:pt x="2702" y="1045"/>
                </a:cubicBezTo>
                <a:cubicBezTo>
                  <a:pt x="3573" y="1438"/>
                  <a:pt x="4450" y="1816"/>
                  <a:pt x="5311" y="2230"/>
                </a:cubicBezTo>
                <a:cubicBezTo>
                  <a:pt x="5888" y="2507"/>
                  <a:pt x="6478" y="2745"/>
                  <a:pt x="7085" y="2945"/>
                </a:cubicBezTo>
                <a:cubicBezTo>
                  <a:pt x="7318" y="3021"/>
                  <a:pt x="7553" y="3089"/>
                  <a:pt x="7788" y="3161"/>
                </a:cubicBezTo>
                <a:cubicBezTo>
                  <a:pt x="7787" y="3172"/>
                  <a:pt x="7786" y="3182"/>
                  <a:pt x="7785" y="3193"/>
                </a:cubicBezTo>
                <a:cubicBezTo>
                  <a:pt x="7752" y="3194"/>
                  <a:pt x="7717" y="3199"/>
                  <a:pt x="7684" y="3199"/>
                </a:cubicBezTo>
                <a:cubicBezTo>
                  <a:pt x="7669" y="3199"/>
                  <a:pt x="7655" y="3198"/>
                  <a:pt x="7641" y="3195"/>
                </a:cubicBezTo>
                <a:cubicBezTo>
                  <a:pt x="6745" y="2998"/>
                  <a:pt x="5854" y="2786"/>
                  <a:pt x="4982" y="2499"/>
                </a:cubicBezTo>
                <a:cubicBezTo>
                  <a:pt x="4149" y="2226"/>
                  <a:pt x="3308" y="1992"/>
                  <a:pt x="2426" y="1954"/>
                </a:cubicBezTo>
                <a:cubicBezTo>
                  <a:pt x="2350" y="1951"/>
                  <a:pt x="2276" y="1950"/>
                  <a:pt x="2201" y="1950"/>
                </a:cubicBezTo>
                <a:cubicBezTo>
                  <a:pt x="1877" y="1950"/>
                  <a:pt x="1554" y="1981"/>
                  <a:pt x="1221" y="2060"/>
                </a:cubicBezTo>
                <a:cubicBezTo>
                  <a:pt x="1257" y="2087"/>
                  <a:pt x="1275" y="2104"/>
                  <a:pt x="1296" y="2114"/>
                </a:cubicBezTo>
                <a:cubicBezTo>
                  <a:pt x="2047" y="2483"/>
                  <a:pt x="2831" y="2752"/>
                  <a:pt x="3664" y="2856"/>
                </a:cubicBezTo>
                <a:cubicBezTo>
                  <a:pt x="4566" y="2970"/>
                  <a:pt x="5468" y="3075"/>
                  <a:pt x="6370" y="3190"/>
                </a:cubicBezTo>
                <a:cubicBezTo>
                  <a:pt x="6649" y="3226"/>
                  <a:pt x="6925" y="3278"/>
                  <a:pt x="7202" y="3323"/>
                </a:cubicBezTo>
                <a:cubicBezTo>
                  <a:pt x="7202" y="3339"/>
                  <a:pt x="7202" y="3357"/>
                  <a:pt x="7202" y="3373"/>
                </a:cubicBezTo>
                <a:cubicBezTo>
                  <a:pt x="7121" y="3376"/>
                  <a:pt x="7039" y="3388"/>
                  <a:pt x="6959" y="3388"/>
                </a:cubicBezTo>
                <a:cubicBezTo>
                  <a:pt x="6926" y="3388"/>
                  <a:pt x="6894" y="3386"/>
                  <a:pt x="6862" y="3380"/>
                </a:cubicBezTo>
                <a:cubicBezTo>
                  <a:pt x="6397" y="3299"/>
                  <a:pt x="5937" y="3197"/>
                  <a:pt x="5473" y="3117"/>
                </a:cubicBezTo>
                <a:cubicBezTo>
                  <a:pt x="4811" y="3004"/>
                  <a:pt x="4146" y="2933"/>
                  <a:pt x="3480" y="2933"/>
                </a:cubicBezTo>
                <a:cubicBezTo>
                  <a:pt x="3132" y="2933"/>
                  <a:pt x="2785" y="2952"/>
                  <a:pt x="2436" y="2995"/>
                </a:cubicBezTo>
                <a:cubicBezTo>
                  <a:pt x="1818" y="3071"/>
                  <a:pt x="1201" y="3154"/>
                  <a:pt x="585" y="3234"/>
                </a:cubicBezTo>
                <a:cubicBezTo>
                  <a:pt x="571" y="3236"/>
                  <a:pt x="559" y="3246"/>
                  <a:pt x="532" y="3258"/>
                </a:cubicBezTo>
                <a:cubicBezTo>
                  <a:pt x="576" y="3281"/>
                  <a:pt x="605" y="3300"/>
                  <a:pt x="637" y="3311"/>
                </a:cubicBezTo>
                <a:cubicBezTo>
                  <a:pt x="1180" y="3500"/>
                  <a:pt x="1736" y="3613"/>
                  <a:pt x="2310" y="3613"/>
                </a:cubicBezTo>
                <a:cubicBezTo>
                  <a:pt x="2363" y="3613"/>
                  <a:pt x="2415" y="3612"/>
                  <a:pt x="2467" y="3610"/>
                </a:cubicBezTo>
                <a:cubicBezTo>
                  <a:pt x="3231" y="3582"/>
                  <a:pt x="3993" y="3543"/>
                  <a:pt x="4757" y="3518"/>
                </a:cubicBezTo>
                <a:cubicBezTo>
                  <a:pt x="4892" y="3513"/>
                  <a:pt x="5027" y="3512"/>
                  <a:pt x="5162" y="3512"/>
                </a:cubicBezTo>
                <a:cubicBezTo>
                  <a:pt x="5380" y="3512"/>
                  <a:pt x="5598" y="3516"/>
                  <a:pt x="5817" y="3516"/>
                </a:cubicBezTo>
                <a:cubicBezTo>
                  <a:pt x="5778" y="3550"/>
                  <a:pt x="5738" y="3557"/>
                  <a:pt x="5699" y="3562"/>
                </a:cubicBezTo>
                <a:cubicBezTo>
                  <a:pt x="5282" y="3619"/>
                  <a:pt x="4860" y="3649"/>
                  <a:pt x="4450" y="3739"/>
                </a:cubicBezTo>
                <a:cubicBezTo>
                  <a:pt x="3861" y="3869"/>
                  <a:pt x="3280" y="4041"/>
                  <a:pt x="2696" y="4197"/>
                </a:cubicBezTo>
                <a:cubicBezTo>
                  <a:pt x="1863" y="4418"/>
                  <a:pt x="1030" y="4641"/>
                  <a:pt x="197" y="4865"/>
                </a:cubicBezTo>
                <a:cubicBezTo>
                  <a:pt x="131" y="4883"/>
                  <a:pt x="66" y="4908"/>
                  <a:pt x="1" y="4930"/>
                </a:cubicBezTo>
                <a:cubicBezTo>
                  <a:pt x="4" y="4941"/>
                  <a:pt x="8" y="4954"/>
                  <a:pt x="11" y="4965"/>
                </a:cubicBezTo>
                <a:cubicBezTo>
                  <a:pt x="1970" y="4963"/>
                  <a:pt x="3904" y="4797"/>
                  <a:pt x="5764" y="4106"/>
                </a:cubicBezTo>
                <a:lnTo>
                  <a:pt x="5764" y="4106"/>
                </a:lnTo>
                <a:cubicBezTo>
                  <a:pt x="5750" y="4139"/>
                  <a:pt x="5733" y="4158"/>
                  <a:pt x="5711" y="4169"/>
                </a:cubicBezTo>
                <a:cubicBezTo>
                  <a:pt x="5191" y="4421"/>
                  <a:pt x="4687" y="4719"/>
                  <a:pt x="4146" y="4911"/>
                </a:cubicBezTo>
                <a:cubicBezTo>
                  <a:pt x="3386" y="5181"/>
                  <a:pt x="2613" y="5414"/>
                  <a:pt x="1875" y="5739"/>
                </a:cubicBezTo>
                <a:cubicBezTo>
                  <a:pt x="1586" y="5866"/>
                  <a:pt x="1300" y="5995"/>
                  <a:pt x="1012" y="6123"/>
                </a:cubicBezTo>
                <a:cubicBezTo>
                  <a:pt x="1015" y="6137"/>
                  <a:pt x="1019" y="6152"/>
                  <a:pt x="1022" y="6166"/>
                </a:cubicBezTo>
                <a:cubicBezTo>
                  <a:pt x="1387" y="6124"/>
                  <a:pt x="1754" y="6093"/>
                  <a:pt x="2116" y="6037"/>
                </a:cubicBezTo>
                <a:cubicBezTo>
                  <a:pt x="2894" y="5918"/>
                  <a:pt x="3647" y="5715"/>
                  <a:pt x="4319" y="5290"/>
                </a:cubicBezTo>
                <a:cubicBezTo>
                  <a:pt x="5067" y="4816"/>
                  <a:pt x="5802" y="4319"/>
                  <a:pt x="6551" y="3847"/>
                </a:cubicBezTo>
                <a:cubicBezTo>
                  <a:pt x="6745" y="3725"/>
                  <a:pt x="6973" y="3657"/>
                  <a:pt x="7185" y="3564"/>
                </a:cubicBezTo>
                <a:cubicBezTo>
                  <a:pt x="7190" y="3576"/>
                  <a:pt x="7196" y="3587"/>
                  <a:pt x="7202" y="3599"/>
                </a:cubicBezTo>
                <a:cubicBezTo>
                  <a:pt x="7069" y="3727"/>
                  <a:pt x="6937" y="3855"/>
                  <a:pt x="6803" y="3982"/>
                </a:cubicBezTo>
                <a:cubicBezTo>
                  <a:pt x="6322" y="4435"/>
                  <a:pt x="5824" y="4864"/>
                  <a:pt x="5253" y="5206"/>
                </a:cubicBezTo>
                <a:cubicBezTo>
                  <a:pt x="4437" y="5695"/>
                  <a:pt x="3629" y="6195"/>
                  <a:pt x="2818" y="6694"/>
                </a:cubicBezTo>
                <a:cubicBezTo>
                  <a:pt x="2665" y="6788"/>
                  <a:pt x="2519" y="6896"/>
                  <a:pt x="2370" y="6998"/>
                </a:cubicBezTo>
                <a:cubicBezTo>
                  <a:pt x="3679" y="6804"/>
                  <a:pt x="4897" y="6427"/>
                  <a:pt x="5782" y="5357"/>
                </a:cubicBezTo>
                <a:lnTo>
                  <a:pt x="5782" y="5357"/>
                </a:lnTo>
                <a:cubicBezTo>
                  <a:pt x="5285" y="6129"/>
                  <a:pt x="4669" y="6793"/>
                  <a:pt x="4047" y="7461"/>
                </a:cubicBezTo>
                <a:cubicBezTo>
                  <a:pt x="4277" y="7368"/>
                  <a:pt x="4502" y="7265"/>
                  <a:pt x="4713" y="7142"/>
                </a:cubicBezTo>
                <a:cubicBezTo>
                  <a:pt x="5374" y="6757"/>
                  <a:pt x="5838" y="6179"/>
                  <a:pt x="6234" y="5545"/>
                </a:cubicBezTo>
                <a:cubicBezTo>
                  <a:pt x="6609" y="4946"/>
                  <a:pt x="7017" y="4376"/>
                  <a:pt x="7519" y="3877"/>
                </a:cubicBezTo>
                <a:cubicBezTo>
                  <a:pt x="7669" y="3727"/>
                  <a:pt x="7822" y="3580"/>
                  <a:pt x="7974" y="3432"/>
                </a:cubicBezTo>
                <a:lnTo>
                  <a:pt x="7974" y="3432"/>
                </a:lnTo>
                <a:cubicBezTo>
                  <a:pt x="7980" y="3461"/>
                  <a:pt x="7970" y="3474"/>
                  <a:pt x="7959" y="3487"/>
                </a:cubicBezTo>
                <a:cubicBezTo>
                  <a:pt x="7921" y="3528"/>
                  <a:pt x="7884" y="3569"/>
                  <a:pt x="7846" y="3611"/>
                </a:cubicBezTo>
                <a:cubicBezTo>
                  <a:pt x="7365" y="4156"/>
                  <a:pt x="6906" y="4721"/>
                  <a:pt x="6603" y="5387"/>
                </a:cubicBezTo>
                <a:cubicBezTo>
                  <a:pt x="6202" y="6267"/>
                  <a:pt x="5685" y="7072"/>
                  <a:pt x="5087" y="7827"/>
                </a:cubicBezTo>
                <a:cubicBezTo>
                  <a:pt x="5079" y="7838"/>
                  <a:pt x="5076" y="7852"/>
                  <a:pt x="5070" y="7864"/>
                </a:cubicBezTo>
                <a:cubicBezTo>
                  <a:pt x="5079" y="7875"/>
                  <a:pt x="5089" y="7886"/>
                  <a:pt x="5097" y="7897"/>
                </a:cubicBezTo>
                <a:cubicBezTo>
                  <a:pt x="5379" y="7728"/>
                  <a:pt x="5672" y="7575"/>
                  <a:pt x="5942" y="7389"/>
                </a:cubicBezTo>
                <a:cubicBezTo>
                  <a:pt x="6475" y="7020"/>
                  <a:pt x="6915" y="6559"/>
                  <a:pt x="7118" y="5932"/>
                </a:cubicBezTo>
                <a:cubicBezTo>
                  <a:pt x="7431" y="4958"/>
                  <a:pt x="7875" y="4049"/>
                  <a:pt x="8417" y="3185"/>
                </a:cubicBezTo>
                <a:cubicBezTo>
                  <a:pt x="8433" y="3160"/>
                  <a:pt x="8450" y="3129"/>
                  <a:pt x="8475" y="3120"/>
                </a:cubicBezTo>
                <a:cubicBezTo>
                  <a:pt x="8648" y="3054"/>
                  <a:pt x="8825" y="2993"/>
                  <a:pt x="9024" y="2922"/>
                </a:cubicBezTo>
                <a:lnTo>
                  <a:pt x="9024" y="2922"/>
                </a:lnTo>
                <a:cubicBezTo>
                  <a:pt x="8838" y="3256"/>
                  <a:pt x="8647" y="3554"/>
                  <a:pt x="8501" y="3872"/>
                </a:cubicBezTo>
                <a:cubicBezTo>
                  <a:pt x="8204" y="4522"/>
                  <a:pt x="7933" y="5184"/>
                  <a:pt x="7649" y="5840"/>
                </a:cubicBezTo>
                <a:cubicBezTo>
                  <a:pt x="7426" y="6355"/>
                  <a:pt x="7154" y="6840"/>
                  <a:pt x="6746" y="7235"/>
                </a:cubicBezTo>
                <a:cubicBezTo>
                  <a:pt x="6659" y="7320"/>
                  <a:pt x="6567" y="7400"/>
                  <a:pt x="6477" y="7483"/>
                </a:cubicBezTo>
                <a:cubicBezTo>
                  <a:pt x="6484" y="7484"/>
                  <a:pt x="6491" y="7485"/>
                  <a:pt x="6498" y="7485"/>
                </a:cubicBezTo>
                <a:cubicBezTo>
                  <a:pt x="6525" y="7485"/>
                  <a:pt x="6547" y="7476"/>
                  <a:pt x="6567" y="7465"/>
                </a:cubicBezTo>
                <a:cubicBezTo>
                  <a:pt x="6955" y="7251"/>
                  <a:pt x="7316" y="6998"/>
                  <a:pt x="7636" y="6691"/>
                </a:cubicBezTo>
                <a:cubicBezTo>
                  <a:pt x="7965" y="6378"/>
                  <a:pt x="8217" y="6017"/>
                  <a:pt x="8328" y="5567"/>
                </a:cubicBezTo>
                <a:cubicBezTo>
                  <a:pt x="8418" y="5206"/>
                  <a:pt x="8512" y="4845"/>
                  <a:pt x="8614" y="4486"/>
                </a:cubicBezTo>
                <a:cubicBezTo>
                  <a:pt x="8753" y="3995"/>
                  <a:pt x="8902" y="3506"/>
                  <a:pt x="9171" y="3067"/>
                </a:cubicBezTo>
                <a:cubicBezTo>
                  <a:pt x="9233" y="2964"/>
                  <a:pt x="9321" y="2876"/>
                  <a:pt x="9396" y="2781"/>
                </a:cubicBezTo>
                <a:cubicBezTo>
                  <a:pt x="9406" y="2790"/>
                  <a:pt x="9417" y="2799"/>
                  <a:pt x="9427" y="2807"/>
                </a:cubicBezTo>
                <a:cubicBezTo>
                  <a:pt x="9328" y="3070"/>
                  <a:pt x="9220" y="3330"/>
                  <a:pt x="9129" y="3597"/>
                </a:cubicBezTo>
                <a:cubicBezTo>
                  <a:pt x="8973" y="4056"/>
                  <a:pt x="8826" y="4520"/>
                  <a:pt x="8840" y="5013"/>
                </a:cubicBezTo>
                <a:cubicBezTo>
                  <a:pt x="8846" y="5263"/>
                  <a:pt x="8799" y="5498"/>
                  <a:pt x="8705" y="5727"/>
                </a:cubicBezTo>
                <a:cubicBezTo>
                  <a:pt x="8517" y="6180"/>
                  <a:pt x="8241" y="6577"/>
                  <a:pt x="7932" y="6952"/>
                </a:cubicBezTo>
                <a:cubicBezTo>
                  <a:pt x="7906" y="6984"/>
                  <a:pt x="7882" y="7015"/>
                  <a:pt x="7842" y="7065"/>
                </a:cubicBezTo>
                <a:cubicBezTo>
                  <a:pt x="7884" y="7055"/>
                  <a:pt x="7900" y="7054"/>
                  <a:pt x="7915" y="7047"/>
                </a:cubicBezTo>
                <a:cubicBezTo>
                  <a:pt x="7993" y="7012"/>
                  <a:pt x="8072" y="6979"/>
                  <a:pt x="8147" y="6938"/>
                </a:cubicBezTo>
                <a:cubicBezTo>
                  <a:pt x="8654" y="6663"/>
                  <a:pt x="9051" y="6283"/>
                  <a:pt x="9161" y="5697"/>
                </a:cubicBezTo>
                <a:cubicBezTo>
                  <a:pt x="9223" y="5363"/>
                  <a:pt x="9237" y="5015"/>
                  <a:pt x="9232" y="4673"/>
                </a:cubicBezTo>
                <a:cubicBezTo>
                  <a:pt x="9223" y="4028"/>
                  <a:pt x="9304" y="3408"/>
                  <a:pt x="9599" y="2825"/>
                </a:cubicBezTo>
                <a:cubicBezTo>
                  <a:pt x="9639" y="2746"/>
                  <a:pt x="9681" y="2696"/>
                  <a:pt x="9769" y="2669"/>
                </a:cubicBezTo>
                <a:cubicBezTo>
                  <a:pt x="10352" y="2495"/>
                  <a:pt x="10940" y="2336"/>
                  <a:pt x="11513" y="2132"/>
                </a:cubicBezTo>
                <a:cubicBezTo>
                  <a:pt x="12110" y="1919"/>
                  <a:pt x="12696" y="1672"/>
                  <a:pt x="13277" y="1417"/>
                </a:cubicBezTo>
                <a:cubicBezTo>
                  <a:pt x="13553" y="1296"/>
                  <a:pt x="13806" y="1122"/>
                  <a:pt x="14066" y="967"/>
                </a:cubicBezTo>
                <a:cubicBezTo>
                  <a:pt x="14112" y="940"/>
                  <a:pt x="14142" y="885"/>
                  <a:pt x="14180" y="843"/>
                </a:cubicBezTo>
                <a:cubicBezTo>
                  <a:pt x="14173" y="832"/>
                  <a:pt x="14166" y="822"/>
                  <a:pt x="14160" y="811"/>
                </a:cubicBezTo>
                <a:cubicBezTo>
                  <a:pt x="14101" y="814"/>
                  <a:pt x="14041" y="809"/>
                  <a:pt x="13986" y="824"/>
                </a:cubicBezTo>
                <a:cubicBezTo>
                  <a:pt x="13829" y="865"/>
                  <a:pt x="13668" y="901"/>
                  <a:pt x="13519" y="963"/>
                </a:cubicBezTo>
                <a:cubicBezTo>
                  <a:pt x="12763" y="1279"/>
                  <a:pt x="12014" y="1607"/>
                  <a:pt x="11257" y="1919"/>
                </a:cubicBezTo>
                <a:cubicBezTo>
                  <a:pt x="10730" y="2136"/>
                  <a:pt x="10196" y="2335"/>
                  <a:pt x="9662" y="2537"/>
                </a:cubicBezTo>
                <a:cubicBezTo>
                  <a:pt x="9648" y="2542"/>
                  <a:pt x="9632" y="2544"/>
                  <a:pt x="9615" y="2544"/>
                </a:cubicBezTo>
                <a:cubicBezTo>
                  <a:pt x="9582" y="2544"/>
                  <a:pt x="9547" y="2536"/>
                  <a:pt x="9523" y="2521"/>
                </a:cubicBezTo>
                <a:cubicBezTo>
                  <a:pt x="9326" y="2400"/>
                  <a:pt x="9131" y="2274"/>
                  <a:pt x="8940" y="2143"/>
                </a:cubicBezTo>
                <a:cubicBezTo>
                  <a:pt x="8534" y="1863"/>
                  <a:pt x="8138" y="1566"/>
                  <a:pt x="7804" y="1200"/>
                </a:cubicBezTo>
                <a:cubicBezTo>
                  <a:pt x="7389" y="744"/>
                  <a:pt x="6902" y="397"/>
                  <a:pt x="6326" y="178"/>
                </a:cubicBezTo>
                <a:cubicBezTo>
                  <a:pt x="6142" y="109"/>
                  <a:pt x="5949" y="60"/>
                  <a:pt x="5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894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01"/>
          <p:cNvSpPr/>
          <p:nvPr/>
        </p:nvSpPr>
        <p:spPr>
          <a:xfrm rot="8999964">
            <a:off x="4776449" y="1651958"/>
            <a:ext cx="2789200" cy="3826939"/>
          </a:xfrm>
          <a:custGeom>
            <a:avLst/>
            <a:gdLst/>
            <a:ahLst/>
            <a:cxnLst/>
            <a:rect l="l" t="t" r="r" b="b"/>
            <a:pathLst>
              <a:path w="16390" h="22488" extrusionOk="0">
                <a:moveTo>
                  <a:pt x="10747" y="0"/>
                </a:moveTo>
                <a:cubicBezTo>
                  <a:pt x="10286" y="0"/>
                  <a:pt x="9779" y="40"/>
                  <a:pt x="9221" y="126"/>
                </a:cubicBezTo>
                <a:cubicBezTo>
                  <a:pt x="5698" y="611"/>
                  <a:pt x="5166" y="1730"/>
                  <a:pt x="5166" y="1730"/>
                </a:cubicBezTo>
                <a:cubicBezTo>
                  <a:pt x="5166" y="1730"/>
                  <a:pt x="3851" y="3271"/>
                  <a:pt x="3171" y="4784"/>
                </a:cubicBezTo>
                <a:cubicBezTo>
                  <a:pt x="2490" y="6298"/>
                  <a:pt x="0" y="13831"/>
                  <a:pt x="55" y="15118"/>
                </a:cubicBezTo>
                <a:cubicBezTo>
                  <a:pt x="109" y="16406"/>
                  <a:pt x="984" y="22335"/>
                  <a:pt x="5941" y="22481"/>
                </a:cubicBezTo>
                <a:cubicBezTo>
                  <a:pt x="6096" y="22485"/>
                  <a:pt x="6251" y="22488"/>
                  <a:pt x="6405" y="22488"/>
                </a:cubicBezTo>
                <a:cubicBezTo>
                  <a:pt x="11160" y="22488"/>
                  <a:pt x="15146" y="20311"/>
                  <a:pt x="15758" y="16309"/>
                </a:cubicBezTo>
                <a:cubicBezTo>
                  <a:pt x="16390" y="12179"/>
                  <a:pt x="14980" y="9651"/>
                  <a:pt x="15175" y="6857"/>
                </a:cubicBezTo>
                <a:cubicBezTo>
                  <a:pt x="15352" y="4308"/>
                  <a:pt x="15529" y="0"/>
                  <a:pt x="10747" y="0"/>
                </a:cubicBezTo>
                <a:close/>
              </a:path>
            </a:pathLst>
          </a:custGeom>
          <a:solidFill>
            <a:srgbClr val="529BAB">
              <a:alpha val="22352"/>
            </a:srgbClr>
          </a:solidFill>
          <a:ln>
            <a:noFill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01"/>
          <p:cNvSpPr/>
          <p:nvPr/>
        </p:nvSpPr>
        <p:spPr>
          <a:xfrm>
            <a:off x="-15" y="1155341"/>
            <a:ext cx="2963395" cy="552499"/>
          </a:xfrm>
          <a:custGeom>
            <a:avLst/>
            <a:gdLst/>
            <a:ahLst/>
            <a:cxnLst/>
            <a:rect l="l" t="t" r="r" b="b"/>
            <a:pathLst>
              <a:path w="25504" h="4755" fill="none" extrusionOk="0">
                <a:moveTo>
                  <a:pt x="25504" y="4596"/>
                </a:moveTo>
                <a:cubicBezTo>
                  <a:pt x="19640" y="0"/>
                  <a:pt x="12508" y="1001"/>
                  <a:pt x="9654" y="2877"/>
                </a:cubicBezTo>
                <a:cubicBezTo>
                  <a:pt x="6802" y="4754"/>
                  <a:pt x="1599" y="4347"/>
                  <a:pt x="0" y="1302"/>
                </a:cubicBezTo>
              </a:path>
            </a:pathLst>
          </a:custGeom>
          <a:noFill/>
          <a:ln w="19050" cap="flat" cmpd="sng">
            <a:solidFill>
              <a:srgbClr val="529BAB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9" name="Google Shape;699;p101"/>
          <p:cNvGrpSpPr/>
          <p:nvPr/>
        </p:nvGrpSpPr>
        <p:grpSpPr>
          <a:xfrm>
            <a:off x="11044605" y="1302184"/>
            <a:ext cx="1311951" cy="1420160"/>
            <a:chOff x="1628145" y="401450"/>
            <a:chExt cx="622367" cy="673700"/>
          </a:xfrm>
        </p:grpSpPr>
        <p:sp>
          <p:nvSpPr>
            <p:cNvPr id="700" name="Google Shape;700;p101"/>
            <p:cNvSpPr/>
            <p:nvPr/>
          </p:nvSpPr>
          <p:spPr>
            <a:xfrm>
              <a:off x="1628145" y="401450"/>
              <a:ext cx="622367" cy="673700"/>
            </a:xfrm>
            <a:custGeom>
              <a:avLst/>
              <a:gdLst/>
              <a:ahLst/>
              <a:cxnLst/>
              <a:rect l="l" t="t" r="r" b="b"/>
              <a:pathLst>
                <a:path w="8014" h="8675" extrusionOk="0">
                  <a:moveTo>
                    <a:pt x="871" y="1"/>
                  </a:moveTo>
                  <a:cubicBezTo>
                    <a:pt x="766" y="1"/>
                    <a:pt x="679" y="16"/>
                    <a:pt x="614" y="46"/>
                  </a:cubicBezTo>
                  <a:cubicBezTo>
                    <a:pt x="0" y="327"/>
                    <a:pt x="1123" y="3747"/>
                    <a:pt x="2282" y="5234"/>
                  </a:cubicBezTo>
                  <a:cubicBezTo>
                    <a:pt x="4207" y="7704"/>
                    <a:pt x="6068" y="8675"/>
                    <a:pt x="6897" y="8675"/>
                  </a:cubicBezTo>
                  <a:cubicBezTo>
                    <a:pt x="7019" y="8675"/>
                    <a:pt x="7120" y="8653"/>
                    <a:pt x="7194" y="8612"/>
                  </a:cubicBezTo>
                  <a:cubicBezTo>
                    <a:pt x="8014" y="8162"/>
                    <a:pt x="7175" y="5049"/>
                    <a:pt x="5965" y="3546"/>
                  </a:cubicBezTo>
                  <a:cubicBezTo>
                    <a:pt x="3984" y="1081"/>
                    <a:pt x="1759" y="1"/>
                    <a:pt x="871" y="1"/>
                  </a:cubicBezTo>
                  <a:close/>
                </a:path>
              </a:pathLst>
            </a:custGeom>
            <a:solidFill>
              <a:srgbClr val="FFC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01"/>
            <p:cNvSpPr/>
            <p:nvPr/>
          </p:nvSpPr>
          <p:spPr>
            <a:xfrm>
              <a:off x="1668295" y="404479"/>
              <a:ext cx="538883" cy="668575"/>
            </a:xfrm>
            <a:custGeom>
              <a:avLst/>
              <a:gdLst/>
              <a:ahLst/>
              <a:cxnLst/>
              <a:rect l="l" t="t" r="r" b="b"/>
              <a:pathLst>
                <a:path w="6939" h="8609" extrusionOk="0">
                  <a:moveTo>
                    <a:pt x="4440" y="6116"/>
                  </a:moveTo>
                  <a:cubicBezTo>
                    <a:pt x="4442" y="6116"/>
                    <a:pt x="4457" y="6126"/>
                    <a:pt x="4505" y="6158"/>
                  </a:cubicBezTo>
                  <a:lnTo>
                    <a:pt x="4459" y="6145"/>
                  </a:lnTo>
                  <a:cubicBezTo>
                    <a:pt x="4458" y="6146"/>
                    <a:pt x="4457" y="6146"/>
                    <a:pt x="4456" y="6146"/>
                  </a:cubicBezTo>
                  <a:cubicBezTo>
                    <a:pt x="4450" y="6146"/>
                    <a:pt x="4437" y="6142"/>
                    <a:pt x="4415" y="6132"/>
                  </a:cubicBezTo>
                  <a:lnTo>
                    <a:pt x="4415" y="6132"/>
                  </a:lnTo>
                  <a:lnTo>
                    <a:pt x="4459" y="6145"/>
                  </a:lnTo>
                  <a:cubicBezTo>
                    <a:pt x="4469" y="6142"/>
                    <a:pt x="4438" y="6116"/>
                    <a:pt x="4440" y="6116"/>
                  </a:cubicBezTo>
                  <a:close/>
                  <a:moveTo>
                    <a:pt x="112" y="1"/>
                  </a:moveTo>
                  <a:cubicBezTo>
                    <a:pt x="107" y="3"/>
                    <a:pt x="102" y="4"/>
                    <a:pt x="97" y="7"/>
                  </a:cubicBezTo>
                  <a:cubicBezTo>
                    <a:pt x="85" y="12"/>
                    <a:pt x="73" y="19"/>
                    <a:pt x="63" y="27"/>
                  </a:cubicBezTo>
                  <a:cubicBezTo>
                    <a:pt x="345" y="408"/>
                    <a:pt x="708" y="908"/>
                    <a:pt x="1027" y="1321"/>
                  </a:cubicBezTo>
                  <a:cubicBezTo>
                    <a:pt x="1129" y="1454"/>
                    <a:pt x="1231" y="1587"/>
                    <a:pt x="1332" y="1720"/>
                  </a:cubicBezTo>
                  <a:cubicBezTo>
                    <a:pt x="863" y="1406"/>
                    <a:pt x="440" y="1299"/>
                    <a:pt x="0" y="1151"/>
                  </a:cubicBezTo>
                  <a:lnTo>
                    <a:pt x="0" y="1151"/>
                  </a:lnTo>
                  <a:cubicBezTo>
                    <a:pt x="11" y="1209"/>
                    <a:pt x="24" y="1269"/>
                    <a:pt x="38" y="1330"/>
                  </a:cubicBezTo>
                  <a:cubicBezTo>
                    <a:pt x="173" y="1387"/>
                    <a:pt x="309" y="1443"/>
                    <a:pt x="444" y="1498"/>
                  </a:cubicBezTo>
                  <a:cubicBezTo>
                    <a:pt x="770" y="1635"/>
                    <a:pt x="1132" y="1742"/>
                    <a:pt x="1406" y="1909"/>
                  </a:cubicBezTo>
                  <a:cubicBezTo>
                    <a:pt x="1426" y="1917"/>
                    <a:pt x="1430" y="1919"/>
                    <a:pt x="1429" y="1919"/>
                  </a:cubicBezTo>
                  <a:cubicBezTo>
                    <a:pt x="1428" y="1919"/>
                    <a:pt x="1421" y="1917"/>
                    <a:pt x="1420" y="1917"/>
                  </a:cubicBezTo>
                  <a:lnTo>
                    <a:pt x="1420" y="1917"/>
                  </a:lnTo>
                  <a:cubicBezTo>
                    <a:pt x="1419" y="1917"/>
                    <a:pt x="1424" y="1919"/>
                    <a:pt x="1446" y="1929"/>
                  </a:cubicBezTo>
                  <a:cubicBezTo>
                    <a:pt x="1454" y="1932"/>
                    <a:pt x="1465" y="1934"/>
                    <a:pt x="1477" y="1934"/>
                  </a:cubicBezTo>
                  <a:cubicBezTo>
                    <a:pt x="1482" y="1934"/>
                    <a:pt x="1487" y="1933"/>
                    <a:pt x="1492" y="1932"/>
                  </a:cubicBezTo>
                  <a:cubicBezTo>
                    <a:pt x="1847" y="2403"/>
                    <a:pt x="2194" y="2877"/>
                    <a:pt x="2534" y="3355"/>
                  </a:cubicBezTo>
                  <a:cubicBezTo>
                    <a:pt x="2086" y="3076"/>
                    <a:pt x="1184" y="2712"/>
                    <a:pt x="351" y="2402"/>
                  </a:cubicBezTo>
                  <a:lnTo>
                    <a:pt x="351" y="2402"/>
                  </a:lnTo>
                  <a:cubicBezTo>
                    <a:pt x="371" y="2460"/>
                    <a:pt x="392" y="2516"/>
                    <a:pt x="413" y="2574"/>
                  </a:cubicBezTo>
                  <a:cubicBezTo>
                    <a:pt x="1008" y="2824"/>
                    <a:pt x="1595" y="3081"/>
                    <a:pt x="2240" y="3315"/>
                  </a:cubicBezTo>
                  <a:cubicBezTo>
                    <a:pt x="2323" y="3347"/>
                    <a:pt x="2316" y="3357"/>
                    <a:pt x="2493" y="3422"/>
                  </a:cubicBezTo>
                  <a:cubicBezTo>
                    <a:pt x="2497" y="3424"/>
                    <a:pt x="2555" y="3441"/>
                    <a:pt x="2602" y="3450"/>
                  </a:cubicBezTo>
                  <a:cubicBezTo>
                    <a:pt x="2681" y="3562"/>
                    <a:pt x="2761" y="3674"/>
                    <a:pt x="2840" y="3788"/>
                  </a:cubicBezTo>
                  <a:cubicBezTo>
                    <a:pt x="2476" y="3611"/>
                    <a:pt x="2032" y="3456"/>
                    <a:pt x="1711" y="3319"/>
                  </a:cubicBezTo>
                  <a:cubicBezTo>
                    <a:pt x="1314" y="3150"/>
                    <a:pt x="919" y="2978"/>
                    <a:pt x="508" y="2827"/>
                  </a:cubicBezTo>
                  <a:lnTo>
                    <a:pt x="508" y="2827"/>
                  </a:lnTo>
                  <a:cubicBezTo>
                    <a:pt x="524" y="2868"/>
                    <a:pt x="540" y="2909"/>
                    <a:pt x="556" y="2950"/>
                  </a:cubicBezTo>
                  <a:cubicBezTo>
                    <a:pt x="1103" y="3155"/>
                    <a:pt x="1516" y="3331"/>
                    <a:pt x="2001" y="3535"/>
                  </a:cubicBezTo>
                  <a:cubicBezTo>
                    <a:pt x="2035" y="3549"/>
                    <a:pt x="2069" y="3563"/>
                    <a:pt x="2104" y="3577"/>
                  </a:cubicBezTo>
                  <a:cubicBezTo>
                    <a:pt x="2206" y="3618"/>
                    <a:pt x="2309" y="3658"/>
                    <a:pt x="2411" y="3698"/>
                  </a:cubicBezTo>
                  <a:cubicBezTo>
                    <a:pt x="2444" y="3712"/>
                    <a:pt x="2477" y="3726"/>
                    <a:pt x="2510" y="3739"/>
                  </a:cubicBezTo>
                  <a:cubicBezTo>
                    <a:pt x="2660" y="3803"/>
                    <a:pt x="2837" y="3886"/>
                    <a:pt x="2944" y="3937"/>
                  </a:cubicBezTo>
                  <a:cubicBezTo>
                    <a:pt x="3243" y="4364"/>
                    <a:pt x="3535" y="4794"/>
                    <a:pt x="3823" y="5227"/>
                  </a:cubicBezTo>
                  <a:cubicBezTo>
                    <a:pt x="2902" y="4746"/>
                    <a:pt x="1923" y="4340"/>
                    <a:pt x="1014" y="3968"/>
                  </a:cubicBezTo>
                  <a:lnTo>
                    <a:pt x="1014" y="3968"/>
                  </a:lnTo>
                  <a:cubicBezTo>
                    <a:pt x="1043" y="4025"/>
                    <a:pt x="1071" y="4082"/>
                    <a:pt x="1101" y="4138"/>
                  </a:cubicBezTo>
                  <a:cubicBezTo>
                    <a:pt x="1171" y="4165"/>
                    <a:pt x="1240" y="4194"/>
                    <a:pt x="1308" y="4223"/>
                  </a:cubicBezTo>
                  <a:cubicBezTo>
                    <a:pt x="2130" y="4588"/>
                    <a:pt x="2874" y="4954"/>
                    <a:pt x="3771" y="5346"/>
                  </a:cubicBezTo>
                  <a:cubicBezTo>
                    <a:pt x="3845" y="5379"/>
                    <a:pt x="3906" y="5405"/>
                    <a:pt x="3954" y="5424"/>
                  </a:cubicBezTo>
                  <a:cubicBezTo>
                    <a:pt x="4061" y="5588"/>
                    <a:pt x="4168" y="5752"/>
                    <a:pt x="4275" y="5917"/>
                  </a:cubicBezTo>
                  <a:cubicBezTo>
                    <a:pt x="3288" y="5431"/>
                    <a:pt x="2247" y="4898"/>
                    <a:pt x="1285" y="4472"/>
                  </a:cubicBezTo>
                  <a:lnTo>
                    <a:pt x="1285" y="4472"/>
                  </a:lnTo>
                  <a:cubicBezTo>
                    <a:pt x="1325" y="4540"/>
                    <a:pt x="1364" y="4606"/>
                    <a:pt x="1404" y="4671"/>
                  </a:cubicBezTo>
                  <a:cubicBezTo>
                    <a:pt x="1651" y="4805"/>
                    <a:pt x="1900" y="4943"/>
                    <a:pt x="2164" y="5077"/>
                  </a:cubicBezTo>
                  <a:cubicBezTo>
                    <a:pt x="2164" y="5077"/>
                    <a:pt x="2711" y="5346"/>
                    <a:pt x="3037" y="5504"/>
                  </a:cubicBezTo>
                  <a:cubicBezTo>
                    <a:pt x="3478" y="5713"/>
                    <a:pt x="3926" y="5910"/>
                    <a:pt x="4373" y="6114"/>
                  </a:cubicBezTo>
                  <a:cubicBezTo>
                    <a:pt x="4389" y="6122"/>
                    <a:pt x="4403" y="6128"/>
                    <a:pt x="4415" y="6132"/>
                  </a:cubicBezTo>
                  <a:lnTo>
                    <a:pt x="4414" y="6132"/>
                  </a:lnTo>
                  <a:cubicBezTo>
                    <a:pt x="4548" y="6342"/>
                    <a:pt x="4682" y="6551"/>
                    <a:pt x="4813" y="6762"/>
                  </a:cubicBezTo>
                  <a:cubicBezTo>
                    <a:pt x="4789" y="6766"/>
                    <a:pt x="4775" y="6770"/>
                    <a:pt x="4778" y="6772"/>
                  </a:cubicBezTo>
                  <a:cubicBezTo>
                    <a:pt x="4680" y="6756"/>
                    <a:pt x="4670" y="6747"/>
                    <a:pt x="4607" y="6740"/>
                  </a:cubicBezTo>
                  <a:cubicBezTo>
                    <a:pt x="4015" y="6683"/>
                    <a:pt x="3438" y="6501"/>
                    <a:pt x="2677" y="6265"/>
                  </a:cubicBezTo>
                  <a:lnTo>
                    <a:pt x="2677" y="6265"/>
                  </a:lnTo>
                  <a:cubicBezTo>
                    <a:pt x="2760" y="6353"/>
                    <a:pt x="2843" y="6439"/>
                    <a:pt x="2925" y="6522"/>
                  </a:cubicBezTo>
                  <a:cubicBezTo>
                    <a:pt x="3183" y="6605"/>
                    <a:pt x="3444" y="6681"/>
                    <a:pt x="3711" y="6763"/>
                  </a:cubicBezTo>
                  <a:cubicBezTo>
                    <a:pt x="3983" y="6842"/>
                    <a:pt x="4285" y="6898"/>
                    <a:pt x="4561" y="6898"/>
                  </a:cubicBezTo>
                  <a:cubicBezTo>
                    <a:pt x="4671" y="6898"/>
                    <a:pt x="4777" y="6889"/>
                    <a:pt x="4875" y="6869"/>
                  </a:cubicBezTo>
                  <a:cubicBezTo>
                    <a:pt x="4876" y="6868"/>
                    <a:pt x="4878" y="6868"/>
                    <a:pt x="4880" y="6868"/>
                  </a:cubicBezTo>
                  <a:cubicBezTo>
                    <a:pt x="5061" y="7157"/>
                    <a:pt x="5239" y="7448"/>
                    <a:pt x="5414" y="7739"/>
                  </a:cubicBezTo>
                  <a:cubicBezTo>
                    <a:pt x="5392" y="7738"/>
                    <a:pt x="5369" y="7737"/>
                    <a:pt x="5341" y="7737"/>
                  </a:cubicBezTo>
                  <a:cubicBezTo>
                    <a:pt x="5341" y="7737"/>
                    <a:pt x="4872" y="7690"/>
                    <a:pt x="4611" y="7651"/>
                  </a:cubicBezTo>
                  <a:cubicBezTo>
                    <a:pt x="4437" y="7624"/>
                    <a:pt x="4267" y="7596"/>
                    <a:pt x="4099" y="7563"/>
                  </a:cubicBezTo>
                  <a:lnTo>
                    <a:pt x="4099" y="7563"/>
                  </a:lnTo>
                  <a:cubicBezTo>
                    <a:pt x="4170" y="7618"/>
                    <a:pt x="4242" y="7671"/>
                    <a:pt x="4312" y="7722"/>
                  </a:cubicBezTo>
                  <a:cubicBezTo>
                    <a:pt x="4469" y="7750"/>
                    <a:pt x="4633" y="7776"/>
                    <a:pt x="4807" y="7800"/>
                  </a:cubicBezTo>
                  <a:cubicBezTo>
                    <a:pt x="4936" y="7816"/>
                    <a:pt x="5065" y="7824"/>
                    <a:pt x="5193" y="7824"/>
                  </a:cubicBezTo>
                  <a:cubicBezTo>
                    <a:pt x="5207" y="7824"/>
                    <a:pt x="5221" y="7824"/>
                    <a:pt x="5235" y="7823"/>
                  </a:cubicBezTo>
                  <a:cubicBezTo>
                    <a:pt x="5355" y="7821"/>
                    <a:pt x="5425" y="7821"/>
                    <a:pt x="5463" y="7819"/>
                  </a:cubicBezTo>
                  <a:cubicBezTo>
                    <a:pt x="5588" y="8027"/>
                    <a:pt x="5712" y="8235"/>
                    <a:pt x="5834" y="8443"/>
                  </a:cubicBezTo>
                  <a:cubicBezTo>
                    <a:pt x="5857" y="8482"/>
                    <a:pt x="5881" y="8520"/>
                    <a:pt x="5903" y="8559"/>
                  </a:cubicBezTo>
                  <a:cubicBezTo>
                    <a:pt x="5977" y="8580"/>
                    <a:pt x="6046" y="8596"/>
                    <a:pt x="6113" y="8608"/>
                  </a:cubicBezTo>
                  <a:cubicBezTo>
                    <a:pt x="6021" y="8458"/>
                    <a:pt x="5929" y="8308"/>
                    <a:pt x="5835" y="8158"/>
                  </a:cubicBezTo>
                  <a:lnTo>
                    <a:pt x="5829" y="8146"/>
                  </a:lnTo>
                  <a:lnTo>
                    <a:pt x="5809" y="8114"/>
                  </a:lnTo>
                  <a:cubicBezTo>
                    <a:pt x="5944" y="8036"/>
                    <a:pt x="6375" y="7716"/>
                    <a:pt x="6604" y="7420"/>
                  </a:cubicBezTo>
                  <a:cubicBezTo>
                    <a:pt x="6717" y="7273"/>
                    <a:pt x="6829" y="7126"/>
                    <a:pt x="6939" y="6977"/>
                  </a:cubicBezTo>
                  <a:cubicBezTo>
                    <a:pt x="6927" y="6907"/>
                    <a:pt x="6913" y="6836"/>
                    <a:pt x="6899" y="6764"/>
                  </a:cubicBezTo>
                  <a:cubicBezTo>
                    <a:pt x="6622" y="7129"/>
                    <a:pt x="6338" y="7492"/>
                    <a:pt x="6033" y="7856"/>
                  </a:cubicBezTo>
                  <a:cubicBezTo>
                    <a:pt x="5988" y="7911"/>
                    <a:pt x="5937" y="7962"/>
                    <a:pt x="5888" y="8015"/>
                  </a:cubicBezTo>
                  <a:cubicBezTo>
                    <a:pt x="5855" y="8049"/>
                    <a:pt x="5846" y="8058"/>
                    <a:pt x="5845" y="8059"/>
                  </a:cubicBezTo>
                  <a:lnTo>
                    <a:pt x="5845" y="8059"/>
                  </a:lnTo>
                  <a:cubicBezTo>
                    <a:pt x="5846" y="8058"/>
                    <a:pt x="5854" y="8049"/>
                    <a:pt x="5852" y="8049"/>
                  </a:cubicBezTo>
                  <a:lnTo>
                    <a:pt x="5852" y="8049"/>
                  </a:lnTo>
                  <a:cubicBezTo>
                    <a:pt x="5850" y="8049"/>
                    <a:pt x="5837" y="8058"/>
                    <a:pt x="5796" y="8095"/>
                  </a:cubicBezTo>
                  <a:lnTo>
                    <a:pt x="5796" y="8095"/>
                  </a:lnTo>
                  <a:cubicBezTo>
                    <a:pt x="5637" y="7835"/>
                    <a:pt x="5475" y="7576"/>
                    <a:pt x="5312" y="7317"/>
                  </a:cubicBezTo>
                  <a:cubicBezTo>
                    <a:pt x="5416" y="7227"/>
                    <a:pt x="5652" y="7017"/>
                    <a:pt x="5802" y="6832"/>
                  </a:cubicBezTo>
                  <a:cubicBezTo>
                    <a:pt x="6001" y="6588"/>
                    <a:pt x="6188" y="6338"/>
                    <a:pt x="6363" y="6082"/>
                  </a:cubicBezTo>
                  <a:cubicBezTo>
                    <a:pt x="6443" y="5964"/>
                    <a:pt x="6528" y="5845"/>
                    <a:pt x="6611" y="5725"/>
                  </a:cubicBezTo>
                  <a:cubicBezTo>
                    <a:pt x="6600" y="5694"/>
                    <a:pt x="6589" y="5662"/>
                    <a:pt x="6577" y="5631"/>
                  </a:cubicBezTo>
                  <a:cubicBezTo>
                    <a:pt x="6294" y="6061"/>
                    <a:pt x="5946" y="6475"/>
                    <a:pt x="5613" y="6884"/>
                  </a:cubicBezTo>
                  <a:cubicBezTo>
                    <a:pt x="5509" y="7010"/>
                    <a:pt x="5338" y="7109"/>
                    <a:pt x="5255" y="7227"/>
                  </a:cubicBezTo>
                  <a:cubicBezTo>
                    <a:pt x="5176" y="7100"/>
                    <a:pt x="5096" y="6973"/>
                    <a:pt x="5014" y="6845"/>
                  </a:cubicBezTo>
                  <a:cubicBezTo>
                    <a:pt x="5061" y="6778"/>
                    <a:pt x="5016" y="6755"/>
                    <a:pt x="4954" y="6750"/>
                  </a:cubicBezTo>
                  <a:cubicBezTo>
                    <a:pt x="4852" y="6590"/>
                    <a:pt x="4749" y="6429"/>
                    <a:pt x="4646" y="6268"/>
                  </a:cubicBezTo>
                  <a:cubicBezTo>
                    <a:pt x="4658" y="6264"/>
                    <a:pt x="4666" y="6260"/>
                    <a:pt x="4666" y="6260"/>
                  </a:cubicBezTo>
                  <a:cubicBezTo>
                    <a:pt x="5162" y="5719"/>
                    <a:pt x="5693" y="5142"/>
                    <a:pt x="6087" y="4505"/>
                  </a:cubicBezTo>
                  <a:cubicBezTo>
                    <a:pt x="6061" y="4456"/>
                    <a:pt x="6035" y="4408"/>
                    <a:pt x="6010" y="4361"/>
                  </a:cubicBezTo>
                  <a:cubicBezTo>
                    <a:pt x="5630" y="5022"/>
                    <a:pt x="5083" y="5614"/>
                    <a:pt x="4605" y="6205"/>
                  </a:cubicBezTo>
                  <a:cubicBezTo>
                    <a:pt x="4588" y="6178"/>
                    <a:pt x="4572" y="6153"/>
                    <a:pt x="4555" y="6128"/>
                  </a:cubicBezTo>
                  <a:cubicBezTo>
                    <a:pt x="4605" y="6034"/>
                    <a:pt x="4671" y="5861"/>
                    <a:pt x="4742" y="5710"/>
                  </a:cubicBezTo>
                  <a:cubicBezTo>
                    <a:pt x="4901" y="5379"/>
                    <a:pt x="5089" y="5058"/>
                    <a:pt x="5251" y="4727"/>
                  </a:cubicBezTo>
                  <a:lnTo>
                    <a:pt x="5356" y="4516"/>
                  </a:lnTo>
                  <a:cubicBezTo>
                    <a:pt x="5467" y="4284"/>
                    <a:pt x="5576" y="4051"/>
                    <a:pt x="5676" y="3815"/>
                  </a:cubicBezTo>
                  <a:cubicBezTo>
                    <a:pt x="5644" y="3767"/>
                    <a:pt x="5611" y="3721"/>
                    <a:pt x="5577" y="3674"/>
                  </a:cubicBezTo>
                  <a:cubicBezTo>
                    <a:pt x="5468" y="3918"/>
                    <a:pt x="5354" y="4159"/>
                    <a:pt x="5240" y="4400"/>
                  </a:cubicBezTo>
                  <a:cubicBezTo>
                    <a:pt x="5240" y="4400"/>
                    <a:pt x="5067" y="4774"/>
                    <a:pt x="4959" y="5014"/>
                  </a:cubicBezTo>
                  <a:cubicBezTo>
                    <a:pt x="4879" y="5187"/>
                    <a:pt x="4789" y="5358"/>
                    <a:pt x="4707" y="5530"/>
                  </a:cubicBezTo>
                  <a:cubicBezTo>
                    <a:pt x="4633" y="5690"/>
                    <a:pt x="4518" y="5861"/>
                    <a:pt x="4482" y="6015"/>
                  </a:cubicBezTo>
                  <a:cubicBezTo>
                    <a:pt x="4368" y="5841"/>
                    <a:pt x="4254" y="5665"/>
                    <a:pt x="4139" y="5490"/>
                  </a:cubicBezTo>
                  <a:lnTo>
                    <a:pt x="4139" y="5490"/>
                  </a:lnTo>
                  <a:cubicBezTo>
                    <a:pt x="4143" y="5490"/>
                    <a:pt x="4145" y="5491"/>
                    <a:pt x="4146" y="5491"/>
                  </a:cubicBezTo>
                  <a:cubicBezTo>
                    <a:pt x="4148" y="5491"/>
                    <a:pt x="4148" y="5490"/>
                    <a:pt x="4148" y="5490"/>
                  </a:cubicBezTo>
                  <a:lnTo>
                    <a:pt x="4109" y="5444"/>
                  </a:lnTo>
                  <a:cubicBezTo>
                    <a:pt x="3983" y="5254"/>
                    <a:pt x="3856" y="5063"/>
                    <a:pt x="3728" y="4873"/>
                  </a:cubicBezTo>
                  <a:cubicBezTo>
                    <a:pt x="3761" y="4773"/>
                    <a:pt x="3891" y="4386"/>
                    <a:pt x="4020" y="4109"/>
                  </a:cubicBezTo>
                  <a:cubicBezTo>
                    <a:pt x="4250" y="3611"/>
                    <a:pt x="4437" y="3099"/>
                    <a:pt x="4641" y="2588"/>
                  </a:cubicBezTo>
                  <a:cubicBezTo>
                    <a:pt x="4602" y="2549"/>
                    <a:pt x="4564" y="2509"/>
                    <a:pt x="4525" y="2470"/>
                  </a:cubicBezTo>
                  <a:cubicBezTo>
                    <a:pt x="4164" y="3185"/>
                    <a:pt x="3842" y="3922"/>
                    <a:pt x="3661" y="4688"/>
                  </a:cubicBezTo>
                  <a:cubicBezTo>
                    <a:pt x="3656" y="4712"/>
                    <a:pt x="3653" y="4737"/>
                    <a:pt x="3652" y="4761"/>
                  </a:cubicBezTo>
                  <a:cubicBezTo>
                    <a:pt x="3542" y="4598"/>
                    <a:pt x="3431" y="4436"/>
                    <a:pt x="3320" y="4272"/>
                  </a:cubicBezTo>
                  <a:cubicBezTo>
                    <a:pt x="3362" y="4164"/>
                    <a:pt x="3451" y="3932"/>
                    <a:pt x="3492" y="3752"/>
                  </a:cubicBezTo>
                  <a:cubicBezTo>
                    <a:pt x="3631" y="3136"/>
                    <a:pt x="3825" y="2523"/>
                    <a:pt x="3927" y="1901"/>
                  </a:cubicBezTo>
                  <a:cubicBezTo>
                    <a:pt x="3894" y="1871"/>
                    <a:pt x="3860" y="1842"/>
                    <a:pt x="3827" y="1812"/>
                  </a:cubicBezTo>
                  <a:cubicBezTo>
                    <a:pt x="3692" y="2626"/>
                    <a:pt x="3444" y="3428"/>
                    <a:pt x="3289" y="4226"/>
                  </a:cubicBezTo>
                  <a:lnTo>
                    <a:pt x="3289" y="4229"/>
                  </a:lnTo>
                  <a:cubicBezTo>
                    <a:pt x="3229" y="4141"/>
                    <a:pt x="3169" y="4054"/>
                    <a:pt x="3108" y="3967"/>
                  </a:cubicBezTo>
                  <a:cubicBezTo>
                    <a:pt x="3107" y="3951"/>
                    <a:pt x="3100" y="3926"/>
                    <a:pt x="3068" y="3907"/>
                  </a:cubicBezTo>
                  <a:lnTo>
                    <a:pt x="3066" y="3906"/>
                  </a:lnTo>
                  <a:cubicBezTo>
                    <a:pt x="2778" y="3494"/>
                    <a:pt x="2486" y="3085"/>
                    <a:pt x="2186" y="2677"/>
                  </a:cubicBezTo>
                  <a:cubicBezTo>
                    <a:pt x="2194" y="2617"/>
                    <a:pt x="2203" y="2528"/>
                    <a:pt x="2209" y="2399"/>
                  </a:cubicBezTo>
                  <a:cubicBezTo>
                    <a:pt x="2235" y="1853"/>
                    <a:pt x="2372" y="1311"/>
                    <a:pt x="2433" y="774"/>
                  </a:cubicBezTo>
                  <a:cubicBezTo>
                    <a:pt x="2389" y="747"/>
                    <a:pt x="2346" y="720"/>
                    <a:pt x="2303" y="695"/>
                  </a:cubicBezTo>
                  <a:cubicBezTo>
                    <a:pt x="2301" y="720"/>
                    <a:pt x="2299" y="745"/>
                    <a:pt x="2296" y="767"/>
                  </a:cubicBezTo>
                  <a:cubicBezTo>
                    <a:pt x="2233" y="1372"/>
                    <a:pt x="2058" y="1978"/>
                    <a:pt x="2117" y="2585"/>
                  </a:cubicBezTo>
                  <a:cubicBezTo>
                    <a:pt x="1890" y="2276"/>
                    <a:pt x="1659" y="1970"/>
                    <a:pt x="1424" y="1666"/>
                  </a:cubicBezTo>
                  <a:cubicBezTo>
                    <a:pt x="1417" y="1617"/>
                    <a:pt x="1405" y="1547"/>
                    <a:pt x="1384" y="1448"/>
                  </a:cubicBezTo>
                  <a:cubicBezTo>
                    <a:pt x="1308" y="1055"/>
                    <a:pt x="1368" y="651"/>
                    <a:pt x="1440" y="248"/>
                  </a:cubicBezTo>
                  <a:cubicBezTo>
                    <a:pt x="1407" y="234"/>
                    <a:pt x="1374" y="221"/>
                    <a:pt x="1342" y="208"/>
                  </a:cubicBezTo>
                  <a:cubicBezTo>
                    <a:pt x="1264" y="712"/>
                    <a:pt x="1220" y="1099"/>
                    <a:pt x="1306" y="1515"/>
                  </a:cubicBezTo>
                  <a:cubicBezTo>
                    <a:pt x="996" y="1117"/>
                    <a:pt x="679" y="722"/>
                    <a:pt x="355" y="332"/>
                  </a:cubicBezTo>
                  <a:cubicBezTo>
                    <a:pt x="265" y="225"/>
                    <a:pt x="188" y="113"/>
                    <a:pt x="112" y="1"/>
                  </a:cubicBezTo>
                  <a:close/>
                </a:path>
              </a:pathLst>
            </a:custGeom>
            <a:solidFill>
              <a:srgbClr val="DB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702;p101"/>
          <p:cNvGrpSpPr/>
          <p:nvPr/>
        </p:nvGrpSpPr>
        <p:grpSpPr>
          <a:xfrm flipH="1">
            <a:off x="-164520" y="1302184"/>
            <a:ext cx="1311951" cy="1420160"/>
            <a:chOff x="1628145" y="401450"/>
            <a:chExt cx="622367" cy="673700"/>
          </a:xfrm>
        </p:grpSpPr>
        <p:sp>
          <p:nvSpPr>
            <p:cNvPr id="703" name="Google Shape;703;p101"/>
            <p:cNvSpPr/>
            <p:nvPr/>
          </p:nvSpPr>
          <p:spPr>
            <a:xfrm>
              <a:off x="1628145" y="401450"/>
              <a:ext cx="622367" cy="673700"/>
            </a:xfrm>
            <a:custGeom>
              <a:avLst/>
              <a:gdLst/>
              <a:ahLst/>
              <a:cxnLst/>
              <a:rect l="l" t="t" r="r" b="b"/>
              <a:pathLst>
                <a:path w="8014" h="8675" extrusionOk="0">
                  <a:moveTo>
                    <a:pt x="871" y="1"/>
                  </a:moveTo>
                  <a:cubicBezTo>
                    <a:pt x="766" y="1"/>
                    <a:pt x="679" y="16"/>
                    <a:pt x="614" y="46"/>
                  </a:cubicBezTo>
                  <a:cubicBezTo>
                    <a:pt x="0" y="327"/>
                    <a:pt x="1123" y="3747"/>
                    <a:pt x="2282" y="5234"/>
                  </a:cubicBezTo>
                  <a:cubicBezTo>
                    <a:pt x="4207" y="7704"/>
                    <a:pt x="6068" y="8675"/>
                    <a:pt x="6897" y="8675"/>
                  </a:cubicBezTo>
                  <a:cubicBezTo>
                    <a:pt x="7019" y="8675"/>
                    <a:pt x="7120" y="8653"/>
                    <a:pt x="7194" y="8612"/>
                  </a:cubicBezTo>
                  <a:cubicBezTo>
                    <a:pt x="8014" y="8162"/>
                    <a:pt x="7175" y="5049"/>
                    <a:pt x="5965" y="3546"/>
                  </a:cubicBezTo>
                  <a:cubicBezTo>
                    <a:pt x="3984" y="1081"/>
                    <a:pt x="1759" y="1"/>
                    <a:pt x="871" y="1"/>
                  </a:cubicBezTo>
                  <a:close/>
                </a:path>
              </a:pathLst>
            </a:custGeom>
            <a:solidFill>
              <a:srgbClr val="529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01"/>
            <p:cNvSpPr/>
            <p:nvPr/>
          </p:nvSpPr>
          <p:spPr>
            <a:xfrm>
              <a:off x="1668295" y="404479"/>
              <a:ext cx="538883" cy="668575"/>
            </a:xfrm>
            <a:custGeom>
              <a:avLst/>
              <a:gdLst/>
              <a:ahLst/>
              <a:cxnLst/>
              <a:rect l="l" t="t" r="r" b="b"/>
              <a:pathLst>
                <a:path w="6939" h="8609" extrusionOk="0">
                  <a:moveTo>
                    <a:pt x="4440" y="6116"/>
                  </a:moveTo>
                  <a:cubicBezTo>
                    <a:pt x="4442" y="6116"/>
                    <a:pt x="4457" y="6126"/>
                    <a:pt x="4505" y="6158"/>
                  </a:cubicBezTo>
                  <a:lnTo>
                    <a:pt x="4459" y="6145"/>
                  </a:lnTo>
                  <a:cubicBezTo>
                    <a:pt x="4458" y="6146"/>
                    <a:pt x="4457" y="6146"/>
                    <a:pt x="4456" y="6146"/>
                  </a:cubicBezTo>
                  <a:cubicBezTo>
                    <a:pt x="4450" y="6146"/>
                    <a:pt x="4437" y="6142"/>
                    <a:pt x="4415" y="6132"/>
                  </a:cubicBezTo>
                  <a:lnTo>
                    <a:pt x="4415" y="6132"/>
                  </a:lnTo>
                  <a:lnTo>
                    <a:pt x="4459" y="6145"/>
                  </a:lnTo>
                  <a:cubicBezTo>
                    <a:pt x="4469" y="6142"/>
                    <a:pt x="4438" y="6116"/>
                    <a:pt x="4440" y="6116"/>
                  </a:cubicBezTo>
                  <a:close/>
                  <a:moveTo>
                    <a:pt x="112" y="1"/>
                  </a:moveTo>
                  <a:cubicBezTo>
                    <a:pt x="107" y="3"/>
                    <a:pt x="102" y="4"/>
                    <a:pt x="97" y="7"/>
                  </a:cubicBezTo>
                  <a:cubicBezTo>
                    <a:pt x="85" y="12"/>
                    <a:pt x="73" y="19"/>
                    <a:pt x="63" y="27"/>
                  </a:cubicBezTo>
                  <a:cubicBezTo>
                    <a:pt x="345" y="408"/>
                    <a:pt x="708" y="908"/>
                    <a:pt x="1027" y="1321"/>
                  </a:cubicBezTo>
                  <a:cubicBezTo>
                    <a:pt x="1129" y="1454"/>
                    <a:pt x="1231" y="1587"/>
                    <a:pt x="1332" y="1720"/>
                  </a:cubicBezTo>
                  <a:cubicBezTo>
                    <a:pt x="863" y="1406"/>
                    <a:pt x="440" y="1299"/>
                    <a:pt x="0" y="1151"/>
                  </a:cubicBezTo>
                  <a:lnTo>
                    <a:pt x="0" y="1151"/>
                  </a:lnTo>
                  <a:cubicBezTo>
                    <a:pt x="11" y="1209"/>
                    <a:pt x="24" y="1269"/>
                    <a:pt x="38" y="1330"/>
                  </a:cubicBezTo>
                  <a:cubicBezTo>
                    <a:pt x="173" y="1387"/>
                    <a:pt x="309" y="1443"/>
                    <a:pt x="444" y="1498"/>
                  </a:cubicBezTo>
                  <a:cubicBezTo>
                    <a:pt x="770" y="1635"/>
                    <a:pt x="1132" y="1742"/>
                    <a:pt x="1406" y="1909"/>
                  </a:cubicBezTo>
                  <a:cubicBezTo>
                    <a:pt x="1426" y="1917"/>
                    <a:pt x="1430" y="1919"/>
                    <a:pt x="1429" y="1919"/>
                  </a:cubicBezTo>
                  <a:cubicBezTo>
                    <a:pt x="1428" y="1919"/>
                    <a:pt x="1421" y="1917"/>
                    <a:pt x="1420" y="1917"/>
                  </a:cubicBezTo>
                  <a:lnTo>
                    <a:pt x="1420" y="1917"/>
                  </a:lnTo>
                  <a:cubicBezTo>
                    <a:pt x="1419" y="1917"/>
                    <a:pt x="1424" y="1919"/>
                    <a:pt x="1446" y="1929"/>
                  </a:cubicBezTo>
                  <a:cubicBezTo>
                    <a:pt x="1454" y="1932"/>
                    <a:pt x="1465" y="1934"/>
                    <a:pt x="1477" y="1934"/>
                  </a:cubicBezTo>
                  <a:cubicBezTo>
                    <a:pt x="1482" y="1934"/>
                    <a:pt x="1487" y="1933"/>
                    <a:pt x="1492" y="1932"/>
                  </a:cubicBezTo>
                  <a:cubicBezTo>
                    <a:pt x="1847" y="2403"/>
                    <a:pt x="2194" y="2877"/>
                    <a:pt x="2534" y="3355"/>
                  </a:cubicBezTo>
                  <a:cubicBezTo>
                    <a:pt x="2086" y="3076"/>
                    <a:pt x="1184" y="2712"/>
                    <a:pt x="351" y="2402"/>
                  </a:cubicBezTo>
                  <a:lnTo>
                    <a:pt x="351" y="2402"/>
                  </a:lnTo>
                  <a:cubicBezTo>
                    <a:pt x="371" y="2460"/>
                    <a:pt x="392" y="2516"/>
                    <a:pt x="413" y="2574"/>
                  </a:cubicBezTo>
                  <a:cubicBezTo>
                    <a:pt x="1008" y="2824"/>
                    <a:pt x="1595" y="3081"/>
                    <a:pt x="2240" y="3315"/>
                  </a:cubicBezTo>
                  <a:cubicBezTo>
                    <a:pt x="2323" y="3347"/>
                    <a:pt x="2316" y="3357"/>
                    <a:pt x="2493" y="3422"/>
                  </a:cubicBezTo>
                  <a:cubicBezTo>
                    <a:pt x="2497" y="3424"/>
                    <a:pt x="2555" y="3441"/>
                    <a:pt x="2602" y="3450"/>
                  </a:cubicBezTo>
                  <a:cubicBezTo>
                    <a:pt x="2681" y="3562"/>
                    <a:pt x="2761" y="3674"/>
                    <a:pt x="2840" y="3788"/>
                  </a:cubicBezTo>
                  <a:cubicBezTo>
                    <a:pt x="2476" y="3611"/>
                    <a:pt x="2032" y="3456"/>
                    <a:pt x="1711" y="3319"/>
                  </a:cubicBezTo>
                  <a:cubicBezTo>
                    <a:pt x="1314" y="3150"/>
                    <a:pt x="919" y="2978"/>
                    <a:pt x="508" y="2827"/>
                  </a:cubicBezTo>
                  <a:lnTo>
                    <a:pt x="508" y="2827"/>
                  </a:lnTo>
                  <a:cubicBezTo>
                    <a:pt x="524" y="2868"/>
                    <a:pt x="540" y="2909"/>
                    <a:pt x="556" y="2950"/>
                  </a:cubicBezTo>
                  <a:cubicBezTo>
                    <a:pt x="1103" y="3155"/>
                    <a:pt x="1516" y="3331"/>
                    <a:pt x="2001" y="3535"/>
                  </a:cubicBezTo>
                  <a:cubicBezTo>
                    <a:pt x="2035" y="3549"/>
                    <a:pt x="2069" y="3563"/>
                    <a:pt x="2104" y="3577"/>
                  </a:cubicBezTo>
                  <a:cubicBezTo>
                    <a:pt x="2206" y="3618"/>
                    <a:pt x="2309" y="3658"/>
                    <a:pt x="2411" y="3698"/>
                  </a:cubicBezTo>
                  <a:cubicBezTo>
                    <a:pt x="2444" y="3712"/>
                    <a:pt x="2477" y="3726"/>
                    <a:pt x="2510" y="3739"/>
                  </a:cubicBezTo>
                  <a:cubicBezTo>
                    <a:pt x="2660" y="3803"/>
                    <a:pt x="2837" y="3886"/>
                    <a:pt x="2944" y="3937"/>
                  </a:cubicBezTo>
                  <a:cubicBezTo>
                    <a:pt x="3243" y="4364"/>
                    <a:pt x="3535" y="4794"/>
                    <a:pt x="3823" y="5227"/>
                  </a:cubicBezTo>
                  <a:cubicBezTo>
                    <a:pt x="2902" y="4746"/>
                    <a:pt x="1923" y="4340"/>
                    <a:pt x="1014" y="3968"/>
                  </a:cubicBezTo>
                  <a:lnTo>
                    <a:pt x="1014" y="3968"/>
                  </a:lnTo>
                  <a:cubicBezTo>
                    <a:pt x="1043" y="4025"/>
                    <a:pt x="1071" y="4082"/>
                    <a:pt x="1101" y="4138"/>
                  </a:cubicBezTo>
                  <a:cubicBezTo>
                    <a:pt x="1171" y="4165"/>
                    <a:pt x="1240" y="4194"/>
                    <a:pt x="1308" y="4223"/>
                  </a:cubicBezTo>
                  <a:cubicBezTo>
                    <a:pt x="2130" y="4588"/>
                    <a:pt x="2874" y="4954"/>
                    <a:pt x="3771" y="5346"/>
                  </a:cubicBezTo>
                  <a:cubicBezTo>
                    <a:pt x="3845" y="5379"/>
                    <a:pt x="3906" y="5405"/>
                    <a:pt x="3954" y="5424"/>
                  </a:cubicBezTo>
                  <a:cubicBezTo>
                    <a:pt x="4061" y="5588"/>
                    <a:pt x="4168" y="5752"/>
                    <a:pt x="4275" y="5917"/>
                  </a:cubicBezTo>
                  <a:cubicBezTo>
                    <a:pt x="3288" y="5431"/>
                    <a:pt x="2247" y="4898"/>
                    <a:pt x="1285" y="4472"/>
                  </a:cubicBezTo>
                  <a:lnTo>
                    <a:pt x="1285" y="4472"/>
                  </a:lnTo>
                  <a:cubicBezTo>
                    <a:pt x="1325" y="4540"/>
                    <a:pt x="1364" y="4606"/>
                    <a:pt x="1404" y="4671"/>
                  </a:cubicBezTo>
                  <a:cubicBezTo>
                    <a:pt x="1651" y="4805"/>
                    <a:pt x="1900" y="4943"/>
                    <a:pt x="2164" y="5077"/>
                  </a:cubicBezTo>
                  <a:cubicBezTo>
                    <a:pt x="2164" y="5077"/>
                    <a:pt x="2711" y="5346"/>
                    <a:pt x="3037" y="5504"/>
                  </a:cubicBezTo>
                  <a:cubicBezTo>
                    <a:pt x="3478" y="5713"/>
                    <a:pt x="3926" y="5910"/>
                    <a:pt x="4373" y="6114"/>
                  </a:cubicBezTo>
                  <a:cubicBezTo>
                    <a:pt x="4389" y="6122"/>
                    <a:pt x="4403" y="6128"/>
                    <a:pt x="4415" y="6132"/>
                  </a:cubicBezTo>
                  <a:lnTo>
                    <a:pt x="4414" y="6132"/>
                  </a:lnTo>
                  <a:cubicBezTo>
                    <a:pt x="4548" y="6342"/>
                    <a:pt x="4682" y="6551"/>
                    <a:pt x="4813" y="6762"/>
                  </a:cubicBezTo>
                  <a:cubicBezTo>
                    <a:pt x="4789" y="6766"/>
                    <a:pt x="4775" y="6770"/>
                    <a:pt x="4778" y="6772"/>
                  </a:cubicBezTo>
                  <a:cubicBezTo>
                    <a:pt x="4680" y="6756"/>
                    <a:pt x="4670" y="6747"/>
                    <a:pt x="4607" y="6740"/>
                  </a:cubicBezTo>
                  <a:cubicBezTo>
                    <a:pt x="4015" y="6683"/>
                    <a:pt x="3438" y="6501"/>
                    <a:pt x="2677" y="6265"/>
                  </a:cubicBezTo>
                  <a:lnTo>
                    <a:pt x="2677" y="6265"/>
                  </a:lnTo>
                  <a:cubicBezTo>
                    <a:pt x="2760" y="6353"/>
                    <a:pt x="2843" y="6439"/>
                    <a:pt x="2925" y="6522"/>
                  </a:cubicBezTo>
                  <a:cubicBezTo>
                    <a:pt x="3183" y="6605"/>
                    <a:pt x="3444" y="6681"/>
                    <a:pt x="3711" y="6763"/>
                  </a:cubicBezTo>
                  <a:cubicBezTo>
                    <a:pt x="3983" y="6842"/>
                    <a:pt x="4285" y="6898"/>
                    <a:pt x="4561" y="6898"/>
                  </a:cubicBezTo>
                  <a:cubicBezTo>
                    <a:pt x="4671" y="6898"/>
                    <a:pt x="4777" y="6889"/>
                    <a:pt x="4875" y="6869"/>
                  </a:cubicBezTo>
                  <a:cubicBezTo>
                    <a:pt x="4876" y="6868"/>
                    <a:pt x="4878" y="6868"/>
                    <a:pt x="4880" y="6868"/>
                  </a:cubicBezTo>
                  <a:cubicBezTo>
                    <a:pt x="5061" y="7157"/>
                    <a:pt x="5239" y="7448"/>
                    <a:pt x="5414" y="7739"/>
                  </a:cubicBezTo>
                  <a:cubicBezTo>
                    <a:pt x="5392" y="7738"/>
                    <a:pt x="5369" y="7737"/>
                    <a:pt x="5341" y="7737"/>
                  </a:cubicBezTo>
                  <a:cubicBezTo>
                    <a:pt x="5341" y="7737"/>
                    <a:pt x="4872" y="7690"/>
                    <a:pt x="4611" y="7651"/>
                  </a:cubicBezTo>
                  <a:cubicBezTo>
                    <a:pt x="4437" y="7624"/>
                    <a:pt x="4267" y="7596"/>
                    <a:pt x="4099" y="7563"/>
                  </a:cubicBezTo>
                  <a:lnTo>
                    <a:pt x="4099" y="7563"/>
                  </a:lnTo>
                  <a:cubicBezTo>
                    <a:pt x="4170" y="7618"/>
                    <a:pt x="4242" y="7671"/>
                    <a:pt x="4312" y="7722"/>
                  </a:cubicBezTo>
                  <a:cubicBezTo>
                    <a:pt x="4469" y="7750"/>
                    <a:pt x="4633" y="7776"/>
                    <a:pt x="4807" y="7800"/>
                  </a:cubicBezTo>
                  <a:cubicBezTo>
                    <a:pt x="4936" y="7816"/>
                    <a:pt x="5065" y="7824"/>
                    <a:pt x="5193" y="7824"/>
                  </a:cubicBezTo>
                  <a:cubicBezTo>
                    <a:pt x="5207" y="7824"/>
                    <a:pt x="5221" y="7824"/>
                    <a:pt x="5235" y="7823"/>
                  </a:cubicBezTo>
                  <a:cubicBezTo>
                    <a:pt x="5355" y="7821"/>
                    <a:pt x="5425" y="7821"/>
                    <a:pt x="5463" y="7819"/>
                  </a:cubicBezTo>
                  <a:cubicBezTo>
                    <a:pt x="5588" y="8027"/>
                    <a:pt x="5712" y="8235"/>
                    <a:pt x="5834" y="8443"/>
                  </a:cubicBezTo>
                  <a:cubicBezTo>
                    <a:pt x="5857" y="8482"/>
                    <a:pt x="5881" y="8520"/>
                    <a:pt x="5903" y="8559"/>
                  </a:cubicBezTo>
                  <a:cubicBezTo>
                    <a:pt x="5977" y="8580"/>
                    <a:pt x="6046" y="8596"/>
                    <a:pt x="6113" y="8608"/>
                  </a:cubicBezTo>
                  <a:cubicBezTo>
                    <a:pt x="6021" y="8458"/>
                    <a:pt x="5929" y="8308"/>
                    <a:pt x="5835" y="8158"/>
                  </a:cubicBezTo>
                  <a:lnTo>
                    <a:pt x="5829" y="8146"/>
                  </a:lnTo>
                  <a:lnTo>
                    <a:pt x="5809" y="8114"/>
                  </a:lnTo>
                  <a:cubicBezTo>
                    <a:pt x="5944" y="8036"/>
                    <a:pt x="6375" y="7716"/>
                    <a:pt x="6604" y="7420"/>
                  </a:cubicBezTo>
                  <a:cubicBezTo>
                    <a:pt x="6717" y="7273"/>
                    <a:pt x="6829" y="7126"/>
                    <a:pt x="6939" y="6977"/>
                  </a:cubicBezTo>
                  <a:cubicBezTo>
                    <a:pt x="6927" y="6907"/>
                    <a:pt x="6913" y="6836"/>
                    <a:pt x="6899" y="6764"/>
                  </a:cubicBezTo>
                  <a:cubicBezTo>
                    <a:pt x="6622" y="7129"/>
                    <a:pt x="6338" y="7492"/>
                    <a:pt x="6033" y="7856"/>
                  </a:cubicBezTo>
                  <a:cubicBezTo>
                    <a:pt x="5988" y="7911"/>
                    <a:pt x="5937" y="7962"/>
                    <a:pt x="5888" y="8015"/>
                  </a:cubicBezTo>
                  <a:cubicBezTo>
                    <a:pt x="5855" y="8049"/>
                    <a:pt x="5846" y="8058"/>
                    <a:pt x="5845" y="8059"/>
                  </a:cubicBezTo>
                  <a:lnTo>
                    <a:pt x="5845" y="8059"/>
                  </a:lnTo>
                  <a:cubicBezTo>
                    <a:pt x="5846" y="8058"/>
                    <a:pt x="5854" y="8049"/>
                    <a:pt x="5852" y="8049"/>
                  </a:cubicBezTo>
                  <a:lnTo>
                    <a:pt x="5852" y="8049"/>
                  </a:lnTo>
                  <a:cubicBezTo>
                    <a:pt x="5850" y="8049"/>
                    <a:pt x="5837" y="8058"/>
                    <a:pt x="5796" y="8095"/>
                  </a:cubicBezTo>
                  <a:lnTo>
                    <a:pt x="5796" y="8095"/>
                  </a:lnTo>
                  <a:cubicBezTo>
                    <a:pt x="5637" y="7835"/>
                    <a:pt x="5475" y="7576"/>
                    <a:pt x="5312" y="7317"/>
                  </a:cubicBezTo>
                  <a:cubicBezTo>
                    <a:pt x="5416" y="7227"/>
                    <a:pt x="5652" y="7017"/>
                    <a:pt x="5802" y="6832"/>
                  </a:cubicBezTo>
                  <a:cubicBezTo>
                    <a:pt x="6001" y="6588"/>
                    <a:pt x="6188" y="6338"/>
                    <a:pt x="6363" y="6082"/>
                  </a:cubicBezTo>
                  <a:cubicBezTo>
                    <a:pt x="6443" y="5964"/>
                    <a:pt x="6528" y="5845"/>
                    <a:pt x="6611" y="5725"/>
                  </a:cubicBezTo>
                  <a:cubicBezTo>
                    <a:pt x="6600" y="5694"/>
                    <a:pt x="6589" y="5662"/>
                    <a:pt x="6577" y="5631"/>
                  </a:cubicBezTo>
                  <a:cubicBezTo>
                    <a:pt x="6294" y="6061"/>
                    <a:pt x="5946" y="6475"/>
                    <a:pt x="5613" y="6884"/>
                  </a:cubicBezTo>
                  <a:cubicBezTo>
                    <a:pt x="5509" y="7010"/>
                    <a:pt x="5338" y="7109"/>
                    <a:pt x="5255" y="7227"/>
                  </a:cubicBezTo>
                  <a:cubicBezTo>
                    <a:pt x="5176" y="7100"/>
                    <a:pt x="5096" y="6973"/>
                    <a:pt x="5014" y="6845"/>
                  </a:cubicBezTo>
                  <a:cubicBezTo>
                    <a:pt x="5061" y="6778"/>
                    <a:pt x="5016" y="6755"/>
                    <a:pt x="4954" y="6750"/>
                  </a:cubicBezTo>
                  <a:cubicBezTo>
                    <a:pt x="4852" y="6590"/>
                    <a:pt x="4749" y="6429"/>
                    <a:pt x="4646" y="6268"/>
                  </a:cubicBezTo>
                  <a:cubicBezTo>
                    <a:pt x="4658" y="6264"/>
                    <a:pt x="4666" y="6260"/>
                    <a:pt x="4666" y="6260"/>
                  </a:cubicBezTo>
                  <a:cubicBezTo>
                    <a:pt x="5162" y="5719"/>
                    <a:pt x="5693" y="5142"/>
                    <a:pt x="6087" y="4505"/>
                  </a:cubicBezTo>
                  <a:cubicBezTo>
                    <a:pt x="6061" y="4456"/>
                    <a:pt x="6035" y="4408"/>
                    <a:pt x="6010" y="4361"/>
                  </a:cubicBezTo>
                  <a:cubicBezTo>
                    <a:pt x="5630" y="5022"/>
                    <a:pt x="5083" y="5614"/>
                    <a:pt x="4605" y="6205"/>
                  </a:cubicBezTo>
                  <a:cubicBezTo>
                    <a:pt x="4588" y="6178"/>
                    <a:pt x="4572" y="6153"/>
                    <a:pt x="4555" y="6128"/>
                  </a:cubicBezTo>
                  <a:cubicBezTo>
                    <a:pt x="4605" y="6034"/>
                    <a:pt x="4671" y="5861"/>
                    <a:pt x="4742" y="5710"/>
                  </a:cubicBezTo>
                  <a:cubicBezTo>
                    <a:pt x="4901" y="5379"/>
                    <a:pt x="5089" y="5058"/>
                    <a:pt x="5251" y="4727"/>
                  </a:cubicBezTo>
                  <a:lnTo>
                    <a:pt x="5356" y="4516"/>
                  </a:lnTo>
                  <a:cubicBezTo>
                    <a:pt x="5467" y="4284"/>
                    <a:pt x="5576" y="4051"/>
                    <a:pt x="5676" y="3815"/>
                  </a:cubicBezTo>
                  <a:cubicBezTo>
                    <a:pt x="5644" y="3767"/>
                    <a:pt x="5611" y="3721"/>
                    <a:pt x="5577" y="3674"/>
                  </a:cubicBezTo>
                  <a:cubicBezTo>
                    <a:pt x="5468" y="3918"/>
                    <a:pt x="5354" y="4159"/>
                    <a:pt x="5240" y="4400"/>
                  </a:cubicBezTo>
                  <a:cubicBezTo>
                    <a:pt x="5240" y="4400"/>
                    <a:pt x="5067" y="4774"/>
                    <a:pt x="4959" y="5014"/>
                  </a:cubicBezTo>
                  <a:cubicBezTo>
                    <a:pt x="4879" y="5187"/>
                    <a:pt x="4789" y="5358"/>
                    <a:pt x="4707" y="5530"/>
                  </a:cubicBezTo>
                  <a:cubicBezTo>
                    <a:pt x="4633" y="5690"/>
                    <a:pt x="4518" y="5861"/>
                    <a:pt x="4482" y="6015"/>
                  </a:cubicBezTo>
                  <a:cubicBezTo>
                    <a:pt x="4368" y="5841"/>
                    <a:pt x="4254" y="5665"/>
                    <a:pt x="4139" y="5490"/>
                  </a:cubicBezTo>
                  <a:lnTo>
                    <a:pt x="4139" y="5490"/>
                  </a:lnTo>
                  <a:cubicBezTo>
                    <a:pt x="4143" y="5490"/>
                    <a:pt x="4145" y="5491"/>
                    <a:pt x="4146" y="5491"/>
                  </a:cubicBezTo>
                  <a:cubicBezTo>
                    <a:pt x="4148" y="5491"/>
                    <a:pt x="4148" y="5490"/>
                    <a:pt x="4148" y="5490"/>
                  </a:cubicBezTo>
                  <a:lnTo>
                    <a:pt x="4109" y="5444"/>
                  </a:lnTo>
                  <a:cubicBezTo>
                    <a:pt x="3983" y="5254"/>
                    <a:pt x="3856" y="5063"/>
                    <a:pt x="3728" y="4873"/>
                  </a:cubicBezTo>
                  <a:cubicBezTo>
                    <a:pt x="3761" y="4773"/>
                    <a:pt x="3891" y="4386"/>
                    <a:pt x="4020" y="4109"/>
                  </a:cubicBezTo>
                  <a:cubicBezTo>
                    <a:pt x="4250" y="3611"/>
                    <a:pt x="4437" y="3099"/>
                    <a:pt x="4641" y="2588"/>
                  </a:cubicBezTo>
                  <a:cubicBezTo>
                    <a:pt x="4602" y="2549"/>
                    <a:pt x="4564" y="2509"/>
                    <a:pt x="4525" y="2470"/>
                  </a:cubicBezTo>
                  <a:cubicBezTo>
                    <a:pt x="4164" y="3185"/>
                    <a:pt x="3842" y="3922"/>
                    <a:pt x="3661" y="4688"/>
                  </a:cubicBezTo>
                  <a:cubicBezTo>
                    <a:pt x="3656" y="4712"/>
                    <a:pt x="3653" y="4737"/>
                    <a:pt x="3652" y="4761"/>
                  </a:cubicBezTo>
                  <a:cubicBezTo>
                    <a:pt x="3542" y="4598"/>
                    <a:pt x="3431" y="4436"/>
                    <a:pt x="3320" y="4272"/>
                  </a:cubicBezTo>
                  <a:cubicBezTo>
                    <a:pt x="3362" y="4164"/>
                    <a:pt x="3451" y="3932"/>
                    <a:pt x="3492" y="3752"/>
                  </a:cubicBezTo>
                  <a:cubicBezTo>
                    <a:pt x="3631" y="3136"/>
                    <a:pt x="3825" y="2523"/>
                    <a:pt x="3927" y="1901"/>
                  </a:cubicBezTo>
                  <a:cubicBezTo>
                    <a:pt x="3894" y="1871"/>
                    <a:pt x="3860" y="1842"/>
                    <a:pt x="3827" y="1812"/>
                  </a:cubicBezTo>
                  <a:cubicBezTo>
                    <a:pt x="3692" y="2626"/>
                    <a:pt x="3444" y="3428"/>
                    <a:pt x="3289" y="4226"/>
                  </a:cubicBezTo>
                  <a:lnTo>
                    <a:pt x="3289" y="4229"/>
                  </a:lnTo>
                  <a:cubicBezTo>
                    <a:pt x="3229" y="4141"/>
                    <a:pt x="3169" y="4054"/>
                    <a:pt x="3108" y="3967"/>
                  </a:cubicBezTo>
                  <a:cubicBezTo>
                    <a:pt x="3107" y="3951"/>
                    <a:pt x="3100" y="3926"/>
                    <a:pt x="3068" y="3907"/>
                  </a:cubicBezTo>
                  <a:lnTo>
                    <a:pt x="3066" y="3906"/>
                  </a:lnTo>
                  <a:cubicBezTo>
                    <a:pt x="2778" y="3494"/>
                    <a:pt x="2486" y="3085"/>
                    <a:pt x="2186" y="2677"/>
                  </a:cubicBezTo>
                  <a:cubicBezTo>
                    <a:pt x="2194" y="2617"/>
                    <a:pt x="2203" y="2528"/>
                    <a:pt x="2209" y="2399"/>
                  </a:cubicBezTo>
                  <a:cubicBezTo>
                    <a:pt x="2235" y="1853"/>
                    <a:pt x="2372" y="1311"/>
                    <a:pt x="2433" y="774"/>
                  </a:cubicBezTo>
                  <a:cubicBezTo>
                    <a:pt x="2389" y="747"/>
                    <a:pt x="2346" y="720"/>
                    <a:pt x="2303" y="695"/>
                  </a:cubicBezTo>
                  <a:cubicBezTo>
                    <a:pt x="2301" y="720"/>
                    <a:pt x="2299" y="745"/>
                    <a:pt x="2296" y="767"/>
                  </a:cubicBezTo>
                  <a:cubicBezTo>
                    <a:pt x="2233" y="1372"/>
                    <a:pt x="2058" y="1978"/>
                    <a:pt x="2117" y="2585"/>
                  </a:cubicBezTo>
                  <a:cubicBezTo>
                    <a:pt x="1890" y="2276"/>
                    <a:pt x="1659" y="1970"/>
                    <a:pt x="1424" y="1666"/>
                  </a:cubicBezTo>
                  <a:cubicBezTo>
                    <a:pt x="1417" y="1617"/>
                    <a:pt x="1405" y="1547"/>
                    <a:pt x="1384" y="1448"/>
                  </a:cubicBezTo>
                  <a:cubicBezTo>
                    <a:pt x="1308" y="1055"/>
                    <a:pt x="1368" y="651"/>
                    <a:pt x="1440" y="248"/>
                  </a:cubicBezTo>
                  <a:cubicBezTo>
                    <a:pt x="1407" y="234"/>
                    <a:pt x="1374" y="221"/>
                    <a:pt x="1342" y="208"/>
                  </a:cubicBezTo>
                  <a:cubicBezTo>
                    <a:pt x="1264" y="712"/>
                    <a:pt x="1220" y="1099"/>
                    <a:pt x="1306" y="1515"/>
                  </a:cubicBezTo>
                  <a:cubicBezTo>
                    <a:pt x="996" y="1117"/>
                    <a:pt x="679" y="722"/>
                    <a:pt x="355" y="332"/>
                  </a:cubicBezTo>
                  <a:cubicBezTo>
                    <a:pt x="265" y="225"/>
                    <a:pt x="188" y="113"/>
                    <a:pt x="112" y="1"/>
                  </a:cubicBezTo>
                  <a:close/>
                </a:path>
              </a:pathLst>
            </a:custGeom>
            <a:solidFill>
              <a:srgbClr val="2E4E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5" name="Google Shape;705;p101"/>
          <p:cNvGrpSpPr/>
          <p:nvPr/>
        </p:nvGrpSpPr>
        <p:grpSpPr>
          <a:xfrm rot="10800000" flipH="1">
            <a:off x="2571501" y="2035101"/>
            <a:ext cx="7048867" cy="2257867"/>
            <a:chOff x="1894225" y="628925"/>
            <a:chExt cx="5286650" cy="1693400"/>
          </a:xfrm>
        </p:grpSpPr>
        <p:sp>
          <p:nvSpPr>
            <p:cNvPr id="706" name="Google Shape;706;p101"/>
            <p:cNvSpPr/>
            <p:nvPr/>
          </p:nvSpPr>
          <p:spPr>
            <a:xfrm>
              <a:off x="1894225" y="802025"/>
              <a:ext cx="259800" cy="259800"/>
            </a:xfrm>
            <a:prstGeom prst="ellipse">
              <a:avLst/>
            </a:prstGeom>
            <a:solidFill>
              <a:srgbClr val="00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01"/>
            <p:cNvSpPr/>
            <p:nvPr/>
          </p:nvSpPr>
          <p:spPr>
            <a:xfrm>
              <a:off x="2263900" y="1061825"/>
              <a:ext cx="173100" cy="173100"/>
            </a:xfrm>
            <a:prstGeom prst="ellipse">
              <a:avLst/>
            </a:prstGeom>
            <a:solidFill>
              <a:srgbClr val="FFC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01"/>
            <p:cNvSpPr/>
            <p:nvPr/>
          </p:nvSpPr>
          <p:spPr>
            <a:xfrm>
              <a:off x="6921075" y="1691763"/>
              <a:ext cx="259800" cy="259800"/>
            </a:xfrm>
            <a:prstGeom prst="ellipse">
              <a:avLst/>
            </a:prstGeom>
            <a:solidFill>
              <a:srgbClr val="00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01"/>
            <p:cNvSpPr/>
            <p:nvPr/>
          </p:nvSpPr>
          <p:spPr>
            <a:xfrm>
              <a:off x="6597588" y="1735125"/>
              <a:ext cx="173100" cy="173100"/>
            </a:xfrm>
            <a:prstGeom prst="ellipse">
              <a:avLst/>
            </a:prstGeom>
            <a:solidFill>
              <a:srgbClr val="529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01"/>
            <p:cNvSpPr/>
            <p:nvPr/>
          </p:nvSpPr>
          <p:spPr>
            <a:xfrm>
              <a:off x="6747975" y="2149225"/>
              <a:ext cx="173100" cy="173100"/>
            </a:xfrm>
            <a:prstGeom prst="ellipse">
              <a:avLst/>
            </a:prstGeom>
            <a:solidFill>
              <a:srgbClr val="FFC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01"/>
            <p:cNvSpPr/>
            <p:nvPr/>
          </p:nvSpPr>
          <p:spPr>
            <a:xfrm>
              <a:off x="2263900" y="628925"/>
              <a:ext cx="173100" cy="173100"/>
            </a:xfrm>
            <a:prstGeom prst="ellipse">
              <a:avLst/>
            </a:prstGeom>
            <a:solidFill>
              <a:srgbClr val="529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2" name="Google Shape;712;p101"/>
          <p:cNvSpPr/>
          <p:nvPr/>
        </p:nvSpPr>
        <p:spPr>
          <a:xfrm>
            <a:off x="10020221" y="4936364"/>
            <a:ext cx="2171809" cy="1382865"/>
          </a:xfrm>
          <a:custGeom>
            <a:avLst/>
            <a:gdLst/>
            <a:ahLst/>
            <a:cxnLst/>
            <a:rect l="l" t="t" r="r" b="b"/>
            <a:pathLst>
              <a:path w="14978" h="9537" fill="none" extrusionOk="0">
                <a:moveTo>
                  <a:pt x="14977" y="9536"/>
                </a:moveTo>
                <a:cubicBezTo>
                  <a:pt x="5112" y="9536"/>
                  <a:pt x="4977" y="4780"/>
                  <a:pt x="6538" y="4359"/>
                </a:cubicBezTo>
                <a:cubicBezTo>
                  <a:pt x="8598" y="3804"/>
                  <a:pt x="11294" y="7251"/>
                  <a:pt x="5647" y="6894"/>
                </a:cubicBezTo>
                <a:cubicBezTo>
                  <a:pt x="1" y="6538"/>
                  <a:pt x="1" y="0"/>
                  <a:pt x="1" y="0"/>
                </a:cubicBezTo>
              </a:path>
            </a:pathLst>
          </a:custGeom>
          <a:noFill/>
          <a:ln w="19050" cap="flat" cmpd="sng">
            <a:solidFill>
              <a:srgbClr val="529BAB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3" name="Google Shape;713;p101"/>
          <p:cNvGrpSpPr/>
          <p:nvPr/>
        </p:nvGrpSpPr>
        <p:grpSpPr>
          <a:xfrm flipH="1">
            <a:off x="8952887" y="3554768"/>
            <a:ext cx="1034432" cy="1287353"/>
            <a:chOff x="8125546" y="3993015"/>
            <a:chExt cx="633274" cy="788048"/>
          </a:xfrm>
        </p:grpSpPr>
        <p:sp>
          <p:nvSpPr>
            <p:cNvPr id="714" name="Google Shape;714;p101"/>
            <p:cNvSpPr/>
            <p:nvPr/>
          </p:nvSpPr>
          <p:spPr>
            <a:xfrm rot="226390" flipH="1">
              <a:off x="8150444" y="4011692"/>
              <a:ext cx="588327" cy="628696"/>
            </a:xfrm>
            <a:custGeom>
              <a:avLst/>
              <a:gdLst/>
              <a:ahLst/>
              <a:cxnLst/>
              <a:rect l="l" t="t" r="r" b="b"/>
              <a:pathLst>
                <a:path w="8070" h="862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005" y="2538"/>
                    <a:pt x="2619" y="4488"/>
                  </a:cubicBezTo>
                  <a:lnTo>
                    <a:pt x="3730" y="4613"/>
                  </a:lnTo>
                  <a:lnTo>
                    <a:pt x="2930" y="4858"/>
                  </a:lnTo>
                  <a:cubicBezTo>
                    <a:pt x="2930" y="4858"/>
                    <a:pt x="3722" y="6060"/>
                    <a:pt x="4317" y="6527"/>
                  </a:cubicBezTo>
                  <a:lnTo>
                    <a:pt x="5394" y="6541"/>
                  </a:lnTo>
                  <a:lnTo>
                    <a:pt x="4638" y="6931"/>
                  </a:lnTo>
                  <a:cubicBezTo>
                    <a:pt x="4638" y="6931"/>
                    <a:pt x="5683" y="8624"/>
                    <a:pt x="6975" y="8624"/>
                  </a:cubicBezTo>
                  <a:cubicBezTo>
                    <a:pt x="7093" y="8624"/>
                    <a:pt x="7213" y="8610"/>
                    <a:pt x="7334" y="8579"/>
                  </a:cubicBezTo>
                  <a:cubicBezTo>
                    <a:pt x="8069" y="8076"/>
                    <a:pt x="7859" y="6118"/>
                    <a:pt x="7859" y="6118"/>
                  </a:cubicBezTo>
                  <a:lnTo>
                    <a:pt x="7859" y="6118"/>
                  </a:lnTo>
                  <a:lnTo>
                    <a:pt x="7121" y="6740"/>
                  </a:lnTo>
                  <a:lnTo>
                    <a:pt x="7603" y="5284"/>
                  </a:lnTo>
                  <a:cubicBezTo>
                    <a:pt x="6952" y="4166"/>
                    <a:pt x="5074" y="2610"/>
                    <a:pt x="5074" y="2610"/>
                  </a:cubicBezTo>
                  <a:lnTo>
                    <a:pt x="4625" y="3137"/>
                  </a:lnTo>
                  <a:lnTo>
                    <a:pt x="4654" y="2357"/>
                  </a:lnTo>
                  <a:cubicBezTo>
                    <a:pt x="4654" y="2357"/>
                    <a:pt x="3633" y="1605"/>
                    <a:pt x="2687" y="1154"/>
                  </a:cubicBezTo>
                  <a:cubicBezTo>
                    <a:pt x="2009" y="8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01"/>
            <p:cNvSpPr/>
            <p:nvPr/>
          </p:nvSpPr>
          <p:spPr>
            <a:xfrm rot="226390" flipH="1">
              <a:off x="8148722" y="4041202"/>
              <a:ext cx="550855" cy="722519"/>
            </a:xfrm>
            <a:custGeom>
              <a:avLst/>
              <a:gdLst/>
              <a:ahLst/>
              <a:cxnLst/>
              <a:rect l="l" t="t" r="r" b="b"/>
              <a:pathLst>
                <a:path w="7556" h="9911" extrusionOk="0">
                  <a:moveTo>
                    <a:pt x="1" y="0"/>
                  </a:moveTo>
                  <a:lnTo>
                    <a:pt x="1" y="0"/>
                  </a:lnTo>
                  <a:cubicBezTo>
                    <a:pt x="5622" y="5166"/>
                    <a:pt x="7050" y="9275"/>
                    <a:pt x="7050" y="9275"/>
                  </a:cubicBezTo>
                  <a:lnTo>
                    <a:pt x="7556" y="9910"/>
                  </a:lnTo>
                  <a:cubicBezTo>
                    <a:pt x="6857" y="4958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2E4E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6" name="Google Shape;716;p101"/>
          <p:cNvSpPr/>
          <p:nvPr/>
        </p:nvSpPr>
        <p:spPr>
          <a:xfrm rot="3600092">
            <a:off x="10537859" y="2757605"/>
            <a:ext cx="1972124" cy="1447663"/>
          </a:xfrm>
          <a:custGeom>
            <a:avLst/>
            <a:gdLst/>
            <a:ahLst/>
            <a:cxnLst/>
            <a:rect l="l" t="t" r="r" b="b"/>
            <a:pathLst>
              <a:path w="15661" h="11496" extrusionOk="0">
                <a:moveTo>
                  <a:pt x="6583" y="2880"/>
                </a:moveTo>
                <a:cubicBezTo>
                  <a:pt x="7192" y="2880"/>
                  <a:pt x="7738" y="3005"/>
                  <a:pt x="8050" y="3270"/>
                </a:cubicBezTo>
                <a:cubicBezTo>
                  <a:pt x="8010" y="3293"/>
                  <a:pt x="7969" y="3309"/>
                  <a:pt x="7938" y="3336"/>
                </a:cubicBezTo>
                <a:cubicBezTo>
                  <a:pt x="7881" y="3384"/>
                  <a:pt x="7825" y="3404"/>
                  <a:pt x="7768" y="3404"/>
                </a:cubicBezTo>
                <a:cubicBezTo>
                  <a:pt x="7711" y="3404"/>
                  <a:pt x="7652" y="3384"/>
                  <a:pt x="7586" y="3352"/>
                </a:cubicBezTo>
                <a:cubicBezTo>
                  <a:pt x="7204" y="3164"/>
                  <a:pt x="6795" y="3081"/>
                  <a:pt x="6370" y="3074"/>
                </a:cubicBezTo>
                <a:cubicBezTo>
                  <a:pt x="6352" y="3073"/>
                  <a:pt x="6334" y="3073"/>
                  <a:pt x="6316" y="3073"/>
                </a:cubicBezTo>
                <a:cubicBezTo>
                  <a:pt x="5643" y="3073"/>
                  <a:pt x="5010" y="3263"/>
                  <a:pt x="4390" y="3502"/>
                </a:cubicBezTo>
                <a:cubicBezTo>
                  <a:pt x="4280" y="3545"/>
                  <a:pt x="4173" y="3593"/>
                  <a:pt x="4031" y="3653"/>
                </a:cubicBezTo>
                <a:cubicBezTo>
                  <a:pt x="4647" y="3153"/>
                  <a:pt x="5683" y="2880"/>
                  <a:pt x="6583" y="2880"/>
                </a:cubicBezTo>
                <a:close/>
                <a:moveTo>
                  <a:pt x="10457" y="2562"/>
                </a:moveTo>
                <a:cubicBezTo>
                  <a:pt x="10574" y="2948"/>
                  <a:pt x="10569" y="3329"/>
                  <a:pt x="10551" y="3697"/>
                </a:cubicBezTo>
                <a:cubicBezTo>
                  <a:pt x="10479" y="3343"/>
                  <a:pt x="10404" y="2976"/>
                  <a:pt x="10326" y="2597"/>
                </a:cubicBezTo>
                <a:cubicBezTo>
                  <a:pt x="10352" y="2590"/>
                  <a:pt x="10400" y="2578"/>
                  <a:pt x="10457" y="2562"/>
                </a:cubicBezTo>
                <a:close/>
                <a:moveTo>
                  <a:pt x="6160" y="3499"/>
                </a:moveTo>
                <a:cubicBezTo>
                  <a:pt x="6576" y="3499"/>
                  <a:pt x="6981" y="3565"/>
                  <a:pt x="7300" y="3716"/>
                </a:cubicBezTo>
                <a:cubicBezTo>
                  <a:pt x="7198" y="3784"/>
                  <a:pt x="7106" y="3839"/>
                  <a:pt x="7021" y="3905"/>
                </a:cubicBezTo>
                <a:cubicBezTo>
                  <a:pt x="6980" y="3937"/>
                  <a:pt x="6941" y="3951"/>
                  <a:pt x="6899" y="3951"/>
                </a:cubicBezTo>
                <a:cubicBezTo>
                  <a:pt x="6870" y="3951"/>
                  <a:pt x="6839" y="3944"/>
                  <a:pt x="6805" y="3930"/>
                </a:cubicBezTo>
                <a:cubicBezTo>
                  <a:pt x="6387" y="3757"/>
                  <a:pt x="5951" y="3678"/>
                  <a:pt x="5502" y="3678"/>
                </a:cubicBezTo>
                <a:cubicBezTo>
                  <a:pt x="5463" y="3678"/>
                  <a:pt x="5423" y="3678"/>
                  <a:pt x="5384" y="3680"/>
                </a:cubicBezTo>
                <a:cubicBezTo>
                  <a:pt x="5201" y="3685"/>
                  <a:pt x="5019" y="3707"/>
                  <a:pt x="4815" y="3722"/>
                </a:cubicBezTo>
                <a:cubicBezTo>
                  <a:pt x="5209" y="3583"/>
                  <a:pt x="5692" y="3499"/>
                  <a:pt x="6160" y="3499"/>
                </a:cubicBezTo>
                <a:close/>
                <a:moveTo>
                  <a:pt x="5645" y="4179"/>
                </a:moveTo>
                <a:cubicBezTo>
                  <a:pt x="5921" y="4179"/>
                  <a:pt x="6204" y="4205"/>
                  <a:pt x="6494" y="4258"/>
                </a:cubicBezTo>
                <a:cubicBezTo>
                  <a:pt x="6447" y="4297"/>
                  <a:pt x="6428" y="4315"/>
                  <a:pt x="6406" y="4329"/>
                </a:cubicBezTo>
                <a:cubicBezTo>
                  <a:pt x="6301" y="4395"/>
                  <a:pt x="6217" y="4485"/>
                  <a:pt x="6077" y="4485"/>
                </a:cubicBezTo>
                <a:cubicBezTo>
                  <a:pt x="6058" y="4485"/>
                  <a:pt x="6038" y="4483"/>
                  <a:pt x="6017" y="4479"/>
                </a:cubicBezTo>
                <a:cubicBezTo>
                  <a:pt x="5769" y="4439"/>
                  <a:pt x="5523" y="4419"/>
                  <a:pt x="5278" y="4419"/>
                </a:cubicBezTo>
                <a:cubicBezTo>
                  <a:pt x="4728" y="4419"/>
                  <a:pt x="4186" y="4518"/>
                  <a:pt x="3653" y="4700"/>
                </a:cubicBezTo>
                <a:cubicBezTo>
                  <a:pt x="3555" y="4734"/>
                  <a:pt x="3457" y="4769"/>
                  <a:pt x="3361" y="4808"/>
                </a:cubicBezTo>
                <a:cubicBezTo>
                  <a:pt x="3269" y="4844"/>
                  <a:pt x="3181" y="4887"/>
                  <a:pt x="3091" y="4927"/>
                </a:cubicBezTo>
                <a:cubicBezTo>
                  <a:pt x="3895" y="4457"/>
                  <a:pt x="4736" y="4179"/>
                  <a:pt x="5645" y="4179"/>
                </a:cubicBezTo>
                <a:close/>
                <a:moveTo>
                  <a:pt x="4973" y="5403"/>
                </a:moveTo>
                <a:cubicBezTo>
                  <a:pt x="4994" y="5403"/>
                  <a:pt x="5016" y="5403"/>
                  <a:pt x="5037" y="5403"/>
                </a:cubicBezTo>
                <a:cubicBezTo>
                  <a:pt x="4962" y="5470"/>
                  <a:pt x="4906" y="5511"/>
                  <a:pt x="4863" y="5562"/>
                </a:cubicBezTo>
                <a:cubicBezTo>
                  <a:pt x="4802" y="5632"/>
                  <a:pt x="4735" y="5655"/>
                  <a:pt x="4654" y="5655"/>
                </a:cubicBezTo>
                <a:cubicBezTo>
                  <a:pt x="4629" y="5655"/>
                  <a:pt x="4603" y="5653"/>
                  <a:pt x="4575" y="5649"/>
                </a:cubicBezTo>
                <a:cubicBezTo>
                  <a:pt x="4358" y="5620"/>
                  <a:pt x="4137" y="5607"/>
                  <a:pt x="3917" y="5601"/>
                </a:cubicBezTo>
                <a:cubicBezTo>
                  <a:pt x="3886" y="5601"/>
                  <a:pt x="3855" y="5600"/>
                  <a:pt x="3823" y="5600"/>
                </a:cubicBezTo>
                <a:cubicBezTo>
                  <a:pt x="3651" y="5600"/>
                  <a:pt x="3477" y="5611"/>
                  <a:pt x="3304" y="5615"/>
                </a:cubicBezTo>
                <a:cubicBezTo>
                  <a:pt x="3839" y="5461"/>
                  <a:pt x="4384" y="5403"/>
                  <a:pt x="4973" y="5403"/>
                </a:cubicBezTo>
                <a:close/>
                <a:moveTo>
                  <a:pt x="5070" y="4832"/>
                </a:moveTo>
                <a:cubicBezTo>
                  <a:pt x="5280" y="4832"/>
                  <a:pt x="5469" y="4855"/>
                  <a:pt x="5625" y="4904"/>
                </a:cubicBezTo>
                <a:cubicBezTo>
                  <a:pt x="5497" y="5055"/>
                  <a:pt x="5425" y="5101"/>
                  <a:pt x="5310" y="5101"/>
                </a:cubicBezTo>
                <a:cubicBezTo>
                  <a:pt x="5297" y="5101"/>
                  <a:pt x="5283" y="5101"/>
                  <a:pt x="5268" y="5099"/>
                </a:cubicBezTo>
                <a:cubicBezTo>
                  <a:pt x="5077" y="5084"/>
                  <a:pt x="4888" y="5076"/>
                  <a:pt x="4701" y="5076"/>
                </a:cubicBezTo>
                <a:cubicBezTo>
                  <a:pt x="3517" y="5076"/>
                  <a:pt x="2435" y="5399"/>
                  <a:pt x="1533" y="6330"/>
                </a:cubicBezTo>
                <a:cubicBezTo>
                  <a:pt x="1957" y="5578"/>
                  <a:pt x="3863" y="4832"/>
                  <a:pt x="5070" y="4832"/>
                </a:cubicBezTo>
                <a:close/>
                <a:moveTo>
                  <a:pt x="3917" y="6041"/>
                </a:moveTo>
                <a:cubicBezTo>
                  <a:pt x="4056" y="6041"/>
                  <a:pt x="4183" y="6052"/>
                  <a:pt x="4290" y="6076"/>
                </a:cubicBezTo>
                <a:cubicBezTo>
                  <a:pt x="4194" y="6167"/>
                  <a:pt x="4100" y="6248"/>
                  <a:pt x="4016" y="6337"/>
                </a:cubicBezTo>
                <a:cubicBezTo>
                  <a:pt x="3971" y="6385"/>
                  <a:pt x="3929" y="6407"/>
                  <a:pt x="3869" y="6407"/>
                </a:cubicBezTo>
                <a:cubicBezTo>
                  <a:pt x="3855" y="6407"/>
                  <a:pt x="3840" y="6406"/>
                  <a:pt x="3825" y="6404"/>
                </a:cubicBezTo>
                <a:cubicBezTo>
                  <a:pt x="3651" y="6379"/>
                  <a:pt x="3479" y="6367"/>
                  <a:pt x="3308" y="6367"/>
                </a:cubicBezTo>
                <a:cubicBezTo>
                  <a:pt x="2845" y="6367"/>
                  <a:pt x="2392" y="6457"/>
                  <a:pt x="1951" y="6633"/>
                </a:cubicBezTo>
                <a:cubicBezTo>
                  <a:pt x="1732" y="6722"/>
                  <a:pt x="1519" y="6826"/>
                  <a:pt x="1304" y="6922"/>
                </a:cubicBezTo>
                <a:cubicBezTo>
                  <a:pt x="1616" y="6492"/>
                  <a:pt x="3028" y="6041"/>
                  <a:pt x="3917" y="6041"/>
                </a:cubicBezTo>
                <a:close/>
                <a:moveTo>
                  <a:pt x="5364" y="1"/>
                </a:moveTo>
                <a:cubicBezTo>
                  <a:pt x="4985" y="1"/>
                  <a:pt x="4605" y="20"/>
                  <a:pt x="4224" y="51"/>
                </a:cubicBezTo>
                <a:cubicBezTo>
                  <a:pt x="4179" y="54"/>
                  <a:pt x="4134" y="64"/>
                  <a:pt x="4053" y="75"/>
                </a:cubicBezTo>
                <a:cubicBezTo>
                  <a:pt x="4574" y="133"/>
                  <a:pt x="5058" y="179"/>
                  <a:pt x="5541" y="244"/>
                </a:cubicBezTo>
                <a:cubicBezTo>
                  <a:pt x="6413" y="359"/>
                  <a:pt x="7276" y="519"/>
                  <a:pt x="8109" y="811"/>
                </a:cubicBezTo>
                <a:cubicBezTo>
                  <a:pt x="8866" y="1078"/>
                  <a:pt x="9509" y="1509"/>
                  <a:pt x="10029" y="2122"/>
                </a:cubicBezTo>
                <a:cubicBezTo>
                  <a:pt x="10081" y="2184"/>
                  <a:pt x="10138" y="2241"/>
                  <a:pt x="10211" y="2318"/>
                </a:cubicBezTo>
                <a:cubicBezTo>
                  <a:pt x="10094" y="2355"/>
                  <a:pt x="9997" y="2389"/>
                  <a:pt x="9897" y="2415"/>
                </a:cubicBezTo>
                <a:cubicBezTo>
                  <a:pt x="9893" y="2416"/>
                  <a:pt x="9888" y="2417"/>
                  <a:pt x="9883" y="2417"/>
                </a:cubicBezTo>
                <a:cubicBezTo>
                  <a:pt x="9859" y="2417"/>
                  <a:pt x="9828" y="2405"/>
                  <a:pt x="9811" y="2390"/>
                </a:cubicBezTo>
                <a:cubicBezTo>
                  <a:pt x="8908" y="1591"/>
                  <a:pt x="7844" y="1144"/>
                  <a:pt x="6667" y="940"/>
                </a:cubicBezTo>
                <a:cubicBezTo>
                  <a:pt x="6124" y="845"/>
                  <a:pt x="5582" y="805"/>
                  <a:pt x="5039" y="805"/>
                </a:cubicBezTo>
                <a:cubicBezTo>
                  <a:pt x="4522" y="805"/>
                  <a:pt x="4004" y="842"/>
                  <a:pt x="3486" y="903"/>
                </a:cubicBezTo>
                <a:cubicBezTo>
                  <a:pt x="3481" y="903"/>
                  <a:pt x="3478" y="907"/>
                  <a:pt x="3453" y="924"/>
                </a:cubicBezTo>
                <a:cubicBezTo>
                  <a:pt x="3719" y="945"/>
                  <a:pt x="3965" y="963"/>
                  <a:pt x="4211" y="982"/>
                </a:cubicBezTo>
                <a:cubicBezTo>
                  <a:pt x="5273" y="1067"/>
                  <a:pt x="6329" y="1187"/>
                  <a:pt x="7365" y="1446"/>
                </a:cubicBezTo>
                <a:cubicBezTo>
                  <a:pt x="8120" y="1635"/>
                  <a:pt x="8792" y="1976"/>
                  <a:pt x="9384" y="2478"/>
                </a:cubicBezTo>
                <a:cubicBezTo>
                  <a:pt x="9413" y="2503"/>
                  <a:pt x="9446" y="2525"/>
                  <a:pt x="9502" y="2567"/>
                </a:cubicBezTo>
                <a:cubicBezTo>
                  <a:pt x="9369" y="2623"/>
                  <a:pt x="9249" y="2675"/>
                  <a:pt x="9128" y="2722"/>
                </a:cubicBezTo>
                <a:cubicBezTo>
                  <a:pt x="9127" y="2722"/>
                  <a:pt x="9125" y="2723"/>
                  <a:pt x="9123" y="2723"/>
                </a:cubicBezTo>
                <a:cubicBezTo>
                  <a:pt x="9107" y="2723"/>
                  <a:pt x="9082" y="2702"/>
                  <a:pt x="9065" y="2688"/>
                </a:cubicBezTo>
                <a:cubicBezTo>
                  <a:pt x="8337" y="2097"/>
                  <a:pt x="7485" y="1879"/>
                  <a:pt x="6570" y="1873"/>
                </a:cubicBezTo>
                <a:cubicBezTo>
                  <a:pt x="6554" y="1873"/>
                  <a:pt x="6539" y="1873"/>
                  <a:pt x="6523" y="1873"/>
                </a:cubicBezTo>
                <a:cubicBezTo>
                  <a:pt x="5239" y="1873"/>
                  <a:pt x="4034" y="2193"/>
                  <a:pt x="2911" y="2817"/>
                </a:cubicBezTo>
                <a:cubicBezTo>
                  <a:pt x="2725" y="2920"/>
                  <a:pt x="2555" y="3052"/>
                  <a:pt x="2377" y="3171"/>
                </a:cubicBezTo>
                <a:cubicBezTo>
                  <a:pt x="2383" y="3179"/>
                  <a:pt x="2389" y="3189"/>
                  <a:pt x="2394" y="3198"/>
                </a:cubicBezTo>
                <a:cubicBezTo>
                  <a:pt x="2674" y="3085"/>
                  <a:pt x="2951" y="2968"/>
                  <a:pt x="3233" y="2861"/>
                </a:cubicBezTo>
                <a:cubicBezTo>
                  <a:pt x="4176" y="2506"/>
                  <a:pt x="5141" y="2255"/>
                  <a:pt x="6154" y="2225"/>
                </a:cubicBezTo>
                <a:cubicBezTo>
                  <a:pt x="6214" y="2223"/>
                  <a:pt x="6273" y="2222"/>
                  <a:pt x="6333" y="2222"/>
                </a:cubicBezTo>
                <a:cubicBezTo>
                  <a:pt x="7137" y="2222"/>
                  <a:pt x="7905" y="2385"/>
                  <a:pt x="8617" y="2789"/>
                </a:cubicBezTo>
                <a:cubicBezTo>
                  <a:pt x="8664" y="2815"/>
                  <a:pt x="8708" y="2849"/>
                  <a:pt x="8770" y="2892"/>
                </a:cubicBezTo>
                <a:cubicBezTo>
                  <a:pt x="8644" y="2957"/>
                  <a:pt x="8540" y="3019"/>
                  <a:pt x="8429" y="3061"/>
                </a:cubicBezTo>
                <a:cubicBezTo>
                  <a:pt x="8421" y="3065"/>
                  <a:pt x="8412" y="3066"/>
                  <a:pt x="8402" y="3066"/>
                </a:cubicBezTo>
                <a:cubicBezTo>
                  <a:pt x="8366" y="3066"/>
                  <a:pt x="8321" y="3046"/>
                  <a:pt x="8287" y="3029"/>
                </a:cubicBezTo>
                <a:cubicBezTo>
                  <a:pt x="7903" y="2831"/>
                  <a:pt x="7503" y="2681"/>
                  <a:pt x="7076" y="2607"/>
                </a:cubicBezTo>
                <a:cubicBezTo>
                  <a:pt x="6876" y="2573"/>
                  <a:pt x="6677" y="2557"/>
                  <a:pt x="6480" y="2557"/>
                </a:cubicBezTo>
                <a:cubicBezTo>
                  <a:pt x="6028" y="2557"/>
                  <a:pt x="5584" y="2645"/>
                  <a:pt x="5150" y="2813"/>
                </a:cubicBezTo>
                <a:cubicBezTo>
                  <a:pt x="4397" y="3105"/>
                  <a:pt x="3689" y="3477"/>
                  <a:pt x="3072" y="4000"/>
                </a:cubicBezTo>
                <a:cubicBezTo>
                  <a:pt x="2736" y="4285"/>
                  <a:pt x="2428" y="4603"/>
                  <a:pt x="2107" y="4905"/>
                </a:cubicBezTo>
                <a:cubicBezTo>
                  <a:pt x="2051" y="4957"/>
                  <a:pt x="1994" y="5005"/>
                  <a:pt x="1937" y="5056"/>
                </a:cubicBezTo>
                <a:cubicBezTo>
                  <a:pt x="1944" y="5065"/>
                  <a:pt x="1951" y="5075"/>
                  <a:pt x="1959" y="5084"/>
                </a:cubicBezTo>
                <a:cubicBezTo>
                  <a:pt x="2198" y="4919"/>
                  <a:pt x="2437" y="4755"/>
                  <a:pt x="2677" y="4591"/>
                </a:cubicBezTo>
                <a:cubicBezTo>
                  <a:pt x="2679" y="4593"/>
                  <a:pt x="2682" y="4596"/>
                  <a:pt x="2684" y="4597"/>
                </a:cubicBezTo>
                <a:cubicBezTo>
                  <a:pt x="2558" y="4724"/>
                  <a:pt x="2430" y="4849"/>
                  <a:pt x="2307" y="4977"/>
                </a:cubicBezTo>
                <a:cubicBezTo>
                  <a:pt x="1983" y="5313"/>
                  <a:pt x="1710" y="5683"/>
                  <a:pt x="1512" y="6110"/>
                </a:cubicBezTo>
                <a:cubicBezTo>
                  <a:pt x="1453" y="6238"/>
                  <a:pt x="1354" y="6347"/>
                  <a:pt x="1285" y="6471"/>
                </a:cubicBezTo>
                <a:cubicBezTo>
                  <a:pt x="1169" y="6675"/>
                  <a:pt x="1069" y="6887"/>
                  <a:pt x="952" y="7088"/>
                </a:cubicBezTo>
                <a:cubicBezTo>
                  <a:pt x="906" y="7168"/>
                  <a:pt x="838" y="7238"/>
                  <a:pt x="772" y="7302"/>
                </a:cubicBezTo>
                <a:cubicBezTo>
                  <a:pt x="645" y="7424"/>
                  <a:pt x="511" y="7540"/>
                  <a:pt x="391" y="7670"/>
                </a:cubicBezTo>
                <a:cubicBezTo>
                  <a:pt x="708" y="7506"/>
                  <a:pt x="1017" y="7315"/>
                  <a:pt x="1348" y="7185"/>
                </a:cubicBezTo>
                <a:cubicBezTo>
                  <a:pt x="1684" y="7053"/>
                  <a:pt x="2039" y="6952"/>
                  <a:pt x="2395" y="6888"/>
                </a:cubicBezTo>
                <a:cubicBezTo>
                  <a:pt x="2755" y="6824"/>
                  <a:pt x="3126" y="6821"/>
                  <a:pt x="3492" y="6791"/>
                </a:cubicBezTo>
                <a:cubicBezTo>
                  <a:pt x="3497" y="6805"/>
                  <a:pt x="3501" y="6819"/>
                  <a:pt x="3507" y="6833"/>
                </a:cubicBezTo>
                <a:cubicBezTo>
                  <a:pt x="3419" y="6924"/>
                  <a:pt x="3334" y="7018"/>
                  <a:pt x="3242" y="7106"/>
                </a:cubicBezTo>
                <a:cubicBezTo>
                  <a:pt x="3226" y="7121"/>
                  <a:pt x="3195" y="7128"/>
                  <a:pt x="3167" y="7128"/>
                </a:cubicBezTo>
                <a:cubicBezTo>
                  <a:pt x="3160" y="7128"/>
                  <a:pt x="3153" y="7128"/>
                  <a:pt x="3147" y="7127"/>
                </a:cubicBezTo>
                <a:cubicBezTo>
                  <a:pt x="3039" y="7114"/>
                  <a:pt x="2932" y="7108"/>
                  <a:pt x="2827" y="7108"/>
                </a:cubicBezTo>
                <a:cubicBezTo>
                  <a:pt x="2264" y="7108"/>
                  <a:pt x="1746" y="7288"/>
                  <a:pt x="1283" y="7626"/>
                </a:cubicBezTo>
                <a:cubicBezTo>
                  <a:pt x="838" y="7950"/>
                  <a:pt x="426" y="8321"/>
                  <a:pt x="0" y="8671"/>
                </a:cubicBezTo>
                <a:cubicBezTo>
                  <a:pt x="11" y="8686"/>
                  <a:pt x="22" y="8701"/>
                  <a:pt x="33" y="8716"/>
                </a:cubicBezTo>
                <a:cubicBezTo>
                  <a:pt x="207" y="8599"/>
                  <a:pt x="384" y="8487"/>
                  <a:pt x="555" y="8365"/>
                </a:cubicBezTo>
                <a:cubicBezTo>
                  <a:pt x="904" y="8114"/>
                  <a:pt x="1259" y="7876"/>
                  <a:pt x="1671" y="7737"/>
                </a:cubicBezTo>
                <a:cubicBezTo>
                  <a:pt x="2016" y="7621"/>
                  <a:pt x="2368" y="7558"/>
                  <a:pt x="2735" y="7558"/>
                </a:cubicBezTo>
                <a:cubicBezTo>
                  <a:pt x="2759" y="7558"/>
                  <a:pt x="2783" y="7558"/>
                  <a:pt x="2807" y="7559"/>
                </a:cubicBezTo>
                <a:cubicBezTo>
                  <a:pt x="1727" y="8086"/>
                  <a:pt x="767" y="8750"/>
                  <a:pt x="154" y="9822"/>
                </a:cubicBezTo>
                <a:cubicBezTo>
                  <a:pt x="570" y="9495"/>
                  <a:pt x="986" y="9167"/>
                  <a:pt x="1402" y="8841"/>
                </a:cubicBezTo>
                <a:lnTo>
                  <a:pt x="1402" y="8841"/>
                </a:lnTo>
                <a:cubicBezTo>
                  <a:pt x="935" y="9482"/>
                  <a:pt x="624" y="10166"/>
                  <a:pt x="678" y="10979"/>
                </a:cubicBezTo>
                <a:cubicBezTo>
                  <a:pt x="922" y="10105"/>
                  <a:pt x="1339" y="9321"/>
                  <a:pt x="1917" y="8621"/>
                </a:cubicBezTo>
                <a:lnTo>
                  <a:pt x="1917" y="8621"/>
                </a:lnTo>
                <a:cubicBezTo>
                  <a:pt x="1240" y="9454"/>
                  <a:pt x="1120" y="10496"/>
                  <a:pt x="839" y="11495"/>
                </a:cubicBezTo>
                <a:cubicBezTo>
                  <a:pt x="871" y="11447"/>
                  <a:pt x="903" y="11412"/>
                  <a:pt x="918" y="11371"/>
                </a:cubicBezTo>
                <a:cubicBezTo>
                  <a:pt x="1051" y="10983"/>
                  <a:pt x="1196" y="10597"/>
                  <a:pt x="1308" y="10203"/>
                </a:cubicBezTo>
                <a:cubicBezTo>
                  <a:pt x="1482" y="9592"/>
                  <a:pt x="1742" y="9025"/>
                  <a:pt x="2093" y="8498"/>
                </a:cubicBezTo>
                <a:cubicBezTo>
                  <a:pt x="2105" y="8480"/>
                  <a:pt x="2119" y="8464"/>
                  <a:pt x="2134" y="8449"/>
                </a:cubicBezTo>
                <a:cubicBezTo>
                  <a:pt x="2166" y="8415"/>
                  <a:pt x="2200" y="8381"/>
                  <a:pt x="2242" y="8353"/>
                </a:cubicBezTo>
                <a:lnTo>
                  <a:pt x="2242" y="8353"/>
                </a:lnTo>
                <a:cubicBezTo>
                  <a:pt x="1685" y="9253"/>
                  <a:pt x="1712" y="10246"/>
                  <a:pt x="1781" y="11245"/>
                </a:cubicBezTo>
                <a:cubicBezTo>
                  <a:pt x="1813" y="11012"/>
                  <a:pt x="1849" y="10778"/>
                  <a:pt x="1878" y="10544"/>
                </a:cubicBezTo>
                <a:cubicBezTo>
                  <a:pt x="1953" y="9950"/>
                  <a:pt x="2048" y="9360"/>
                  <a:pt x="2249" y="8795"/>
                </a:cubicBezTo>
                <a:cubicBezTo>
                  <a:pt x="2421" y="8316"/>
                  <a:pt x="2623" y="7851"/>
                  <a:pt x="3017" y="7502"/>
                </a:cubicBezTo>
                <a:cubicBezTo>
                  <a:pt x="3035" y="7486"/>
                  <a:pt x="3055" y="7471"/>
                  <a:pt x="3081" y="7460"/>
                </a:cubicBezTo>
                <a:lnTo>
                  <a:pt x="3081" y="7460"/>
                </a:lnTo>
                <a:cubicBezTo>
                  <a:pt x="2595" y="8305"/>
                  <a:pt x="2217" y="9183"/>
                  <a:pt x="2211" y="10175"/>
                </a:cubicBezTo>
                <a:cubicBezTo>
                  <a:pt x="2209" y="10443"/>
                  <a:pt x="2263" y="10711"/>
                  <a:pt x="2292" y="10979"/>
                </a:cubicBezTo>
                <a:cubicBezTo>
                  <a:pt x="2306" y="10977"/>
                  <a:pt x="2320" y="10976"/>
                  <a:pt x="2334" y="10975"/>
                </a:cubicBezTo>
                <a:cubicBezTo>
                  <a:pt x="2351" y="10757"/>
                  <a:pt x="2366" y="10539"/>
                  <a:pt x="2384" y="10321"/>
                </a:cubicBezTo>
                <a:cubicBezTo>
                  <a:pt x="2426" y="9831"/>
                  <a:pt x="2546" y="9358"/>
                  <a:pt x="2695" y="8890"/>
                </a:cubicBezTo>
                <a:cubicBezTo>
                  <a:pt x="2906" y="8225"/>
                  <a:pt x="3197" y="7596"/>
                  <a:pt x="3558" y="7001"/>
                </a:cubicBezTo>
                <a:cubicBezTo>
                  <a:pt x="3674" y="6810"/>
                  <a:pt x="3856" y="6657"/>
                  <a:pt x="4032" y="6504"/>
                </a:cubicBezTo>
                <a:lnTo>
                  <a:pt x="4032" y="6504"/>
                </a:lnTo>
                <a:cubicBezTo>
                  <a:pt x="3985" y="6601"/>
                  <a:pt x="3942" y="6699"/>
                  <a:pt x="3891" y="6793"/>
                </a:cubicBezTo>
                <a:cubicBezTo>
                  <a:pt x="3673" y="7195"/>
                  <a:pt x="3460" y="7603"/>
                  <a:pt x="3387" y="8057"/>
                </a:cubicBezTo>
                <a:cubicBezTo>
                  <a:pt x="3335" y="8382"/>
                  <a:pt x="3340" y="8718"/>
                  <a:pt x="3334" y="9050"/>
                </a:cubicBezTo>
                <a:cubicBezTo>
                  <a:pt x="3329" y="9353"/>
                  <a:pt x="3348" y="9656"/>
                  <a:pt x="3347" y="9959"/>
                </a:cubicBezTo>
                <a:cubicBezTo>
                  <a:pt x="3347" y="10216"/>
                  <a:pt x="3328" y="10472"/>
                  <a:pt x="3203" y="10706"/>
                </a:cubicBezTo>
                <a:cubicBezTo>
                  <a:pt x="3357" y="10538"/>
                  <a:pt x="3462" y="10341"/>
                  <a:pt x="3483" y="10117"/>
                </a:cubicBezTo>
                <a:cubicBezTo>
                  <a:pt x="3520" y="9734"/>
                  <a:pt x="3547" y="9350"/>
                  <a:pt x="3554" y="8966"/>
                </a:cubicBezTo>
                <a:cubicBezTo>
                  <a:pt x="3567" y="8231"/>
                  <a:pt x="3754" y="7545"/>
                  <a:pt x="4085" y="6894"/>
                </a:cubicBezTo>
                <a:cubicBezTo>
                  <a:pt x="4218" y="6632"/>
                  <a:pt x="4336" y="6359"/>
                  <a:pt x="4492" y="6110"/>
                </a:cubicBezTo>
                <a:cubicBezTo>
                  <a:pt x="4589" y="5958"/>
                  <a:pt x="4743" y="5844"/>
                  <a:pt x="4871" y="5713"/>
                </a:cubicBezTo>
                <a:cubicBezTo>
                  <a:pt x="4880" y="5721"/>
                  <a:pt x="4888" y="5728"/>
                  <a:pt x="4897" y="5735"/>
                </a:cubicBezTo>
                <a:cubicBezTo>
                  <a:pt x="4863" y="5806"/>
                  <a:pt x="4830" y="5877"/>
                  <a:pt x="4794" y="5946"/>
                </a:cubicBezTo>
                <a:cubicBezTo>
                  <a:pt x="4547" y="6406"/>
                  <a:pt x="4316" y="6874"/>
                  <a:pt x="4207" y="7388"/>
                </a:cubicBezTo>
                <a:cubicBezTo>
                  <a:pt x="4093" y="7919"/>
                  <a:pt x="4120" y="8456"/>
                  <a:pt x="4205" y="8989"/>
                </a:cubicBezTo>
                <a:cubicBezTo>
                  <a:pt x="4278" y="9445"/>
                  <a:pt x="4471" y="9878"/>
                  <a:pt x="4452" y="10352"/>
                </a:cubicBezTo>
                <a:cubicBezTo>
                  <a:pt x="4553" y="10115"/>
                  <a:pt x="4575" y="9868"/>
                  <a:pt x="4563" y="9619"/>
                </a:cubicBezTo>
                <a:cubicBezTo>
                  <a:pt x="4539" y="9143"/>
                  <a:pt x="4513" y="8667"/>
                  <a:pt x="4472" y="8193"/>
                </a:cubicBezTo>
                <a:cubicBezTo>
                  <a:pt x="4409" y="7493"/>
                  <a:pt x="4573" y="6843"/>
                  <a:pt x="4871" y="6218"/>
                </a:cubicBezTo>
                <a:cubicBezTo>
                  <a:pt x="4992" y="5964"/>
                  <a:pt x="5111" y="5707"/>
                  <a:pt x="5249" y="5462"/>
                </a:cubicBezTo>
                <a:cubicBezTo>
                  <a:pt x="5304" y="5363"/>
                  <a:pt x="5409" y="5291"/>
                  <a:pt x="5515" y="5229"/>
                </a:cubicBezTo>
                <a:lnTo>
                  <a:pt x="5515" y="5229"/>
                </a:lnTo>
                <a:cubicBezTo>
                  <a:pt x="5421" y="5453"/>
                  <a:pt x="5327" y="5679"/>
                  <a:pt x="5231" y="5903"/>
                </a:cubicBezTo>
                <a:cubicBezTo>
                  <a:pt x="4817" y="6871"/>
                  <a:pt x="4953" y="7790"/>
                  <a:pt x="5476" y="8675"/>
                </a:cubicBezTo>
                <a:cubicBezTo>
                  <a:pt x="5660" y="8987"/>
                  <a:pt x="5854" y="9296"/>
                  <a:pt x="6041" y="9607"/>
                </a:cubicBezTo>
                <a:cubicBezTo>
                  <a:pt x="6072" y="9661"/>
                  <a:pt x="6090" y="9723"/>
                  <a:pt x="6145" y="9776"/>
                </a:cubicBezTo>
                <a:cubicBezTo>
                  <a:pt x="6119" y="9644"/>
                  <a:pt x="6106" y="9508"/>
                  <a:pt x="6066" y="9380"/>
                </a:cubicBezTo>
                <a:cubicBezTo>
                  <a:pt x="5934" y="8963"/>
                  <a:pt x="5799" y="8546"/>
                  <a:pt x="5655" y="8133"/>
                </a:cubicBezTo>
                <a:cubicBezTo>
                  <a:pt x="5318" y="7165"/>
                  <a:pt x="5340" y="6207"/>
                  <a:pt x="5690" y="5245"/>
                </a:cubicBezTo>
                <a:cubicBezTo>
                  <a:pt x="5760" y="5051"/>
                  <a:pt x="5867" y="4919"/>
                  <a:pt x="6030" y="4811"/>
                </a:cubicBezTo>
                <a:cubicBezTo>
                  <a:pt x="6149" y="4733"/>
                  <a:pt x="6261" y="4649"/>
                  <a:pt x="6404" y="4547"/>
                </a:cubicBezTo>
                <a:lnTo>
                  <a:pt x="6404" y="4547"/>
                </a:lnTo>
                <a:cubicBezTo>
                  <a:pt x="6305" y="4778"/>
                  <a:pt x="6214" y="4977"/>
                  <a:pt x="6135" y="5180"/>
                </a:cubicBezTo>
                <a:cubicBezTo>
                  <a:pt x="5963" y="5620"/>
                  <a:pt x="5810" y="6067"/>
                  <a:pt x="5766" y="6542"/>
                </a:cubicBezTo>
                <a:cubicBezTo>
                  <a:pt x="5703" y="7206"/>
                  <a:pt x="5786" y="7852"/>
                  <a:pt x="5972" y="8493"/>
                </a:cubicBezTo>
                <a:cubicBezTo>
                  <a:pt x="6087" y="8891"/>
                  <a:pt x="6158" y="9303"/>
                  <a:pt x="6249" y="9708"/>
                </a:cubicBezTo>
                <a:cubicBezTo>
                  <a:pt x="6254" y="9723"/>
                  <a:pt x="6259" y="9738"/>
                  <a:pt x="6271" y="9782"/>
                </a:cubicBezTo>
                <a:cubicBezTo>
                  <a:pt x="6363" y="9517"/>
                  <a:pt x="6366" y="9272"/>
                  <a:pt x="6348" y="9028"/>
                </a:cubicBezTo>
                <a:cubicBezTo>
                  <a:pt x="6302" y="8428"/>
                  <a:pt x="6240" y="7829"/>
                  <a:pt x="6202" y="7228"/>
                </a:cubicBezTo>
                <a:cubicBezTo>
                  <a:pt x="6151" y="6416"/>
                  <a:pt x="6275" y="5623"/>
                  <a:pt x="6501" y="4844"/>
                </a:cubicBezTo>
                <a:cubicBezTo>
                  <a:pt x="6523" y="4770"/>
                  <a:pt x="6556" y="4698"/>
                  <a:pt x="6567" y="4621"/>
                </a:cubicBezTo>
                <a:cubicBezTo>
                  <a:pt x="6602" y="4393"/>
                  <a:pt x="6756" y="4279"/>
                  <a:pt x="6976" y="4210"/>
                </a:cubicBezTo>
                <a:lnTo>
                  <a:pt x="6976" y="4210"/>
                </a:lnTo>
                <a:cubicBezTo>
                  <a:pt x="6897" y="4372"/>
                  <a:pt x="6813" y="4532"/>
                  <a:pt x="6741" y="4696"/>
                </a:cubicBezTo>
                <a:cubicBezTo>
                  <a:pt x="6491" y="5260"/>
                  <a:pt x="6430" y="5849"/>
                  <a:pt x="6475" y="6461"/>
                </a:cubicBezTo>
                <a:cubicBezTo>
                  <a:pt x="6544" y="7378"/>
                  <a:pt x="6734" y="8270"/>
                  <a:pt x="6980" y="9152"/>
                </a:cubicBezTo>
                <a:cubicBezTo>
                  <a:pt x="6991" y="9193"/>
                  <a:pt x="7001" y="9235"/>
                  <a:pt x="7011" y="9277"/>
                </a:cubicBezTo>
                <a:cubicBezTo>
                  <a:pt x="7021" y="9276"/>
                  <a:pt x="7032" y="9274"/>
                  <a:pt x="7042" y="9271"/>
                </a:cubicBezTo>
                <a:cubicBezTo>
                  <a:pt x="7027" y="9002"/>
                  <a:pt x="7009" y="8733"/>
                  <a:pt x="6997" y="8464"/>
                </a:cubicBezTo>
                <a:cubicBezTo>
                  <a:pt x="6942" y="7157"/>
                  <a:pt x="6894" y="5850"/>
                  <a:pt x="7096" y="4550"/>
                </a:cubicBezTo>
                <a:cubicBezTo>
                  <a:pt x="7102" y="4507"/>
                  <a:pt x="7115" y="4465"/>
                  <a:pt x="7116" y="4423"/>
                </a:cubicBezTo>
                <a:cubicBezTo>
                  <a:pt x="7125" y="4064"/>
                  <a:pt x="7342" y="3876"/>
                  <a:pt x="7654" y="3769"/>
                </a:cubicBezTo>
                <a:lnTo>
                  <a:pt x="7654" y="3769"/>
                </a:lnTo>
                <a:cubicBezTo>
                  <a:pt x="7612" y="3939"/>
                  <a:pt x="7560" y="4111"/>
                  <a:pt x="7527" y="4287"/>
                </a:cubicBezTo>
                <a:cubicBezTo>
                  <a:pt x="7405" y="4940"/>
                  <a:pt x="7434" y="5599"/>
                  <a:pt x="7498" y="6254"/>
                </a:cubicBezTo>
                <a:cubicBezTo>
                  <a:pt x="7587" y="7175"/>
                  <a:pt x="7763" y="8081"/>
                  <a:pt x="7973" y="8981"/>
                </a:cubicBezTo>
                <a:cubicBezTo>
                  <a:pt x="7979" y="9006"/>
                  <a:pt x="7988" y="9030"/>
                  <a:pt x="8016" y="9057"/>
                </a:cubicBezTo>
                <a:cubicBezTo>
                  <a:pt x="8020" y="8999"/>
                  <a:pt x="8024" y="8940"/>
                  <a:pt x="8029" y="8882"/>
                </a:cubicBezTo>
                <a:cubicBezTo>
                  <a:pt x="8032" y="8817"/>
                  <a:pt x="8040" y="8752"/>
                  <a:pt x="8039" y="8687"/>
                </a:cubicBezTo>
                <a:cubicBezTo>
                  <a:pt x="8018" y="7536"/>
                  <a:pt x="7993" y="6385"/>
                  <a:pt x="7975" y="5234"/>
                </a:cubicBezTo>
                <a:cubicBezTo>
                  <a:pt x="7968" y="4714"/>
                  <a:pt x="7975" y="4196"/>
                  <a:pt x="7973" y="3676"/>
                </a:cubicBezTo>
                <a:cubicBezTo>
                  <a:pt x="7973" y="3601"/>
                  <a:pt x="7995" y="3556"/>
                  <a:pt x="8064" y="3524"/>
                </a:cubicBezTo>
                <a:cubicBezTo>
                  <a:pt x="8169" y="3475"/>
                  <a:pt x="8271" y="3419"/>
                  <a:pt x="8385" y="3361"/>
                </a:cubicBezTo>
                <a:lnTo>
                  <a:pt x="8385" y="3361"/>
                </a:lnTo>
                <a:cubicBezTo>
                  <a:pt x="8368" y="3563"/>
                  <a:pt x="8342" y="3749"/>
                  <a:pt x="8340" y="3936"/>
                </a:cubicBezTo>
                <a:cubicBezTo>
                  <a:pt x="8327" y="4801"/>
                  <a:pt x="8436" y="5656"/>
                  <a:pt x="8557" y="6510"/>
                </a:cubicBezTo>
                <a:cubicBezTo>
                  <a:pt x="8641" y="7098"/>
                  <a:pt x="8740" y="7683"/>
                  <a:pt x="8833" y="8269"/>
                </a:cubicBezTo>
                <a:cubicBezTo>
                  <a:pt x="8838" y="8302"/>
                  <a:pt x="8848" y="8334"/>
                  <a:pt x="8888" y="8368"/>
                </a:cubicBezTo>
                <a:cubicBezTo>
                  <a:pt x="8916" y="8081"/>
                  <a:pt x="8952" y="7796"/>
                  <a:pt x="8971" y="7508"/>
                </a:cubicBezTo>
                <a:cubicBezTo>
                  <a:pt x="9046" y="6346"/>
                  <a:pt x="8938" y="5189"/>
                  <a:pt x="8863" y="4031"/>
                </a:cubicBezTo>
                <a:cubicBezTo>
                  <a:pt x="8847" y="3781"/>
                  <a:pt x="8842" y="3529"/>
                  <a:pt x="8828" y="3279"/>
                </a:cubicBezTo>
                <a:cubicBezTo>
                  <a:pt x="8824" y="3186"/>
                  <a:pt x="8849" y="3123"/>
                  <a:pt x="8947" y="3095"/>
                </a:cubicBezTo>
                <a:cubicBezTo>
                  <a:pt x="9025" y="3072"/>
                  <a:pt x="9098" y="3032"/>
                  <a:pt x="9194" y="2991"/>
                </a:cubicBezTo>
                <a:cubicBezTo>
                  <a:pt x="9203" y="3109"/>
                  <a:pt x="9215" y="3215"/>
                  <a:pt x="9218" y="3322"/>
                </a:cubicBezTo>
                <a:cubicBezTo>
                  <a:pt x="9239" y="4156"/>
                  <a:pt x="9259" y="4990"/>
                  <a:pt x="9276" y="5825"/>
                </a:cubicBezTo>
                <a:cubicBezTo>
                  <a:pt x="9287" y="6344"/>
                  <a:pt x="9273" y="6866"/>
                  <a:pt x="9306" y="7383"/>
                </a:cubicBezTo>
                <a:cubicBezTo>
                  <a:pt x="9328" y="7709"/>
                  <a:pt x="9417" y="8030"/>
                  <a:pt x="9476" y="8353"/>
                </a:cubicBezTo>
                <a:cubicBezTo>
                  <a:pt x="9485" y="8398"/>
                  <a:pt x="9495" y="8443"/>
                  <a:pt x="9504" y="8488"/>
                </a:cubicBezTo>
                <a:lnTo>
                  <a:pt x="9544" y="8479"/>
                </a:lnTo>
                <a:cubicBezTo>
                  <a:pt x="9559" y="8308"/>
                  <a:pt x="9575" y="8137"/>
                  <a:pt x="9592" y="7966"/>
                </a:cubicBezTo>
                <a:cubicBezTo>
                  <a:pt x="9690" y="6963"/>
                  <a:pt x="9804" y="5961"/>
                  <a:pt x="9881" y="4956"/>
                </a:cubicBezTo>
                <a:cubicBezTo>
                  <a:pt x="9931" y="4313"/>
                  <a:pt x="9916" y="3666"/>
                  <a:pt x="9718" y="3039"/>
                </a:cubicBezTo>
                <a:cubicBezTo>
                  <a:pt x="9696" y="2969"/>
                  <a:pt x="9666" y="2902"/>
                  <a:pt x="9638" y="2829"/>
                </a:cubicBezTo>
                <a:cubicBezTo>
                  <a:pt x="9719" y="2804"/>
                  <a:pt x="9787" y="2783"/>
                  <a:pt x="9863" y="2760"/>
                </a:cubicBezTo>
                <a:cubicBezTo>
                  <a:pt x="9992" y="3061"/>
                  <a:pt x="10050" y="3387"/>
                  <a:pt x="10089" y="3719"/>
                </a:cubicBezTo>
                <a:cubicBezTo>
                  <a:pt x="10171" y="4410"/>
                  <a:pt x="10148" y="5101"/>
                  <a:pt x="10092" y="5793"/>
                </a:cubicBezTo>
                <a:cubicBezTo>
                  <a:pt x="10050" y="6317"/>
                  <a:pt x="10017" y="6842"/>
                  <a:pt x="10001" y="7368"/>
                </a:cubicBezTo>
                <a:cubicBezTo>
                  <a:pt x="9993" y="7666"/>
                  <a:pt x="10045" y="7963"/>
                  <a:pt x="10206" y="8265"/>
                </a:cubicBezTo>
                <a:cubicBezTo>
                  <a:pt x="10236" y="7929"/>
                  <a:pt x="10263" y="7624"/>
                  <a:pt x="10289" y="7321"/>
                </a:cubicBezTo>
                <a:cubicBezTo>
                  <a:pt x="10297" y="7321"/>
                  <a:pt x="10305" y="7321"/>
                  <a:pt x="10313" y="7322"/>
                </a:cubicBezTo>
                <a:cubicBezTo>
                  <a:pt x="10349" y="7576"/>
                  <a:pt x="10385" y="7831"/>
                  <a:pt x="10421" y="8086"/>
                </a:cubicBezTo>
                <a:cubicBezTo>
                  <a:pt x="10431" y="8085"/>
                  <a:pt x="10439" y="8085"/>
                  <a:pt x="10448" y="8085"/>
                </a:cubicBezTo>
                <a:cubicBezTo>
                  <a:pt x="10474" y="7830"/>
                  <a:pt x="10489" y="7573"/>
                  <a:pt x="10529" y="7321"/>
                </a:cubicBezTo>
                <a:cubicBezTo>
                  <a:pt x="10645" y="6599"/>
                  <a:pt x="10773" y="5880"/>
                  <a:pt x="10892" y="5160"/>
                </a:cubicBezTo>
                <a:cubicBezTo>
                  <a:pt x="10989" y="4570"/>
                  <a:pt x="11092" y="3980"/>
                  <a:pt x="11065" y="3380"/>
                </a:cubicBezTo>
                <a:cubicBezTo>
                  <a:pt x="11051" y="3072"/>
                  <a:pt x="10992" y="2765"/>
                  <a:pt x="10951" y="2440"/>
                </a:cubicBezTo>
                <a:cubicBezTo>
                  <a:pt x="11091" y="2414"/>
                  <a:pt x="11258" y="2377"/>
                  <a:pt x="11429" y="2353"/>
                </a:cubicBezTo>
                <a:cubicBezTo>
                  <a:pt x="11817" y="2299"/>
                  <a:pt x="12204" y="2265"/>
                  <a:pt x="12589" y="2265"/>
                </a:cubicBezTo>
                <a:cubicBezTo>
                  <a:pt x="13124" y="2265"/>
                  <a:pt x="13656" y="2331"/>
                  <a:pt x="14181" y="2496"/>
                </a:cubicBezTo>
                <a:cubicBezTo>
                  <a:pt x="14547" y="2613"/>
                  <a:pt x="14901" y="2771"/>
                  <a:pt x="15255" y="2923"/>
                </a:cubicBezTo>
                <a:cubicBezTo>
                  <a:pt x="15301" y="2942"/>
                  <a:pt x="15341" y="2954"/>
                  <a:pt x="15378" y="2954"/>
                </a:cubicBezTo>
                <a:cubicBezTo>
                  <a:pt x="15424" y="2954"/>
                  <a:pt x="15466" y="2935"/>
                  <a:pt x="15510" y="2891"/>
                </a:cubicBezTo>
                <a:cubicBezTo>
                  <a:pt x="15593" y="2807"/>
                  <a:pt x="15661" y="2614"/>
                  <a:pt x="15621" y="2546"/>
                </a:cubicBezTo>
                <a:cubicBezTo>
                  <a:pt x="15604" y="2520"/>
                  <a:pt x="15568" y="2503"/>
                  <a:pt x="15538" y="2488"/>
                </a:cubicBezTo>
                <a:cubicBezTo>
                  <a:pt x="14650" y="2078"/>
                  <a:pt x="13719" y="1883"/>
                  <a:pt x="12748" y="1883"/>
                </a:cubicBezTo>
                <a:cubicBezTo>
                  <a:pt x="12677" y="1883"/>
                  <a:pt x="12606" y="1884"/>
                  <a:pt x="12535" y="1886"/>
                </a:cubicBezTo>
                <a:cubicBezTo>
                  <a:pt x="11904" y="1905"/>
                  <a:pt x="11285" y="2010"/>
                  <a:pt x="10677" y="2173"/>
                </a:cubicBezTo>
                <a:cubicBezTo>
                  <a:pt x="10654" y="2179"/>
                  <a:pt x="10635" y="2181"/>
                  <a:pt x="10617" y="2181"/>
                </a:cubicBezTo>
                <a:cubicBezTo>
                  <a:pt x="10571" y="2181"/>
                  <a:pt x="10539" y="2161"/>
                  <a:pt x="10501" y="2119"/>
                </a:cubicBezTo>
                <a:cubicBezTo>
                  <a:pt x="10169" y="1760"/>
                  <a:pt x="9828" y="1409"/>
                  <a:pt x="9428" y="1123"/>
                </a:cubicBezTo>
                <a:cubicBezTo>
                  <a:pt x="8740" y="630"/>
                  <a:pt x="7974" y="331"/>
                  <a:pt x="7146" y="165"/>
                </a:cubicBezTo>
                <a:cubicBezTo>
                  <a:pt x="6554" y="47"/>
                  <a:pt x="5960" y="1"/>
                  <a:pt x="5364" y="1"/>
                </a:cubicBezTo>
                <a:close/>
              </a:path>
            </a:pathLst>
          </a:custGeom>
          <a:solidFill>
            <a:srgbClr val="007A8C"/>
          </a:solidFill>
          <a:ln>
            <a:noFill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101"/>
          <p:cNvSpPr/>
          <p:nvPr/>
        </p:nvSpPr>
        <p:spPr>
          <a:xfrm rot="-6855361">
            <a:off x="-90605" y="2471261"/>
            <a:ext cx="1310121" cy="1571464"/>
          </a:xfrm>
          <a:custGeom>
            <a:avLst/>
            <a:gdLst/>
            <a:ahLst/>
            <a:cxnLst/>
            <a:rect l="l" t="t" r="r" b="b"/>
            <a:pathLst>
              <a:path w="8225" h="9866" extrusionOk="0">
                <a:moveTo>
                  <a:pt x="3637" y="1"/>
                </a:moveTo>
                <a:cubicBezTo>
                  <a:pt x="3586" y="656"/>
                  <a:pt x="3514" y="1308"/>
                  <a:pt x="3492" y="1961"/>
                </a:cubicBezTo>
                <a:cubicBezTo>
                  <a:pt x="3469" y="2611"/>
                  <a:pt x="3497" y="3264"/>
                  <a:pt x="3503" y="3909"/>
                </a:cubicBezTo>
                <a:cubicBezTo>
                  <a:pt x="3169" y="3215"/>
                  <a:pt x="2670" y="3017"/>
                  <a:pt x="2157" y="3017"/>
                </a:cubicBezTo>
                <a:cubicBezTo>
                  <a:pt x="1946" y="3017"/>
                  <a:pt x="1734" y="3050"/>
                  <a:pt x="1529" y="3096"/>
                </a:cubicBezTo>
                <a:cubicBezTo>
                  <a:pt x="1583" y="3267"/>
                  <a:pt x="1625" y="3448"/>
                  <a:pt x="1786" y="3547"/>
                </a:cubicBezTo>
                <a:cubicBezTo>
                  <a:pt x="1933" y="3640"/>
                  <a:pt x="2100" y="3700"/>
                  <a:pt x="2276" y="3783"/>
                </a:cubicBezTo>
                <a:cubicBezTo>
                  <a:pt x="2195" y="3864"/>
                  <a:pt x="2110" y="3892"/>
                  <a:pt x="2029" y="3892"/>
                </a:cubicBezTo>
                <a:cubicBezTo>
                  <a:pt x="1984" y="3892"/>
                  <a:pt x="1940" y="3884"/>
                  <a:pt x="1898" y="3871"/>
                </a:cubicBezTo>
                <a:cubicBezTo>
                  <a:pt x="1838" y="3854"/>
                  <a:pt x="1781" y="3846"/>
                  <a:pt x="1727" y="3846"/>
                </a:cubicBezTo>
                <a:cubicBezTo>
                  <a:pt x="1550" y="3846"/>
                  <a:pt x="1404" y="3933"/>
                  <a:pt x="1276" y="4066"/>
                </a:cubicBezTo>
                <a:cubicBezTo>
                  <a:pt x="1101" y="4248"/>
                  <a:pt x="944" y="4446"/>
                  <a:pt x="776" y="4634"/>
                </a:cubicBezTo>
                <a:cubicBezTo>
                  <a:pt x="624" y="4804"/>
                  <a:pt x="458" y="4942"/>
                  <a:pt x="243" y="4942"/>
                </a:cubicBezTo>
                <a:cubicBezTo>
                  <a:pt x="169" y="4942"/>
                  <a:pt x="89" y="4925"/>
                  <a:pt x="1" y="4889"/>
                </a:cubicBezTo>
                <a:lnTo>
                  <a:pt x="1" y="4889"/>
                </a:lnTo>
                <a:cubicBezTo>
                  <a:pt x="87" y="5024"/>
                  <a:pt x="270" y="5113"/>
                  <a:pt x="488" y="5138"/>
                </a:cubicBezTo>
                <a:cubicBezTo>
                  <a:pt x="553" y="5146"/>
                  <a:pt x="616" y="5149"/>
                  <a:pt x="679" y="5149"/>
                </a:cubicBezTo>
                <a:cubicBezTo>
                  <a:pt x="937" y="5149"/>
                  <a:pt x="1185" y="5090"/>
                  <a:pt x="1426" y="4994"/>
                </a:cubicBezTo>
                <a:cubicBezTo>
                  <a:pt x="1661" y="4902"/>
                  <a:pt x="1882" y="4773"/>
                  <a:pt x="2117" y="4681"/>
                </a:cubicBezTo>
                <a:cubicBezTo>
                  <a:pt x="2166" y="4662"/>
                  <a:pt x="2221" y="4658"/>
                  <a:pt x="2278" y="4658"/>
                </a:cubicBezTo>
                <a:cubicBezTo>
                  <a:pt x="2311" y="4658"/>
                  <a:pt x="2344" y="4659"/>
                  <a:pt x="2377" y="4659"/>
                </a:cubicBezTo>
                <a:cubicBezTo>
                  <a:pt x="2394" y="4659"/>
                  <a:pt x="2411" y="4659"/>
                  <a:pt x="2428" y="4658"/>
                </a:cubicBezTo>
                <a:lnTo>
                  <a:pt x="2428" y="4658"/>
                </a:lnTo>
                <a:cubicBezTo>
                  <a:pt x="2370" y="4751"/>
                  <a:pt x="2331" y="4871"/>
                  <a:pt x="2248" y="4933"/>
                </a:cubicBezTo>
                <a:cubicBezTo>
                  <a:pt x="2007" y="5116"/>
                  <a:pt x="1749" y="5274"/>
                  <a:pt x="1498" y="5444"/>
                </a:cubicBezTo>
                <a:cubicBezTo>
                  <a:pt x="911" y="5838"/>
                  <a:pt x="627" y="6427"/>
                  <a:pt x="473" y="7088"/>
                </a:cubicBezTo>
                <a:cubicBezTo>
                  <a:pt x="422" y="7310"/>
                  <a:pt x="417" y="7544"/>
                  <a:pt x="403" y="7772"/>
                </a:cubicBezTo>
                <a:cubicBezTo>
                  <a:pt x="389" y="7979"/>
                  <a:pt x="365" y="8177"/>
                  <a:pt x="172" y="8316"/>
                </a:cubicBezTo>
                <a:cubicBezTo>
                  <a:pt x="200" y="8313"/>
                  <a:pt x="232" y="8317"/>
                  <a:pt x="256" y="8306"/>
                </a:cubicBezTo>
                <a:cubicBezTo>
                  <a:pt x="739" y="8076"/>
                  <a:pt x="1215" y="7836"/>
                  <a:pt x="1600" y="7455"/>
                </a:cubicBezTo>
                <a:cubicBezTo>
                  <a:pt x="1787" y="7269"/>
                  <a:pt x="1911" y="7050"/>
                  <a:pt x="1959" y="6783"/>
                </a:cubicBezTo>
                <a:cubicBezTo>
                  <a:pt x="1972" y="6709"/>
                  <a:pt x="2042" y="6622"/>
                  <a:pt x="2111" y="6583"/>
                </a:cubicBezTo>
                <a:cubicBezTo>
                  <a:pt x="2246" y="6510"/>
                  <a:pt x="2326" y="6408"/>
                  <a:pt x="2367" y="6266"/>
                </a:cubicBezTo>
                <a:cubicBezTo>
                  <a:pt x="2415" y="6105"/>
                  <a:pt x="2454" y="5941"/>
                  <a:pt x="2515" y="5783"/>
                </a:cubicBezTo>
                <a:cubicBezTo>
                  <a:pt x="2548" y="5699"/>
                  <a:pt x="2607" y="5618"/>
                  <a:pt x="2673" y="5553"/>
                </a:cubicBezTo>
                <a:cubicBezTo>
                  <a:pt x="2690" y="5535"/>
                  <a:pt x="2725" y="5528"/>
                  <a:pt x="2759" y="5528"/>
                </a:cubicBezTo>
                <a:cubicBezTo>
                  <a:pt x="2783" y="5528"/>
                  <a:pt x="2807" y="5531"/>
                  <a:pt x="2826" y="5538"/>
                </a:cubicBezTo>
                <a:cubicBezTo>
                  <a:pt x="2848" y="5547"/>
                  <a:pt x="2865" y="5628"/>
                  <a:pt x="2854" y="5667"/>
                </a:cubicBezTo>
                <a:cubicBezTo>
                  <a:pt x="2794" y="5866"/>
                  <a:pt x="2736" y="6065"/>
                  <a:pt x="2657" y="6258"/>
                </a:cubicBezTo>
                <a:cubicBezTo>
                  <a:pt x="2347" y="7012"/>
                  <a:pt x="2378" y="7765"/>
                  <a:pt x="2636" y="8526"/>
                </a:cubicBezTo>
                <a:cubicBezTo>
                  <a:pt x="2790" y="8979"/>
                  <a:pt x="3039" y="9377"/>
                  <a:pt x="3308" y="9765"/>
                </a:cubicBezTo>
                <a:cubicBezTo>
                  <a:pt x="3329" y="9795"/>
                  <a:pt x="3360" y="9816"/>
                  <a:pt x="3411" y="9865"/>
                </a:cubicBezTo>
                <a:cubicBezTo>
                  <a:pt x="3399" y="9318"/>
                  <a:pt x="3668" y="8881"/>
                  <a:pt x="3833" y="8414"/>
                </a:cubicBezTo>
                <a:cubicBezTo>
                  <a:pt x="3935" y="8127"/>
                  <a:pt x="3928" y="7853"/>
                  <a:pt x="3864" y="7558"/>
                </a:cubicBezTo>
                <a:cubicBezTo>
                  <a:pt x="3769" y="7126"/>
                  <a:pt x="3710" y="6686"/>
                  <a:pt x="3652" y="6248"/>
                </a:cubicBezTo>
                <a:cubicBezTo>
                  <a:pt x="3638" y="6145"/>
                  <a:pt x="3685" y="6034"/>
                  <a:pt x="3710" y="5894"/>
                </a:cubicBezTo>
                <a:cubicBezTo>
                  <a:pt x="3900" y="6011"/>
                  <a:pt x="3901" y="6141"/>
                  <a:pt x="3902" y="6272"/>
                </a:cubicBezTo>
                <a:cubicBezTo>
                  <a:pt x="3906" y="6694"/>
                  <a:pt x="3920" y="7116"/>
                  <a:pt x="4129" y="7499"/>
                </a:cubicBezTo>
                <a:cubicBezTo>
                  <a:pt x="4291" y="7794"/>
                  <a:pt x="4443" y="8097"/>
                  <a:pt x="4635" y="8372"/>
                </a:cubicBezTo>
                <a:cubicBezTo>
                  <a:pt x="4739" y="8522"/>
                  <a:pt x="4900" y="8648"/>
                  <a:pt x="5062" y="8737"/>
                </a:cubicBezTo>
                <a:cubicBezTo>
                  <a:pt x="5380" y="8913"/>
                  <a:pt x="5420" y="8994"/>
                  <a:pt x="5248" y="9314"/>
                </a:cubicBezTo>
                <a:cubicBezTo>
                  <a:pt x="5241" y="9327"/>
                  <a:pt x="5241" y="9343"/>
                  <a:pt x="5237" y="9362"/>
                </a:cubicBezTo>
                <a:cubicBezTo>
                  <a:pt x="5489" y="9286"/>
                  <a:pt x="5607" y="9111"/>
                  <a:pt x="5551" y="8853"/>
                </a:cubicBezTo>
                <a:cubicBezTo>
                  <a:pt x="5510" y="8668"/>
                  <a:pt x="5447" y="8486"/>
                  <a:pt x="5372" y="8311"/>
                </a:cubicBezTo>
                <a:cubicBezTo>
                  <a:pt x="5255" y="8039"/>
                  <a:pt x="5207" y="7769"/>
                  <a:pt x="5289" y="7476"/>
                </a:cubicBezTo>
                <a:cubicBezTo>
                  <a:pt x="5452" y="6889"/>
                  <a:pt x="5201" y="6430"/>
                  <a:pt x="4822" y="6010"/>
                </a:cubicBezTo>
                <a:cubicBezTo>
                  <a:pt x="4734" y="5912"/>
                  <a:pt x="4664" y="5793"/>
                  <a:pt x="4609" y="5673"/>
                </a:cubicBezTo>
                <a:cubicBezTo>
                  <a:pt x="4588" y="5627"/>
                  <a:pt x="4629" y="5551"/>
                  <a:pt x="4642" y="5489"/>
                </a:cubicBezTo>
                <a:cubicBezTo>
                  <a:pt x="4699" y="5513"/>
                  <a:pt x="4780" y="5520"/>
                  <a:pt x="4810" y="5562"/>
                </a:cubicBezTo>
                <a:cubicBezTo>
                  <a:pt x="4946" y="5747"/>
                  <a:pt x="5097" y="5928"/>
                  <a:pt x="5185" y="6135"/>
                </a:cubicBezTo>
                <a:cubicBezTo>
                  <a:pt x="5403" y="6647"/>
                  <a:pt x="5703" y="7084"/>
                  <a:pt x="6203" y="7348"/>
                </a:cubicBezTo>
                <a:cubicBezTo>
                  <a:pt x="6584" y="7551"/>
                  <a:pt x="6975" y="7738"/>
                  <a:pt x="7371" y="7910"/>
                </a:cubicBezTo>
                <a:cubicBezTo>
                  <a:pt x="7512" y="7972"/>
                  <a:pt x="7680" y="7970"/>
                  <a:pt x="7836" y="7998"/>
                </a:cubicBezTo>
                <a:cubicBezTo>
                  <a:pt x="7843" y="7979"/>
                  <a:pt x="7850" y="7960"/>
                  <a:pt x="7857" y="7942"/>
                </a:cubicBezTo>
                <a:cubicBezTo>
                  <a:pt x="7781" y="7874"/>
                  <a:pt x="7704" y="7807"/>
                  <a:pt x="7629" y="7738"/>
                </a:cubicBezTo>
                <a:cubicBezTo>
                  <a:pt x="7460" y="7581"/>
                  <a:pt x="7355" y="7396"/>
                  <a:pt x="7313" y="7161"/>
                </a:cubicBezTo>
                <a:cubicBezTo>
                  <a:pt x="7210" y="6586"/>
                  <a:pt x="7004" y="6043"/>
                  <a:pt x="6530" y="5675"/>
                </a:cubicBezTo>
                <a:cubicBezTo>
                  <a:pt x="6192" y="5413"/>
                  <a:pt x="5796" y="5226"/>
                  <a:pt x="5428" y="5005"/>
                </a:cubicBezTo>
                <a:cubicBezTo>
                  <a:pt x="5356" y="4962"/>
                  <a:pt x="5280" y="4919"/>
                  <a:pt x="5225" y="4860"/>
                </a:cubicBezTo>
                <a:cubicBezTo>
                  <a:pt x="5153" y="4783"/>
                  <a:pt x="5179" y="4703"/>
                  <a:pt x="5283" y="4690"/>
                </a:cubicBezTo>
                <a:cubicBezTo>
                  <a:pt x="5311" y="4687"/>
                  <a:pt x="5341" y="4685"/>
                  <a:pt x="5371" y="4685"/>
                </a:cubicBezTo>
                <a:cubicBezTo>
                  <a:pt x="5436" y="4685"/>
                  <a:pt x="5503" y="4694"/>
                  <a:pt x="5558" y="4718"/>
                </a:cubicBezTo>
                <a:cubicBezTo>
                  <a:pt x="5806" y="4825"/>
                  <a:pt x="6051" y="4931"/>
                  <a:pt x="6326" y="4931"/>
                </a:cubicBezTo>
                <a:cubicBezTo>
                  <a:pt x="6344" y="4931"/>
                  <a:pt x="6363" y="4931"/>
                  <a:pt x="6382" y="4930"/>
                </a:cubicBezTo>
                <a:cubicBezTo>
                  <a:pt x="6385" y="4929"/>
                  <a:pt x="6388" y="4929"/>
                  <a:pt x="6391" y="4929"/>
                </a:cubicBezTo>
                <a:cubicBezTo>
                  <a:pt x="6436" y="4929"/>
                  <a:pt x="6488" y="4948"/>
                  <a:pt x="6524" y="4974"/>
                </a:cubicBezTo>
                <a:cubicBezTo>
                  <a:pt x="6849" y="5220"/>
                  <a:pt x="7224" y="5279"/>
                  <a:pt x="7618" y="5295"/>
                </a:cubicBezTo>
                <a:cubicBezTo>
                  <a:pt x="7813" y="5302"/>
                  <a:pt x="8005" y="5355"/>
                  <a:pt x="8224" y="5391"/>
                </a:cubicBezTo>
                <a:cubicBezTo>
                  <a:pt x="8030" y="5137"/>
                  <a:pt x="7833" y="4878"/>
                  <a:pt x="7634" y="4620"/>
                </a:cubicBezTo>
                <a:cubicBezTo>
                  <a:pt x="7589" y="4562"/>
                  <a:pt x="7534" y="4512"/>
                  <a:pt x="7497" y="4450"/>
                </a:cubicBezTo>
                <a:cubicBezTo>
                  <a:pt x="7365" y="4232"/>
                  <a:pt x="7180" y="4095"/>
                  <a:pt x="6930" y="4036"/>
                </a:cubicBezTo>
                <a:cubicBezTo>
                  <a:pt x="6816" y="4010"/>
                  <a:pt x="6701" y="3971"/>
                  <a:pt x="6599" y="3915"/>
                </a:cubicBezTo>
                <a:cubicBezTo>
                  <a:pt x="6382" y="3795"/>
                  <a:pt x="6158" y="3750"/>
                  <a:pt x="5929" y="3750"/>
                </a:cubicBezTo>
                <a:cubicBezTo>
                  <a:pt x="5789" y="3750"/>
                  <a:pt x="5647" y="3767"/>
                  <a:pt x="5503" y="3794"/>
                </a:cubicBezTo>
                <a:cubicBezTo>
                  <a:pt x="5373" y="3819"/>
                  <a:pt x="5240" y="3824"/>
                  <a:pt x="5078" y="3842"/>
                </a:cubicBezTo>
                <a:cubicBezTo>
                  <a:pt x="5151" y="3676"/>
                  <a:pt x="5249" y="3602"/>
                  <a:pt x="5389" y="3576"/>
                </a:cubicBezTo>
                <a:cubicBezTo>
                  <a:pt x="5681" y="3523"/>
                  <a:pt x="5978" y="3485"/>
                  <a:pt x="6263" y="3409"/>
                </a:cubicBezTo>
                <a:cubicBezTo>
                  <a:pt x="6408" y="3369"/>
                  <a:pt x="6537" y="3263"/>
                  <a:pt x="6666" y="3178"/>
                </a:cubicBezTo>
                <a:cubicBezTo>
                  <a:pt x="6831" y="3071"/>
                  <a:pt x="6989" y="2954"/>
                  <a:pt x="7152" y="2838"/>
                </a:cubicBezTo>
                <a:cubicBezTo>
                  <a:pt x="7018" y="2628"/>
                  <a:pt x="6376" y="2388"/>
                  <a:pt x="5952" y="2388"/>
                </a:cubicBezTo>
                <a:cubicBezTo>
                  <a:pt x="5943" y="2388"/>
                  <a:pt x="5935" y="2389"/>
                  <a:pt x="5927" y="2389"/>
                </a:cubicBezTo>
                <a:cubicBezTo>
                  <a:pt x="5422" y="2401"/>
                  <a:pt x="5101" y="2750"/>
                  <a:pt x="4710" y="3004"/>
                </a:cubicBezTo>
                <a:cubicBezTo>
                  <a:pt x="4741" y="2721"/>
                  <a:pt x="4980" y="2476"/>
                  <a:pt x="4807" y="2160"/>
                </a:cubicBezTo>
                <a:cubicBezTo>
                  <a:pt x="4784" y="2158"/>
                  <a:pt x="4762" y="2157"/>
                  <a:pt x="4740" y="2157"/>
                </a:cubicBezTo>
                <a:cubicBezTo>
                  <a:pt x="4506" y="2157"/>
                  <a:pt x="4290" y="2257"/>
                  <a:pt x="4123" y="2452"/>
                </a:cubicBezTo>
                <a:cubicBezTo>
                  <a:pt x="3826" y="2800"/>
                  <a:pt x="3678" y="3201"/>
                  <a:pt x="3753" y="3667"/>
                </a:cubicBezTo>
                <a:cubicBezTo>
                  <a:pt x="3766" y="3748"/>
                  <a:pt x="3762" y="3833"/>
                  <a:pt x="3731" y="3916"/>
                </a:cubicBezTo>
                <a:cubicBezTo>
                  <a:pt x="3580" y="2604"/>
                  <a:pt x="3545" y="1301"/>
                  <a:pt x="4049" y="16"/>
                </a:cubicBezTo>
                <a:cubicBezTo>
                  <a:pt x="3917" y="11"/>
                  <a:pt x="3798" y="7"/>
                  <a:pt x="3637" y="1"/>
                </a:cubicBezTo>
                <a:close/>
              </a:path>
            </a:pathLst>
          </a:custGeom>
          <a:solidFill>
            <a:srgbClr val="FFC864"/>
          </a:solidFill>
          <a:ln>
            <a:noFill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01"/>
          <p:cNvSpPr/>
          <p:nvPr/>
        </p:nvSpPr>
        <p:spPr>
          <a:xfrm rot="5400000">
            <a:off x="11124377" y="3594153"/>
            <a:ext cx="923043" cy="1461475"/>
          </a:xfrm>
          <a:custGeom>
            <a:avLst/>
            <a:gdLst/>
            <a:ahLst/>
            <a:cxnLst/>
            <a:rect l="l" t="t" r="r" b="b"/>
            <a:pathLst>
              <a:path w="8239" h="13045" extrusionOk="0">
                <a:moveTo>
                  <a:pt x="8044" y="1"/>
                </a:moveTo>
                <a:cubicBezTo>
                  <a:pt x="7500" y="906"/>
                  <a:pt x="6957" y="1809"/>
                  <a:pt x="6407" y="2725"/>
                </a:cubicBezTo>
                <a:cubicBezTo>
                  <a:pt x="6119" y="2618"/>
                  <a:pt x="5842" y="2563"/>
                  <a:pt x="5574" y="2563"/>
                </a:cubicBezTo>
                <a:cubicBezTo>
                  <a:pt x="5010" y="2563"/>
                  <a:pt x="4490" y="2805"/>
                  <a:pt x="4014" y="3305"/>
                </a:cubicBezTo>
                <a:cubicBezTo>
                  <a:pt x="4498" y="3525"/>
                  <a:pt x="4867" y="3834"/>
                  <a:pt x="5129" y="4260"/>
                </a:cubicBezTo>
                <a:lnTo>
                  <a:pt x="5107" y="4305"/>
                </a:lnTo>
                <a:cubicBezTo>
                  <a:pt x="5002" y="4260"/>
                  <a:pt x="4888" y="4228"/>
                  <a:pt x="4796" y="4165"/>
                </a:cubicBezTo>
                <a:cubicBezTo>
                  <a:pt x="4618" y="4046"/>
                  <a:pt x="4460" y="3897"/>
                  <a:pt x="4281" y="3781"/>
                </a:cubicBezTo>
                <a:cubicBezTo>
                  <a:pt x="4162" y="3704"/>
                  <a:pt x="4038" y="3660"/>
                  <a:pt x="3921" y="3660"/>
                </a:cubicBezTo>
                <a:cubicBezTo>
                  <a:pt x="3751" y="3660"/>
                  <a:pt x="3597" y="3754"/>
                  <a:pt x="3500" y="3975"/>
                </a:cubicBezTo>
                <a:cubicBezTo>
                  <a:pt x="3444" y="4103"/>
                  <a:pt x="3367" y="4223"/>
                  <a:pt x="3287" y="4371"/>
                </a:cubicBezTo>
                <a:cubicBezTo>
                  <a:pt x="3303" y="4370"/>
                  <a:pt x="3319" y="4370"/>
                  <a:pt x="3334" y="4370"/>
                </a:cubicBezTo>
                <a:cubicBezTo>
                  <a:pt x="3720" y="4370"/>
                  <a:pt x="4059" y="4466"/>
                  <a:pt x="4340" y="4762"/>
                </a:cubicBezTo>
                <a:cubicBezTo>
                  <a:pt x="4271" y="4785"/>
                  <a:pt x="4207" y="4795"/>
                  <a:pt x="4145" y="4795"/>
                </a:cubicBezTo>
                <a:cubicBezTo>
                  <a:pt x="4034" y="4795"/>
                  <a:pt x="3932" y="4764"/>
                  <a:pt x="3831" y="4726"/>
                </a:cubicBezTo>
                <a:cubicBezTo>
                  <a:pt x="3685" y="4671"/>
                  <a:pt x="3540" y="4606"/>
                  <a:pt x="3390" y="4566"/>
                </a:cubicBezTo>
                <a:cubicBezTo>
                  <a:pt x="3331" y="4550"/>
                  <a:pt x="3282" y="4542"/>
                  <a:pt x="3242" y="4542"/>
                </a:cubicBezTo>
                <a:cubicBezTo>
                  <a:pt x="3120" y="4542"/>
                  <a:pt x="3082" y="4624"/>
                  <a:pt x="3075" y="4829"/>
                </a:cubicBezTo>
                <a:cubicBezTo>
                  <a:pt x="3559" y="4833"/>
                  <a:pt x="4014" y="4940"/>
                  <a:pt x="4420" y="5262"/>
                </a:cubicBezTo>
                <a:cubicBezTo>
                  <a:pt x="4318" y="5335"/>
                  <a:pt x="4216" y="5364"/>
                  <a:pt x="4113" y="5364"/>
                </a:cubicBezTo>
                <a:cubicBezTo>
                  <a:pt x="4054" y="5364"/>
                  <a:pt x="3995" y="5355"/>
                  <a:pt x="3936" y="5338"/>
                </a:cubicBezTo>
                <a:cubicBezTo>
                  <a:pt x="3770" y="5292"/>
                  <a:pt x="3610" y="5225"/>
                  <a:pt x="3447" y="5170"/>
                </a:cubicBezTo>
                <a:cubicBezTo>
                  <a:pt x="3348" y="5135"/>
                  <a:pt x="3250" y="5097"/>
                  <a:pt x="3149" y="5073"/>
                </a:cubicBezTo>
                <a:cubicBezTo>
                  <a:pt x="3078" y="5056"/>
                  <a:pt x="3026" y="5046"/>
                  <a:pt x="2986" y="5046"/>
                </a:cubicBezTo>
                <a:cubicBezTo>
                  <a:pt x="2884" y="5046"/>
                  <a:pt x="2857" y="5108"/>
                  <a:pt x="2795" y="5280"/>
                </a:cubicBezTo>
                <a:cubicBezTo>
                  <a:pt x="2676" y="5613"/>
                  <a:pt x="2534" y="5938"/>
                  <a:pt x="2396" y="6278"/>
                </a:cubicBezTo>
                <a:cubicBezTo>
                  <a:pt x="2583" y="6258"/>
                  <a:pt x="2772" y="6230"/>
                  <a:pt x="2958" y="6230"/>
                </a:cubicBezTo>
                <a:cubicBezTo>
                  <a:pt x="3170" y="6230"/>
                  <a:pt x="3379" y="6266"/>
                  <a:pt x="3578" y="6388"/>
                </a:cubicBezTo>
                <a:cubicBezTo>
                  <a:pt x="3614" y="6411"/>
                  <a:pt x="3628" y="6471"/>
                  <a:pt x="3663" y="6529"/>
                </a:cubicBezTo>
                <a:cubicBezTo>
                  <a:pt x="3443" y="6518"/>
                  <a:pt x="3251" y="6502"/>
                  <a:pt x="3059" y="6500"/>
                </a:cubicBezTo>
                <a:cubicBezTo>
                  <a:pt x="3057" y="6500"/>
                  <a:pt x="3055" y="6500"/>
                  <a:pt x="3052" y="6500"/>
                </a:cubicBezTo>
                <a:cubicBezTo>
                  <a:pt x="2916" y="6500"/>
                  <a:pt x="2779" y="6524"/>
                  <a:pt x="2643" y="6524"/>
                </a:cubicBezTo>
                <a:cubicBezTo>
                  <a:pt x="2630" y="6524"/>
                  <a:pt x="2618" y="6523"/>
                  <a:pt x="2605" y="6523"/>
                </a:cubicBezTo>
                <a:cubicBezTo>
                  <a:pt x="2594" y="6523"/>
                  <a:pt x="2584" y="6522"/>
                  <a:pt x="2574" y="6522"/>
                </a:cubicBezTo>
                <a:cubicBezTo>
                  <a:pt x="2300" y="6522"/>
                  <a:pt x="2149" y="6656"/>
                  <a:pt x="2087" y="6930"/>
                </a:cubicBezTo>
                <a:cubicBezTo>
                  <a:pt x="2056" y="7069"/>
                  <a:pt x="1983" y="7200"/>
                  <a:pt x="1927" y="7338"/>
                </a:cubicBezTo>
                <a:cubicBezTo>
                  <a:pt x="3100" y="7405"/>
                  <a:pt x="3221" y="7433"/>
                  <a:pt x="3299" y="7671"/>
                </a:cubicBezTo>
                <a:cubicBezTo>
                  <a:pt x="3229" y="7665"/>
                  <a:pt x="3164" y="7661"/>
                  <a:pt x="3100" y="7655"/>
                </a:cubicBezTo>
                <a:cubicBezTo>
                  <a:pt x="2736" y="7623"/>
                  <a:pt x="2371" y="7595"/>
                  <a:pt x="2008" y="7557"/>
                </a:cubicBezTo>
                <a:cubicBezTo>
                  <a:pt x="1992" y="7555"/>
                  <a:pt x="1977" y="7554"/>
                  <a:pt x="1962" y="7554"/>
                </a:cubicBezTo>
                <a:cubicBezTo>
                  <a:pt x="1846" y="7554"/>
                  <a:pt x="1767" y="7609"/>
                  <a:pt x="1715" y="7714"/>
                </a:cubicBezTo>
                <a:cubicBezTo>
                  <a:pt x="1605" y="7933"/>
                  <a:pt x="1500" y="8154"/>
                  <a:pt x="1394" y="8371"/>
                </a:cubicBezTo>
                <a:cubicBezTo>
                  <a:pt x="1690" y="8328"/>
                  <a:pt x="1970" y="8267"/>
                  <a:pt x="2253" y="8250"/>
                </a:cubicBezTo>
                <a:cubicBezTo>
                  <a:pt x="2281" y="8248"/>
                  <a:pt x="2308" y="8248"/>
                  <a:pt x="2335" y="8248"/>
                </a:cubicBezTo>
                <a:cubicBezTo>
                  <a:pt x="2593" y="8248"/>
                  <a:pt x="2832" y="8325"/>
                  <a:pt x="2982" y="8586"/>
                </a:cubicBezTo>
                <a:cubicBezTo>
                  <a:pt x="2815" y="8731"/>
                  <a:pt x="2624" y="8760"/>
                  <a:pt x="2431" y="8760"/>
                </a:cubicBezTo>
                <a:cubicBezTo>
                  <a:pt x="2380" y="8760"/>
                  <a:pt x="2329" y="8758"/>
                  <a:pt x="2278" y="8756"/>
                </a:cubicBezTo>
                <a:cubicBezTo>
                  <a:pt x="2106" y="8748"/>
                  <a:pt x="1937" y="8700"/>
                  <a:pt x="1766" y="8680"/>
                </a:cubicBezTo>
                <a:cubicBezTo>
                  <a:pt x="1684" y="8670"/>
                  <a:pt x="1598" y="8655"/>
                  <a:pt x="1515" y="8655"/>
                </a:cubicBezTo>
                <a:cubicBezTo>
                  <a:pt x="1473" y="8655"/>
                  <a:pt x="1433" y="8659"/>
                  <a:pt x="1394" y="8670"/>
                </a:cubicBezTo>
                <a:cubicBezTo>
                  <a:pt x="1279" y="8704"/>
                  <a:pt x="1144" y="8783"/>
                  <a:pt x="1087" y="8882"/>
                </a:cubicBezTo>
                <a:cubicBezTo>
                  <a:pt x="912" y="9182"/>
                  <a:pt x="772" y="9502"/>
                  <a:pt x="628" y="9793"/>
                </a:cubicBezTo>
                <a:cubicBezTo>
                  <a:pt x="864" y="9758"/>
                  <a:pt x="1113" y="9711"/>
                  <a:pt x="1364" y="9688"/>
                </a:cubicBezTo>
                <a:cubicBezTo>
                  <a:pt x="1383" y="9686"/>
                  <a:pt x="1402" y="9685"/>
                  <a:pt x="1421" y="9685"/>
                </a:cubicBezTo>
                <a:cubicBezTo>
                  <a:pt x="1520" y="9685"/>
                  <a:pt x="1622" y="9708"/>
                  <a:pt x="1720" y="9729"/>
                </a:cubicBezTo>
                <a:cubicBezTo>
                  <a:pt x="1759" y="9738"/>
                  <a:pt x="1814" y="9793"/>
                  <a:pt x="1817" y="9829"/>
                </a:cubicBezTo>
                <a:cubicBezTo>
                  <a:pt x="1818" y="9869"/>
                  <a:pt x="1775" y="9927"/>
                  <a:pt x="1736" y="9947"/>
                </a:cubicBezTo>
                <a:cubicBezTo>
                  <a:pt x="1674" y="9981"/>
                  <a:pt x="1598" y="10004"/>
                  <a:pt x="1529" y="10004"/>
                </a:cubicBezTo>
                <a:cubicBezTo>
                  <a:pt x="1468" y="10004"/>
                  <a:pt x="1408" y="10005"/>
                  <a:pt x="1348" y="10005"/>
                </a:cubicBezTo>
                <a:cubicBezTo>
                  <a:pt x="1193" y="10005"/>
                  <a:pt x="1038" y="10001"/>
                  <a:pt x="886" y="9979"/>
                </a:cubicBezTo>
                <a:cubicBezTo>
                  <a:pt x="842" y="9972"/>
                  <a:pt x="800" y="9969"/>
                  <a:pt x="761" y="9969"/>
                </a:cubicBezTo>
                <a:cubicBezTo>
                  <a:pt x="563" y="9969"/>
                  <a:pt x="421" y="10054"/>
                  <a:pt x="339" y="10268"/>
                </a:cubicBezTo>
                <a:cubicBezTo>
                  <a:pt x="321" y="10316"/>
                  <a:pt x="297" y="10361"/>
                  <a:pt x="261" y="10441"/>
                </a:cubicBezTo>
                <a:cubicBezTo>
                  <a:pt x="461" y="10442"/>
                  <a:pt x="646" y="10445"/>
                  <a:pt x="829" y="10445"/>
                </a:cubicBezTo>
                <a:cubicBezTo>
                  <a:pt x="864" y="10445"/>
                  <a:pt x="899" y="10445"/>
                  <a:pt x="934" y="10445"/>
                </a:cubicBezTo>
                <a:cubicBezTo>
                  <a:pt x="1121" y="10443"/>
                  <a:pt x="1307" y="10432"/>
                  <a:pt x="1494" y="10432"/>
                </a:cubicBezTo>
                <a:cubicBezTo>
                  <a:pt x="1511" y="10432"/>
                  <a:pt x="1529" y="10432"/>
                  <a:pt x="1546" y="10432"/>
                </a:cubicBezTo>
                <a:cubicBezTo>
                  <a:pt x="1653" y="10434"/>
                  <a:pt x="1749" y="10474"/>
                  <a:pt x="1777" y="10630"/>
                </a:cubicBezTo>
                <a:cubicBezTo>
                  <a:pt x="1620" y="10633"/>
                  <a:pt x="1472" y="10638"/>
                  <a:pt x="1324" y="10639"/>
                </a:cubicBezTo>
                <a:cubicBezTo>
                  <a:pt x="1293" y="10639"/>
                  <a:pt x="1261" y="10639"/>
                  <a:pt x="1229" y="10639"/>
                </a:cubicBezTo>
                <a:cubicBezTo>
                  <a:pt x="1040" y="10639"/>
                  <a:pt x="852" y="10638"/>
                  <a:pt x="663" y="10638"/>
                </a:cubicBezTo>
                <a:cubicBezTo>
                  <a:pt x="606" y="10638"/>
                  <a:pt x="549" y="10638"/>
                  <a:pt x="492" y="10638"/>
                </a:cubicBezTo>
                <a:cubicBezTo>
                  <a:pt x="269" y="10640"/>
                  <a:pt x="235" y="10684"/>
                  <a:pt x="247" y="10914"/>
                </a:cubicBezTo>
                <a:cubicBezTo>
                  <a:pt x="263" y="11200"/>
                  <a:pt x="311" y="11493"/>
                  <a:pt x="275" y="11773"/>
                </a:cubicBezTo>
                <a:cubicBezTo>
                  <a:pt x="227" y="12149"/>
                  <a:pt x="111" y="12515"/>
                  <a:pt x="24" y="12885"/>
                </a:cubicBezTo>
                <a:cubicBezTo>
                  <a:pt x="18" y="12910"/>
                  <a:pt x="11" y="12934"/>
                  <a:pt x="1" y="12977"/>
                </a:cubicBezTo>
                <a:cubicBezTo>
                  <a:pt x="416" y="13001"/>
                  <a:pt x="822" y="13038"/>
                  <a:pt x="1228" y="13043"/>
                </a:cubicBezTo>
                <a:cubicBezTo>
                  <a:pt x="1258" y="13044"/>
                  <a:pt x="1288" y="13044"/>
                  <a:pt x="1317" y="13044"/>
                </a:cubicBezTo>
                <a:cubicBezTo>
                  <a:pt x="1637" y="13044"/>
                  <a:pt x="1956" y="13020"/>
                  <a:pt x="2276" y="12999"/>
                </a:cubicBezTo>
                <a:cubicBezTo>
                  <a:pt x="2373" y="12993"/>
                  <a:pt x="2471" y="12961"/>
                  <a:pt x="2564" y="12928"/>
                </a:cubicBezTo>
                <a:cubicBezTo>
                  <a:pt x="2797" y="12848"/>
                  <a:pt x="2874" y="12742"/>
                  <a:pt x="2870" y="12496"/>
                </a:cubicBezTo>
                <a:cubicBezTo>
                  <a:pt x="2862" y="12099"/>
                  <a:pt x="2846" y="11701"/>
                  <a:pt x="2834" y="11304"/>
                </a:cubicBezTo>
                <a:cubicBezTo>
                  <a:pt x="2831" y="11228"/>
                  <a:pt x="2830" y="11152"/>
                  <a:pt x="2848" y="11075"/>
                </a:cubicBezTo>
                <a:cubicBezTo>
                  <a:pt x="3102" y="11554"/>
                  <a:pt x="3105" y="12080"/>
                  <a:pt x="3138" y="12617"/>
                </a:cubicBezTo>
                <a:cubicBezTo>
                  <a:pt x="3309" y="12535"/>
                  <a:pt x="3375" y="12403"/>
                  <a:pt x="3408" y="12245"/>
                </a:cubicBezTo>
                <a:cubicBezTo>
                  <a:pt x="3467" y="11973"/>
                  <a:pt x="3389" y="11715"/>
                  <a:pt x="3328" y="11456"/>
                </a:cubicBezTo>
                <a:cubicBezTo>
                  <a:pt x="3277" y="11247"/>
                  <a:pt x="3245" y="11035"/>
                  <a:pt x="3350" y="10795"/>
                </a:cubicBezTo>
                <a:cubicBezTo>
                  <a:pt x="3536" y="11259"/>
                  <a:pt x="3606" y="11715"/>
                  <a:pt x="3612" y="12222"/>
                </a:cubicBezTo>
                <a:cubicBezTo>
                  <a:pt x="3975" y="11754"/>
                  <a:pt x="4397" y="11403"/>
                  <a:pt x="4885" y="11124"/>
                </a:cubicBezTo>
                <a:cubicBezTo>
                  <a:pt x="4776" y="10627"/>
                  <a:pt x="4427" y="10201"/>
                  <a:pt x="4446" y="9669"/>
                </a:cubicBezTo>
                <a:cubicBezTo>
                  <a:pt x="4447" y="9641"/>
                  <a:pt x="4488" y="9614"/>
                  <a:pt x="4544" y="9545"/>
                </a:cubicBezTo>
                <a:cubicBezTo>
                  <a:pt x="4722" y="9963"/>
                  <a:pt x="4887" y="10352"/>
                  <a:pt x="5056" y="10751"/>
                </a:cubicBezTo>
                <a:cubicBezTo>
                  <a:pt x="5190" y="10586"/>
                  <a:pt x="5324" y="10410"/>
                  <a:pt x="5473" y="10247"/>
                </a:cubicBezTo>
                <a:cubicBezTo>
                  <a:pt x="5736" y="9956"/>
                  <a:pt x="5761" y="9741"/>
                  <a:pt x="5540" y="9416"/>
                </a:cubicBezTo>
                <a:cubicBezTo>
                  <a:pt x="5464" y="9304"/>
                  <a:pt x="5366" y="9206"/>
                  <a:pt x="5294" y="9091"/>
                </a:cubicBezTo>
                <a:cubicBezTo>
                  <a:pt x="5237" y="8997"/>
                  <a:pt x="5204" y="8888"/>
                  <a:pt x="5184" y="8774"/>
                </a:cubicBezTo>
                <a:lnTo>
                  <a:pt x="5184" y="8774"/>
                </a:lnTo>
                <a:cubicBezTo>
                  <a:pt x="5488" y="9010"/>
                  <a:pt x="5646" y="9344"/>
                  <a:pt x="5812" y="9699"/>
                </a:cubicBezTo>
                <a:cubicBezTo>
                  <a:pt x="5930" y="9450"/>
                  <a:pt x="5941" y="9217"/>
                  <a:pt x="5799" y="9010"/>
                </a:cubicBezTo>
                <a:cubicBezTo>
                  <a:pt x="5649" y="8793"/>
                  <a:pt x="5464" y="8599"/>
                  <a:pt x="5291" y="8398"/>
                </a:cubicBezTo>
                <a:cubicBezTo>
                  <a:pt x="5206" y="8298"/>
                  <a:pt x="5107" y="8211"/>
                  <a:pt x="5034" y="8103"/>
                </a:cubicBezTo>
                <a:cubicBezTo>
                  <a:pt x="4996" y="8047"/>
                  <a:pt x="5001" y="7962"/>
                  <a:pt x="5010" y="7882"/>
                </a:cubicBezTo>
                <a:lnTo>
                  <a:pt x="5010" y="7882"/>
                </a:lnTo>
                <a:cubicBezTo>
                  <a:pt x="5529" y="8175"/>
                  <a:pt x="5860" y="8611"/>
                  <a:pt x="6093" y="9166"/>
                </a:cubicBezTo>
                <a:cubicBezTo>
                  <a:pt x="6264" y="8876"/>
                  <a:pt x="6420" y="8611"/>
                  <a:pt x="6575" y="8346"/>
                </a:cubicBezTo>
                <a:cubicBezTo>
                  <a:pt x="6618" y="8274"/>
                  <a:pt x="6650" y="8193"/>
                  <a:pt x="6701" y="8129"/>
                </a:cubicBezTo>
                <a:cubicBezTo>
                  <a:pt x="6870" y="7916"/>
                  <a:pt x="6845" y="7704"/>
                  <a:pt x="6702" y="7496"/>
                </a:cubicBezTo>
                <a:cubicBezTo>
                  <a:pt x="6533" y="7250"/>
                  <a:pt x="6360" y="7008"/>
                  <a:pt x="6185" y="6768"/>
                </a:cubicBezTo>
                <a:cubicBezTo>
                  <a:pt x="6071" y="6612"/>
                  <a:pt x="5939" y="6465"/>
                  <a:pt x="5964" y="6241"/>
                </a:cubicBezTo>
                <a:cubicBezTo>
                  <a:pt x="5983" y="6237"/>
                  <a:pt x="6001" y="6235"/>
                  <a:pt x="6017" y="6235"/>
                </a:cubicBezTo>
                <a:cubicBezTo>
                  <a:pt x="6124" y="6235"/>
                  <a:pt x="6190" y="6312"/>
                  <a:pt x="6242" y="6395"/>
                </a:cubicBezTo>
                <a:cubicBezTo>
                  <a:pt x="6430" y="6701"/>
                  <a:pt x="6611" y="7014"/>
                  <a:pt x="6794" y="7324"/>
                </a:cubicBezTo>
                <a:cubicBezTo>
                  <a:pt x="6851" y="7422"/>
                  <a:pt x="6906" y="7522"/>
                  <a:pt x="6963" y="7621"/>
                </a:cubicBezTo>
                <a:cubicBezTo>
                  <a:pt x="7454" y="7313"/>
                  <a:pt x="7565" y="6656"/>
                  <a:pt x="7210" y="6230"/>
                </a:cubicBezTo>
                <a:cubicBezTo>
                  <a:pt x="7143" y="6149"/>
                  <a:pt x="7070" y="6072"/>
                  <a:pt x="7014" y="5984"/>
                </a:cubicBezTo>
                <a:cubicBezTo>
                  <a:pt x="6962" y="5901"/>
                  <a:pt x="6913" y="5810"/>
                  <a:pt x="6893" y="5716"/>
                </a:cubicBezTo>
                <a:cubicBezTo>
                  <a:pt x="6877" y="5642"/>
                  <a:pt x="6910" y="5559"/>
                  <a:pt x="6920" y="5480"/>
                </a:cubicBezTo>
                <a:cubicBezTo>
                  <a:pt x="6994" y="5509"/>
                  <a:pt x="7090" y="5519"/>
                  <a:pt x="7136" y="5572"/>
                </a:cubicBezTo>
                <a:cubicBezTo>
                  <a:pt x="7296" y="5757"/>
                  <a:pt x="7441" y="5954"/>
                  <a:pt x="7585" y="6154"/>
                </a:cubicBezTo>
                <a:cubicBezTo>
                  <a:pt x="7638" y="6228"/>
                  <a:pt x="7671" y="6318"/>
                  <a:pt x="7730" y="6430"/>
                </a:cubicBezTo>
                <a:cubicBezTo>
                  <a:pt x="7813" y="6233"/>
                  <a:pt x="7817" y="6065"/>
                  <a:pt x="7746" y="5896"/>
                </a:cubicBezTo>
                <a:cubicBezTo>
                  <a:pt x="7656" y="5684"/>
                  <a:pt x="7484" y="5547"/>
                  <a:pt x="7300" y="5424"/>
                </a:cubicBezTo>
                <a:cubicBezTo>
                  <a:pt x="7192" y="5350"/>
                  <a:pt x="7076" y="5287"/>
                  <a:pt x="6973" y="5208"/>
                </a:cubicBezTo>
                <a:cubicBezTo>
                  <a:pt x="6911" y="5160"/>
                  <a:pt x="6867" y="5087"/>
                  <a:pt x="6794" y="5001"/>
                </a:cubicBezTo>
                <a:lnTo>
                  <a:pt x="6794" y="5001"/>
                </a:lnTo>
                <a:cubicBezTo>
                  <a:pt x="7072" y="5006"/>
                  <a:pt x="7299" y="5169"/>
                  <a:pt x="7846" y="5716"/>
                </a:cubicBezTo>
                <a:cubicBezTo>
                  <a:pt x="8164" y="5057"/>
                  <a:pt x="7992" y="3585"/>
                  <a:pt x="6735" y="2858"/>
                </a:cubicBezTo>
                <a:cubicBezTo>
                  <a:pt x="7167" y="1903"/>
                  <a:pt x="7690" y="995"/>
                  <a:pt x="8239" y="89"/>
                </a:cubicBezTo>
                <a:cubicBezTo>
                  <a:pt x="8201" y="70"/>
                  <a:pt x="8175" y="55"/>
                  <a:pt x="8149" y="42"/>
                </a:cubicBezTo>
                <a:cubicBezTo>
                  <a:pt x="8125" y="32"/>
                  <a:pt x="8102" y="23"/>
                  <a:pt x="8044" y="1"/>
                </a:cubicBezTo>
                <a:close/>
              </a:path>
            </a:pathLst>
          </a:custGeom>
          <a:solidFill>
            <a:srgbClr val="FFC864"/>
          </a:solidFill>
          <a:ln>
            <a:noFill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01"/>
          <p:cNvSpPr/>
          <p:nvPr/>
        </p:nvSpPr>
        <p:spPr>
          <a:xfrm rot="7135365" flipH="1">
            <a:off x="-86839" y="3351492"/>
            <a:ext cx="1302568" cy="1602149"/>
          </a:xfrm>
          <a:custGeom>
            <a:avLst/>
            <a:gdLst/>
            <a:ahLst/>
            <a:cxnLst/>
            <a:rect l="l" t="t" r="r" b="b"/>
            <a:pathLst>
              <a:path w="10996" h="13525" extrusionOk="0">
                <a:moveTo>
                  <a:pt x="10427" y="939"/>
                </a:moveTo>
                <a:cubicBezTo>
                  <a:pt x="10433" y="944"/>
                  <a:pt x="10439" y="950"/>
                  <a:pt x="10445" y="955"/>
                </a:cubicBezTo>
                <a:cubicBezTo>
                  <a:pt x="10269" y="1168"/>
                  <a:pt x="10097" y="1384"/>
                  <a:pt x="9917" y="1593"/>
                </a:cubicBezTo>
                <a:cubicBezTo>
                  <a:pt x="9117" y="2525"/>
                  <a:pt x="8201" y="3325"/>
                  <a:pt x="7158" y="3971"/>
                </a:cubicBezTo>
                <a:cubicBezTo>
                  <a:pt x="6592" y="4321"/>
                  <a:pt x="6019" y="4663"/>
                  <a:pt x="5431" y="4974"/>
                </a:cubicBezTo>
                <a:cubicBezTo>
                  <a:pt x="4388" y="5525"/>
                  <a:pt x="3475" y="6239"/>
                  <a:pt x="2688" y="7111"/>
                </a:cubicBezTo>
                <a:cubicBezTo>
                  <a:pt x="2278" y="7565"/>
                  <a:pt x="1907" y="8055"/>
                  <a:pt x="1519" y="8529"/>
                </a:cubicBezTo>
                <a:cubicBezTo>
                  <a:pt x="1502" y="8549"/>
                  <a:pt x="1487" y="8569"/>
                  <a:pt x="1449" y="8576"/>
                </a:cubicBezTo>
                <a:cubicBezTo>
                  <a:pt x="1555" y="8398"/>
                  <a:pt x="1657" y="8217"/>
                  <a:pt x="1767" y="8041"/>
                </a:cubicBezTo>
                <a:cubicBezTo>
                  <a:pt x="2442" y="6961"/>
                  <a:pt x="3297" y="6048"/>
                  <a:pt x="4350" y="5332"/>
                </a:cubicBezTo>
                <a:cubicBezTo>
                  <a:pt x="4878" y="4973"/>
                  <a:pt x="5432" y="4652"/>
                  <a:pt x="5985" y="4331"/>
                </a:cubicBezTo>
                <a:cubicBezTo>
                  <a:pt x="6666" y="3935"/>
                  <a:pt x="7368" y="3574"/>
                  <a:pt x="7999" y="3097"/>
                </a:cubicBezTo>
                <a:cubicBezTo>
                  <a:pt x="8748" y="2531"/>
                  <a:pt x="9450" y="1912"/>
                  <a:pt x="10116" y="1250"/>
                </a:cubicBezTo>
                <a:cubicBezTo>
                  <a:pt x="10219" y="1146"/>
                  <a:pt x="10323" y="1042"/>
                  <a:pt x="10427" y="939"/>
                </a:cubicBezTo>
                <a:close/>
                <a:moveTo>
                  <a:pt x="10867" y="1"/>
                </a:moveTo>
                <a:cubicBezTo>
                  <a:pt x="10836" y="1"/>
                  <a:pt x="10799" y="17"/>
                  <a:pt x="10759" y="49"/>
                </a:cubicBezTo>
                <a:cubicBezTo>
                  <a:pt x="10701" y="96"/>
                  <a:pt x="10647" y="152"/>
                  <a:pt x="10598" y="208"/>
                </a:cubicBezTo>
                <a:cubicBezTo>
                  <a:pt x="10384" y="455"/>
                  <a:pt x="10119" y="602"/>
                  <a:pt x="9796" y="651"/>
                </a:cubicBezTo>
                <a:cubicBezTo>
                  <a:pt x="9450" y="704"/>
                  <a:pt x="9104" y="759"/>
                  <a:pt x="8758" y="821"/>
                </a:cubicBezTo>
                <a:cubicBezTo>
                  <a:pt x="8439" y="876"/>
                  <a:pt x="8118" y="924"/>
                  <a:pt x="7822" y="1068"/>
                </a:cubicBezTo>
                <a:cubicBezTo>
                  <a:pt x="7667" y="1143"/>
                  <a:pt x="7581" y="1264"/>
                  <a:pt x="7571" y="1434"/>
                </a:cubicBezTo>
                <a:cubicBezTo>
                  <a:pt x="7563" y="1598"/>
                  <a:pt x="7560" y="1762"/>
                  <a:pt x="7560" y="1925"/>
                </a:cubicBezTo>
                <a:cubicBezTo>
                  <a:pt x="7561" y="2228"/>
                  <a:pt x="7549" y="2527"/>
                  <a:pt x="7424" y="2810"/>
                </a:cubicBezTo>
                <a:cubicBezTo>
                  <a:pt x="7399" y="2866"/>
                  <a:pt x="7366" y="2918"/>
                  <a:pt x="7337" y="2972"/>
                </a:cubicBezTo>
                <a:cubicBezTo>
                  <a:pt x="7317" y="2943"/>
                  <a:pt x="7321" y="2925"/>
                  <a:pt x="7322" y="2906"/>
                </a:cubicBezTo>
                <a:cubicBezTo>
                  <a:pt x="7340" y="2588"/>
                  <a:pt x="7360" y="2270"/>
                  <a:pt x="7377" y="1950"/>
                </a:cubicBezTo>
                <a:cubicBezTo>
                  <a:pt x="7384" y="1803"/>
                  <a:pt x="7388" y="1655"/>
                  <a:pt x="7390" y="1507"/>
                </a:cubicBezTo>
                <a:cubicBezTo>
                  <a:pt x="7392" y="1419"/>
                  <a:pt x="7386" y="1330"/>
                  <a:pt x="7384" y="1242"/>
                </a:cubicBezTo>
                <a:cubicBezTo>
                  <a:pt x="7294" y="1261"/>
                  <a:pt x="7196" y="1265"/>
                  <a:pt x="7114" y="1303"/>
                </a:cubicBezTo>
                <a:cubicBezTo>
                  <a:pt x="6536" y="1576"/>
                  <a:pt x="5997" y="1915"/>
                  <a:pt x="5489" y="2301"/>
                </a:cubicBezTo>
                <a:cubicBezTo>
                  <a:pt x="5367" y="2394"/>
                  <a:pt x="5295" y="2516"/>
                  <a:pt x="5279" y="2667"/>
                </a:cubicBezTo>
                <a:cubicBezTo>
                  <a:pt x="5254" y="2894"/>
                  <a:pt x="5231" y="3121"/>
                  <a:pt x="5215" y="3348"/>
                </a:cubicBezTo>
                <a:cubicBezTo>
                  <a:pt x="5192" y="3652"/>
                  <a:pt x="5204" y="3960"/>
                  <a:pt x="5089" y="4250"/>
                </a:cubicBezTo>
                <a:cubicBezTo>
                  <a:pt x="5013" y="4441"/>
                  <a:pt x="4907" y="4613"/>
                  <a:pt x="4779" y="4737"/>
                </a:cubicBezTo>
                <a:cubicBezTo>
                  <a:pt x="4828" y="4523"/>
                  <a:pt x="4914" y="4291"/>
                  <a:pt x="4924" y="4057"/>
                </a:cubicBezTo>
                <a:cubicBezTo>
                  <a:pt x="4940" y="3700"/>
                  <a:pt x="5001" y="3353"/>
                  <a:pt x="5073" y="3007"/>
                </a:cubicBezTo>
                <a:cubicBezTo>
                  <a:pt x="5103" y="2866"/>
                  <a:pt x="5125" y="2721"/>
                  <a:pt x="5129" y="2577"/>
                </a:cubicBezTo>
                <a:cubicBezTo>
                  <a:pt x="5132" y="2478"/>
                  <a:pt x="5098" y="2428"/>
                  <a:pt x="5034" y="2428"/>
                </a:cubicBezTo>
                <a:cubicBezTo>
                  <a:pt x="5005" y="2428"/>
                  <a:pt x="4970" y="2439"/>
                  <a:pt x="4929" y="2460"/>
                </a:cubicBezTo>
                <a:cubicBezTo>
                  <a:pt x="4853" y="2500"/>
                  <a:pt x="4782" y="2555"/>
                  <a:pt x="4710" y="2604"/>
                </a:cubicBezTo>
                <a:cubicBezTo>
                  <a:pt x="4391" y="2827"/>
                  <a:pt x="4068" y="3044"/>
                  <a:pt x="3755" y="3275"/>
                </a:cubicBezTo>
                <a:cubicBezTo>
                  <a:pt x="3456" y="3495"/>
                  <a:pt x="3332" y="3792"/>
                  <a:pt x="3402" y="4165"/>
                </a:cubicBezTo>
                <a:cubicBezTo>
                  <a:pt x="3444" y="4390"/>
                  <a:pt x="3484" y="4615"/>
                  <a:pt x="3511" y="4842"/>
                </a:cubicBezTo>
                <a:cubicBezTo>
                  <a:pt x="3541" y="5097"/>
                  <a:pt x="3514" y="5347"/>
                  <a:pt x="3362" y="5574"/>
                </a:cubicBezTo>
                <a:cubicBezTo>
                  <a:pt x="3490" y="4969"/>
                  <a:pt x="3238" y="4383"/>
                  <a:pt x="3295" y="3773"/>
                </a:cubicBezTo>
                <a:lnTo>
                  <a:pt x="3295" y="3773"/>
                </a:lnTo>
                <a:cubicBezTo>
                  <a:pt x="3043" y="3815"/>
                  <a:pt x="2891" y="3974"/>
                  <a:pt x="2779" y="4168"/>
                </a:cubicBezTo>
                <a:cubicBezTo>
                  <a:pt x="2677" y="4345"/>
                  <a:pt x="2535" y="4473"/>
                  <a:pt x="2372" y="4591"/>
                </a:cubicBezTo>
                <a:cubicBezTo>
                  <a:pt x="1702" y="5078"/>
                  <a:pt x="1354" y="5931"/>
                  <a:pt x="1569" y="6773"/>
                </a:cubicBezTo>
                <a:cubicBezTo>
                  <a:pt x="1624" y="6984"/>
                  <a:pt x="1641" y="7207"/>
                  <a:pt x="1658" y="7426"/>
                </a:cubicBezTo>
                <a:cubicBezTo>
                  <a:pt x="1667" y="7553"/>
                  <a:pt x="1641" y="7682"/>
                  <a:pt x="1631" y="7812"/>
                </a:cubicBezTo>
                <a:cubicBezTo>
                  <a:pt x="1622" y="7811"/>
                  <a:pt x="1612" y="7811"/>
                  <a:pt x="1604" y="7810"/>
                </a:cubicBezTo>
                <a:cubicBezTo>
                  <a:pt x="1601" y="7780"/>
                  <a:pt x="1601" y="7751"/>
                  <a:pt x="1596" y="7722"/>
                </a:cubicBezTo>
                <a:cubicBezTo>
                  <a:pt x="1549" y="7471"/>
                  <a:pt x="1523" y="7215"/>
                  <a:pt x="1453" y="6972"/>
                </a:cubicBezTo>
                <a:cubicBezTo>
                  <a:pt x="1337" y="6577"/>
                  <a:pt x="1135" y="6203"/>
                  <a:pt x="1214" y="5760"/>
                </a:cubicBezTo>
                <a:lnTo>
                  <a:pt x="1214" y="5760"/>
                </a:lnTo>
                <a:cubicBezTo>
                  <a:pt x="1182" y="5769"/>
                  <a:pt x="1162" y="5769"/>
                  <a:pt x="1148" y="5778"/>
                </a:cubicBezTo>
                <a:cubicBezTo>
                  <a:pt x="916" y="5923"/>
                  <a:pt x="725" y="6364"/>
                  <a:pt x="793" y="6633"/>
                </a:cubicBezTo>
                <a:cubicBezTo>
                  <a:pt x="837" y="6801"/>
                  <a:pt x="911" y="6962"/>
                  <a:pt x="970" y="7127"/>
                </a:cubicBezTo>
                <a:cubicBezTo>
                  <a:pt x="1031" y="7299"/>
                  <a:pt x="1089" y="7472"/>
                  <a:pt x="1149" y="7645"/>
                </a:cubicBezTo>
                <a:lnTo>
                  <a:pt x="1112" y="7660"/>
                </a:lnTo>
                <a:cubicBezTo>
                  <a:pt x="1008" y="7488"/>
                  <a:pt x="881" y="7325"/>
                  <a:pt x="806" y="7142"/>
                </a:cubicBezTo>
                <a:cubicBezTo>
                  <a:pt x="732" y="6960"/>
                  <a:pt x="713" y="6756"/>
                  <a:pt x="668" y="6556"/>
                </a:cubicBezTo>
                <a:cubicBezTo>
                  <a:pt x="649" y="6569"/>
                  <a:pt x="625" y="6581"/>
                  <a:pt x="609" y="6600"/>
                </a:cubicBezTo>
                <a:cubicBezTo>
                  <a:pt x="425" y="6834"/>
                  <a:pt x="257" y="7079"/>
                  <a:pt x="159" y="7363"/>
                </a:cubicBezTo>
                <a:cubicBezTo>
                  <a:pt x="41" y="7699"/>
                  <a:pt x="61" y="8010"/>
                  <a:pt x="324" y="8285"/>
                </a:cubicBezTo>
                <a:cubicBezTo>
                  <a:pt x="432" y="8396"/>
                  <a:pt x="521" y="8529"/>
                  <a:pt x="598" y="8664"/>
                </a:cubicBezTo>
                <a:cubicBezTo>
                  <a:pt x="797" y="9013"/>
                  <a:pt x="835" y="9373"/>
                  <a:pt x="649" y="9745"/>
                </a:cubicBezTo>
                <a:cubicBezTo>
                  <a:pt x="448" y="10146"/>
                  <a:pt x="284" y="10559"/>
                  <a:pt x="185" y="10997"/>
                </a:cubicBezTo>
                <a:cubicBezTo>
                  <a:pt x="1" y="11809"/>
                  <a:pt x="22" y="12608"/>
                  <a:pt x="323" y="13391"/>
                </a:cubicBezTo>
                <a:cubicBezTo>
                  <a:pt x="340" y="13437"/>
                  <a:pt x="370" y="13480"/>
                  <a:pt x="394" y="13525"/>
                </a:cubicBezTo>
                <a:cubicBezTo>
                  <a:pt x="410" y="13521"/>
                  <a:pt x="427" y="13518"/>
                  <a:pt x="442" y="13514"/>
                </a:cubicBezTo>
                <a:cubicBezTo>
                  <a:pt x="432" y="13341"/>
                  <a:pt x="436" y="13167"/>
                  <a:pt x="410" y="12997"/>
                </a:cubicBezTo>
                <a:cubicBezTo>
                  <a:pt x="302" y="12316"/>
                  <a:pt x="268" y="11639"/>
                  <a:pt x="378" y="10952"/>
                </a:cubicBezTo>
                <a:cubicBezTo>
                  <a:pt x="489" y="10255"/>
                  <a:pt x="1149" y="9560"/>
                  <a:pt x="1916" y="9560"/>
                </a:cubicBezTo>
                <a:cubicBezTo>
                  <a:pt x="2040" y="9560"/>
                  <a:pt x="2167" y="9578"/>
                  <a:pt x="2294" y="9617"/>
                </a:cubicBezTo>
                <a:cubicBezTo>
                  <a:pt x="2414" y="9654"/>
                  <a:pt x="2534" y="9672"/>
                  <a:pt x="2653" y="9672"/>
                </a:cubicBezTo>
                <a:cubicBezTo>
                  <a:pt x="2952" y="9672"/>
                  <a:pt x="3241" y="9560"/>
                  <a:pt x="3491" y="9357"/>
                </a:cubicBezTo>
                <a:cubicBezTo>
                  <a:pt x="3704" y="9184"/>
                  <a:pt x="3889" y="8973"/>
                  <a:pt x="4075" y="8767"/>
                </a:cubicBezTo>
                <a:cubicBezTo>
                  <a:pt x="4178" y="8653"/>
                  <a:pt x="4254" y="8513"/>
                  <a:pt x="4342" y="8384"/>
                </a:cubicBezTo>
                <a:cubicBezTo>
                  <a:pt x="4335" y="8377"/>
                  <a:pt x="4327" y="8369"/>
                  <a:pt x="4320" y="8361"/>
                </a:cubicBezTo>
                <a:cubicBezTo>
                  <a:pt x="4171" y="8426"/>
                  <a:pt x="4019" y="8486"/>
                  <a:pt x="3872" y="8556"/>
                </a:cubicBezTo>
                <a:cubicBezTo>
                  <a:pt x="3785" y="8597"/>
                  <a:pt x="3697" y="8618"/>
                  <a:pt x="3608" y="8618"/>
                </a:cubicBezTo>
                <a:cubicBezTo>
                  <a:pt x="3545" y="8618"/>
                  <a:pt x="3481" y="8607"/>
                  <a:pt x="3416" y="8584"/>
                </a:cubicBezTo>
                <a:cubicBezTo>
                  <a:pt x="3072" y="8463"/>
                  <a:pt x="2729" y="8337"/>
                  <a:pt x="2385" y="8214"/>
                </a:cubicBezTo>
                <a:cubicBezTo>
                  <a:pt x="2387" y="8208"/>
                  <a:pt x="2389" y="8203"/>
                  <a:pt x="2390" y="8197"/>
                </a:cubicBezTo>
                <a:cubicBezTo>
                  <a:pt x="2641" y="8242"/>
                  <a:pt x="2891" y="8301"/>
                  <a:pt x="3143" y="8329"/>
                </a:cubicBezTo>
                <a:cubicBezTo>
                  <a:pt x="3239" y="8339"/>
                  <a:pt x="3336" y="8346"/>
                  <a:pt x="3432" y="8346"/>
                </a:cubicBezTo>
                <a:cubicBezTo>
                  <a:pt x="3686" y="8346"/>
                  <a:pt x="3934" y="8298"/>
                  <a:pt x="4158" y="8149"/>
                </a:cubicBezTo>
                <a:cubicBezTo>
                  <a:pt x="4361" y="8014"/>
                  <a:pt x="4554" y="7865"/>
                  <a:pt x="4745" y="7714"/>
                </a:cubicBezTo>
                <a:cubicBezTo>
                  <a:pt x="4960" y="7544"/>
                  <a:pt x="5168" y="7366"/>
                  <a:pt x="5378" y="7189"/>
                </a:cubicBezTo>
                <a:cubicBezTo>
                  <a:pt x="5411" y="7161"/>
                  <a:pt x="5443" y="7130"/>
                  <a:pt x="5474" y="7099"/>
                </a:cubicBezTo>
                <a:cubicBezTo>
                  <a:pt x="5472" y="7089"/>
                  <a:pt x="5468" y="7078"/>
                  <a:pt x="5465" y="7068"/>
                </a:cubicBezTo>
                <a:cubicBezTo>
                  <a:pt x="5455" y="7068"/>
                  <a:pt x="5445" y="7068"/>
                  <a:pt x="5435" y="7068"/>
                </a:cubicBezTo>
                <a:cubicBezTo>
                  <a:pt x="5409" y="7068"/>
                  <a:pt x="5384" y="7067"/>
                  <a:pt x="5358" y="7067"/>
                </a:cubicBezTo>
                <a:cubicBezTo>
                  <a:pt x="5320" y="7067"/>
                  <a:pt x="5283" y="7069"/>
                  <a:pt x="5247" y="7078"/>
                </a:cubicBezTo>
                <a:cubicBezTo>
                  <a:pt x="5167" y="7098"/>
                  <a:pt x="5088" y="7107"/>
                  <a:pt x="5011" y="7107"/>
                </a:cubicBezTo>
                <a:cubicBezTo>
                  <a:pt x="4804" y="7107"/>
                  <a:pt x="4607" y="7045"/>
                  <a:pt x="4411" y="6969"/>
                </a:cubicBezTo>
                <a:cubicBezTo>
                  <a:pt x="4123" y="6857"/>
                  <a:pt x="3835" y="6748"/>
                  <a:pt x="3559" y="6643"/>
                </a:cubicBezTo>
                <a:cubicBezTo>
                  <a:pt x="3698" y="6602"/>
                  <a:pt x="3838" y="6582"/>
                  <a:pt x="3980" y="6582"/>
                </a:cubicBezTo>
                <a:cubicBezTo>
                  <a:pt x="4181" y="6582"/>
                  <a:pt x="4386" y="6622"/>
                  <a:pt x="4589" y="6699"/>
                </a:cubicBezTo>
                <a:cubicBezTo>
                  <a:pt x="4728" y="6752"/>
                  <a:pt x="4867" y="6805"/>
                  <a:pt x="5011" y="6844"/>
                </a:cubicBezTo>
                <a:cubicBezTo>
                  <a:pt x="5149" y="6883"/>
                  <a:pt x="5290" y="6909"/>
                  <a:pt x="5430" y="6909"/>
                </a:cubicBezTo>
                <a:cubicBezTo>
                  <a:pt x="5550" y="6909"/>
                  <a:pt x="5669" y="6890"/>
                  <a:pt x="5786" y="6844"/>
                </a:cubicBezTo>
                <a:cubicBezTo>
                  <a:pt x="6239" y="6667"/>
                  <a:pt x="6664" y="6437"/>
                  <a:pt x="7030" y="6109"/>
                </a:cubicBezTo>
                <a:cubicBezTo>
                  <a:pt x="7069" y="6074"/>
                  <a:pt x="7095" y="6024"/>
                  <a:pt x="7141" y="5962"/>
                </a:cubicBezTo>
                <a:lnTo>
                  <a:pt x="7141" y="5962"/>
                </a:lnTo>
                <a:cubicBezTo>
                  <a:pt x="6813" y="5964"/>
                  <a:pt x="6506" y="5970"/>
                  <a:pt x="6204" y="5970"/>
                </a:cubicBezTo>
                <a:cubicBezTo>
                  <a:pt x="6124" y="5970"/>
                  <a:pt x="6044" y="5969"/>
                  <a:pt x="5964" y="5969"/>
                </a:cubicBezTo>
                <a:cubicBezTo>
                  <a:pt x="5567" y="5964"/>
                  <a:pt x="5252" y="5692"/>
                  <a:pt x="4854" y="5629"/>
                </a:cubicBezTo>
                <a:cubicBezTo>
                  <a:pt x="4946" y="5599"/>
                  <a:pt x="5062" y="5586"/>
                  <a:pt x="5187" y="5586"/>
                </a:cubicBezTo>
                <a:cubicBezTo>
                  <a:pt x="5390" y="5586"/>
                  <a:pt x="5614" y="5621"/>
                  <a:pt x="5780" y="5680"/>
                </a:cubicBezTo>
                <a:cubicBezTo>
                  <a:pt x="6066" y="5782"/>
                  <a:pt x="6352" y="5839"/>
                  <a:pt x="6636" y="5839"/>
                </a:cubicBezTo>
                <a:cubicBezTo>
                  <a:pt x="6939" y="5839"/>
                  <a:pt x="7240" y="5774"/>
                  <a:pt x="7536" y="5628"/>
                </a:cubicBezTo>
                <a:cubicBezTo>
                  <a:pt x="8083" y="5357"/>
                  <a:pt x="8619" y="5067"/>
                  <a:pt x="9161" y="4785"/>
                </a:cubicBezTo>
                <a:cubicBezTo>
                  <a:pt x="9179" y="4775"/>
                  <a:pt x="9195" y="4760"/>
                  <a:pt x="9211" y="4747"/>
                </a:cubicBezTo>
                <a:cubicBezTo>
                  <a:pt x="9212" y="4735"/>
                  <a:pt x="9213" y="4723"/>
                  <a:pt x="9213" y="4711"/>
                </a:cubicBezTo>
                <a:lnTo>
                  <a:pt x="9213" y="4711"/>
                </a:lnTo>
                <a:cubicBezTo>
                  <a:pt x="9157" y="4714"/>
                  <a:pt x="9101" y="4716"/>
                  <a:pt x="9046" y="4716"/>
                </a:cubicBezTo>
                <a:cubicBezTo>
                  <a:pt x="8375" y="4716"/>
                  <a:pt x="7760" y="4497"/>
                  <a:pt x="7160" y="4218"/>
                </a:cubicBezTo>
                <a:cubicBezTo>
                  <a:pt x="7180" y="4213"/>
                  <a:pt x="7198" y="4211"/>
                  <a:pt x="7216" y="4211"/>
                </a:cubicBezTo>
                <a:cubicBezTo>
                  <a:pt x="7243" y="4211"/>
                  <a:pt x="7269" y="4215"/>
                  <a:pt x="7296" y="4220"/>
                </a:cubicBezTo>
                <a:cubicBezTo>
                  <a:pt x="7729" y="4306"/>
                  <a:pt x="8162" y="4399"/>
                  <a:pt x="8597" y="4475"/>
                </a:cubicBezTo>
                <a:cubicBezTo>
                  <a:pt x="8702" y="4494"/>
                  <a:pt x="8805" y="4503"/>
                  <a:pt x="8905" y="4503"/>
                </a:cubicBezTo>
                <a:cubicBezTo>
                  <a:pt x="9304" y="4503"/>
                  <a:pt x="9662" y="4356"/>
                  <a:pt x="9955" y="4046"/>
                </a:cubicBezTo>
                <a:cubicBezTo>
                  <a:pt x="10179" y="3809"/>
                  <a:pt x="10380" y="3547"/>
                  <a:pt x="10558" y="3274"/>
                </a:cubicBezTo>
                <a:cubicBezTo>
                  <a:pt x="10712" y="3037"/>
                  <a:pt x="10821" y="2769"/>
                  <a:pt x="10943" y="2512"/>
                </a:cubicBezTo>
                <a:cubicBezTo>
                  <a:pt x="10968" y="2460"/>
                  <a:pt x="10961" y="2396"/>
                  <a:pt x="10969" y="2337"/>
                </a:cubicBezTo>
                <a:cubicBezTo>
                  <a:pt x="10957" y="2332"/>
                  <a:pt x="10946" y="2327"/>
                  <a:pt x="10934" y="2321"/>
                </a:cubicBezTo>
                <a:cubicBezTo>
                  <a:pt x="10883" y="2352"/>
                  <a:pt x="10828" y="2378"/>
                  <a:pt x="10783" y="2416"/>
                </a:cubicBezTo>
                <a:cubicBezTo>
                  <a:pt x="10475" y="2663"/>
                  <a:pt x="10125" y="2814"/>
                  <a:pt x="9742" y="2892"/>
                </a:cubicBezTo>
                <a:cubicBezTo>
                  <a:pt x="9609" y="2920"/>
                  <a:pt x="9475" y="2934"/>
                  <a:pt x="9342" y="2934"/>
                </a:cubicBezTo>
                <a:cubicBezTo>
                  <a:pt x="9202" y="2934"/>
                  <a:pt x="9063" y="2918"/>
                  <a:pt x="8923" y="2885"/>
                </a:cubicBezTo>
                <a:cubicBezTo>
                  <a:pt x="8984" y="2863"/>
                  <a:pt x="9045" y="2846"/>
                  <a:pt x="9107" y="2836"/>
                </a:cubicBezTo>
                <a:cubicBezTo>
                  <a:pt x="9677" y="2739"/>
                  <a:pt x="10185" y="2526"/>
                  <a:pt x="10598" y="2101"/>
                </a:cubicBezTo>
                <a:cubicBezTo>
                  <a:pt x="10808" y="1885"/>
                  <a:pt x="10994" y="1678"/>
                  <a:pt x="10983" y="1349"/>
                </a:cubicBezTo>
                <a:cubicBezTo>
                  <a:pt x="10973" y="1083"/>
                  <a:pt x="10996" y="816"/>
                  <a:pt x="10996" y="550"/>
                </a:cubicBezTo>
                <a:cubicBezTo>
                  <a:pt x="10996" y="406"/>
                  <a:pt x="10988" y="260"/>
                  <a:pt x="10965" y="119"/>
                </a:cubicBezTo>
                <a:cubicBezTo>
                  <a:pt x="10953" y="40"/>
                  <a:pt x="10917" y="1"/>
                  <a:pt x="10867" y="1"/>
                </a:cubicBezTo>
                <a:close/>
              </a:path>
            </a:pathLst>
          </a:custGeom>
          <a:solidFill>
            <a:srgbClr val="529BAB"/>
          </a:solidFill>
          <a:ln>
            <a:noFill/>
          </a:ln>
        </p:spPr>
        <p:txBody>
          <a:bodyPr spcFirstLastPara="1" wrap="square" lIns="121833" tIns="121833" rIns="121833" bIns="1218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01"/>
          <p:cNvSpPr txBox="1">
            <a:spLocks noGrp="1"/>
          </p:cNvSpPr>
          <p:nvPr>
            <p:ph type="title"/>
          </p:nvPr>
        </p:nvSpPr>
        <p:spPr>
          <a:xfrm>
            <a:off x="3238600" y="3428984"/>
            <a:ext cx="5714800" cy="7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21" name="Google Shape;721;p101"/>
          <p:cNvSpPr txBox="1">
            <a:spLocks noGrp="1"/>
          </p:cNvSpPr>
          <p:nvPr>
            <p:ph type="subTitle" idx="1"/>
          </p:nvPr>
        </p:nvSpPr>
        <p:spPr>
          <a:xfrm>
            <a:off x="4121933" y="4176984"/>
            <a:ext cx="3948000" cy="8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01"/>
          <p:cNvSpPr txBox="1">
            <a:spLocks noGrp="1"/>
          </p:cNvSpPr>
          <p:nvPr>
            <p:ph type="title" idx="2"/>
          </p:nvPr>
        </p:nvSpPr>
        <p:spPr>
          <a:xfrm>
            <a:off x="3709333" y="1679201"/>
            <a:ext cx="4773200" cy="1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82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A3E5-39BA-D7DC-C88E-D5DA739E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FEEAE-3118-73EB-304C-D001AB891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3D530-48A2-78B1-0ACB-D6F4FE98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3BF36-1E07-F592-4AA1-E6A80992C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6778-8249-6291-34FA-D258D503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49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B229-D632-B870-4B36-AC867C4C3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9BAFD-9637-AFBD-6E15-788714D84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D2820-9067-FFE0-98CE-8750FD4A7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DDE38-C5AA-3A48-40E8-2AF79627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58E8D-1C67-A4D0-F7AA-8F74715B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4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39CF-D867-480E-DC7F-F287F8E0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787B2-88C4-1A08-BA66-A21B3368A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28CD2-B435-AAD5-EAD0-1F2889C46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1341A-3A0B-7CC4-5F76-531BC7A7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0F227-D477-F673-5578-6354A10DE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D8FC4-D364-AF15-CADC-2CFBC897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4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213F-13A8-3241-3968-E5DDC3E2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F193F-E83B-5AF8-A137-405C494D8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E9D73-BF57-D45D-889B-459286C8D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D527FD-8341-2C4D-40D2-0AC16C60B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00F0EF-8701-8C1C-FF39-BDB1BC9228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89F2B-F00E-3013-308F-362D56CB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CFB10-3863-E6C7-EB1B-EC7C37A7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B3E1C2-2B4B-82B6-0481-2548A012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9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A491C-C042-5ED9-DF4D-9056BFD9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CD48E-374F-510E-6F14-FE5C1CF2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B9BDD-51B5-ECC4-09CC-5DF0DA54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F59CA-9469-3777-9D41-D26737F1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0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FE57E-D3E0-8C75-7866-74DEE69B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75FC6-0F3C-D6E6-8282-57D1D612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0D43C-82E5-0A9C-54A6-F7A5A74C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35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EFCF9-4FBA-D3F3-3AE0-BF1C468A5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A64A0-6404-BA03-2797-32C575C04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3A07D-2E27-99DD-8F21-5A1394112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377C1-DE17-129E-BC38-8887354B2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2ED15-F6CE-2827-DFE3-E59D480B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87D1F-A4A5-86B9-586F-0B6D8AA9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3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807E-2729-4E6C-56EC-E018D296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C541C-4A91-823F-9F06-F5DAA69A6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084DD-381C-E356-A39C-9DC7B2C4D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56396-6189-54AB-9DDF-E5825750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0D6C2-B6F6-BC1F-8C81-C7E0EA6A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15463-A5A1-EF80-2EFD-520DAF05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6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AF7F7D-C90E-AD32-6558-149E7F8F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FC860-AA4A-B8E5-F45B-C9A17C037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D1A07-0B15-6051-80CC-957F892B8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AAD0F-E773-4B09-9F18-FE5DDFE0B6A7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C7E1C-802C-5B55-AA75-3D26A326A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4D7BD-2411-FEA7-029D-D6234D944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2EA8B-0A26-4A2A-9279-406836603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hyperlink" Target="mailto:bachthom.dongquan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mailto:thanhholht@gmail.com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5" y="1240"/>
            <a:ext cx="12187592" cy="6855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1"/>
          <p:cNvSpPr/>
          <p:nvPr/>
        </p:nvSpPr>
        <p:spPr>
          <a:xfrm>
            <a:off x="1381760" y="1262159"/>
            <a:ext cx="9428480" cy="205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000000"/>
              </a:buClr>
              <a:buSzPts val="5000"/>
            </a:pPr>
            <a:r>
              <a:rPr lang="en-US" sz="6667" b="1" dirty="0" err="1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6667" b="1" dirty="0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67" b="1" dirty="0" err="1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6667" b="1" dirty="0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67" b="1" dirty="0" err="1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6667" b="1" dirty="0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67" b="1" dirty="0" err="1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6667" b="1" dirty="0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67" b="1" dirty="0" err="1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6667" b="1" dirty="0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67" b="1" dirty="0" err="1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6667" b="1" dirty="0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67" b="1" dirty="0" err="1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6667" b="1" dirty="0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67" b="1" dirty="0" err="1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6667" b="1" dirty="0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67" b="1" dirty="0" err="1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6667" b="1" dirty="0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667" b="1" dirty="0" err="1">
                <a:solidFill>
                  <a:srgbClr val="7CAE6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sinh</a:t>
            </a:r>
            <a:endParaRPr sz="6667" b="1" dirty="0">
              <a:solidFill>
                <a:srgbClr val="7CAE6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3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50519"/>
            <a:ext cx="12190992" cy="430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33" y="1104801"/>
            <a:ext cx="11906535" cy="160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873" y="274867"/>
            <a:ext cx="1641720" cy="227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3"/>
          <p:cNvSpPr/>
          <p:nvPr/>
        </p:nvSpPr>
        <p:spPr>
          <a:xfrm>
            <a:off x="4337180" y="1604556"/>
            <a:ext cx="2268693" cy="2347629"/>
          </a:xfrm>
          <a:custGeom>
            <a:avLst/>
            <a:gdLst/>
            <a:ahLst/>
            <a:cxnLst/>
            <a:rect l="l" t="t" r="r" b="b"/>
            <a:pathLst>
              <a:path w="1098550" h="1136650" extrusionOk="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 cap="flat" cmpd="sng">
            <a:solidFill>
              <a:srgbClr val="7CCD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"/>
          <p:cNvSpPr/>
          <p:nvPr/>
        </p:nvSpPr>
        <p:spPr>
          <a:xfrm rot="588792">
            <a:off x="2824205" y="3308330"/>
            <a:ext cx="4564596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algn="ctr">
              <a:buClr>
                <a:srgbClr val="000000"/>
              </a:buClr>
              <a:buSzPts val="3300"/>
            </a:pPr>
            <a:r>
              <a:rPr lang="en-US" sz="4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sz="44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4" name="Google Shape;1144;p3"/>
          <p:cNvSpPr/>
          <p:nvPr/>
        </p:nvSpPr>
        <p:spPr>
          <a:xfrm>
            <a:off x="5025685" y="1408949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4267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4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" name="Google Shape;143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45" y="0"/>
            <a:ext cx="12187592" cy="6855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p16"/>
          <p:cNvSpPr/>
          <p:nvPr/>
        </p:nvSpPr>
        <p:spPr>
          <a:xfrm>
            <a:off x="2688875" y="1235151"/>
            <a:ext cx="9428480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it-IT" sz="4400" i="1" dirty="0"/>
              <a:t>Hãy trình bày ý kiến của em về hiện tượng học sinh sùng tiếng nước ngoài trong giao tiếp hằng ngày của giới trẻ hiện nay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3" name="Google Shape;5673;p80"/>
          <p:cNvGrpSpPr/>
          <p:nvPr/>
        </p:nvGrpSpPr>
        <p:grpSpPr>
          <a:xfrm>
            <a:off x="5559400" y="1514000"/>
            <a:ext cx="5923197" cy="1294000"/>
            <a:chOff x="4169550" y="1135500"/>
            <a:chExt cx="4442398" cy="970500"/>
          </a:xfrm>
        </p:grpSpPr>
        <p:sp>
          <p:nvSpPr>
            <p:cNvPr id="5674" name="Google Shape;5674;p80"/>
            <p:cNvSpPr/>
            <p:nvPr/>
          </p:nvSpPr>
          <p:spPr>
            <a:xfrm>
              <a:off x="4571999" y="1301100"/>
              <a:ext cx="4039949" cy="804900"/>
            </a:xfrm>
            <a:prstGeom prst="homePlate">
              <a:avLst>
                <a:gd name="adj" fmla="val 50000"/>
              </a:avLst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75" name="Google Shape;5675;p80"/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76" name="Google Shape;5676;p80"/>
            <p:cNvSpPr/>
            <p:nvPr/>
          </p:nvSpPr>
          <p:spPr>
            <a:xfrm>
              <a:off x="4169550" y="1135500"/>
              <a:ext cx="804900" cy="804900"/>
            </a:xfrm>
            <a:prstGeom prst="rect">
              <a:avLst/>
            </a:prstGeom>
            <a:solidFill>
              <a:srgbClr val="CCC0D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677" name="Google Shape;5677;p80"/>
          <p:cNvGrpSpPr/>
          <p:nvPr/>
        </p:nvGrpSpPr>
        <p:grpSpPr>
          <a:xfrm>
            <a:off x="709409" y="2746473"/>
            <a:ext cx="5923201" cy="1301995"/>
            <a:chOff x="532049" y="2059854"/>
            <a:chExt cx="4442401" cy="976496"/>
          </a:xfrm>
        </p:grpSpPr>
        <p:sp>
          <p:nvSpPr>
            <p:cNvPr id="5678" name="Google Shape;5678;p80"/>
            <p:cNvSpPr/>
            <p:nvPr/>
          </p:nvSpPr>
          <p:spPr>
            <a:xfrm flipH="1">
              <a:off x="532049" y="2231450"/>
              <a:ext cx="4039951" cy="804900"/>
            </a:xfrm>
            <a:prstGeom prst="homePlate">
              <a:avLst>
                <a:gd name="adj" fmla="val 50000"/>
              </a:avLst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79" name="Google Shape;5679;p80"/>
            <p:cNvSpPr/>
            <p:nvPr/>
          </p:nvSpPr>
          <p:spPr>
            <a:xfrm rot="10800000">
              <a:off x="4170300" y="2864750"/>
              <a:ext cx="401700" cy="1716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80" name="Google Shape;5680;p80"/>
            <p:cNvSpPr/>
            <p:nvPr/>
          </p:nvSpPr>
          <p:spPr>
            <a:xfrm>
              <a:off x="4169550" y="2059854"/>
              <a:ext cx="804900" cy="804900"/>
            </a:xfrm>
            <a:prstGeom prst="rect">
              <a:avLst/>
            </a:prstGeom>
            <a:solidFill>
              <a:srgbClr val="FBD4B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681" name="Google Shape;5681;p80"/>
          <p:cNvGrpSpPr/>
          <p:nvPr/>
        </p:nvGrpSpPr>
        <p:grpSpPr>
          <a:xfrm>
            <a:off x="5559403" y="3978948"/>
            <a:ext cx="5923196" cy="1302021"/>
            <a:chOff x="4169550" y="2984209"/>
            <a:chExt cx="4442397" cy="976516"/>
          </a:xfrm>
        </p:grpSpPr>
        <p:sp>
          <p:nvSpPr>
            <p:cNvPr id="5682" name="Google Shape;5682;p80"/>
            <p:cNvSpPr/>
            <p:nvPr/>
          </p:nvSpPr>
          <p:spPr>
            <a:xfrm>
              <a:off x="4571999" y="3155825"/>
              <a:ext cx="4039948" cy="8049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83" name="Google Shape;5683;p80"/>
            <p:cNvSpPr/>
            <p:nvPr/>
          </p:nvSpPr>
          <p:spPr>
            <a:xfrm rot="10800000" flipH="1">
              <a:off x="4572000" y="3789113"/>
              <a:ext cx="401700" cy="171600"/>
            </a:xfrm>
            <a:prstGeom prst="rtTriangle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84" name="Google Shape;5684;p80"/>
            <p:cNvSpPr/>
            <p:nvPr/>
          </p:nvSpPr>
          <p:spPr>
            <a:xfrm>
              <a:off x="4169550" y="2984209"/>
              <a:ext cx="804900" cy="804900"/>
            </a:xfrm>
            <a:prstGeom prst="rect">
              <a:avLst/>
            </a:prstGeom>
            <a:solidFill>
              <a:srgbClr val="93B3D7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685" name="Google Shape;5685;p80"/>
          <p:cNvGrpSpPr/>
          <p:nvPr/>
        </p:nvGrpSpPr>
        <p:grpSpPr>
          <a:xfrm>
            <a:off x="709409" y="5211429"/>
            <a:ext cx="5923201" cy="1302015"/>
            <a:chOff x="532049" y="3908564"/>
            <a:chExt cx="4442401" cy="976511"/>
          </a:xfrm>
        </p:grpSpPr>
        <p:sp>
          <p:nvSpPr>
            <p:cNvPr id="5686" name="Google Shape;5686;p80"/>
            <p:cNvSpPr/>
            <p:nvPr/>
          </p:nvSpPr>
          <p:spPr>
            <a:xfrm flipH="1">
              <a:off x="532049" y="4080175"/>
              <a:ext cx="4039951" cy="804900"/>
            </a:xfrm>
            <a:prstGeom prst="homePlate">
              <a:avLst>
                <a:gd name="adj" fmla="val 50000"/>
              </a:avLst>
            </a:prstGeom>
            <a:solidFill>
              <a:srgbClr val="20B7A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87" name="Google Shape;5687;p80"/>
            <p:cNvSpPr/>
            <p:nvPr/>
          </p:nvSpPr>
          <p:spPr>
            <a:xfrm rot="10800000">
              <a:off x="4170300" y="4713475"/>
              <a:ext cx="401700" cy="171600"/>
            </a:xfrm>
            <a:prstGeom prst="rtTriangle">
              <a:avLst/>
            </a:prstGeom>
            <a:solidFill>
              <a:srgbClr val="1F9B8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88" name="Google Shape;5688;p80"/>
            <p:cNvSpPr/>
            <p:nvPr/>
          </p:nvSpPr>
          <p:spPr>
            <a:xfrm>
              <a:off x="4169550" y="3908564"/>
              <a:ext cx="804900" cy="804900"/>
            </a:xfrm>
            <a:prstGeom prst="rect">
              <a:avLst/>
            </a:prstGeom>
            <a:solidFill>
              <a:srgbClr val="00DEBA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689" name="Google Shape;5689;p80"/>
          <p:cNvSpPr txBox="1"/>
          <p:nvPr/>
        </p:nvSpPr>
        <p:spPr>
          <a:xfrm>
            <a:off x="6953312" y="1965144"/>
            <a:ext cx="4211085" cy="9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/>
          <a:p>
            <a:pPr lvl="0" algn="just">
              <a:buClr>
                <a:srgbClr val="FFC864"/>
              </a:buClr>
              <a:buSzPts val="1100"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it-IT" sz="3200" dirty="0">
              <a:solidFill>
                <a:srgbClr val="2E4E5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690" name="Google Shape;5690;p80"/>
          <p:cNvSpPr txBox="1"/>
          <p:nvPr/>
        </p:nvSpPr>
        <p:spPr>
          <a:xfrm>
            <a:off x="6853474" y="4149080"/>
            <a:ext cx="4067071" cy="9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/>
          <a:p>
            <a:pPr algn="just">
              <a:spcAft>
                <a:spcPts val="2844"/>
              </a:spcAft>
              <a:buClr>
                <a:srgbClr val="2E4E50"/>
              </a:buClr>
              <a:buSzPts val="2000"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nói và nghe </a:t>
            </a:r>
            <a:endParaRPr lang="it-IT" sz="32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691" name="Google Shape;5691;p80"/>
          <p:cNvSpPr txBox="1"/>
          <p:nvPr/>
        </p:nvSpPr>
        <p:spPr>
          <a:xfrm>
            <a:off x="1127448" y="2924953"/>
            <a:ext cx="4536504" cy="116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7" tIns="121867" rIns="121867" bIns="121867" anchor="t" anchorCtr="0">
            <a:noAutofit/>
          </a:bodyPr>
          <a:lstStyle/>
          <a:p>
            <a:pPr lvl="0">
              <a:buClr>
                <a:srgbClr val="2E4E50"/>
              </a:buClr>
              <a:buSzPts val="2000"/>
            </a:pP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và củng cố lại dàn ý đã lập phần viết</a:t>
            </a:r>
            <a:endParaRPr lang="it-IT" sz="3200" dirty="0">
              <a:solidFill>
                <a:srgbClr val="2E4E5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692" name="Google Shape;5692;p80"/>
          <p:cNvSpPr txBox="1">
            <a:spLocks noGrp="1"/>
          </p:cNvSpPr>
          <p:nvPr>
            <p:ph type="body" idx="4294967295"/>
          </p:nvPr>
        </p:nvSpPr>
        <p:spPr>
          <a:xfrm>
            <a:off x="1050459" y="5595776"/>
            <a:ext cx="4400760" cy="121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7" tIns="121867" rIns="121867" bIns="121867" rtlCol="0" anchor="t" anchorCtr="0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1700"/>
              <a:buNone/>
            </a:pP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Kiểm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tra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giá</a:t>
            </a:r>
            <a:endParaRPr sz="3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93" name="Google Shape;5693;p80"/>
          <p:cNvSpPr txBox="1">
            <a:spLocks noGrp="1"/>
          </p:cNvSpPr>
          <p:nvPr>
            <p:ph type="title"/>
          </p:nvPr>
        </p:nvSpPr>
        <p:spPr>
          <a:xfrm>
            <a:off x="709399" y="305800"/>
            <a:ext cx="10773200" cy="64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7" tIns="121867" rIns="121867" bIns="121867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ts val="3300"/>
            </a:pPr>
            <a:r>
              <a:rPr lang="en-US" sz="4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</a:t>
            </a:r>
            <a:r>
              <a:rPr lang="en-US" sz="4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</a:t>
            </a:r>
            <a:endParaRPr sz="48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94" name="Google Shape;5694;p80"/>
          <p:cNvSpPr txBox="1">
            <a:spLocks noGrp="1"/>
          </p:cNvSpPr>
          <p:nvPr>
            <p:ph type="title"/>
          </p:nvPr>
        </p:nvSpPr>
        <p:spPr>
          <a:xfrm>
            <a:off x="5599600" y="1536017"/>
            <a:ext cx="992800" cy="9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7" tIns="121867" rIns="121867" bIns="121867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sz="4800" b="1" dirty="0">
                <a:latin typeface="Times New Roman"/>
                <a:ea typeface="Times New Roman"/>
                <a:cs typeface="Times New Roman"/>
                <a:sym typeface="Times New Roman"/>
              </a:rPr>
              <a:t>01</a:t>
            </a:r>
            <a:endParaRPr sz="4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95" name="Google Shape;5695;p80"/>
          <p:cNvSpPr txBox="1">
            <a:spLocks noGrp="1"/>
          </p:cNvSpPr>
          <p:nvPr>
            <p:ph type="title"/>
          </p:nvPr>
        </p:nvSpPr>
        <p:spPr>
          <a:xfrm>
            <a:off x="5586567" y="2819699"/>
            <a:ext cx="992800" cy="9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7" tIns="121867" rIns="121867" bIns="121867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sz="4800" b="1">
                <a:latin typeface="Times New Roman"/>
                <a:ea typeface="Times New Roman"/>
                <a:cs typeface="Times New Roman"/>
                <a:sym typeface="Times New Roman"/>
              </a:rPr>
              <a:t>02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96" name="Google Shape;5696;p80"/>
          <p:cNvSpPr txBox="1">
            <a:spLocks noGrp="1"/>
          </p:cNvSpPr>
          <p:nvPr>
            <p:ph type="title"/>
          </p:nvPr>
        </p:nvSpPr>
        <p:spPr>
          <a:xfrm>
            <a:off x="5599600" y="4032951"/>
            <a:ext cx="992800" cy="9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7" tIns="121867" rIns="121867" bIns="121867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sz="4800" b="1">
                <a:latin typeface="Times New Roman"/>
                <a:ea typeface="Times New Roman"/>
                <a:cs typeface="Times New Roman"/>
                <a:sym typeface="Times New Roman"/>
              </a:rPr>
              <a:t>03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97" name="Google Shape;5697;p80"/>
          <p:cNvSpPr txBox="1">
            <a:spLocks noGrp="1"/>
          </p:cNvSpPr>
          <p:nvPr>
            <p:ph type="title"/>
          </p:nvPr>
        </p:nvSpPr>
        <p:spPr>
          <a:xfrm>
            <a:off x="5599600" y="5265400"/>
            <a:ext cx="992800" cy="9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7" tIns="121867" rIns="121867" bIns="121867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sz="4800" b="1">
                <a:latin typeface="Times New Roman"/>
                <a:ea typeface="Times New Roman"/>
                <a:cs typeface="Times New Roman"/>
                <a:sym typeface="Times New Roman"/>
              </a:rPr>
              <a:t>04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95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oogle Shape;1461;p18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0" y="0"/>
            <a:ext cx="12231331" cy="69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873" y="274867"/>
            <a:ext cx="1641720" cy="227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phic 58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099" y="596900"/>
            <a:ext cx="11010900" cy="599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Google Shape;115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067857" y="1852705"/>
            <a:ext cx="8841443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solidFill>
                  <a:srgbClr val="FF0000"/>
                </a:solidFill>
                <a:latin typeface="Action Jackson" panose="00000400000000000000" pitchFamily="2" charset="0"/>
              </a:rPr>
              <a:t>HỌC SINH TRÌNH BÀY BÀI BÁO CÁO ĐÃ CHUẨN BỊ TẠI NHÀ</a:t>
            </a:r>
          </a:p>
        </p:txBody>
      </p:sp>
    </p:spTree>
    <p:extLst>
      <p:ext uri="{BB962C8B-B14F-4D97-AF65-F5344CB8AC3E}">
        <p14:creationId xmlns:p14="http://schemas.microsoft.com/office/powerpoint/2010/main" val="9939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p38"/>
          <p:cNvSpPr txBox="1">
            <a:spLocks noGrp="1"/>
          </p:cNvSpPr>
          <p:nvPr>
            <p:ph type="title"/>
          </p:nvPr>
        </p:nvSpPr>
        <p:spPr>
          <a:xfrm>
            <a:off x="751372" y="1790701"/>
            <a:ext cx="4664149" cy="2084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33" tIns="121833" rIns="121833" bIns="121833" rtlCol="0" anchor="ctr" anchorCtr="0">
            <a:noAutofit/>
          </a:bodyPr>
          <a:lstStyle/>
          <a:p>
            <a:pPr algn="ctr"/>
            <a:r>
              <a:rPr lang="en-US" sz="4800" dirty="0">
                <a:latin typeface="Times New Roman"/>
                <a:ea typeface="Times New Roman"/>
                <a:cs typeface="Times New Roman"/>
                <a:sym typeface="Times New Roman"/>
              </a:rPr>
              <a:t>PHIẾU </a:t>
            </a:r>
            <a:r>
              <a:rPr lang="en-US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đánh</a:t>
            </a:r>
            <a:r>
              <a:rPr lang="en-US" sz="4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giá</a:t>
            </a:r>
            <a:r>
              <a:rPr lang="en-US" sz="4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4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quả</a:t>
            </a:r>
            <a:r>
              <a:rPr lang="en-US" sz="4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48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dirty="0" err="1">
                <a:latin typeface="Times New Roman"/>
                <a:ea typeface="Times New Roman"/>
                <a:cs typeface="Times New Roman"/>
                <a:sym typeface="Times New Roman"/>
              </a:rPr>
              <a:t>cáo</a:t>
            </a:r>
            <a:endParaRPr sz="4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042" name="Google Shape;2042;p38"/>
          <p:cNvGrpSpPr/>
          <p:nvPr/>
        </p:nvGrpSpPr>
        <p:grpSpPr>
          <a:xfrm>
            <a:off x="1546781" y="4878671"/>
            <a:ext cx="1105377" cy="951147"/>
            <a:chOff x="1160070" y="3659001"/>
            <a:chExt cx="829033" cy="713360"/>
          </a:xfrm>
        </p:grpSpPr>
        <p:sp>
          <p:nvSpPr>
            <p:cNvPr id="2043" name="Google Shape;2043;p38"/>
            <p:cNvSpPr/>
            <p:nvPr/>
          </p:nvSpPr>
          <p:spPr>
            <a:xfrm rot="1067426">
              <a:off x="1186386" y="4085659"/>
              <a:ext cx="205599" cy="204439"/>
            </a:xfrm>
            <a:custGeom>
              <a:avLst/>
              <a:gdLst/>
              <a:ahLst/>
              <a:cxnLst/>
              <a:rect l="l" t="t" r="r" b="b"/>
              <a:pathLst>
                <a:path w="2126" h="2114" extrusionOk="0">
                  <a:moveTo>
                    <a:pt x="1099" y="0"/>
                  </a:moveTo>
                  <a:lnTo>
                    <a:pt x="915" y="184"/>
                  </a:lnTo>
                  <a:lnTo>
                    <a:pt x="18" y="2043"/>
                  </a:lnTo>
                  <a:cubicBezTo>
                    <a:pt x="0" y="2077"/>
                    <a:pt x="28" y="2113"/>
                    <a:pt x="62" y="2113"/>
                  </a:cubicBezTo>
                  <a:cubicBezTo>
                    <a:pt x="69" y="2113"/>
                    <a:pt x="76" y="2112"/>
                    <a:pt x="83" y="2108"/>
                  </a:cubicBezTo>
                  <a:lnTo>
                    <a:pt x="1941" y="1211"/>
                  </a:lnTo>
                  <a:lnTo>
                    <a:pt x="2125" y="1027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8"/>
            <p:cNvSpPr/>
            <p:nvPr/>
          </p:nvSpPr>
          <p:spPr>
            <a:xfrm rot="1067426">
              <a:off x="1168859" y="4197656"/>
              <a:ext cx="69339" cy="68372"/>
            </a:xfrm>
            <a:custGeom>
              <a:avLst/>
              <a:gdLst/>
              <a:ahLst/>
              <a:cxnLst/>
              <a:rect l="l" t="t" r="r" b="b"/>
              <a:pathLst>
                <a:path w="717" h="707" extrusionOk="0">
                  <a:moveTo>
                    <a:pt x="318" y="1"/>
                  </a:moveTo>
                  <a:lnTo>
                    <a:pt x="18" y="636"/>
                  </a:lnTo>
                  <a:cubicBezTo>
                    <a:pt x="0" y="670"/>
                    <a:pt x="28" y="706"/>
                    <a:pt x="62" y="706"/>
                  </a:cubicBezTo>
                  <a:cubicBezTo>
                    <a:pt x="69" y="706"/>
                    <a:pt x="76" y="705"/>
                    <a:pt x="83" y="701"/>
                  </a:cubicBezTo>
                  <a:lnTo>
                    <a:pt x="716" y="396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8"/>
            <p:cNvSpPr/>
            <p:nvPr/>
          </p:nvSpPr>
          <p:spPr>
            <a:xfrm rot="1067426">
              <a:off x="1344078" y="3732910"/>
              <a:ext cx="572312" cy="565542"/>
            </a:xfrm>
            <a:custGeom>
              <a:avLst/>
              <a:gdLst/>
              <a:ahLst/>
              <a:cxnLst/>
              <a:rect l="l" t="t" r="r" b="b"/>
              <a:pathLst>
                <a:path w="5918" h="5848" extrusionOk="0">
                  <a:moveTo>
                    <a:pt x="5121" y="1"/>
                  </a:moveTo>
                  <a:cubicBezTo>
                    <a:pt x="4935" y="1"/>
                    <a:pt x="4749" y="72"/>
                    <a:pt x="4607" y="214"/>
                  </a:cubicBezTo>
                  <a:lnTo>
                    <a:pt x="1" y="4820"/>
                  </a:lnTo>
                  <a:lnTo>
                    <a:pt x="1027" y="5847"/>
                  </a:lnTo>
                  <a:lnTo>
                    <a:pt x="5634" y="1240"/>
                  </a:lnTo>
                  <a:cubicBezTo>
                    <a:pt x="5918" y="957"/>
                    <a:pt x="5918" y="497"/>
                    <a:pt x="5634" y="214"/>
                  </a:cubicBezTo>
                  <a:cubicBezTo>
                    <a:pt x="5492" y="72"/>
                    <a:pt x="5307" y="1"/>
                    <a:pt x="5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8"/>
            <p:cNvSpPr/>
            <p:nvPr/>
          </p:nvSpPr>
          <p:spPr>
            <a:xfrm rot="1067426">
              <a:off x="1753553" y="3845677"/>
              <a:ext cx="137131" cy="137227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391" y="1"/>
                  </a:moveTo>
                  <a:lnTo>
                    <a:pt x="1" y="391"/>
                  </a:lnTo>
                  <a:lnTo>
                    <a:pt x="1028" y="1418"/>
                  </a:lnTo>
                  <a:lnTo>
                    <a:pt x="1418" y="102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8"/>
            <p:cNvSpPr/>
            <p:nvPr/>
          </p:nvSpPr>
          <p:spPr>
            <a:xfrm rot="1067426">
              <a:off x="1803689" y="3804840"/>
              <a:ext cx="165176" cy="158309"/>
            </a:xfrm>
            <a:custGeom>
              <a:avLst/>
              <a:gdLst/>
              <a:ahLst/>
              <a:cxnLst/>
              <a:rect l="l" t="t" r="r" b="b"/>
              <a:pathLst>
                <a:path w="1708" h="1637" extrusionOk="0">
                  <a:moveTo>
                    <a:pt x="911" y="1"/>
                  </a:moveTo>
                  <a:cubicBezTo>
                    <a:pt x="725" y="1"/>
                    <a:pt x="539" y="72"/>
                    <a:pt x="397" y="214"/>
                  </a:cubicBezTo>
                  <a:lnTo>
                    <a:pt x="0" y="611"/>
                  </a:lnTo>
                  <a:lnTo>
                    <a:pt x="1027" y="1637"/>
                  </a:lnTo>
                  <a:lnTo>
                    <a:pt x="1424" y="1240"/>
                  </a:lnTo>
                  <a:cubicBezTo>
                    <a:pt x="1708" y="957"/>
                    <a:pt x="1708" y="497"/>
                    <a:pt x="1424" y="214"/>
                  </a:cubicBezTo>
                  <a:cubicBezTo>
                    <a:pt x="1282" y="72"/>
                    <a:pt x="1097" y="1"/>
                    <a:pt x="9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8"/>
            <p:cNvSpPr/>
            <p:nvPr/>
          </p:nvSpPr>
          <p:spPr>
            <a:xfrm rot="1067426">
              <a:off x="1364856" y="3844652"/>
              <a:ext cx="402591" cy="402494"/>
            </a:xfrm>
            <a:custGeom>
              <a:avLst/>
              <a:gdLst/>
              <a:ahLst/>
              <a:cxnLst/>
              <a:rect l="l" t="t" r="r" b="b"/>
              <a:pathLst>
                <a:path w="4163" h="4162" extrusionOk="0">
                  <a:moveTo>
                    <a:pt x="3819" y="1"/>
                  </a:moveTo>
                  <a:lnTo>
                    <a:pt x="0" y="3820"/>
                  </a:lnTo>
                  <a:lnTo>
                    <a:pt x="343" y="4162"/>
                  </a:lnTo>
                  <a:lnTo>
                    <a:pt x="4162" y="343"/>
                  </a:lnTo>
                  <a:lnTo>
                    <a:pt x="38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49" name="Google Shape;204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8024" y="977844"/>
            <a:ext cx="5754245" cy="400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oogle Shape;205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9181" y="3918937"/>
            <a:ext cx="5206720" cy="82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1" name="Google Shape;2051;p38"/>
          <p:cNvGrpSpPr/>
          <p:nvPr/>
        </p:nvGrpSpPr>
        <p:grpSpPr>
          <a:xfrm>
            <a:off x="4932605" y="3113948"/>
            <a:ext cx="1175688" cy="1165080"/>
            <a:chOff x="6152209" y="3849043"/>
            <a:chExt cx="1200395" cy="1189564"/>
          </a:xfrm>
        </p:grpSpPr>
        <p:pic>
          <p:nvPicPr>
            <p:cNvPr id="2052" name="Google Shape;2052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65005" y="3849043"/>
              <a:ext cx="687599" cy="964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3" name="Google Shape;2053;p3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90876" y="4213645"/>
              <a:ext cx="676088" cy="632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4" name="Google Shape;2054;p3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52209" y="4366355"/>
              <a:ext cx="1004874" cy="6722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5" name="Google Shape;2055;p38"/>
          <p:cNvGrpSpPr/>
          <p:nvPr/>
        </p:nvGrpSpPr>
        <p:grpSpPr>
          <a:xfrm>
            <a:off x="10388641" y="3086173"/>
            <a:ext cx="1104807" cy="1217059"/>
            <a:chOff x="13421242" y="350168"/>
            <a:chExt cx="1095699" cy="1207025"/>
          </a:xfrm>
        </p:grpSpPr>
        <p:pic>
          <p:nvPicPr>
            <p:cNvPr id="2056" name="Google Shape;2056;p3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495305" y="875878"/>
              <a:ext cx="1021636" cy="681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7" name="Google Shape;2057;p3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438077" y="627702"/>
              <a:ext cx="789425" cy="7711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8" name="Google Shape;2058;p3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421242" y="350168"/>
              <a:ext cx="660227" cy="1037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9" name="Google Shape;2059;p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52704" y="988989"/>
            <a:ext cx="799217" cy="236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060;p3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61099" y="2775375"/>
            <a:ext cx="2428164" cy="160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2061;p3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680729" y="3787607"/>
            <a:ext cx="2420507" cy="5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Google Shape;2062;p3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816488" y="3336417"/>
            <a:ext cx="2148992" cy="50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Google Shape;2063;p3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193567" y="1184927"/>
            <a:ext cx="2603964" cy="162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4" name="Google Shape;2064;p3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036986" y="3182241"/>
            <a:ext cx="1413767" cy="153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5" name="Google Shape;2065;p3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6643496" y="1893201"/>
            <a:ext cx="1363320" cy="2314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50"/>
          <p:cNvPicPr/>
          <p:nvPr/>
        </p:nvPicPr>
        <p:blipFill rotWithShape="1">
          <a:blip r:embed="rId3"/>
          <a:srcRect b="2519"/>
          <a:stretch/>
        </p:blipFill>
        <p:spPr bwMode="auto">
          <a:xfrm>
            <a:off x="1460501" y="482600"/>
            <a:ext cx="9029700" cy="576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4"/>
          <p:cNvPicPr/>
          <p:nvPr/>
        </p:nvPicPr>
        <p:blipFill>
          <a:blip r:embed="rId3"/>
          <a:stretch>
            <a:fillRect/>
          </a:stretch>
        </p:blipFill>
        <p:spPr>
          <a:xfrm>
            <a:off x="1625599" y="596900"/>
            <a:ext cx="93091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63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1" name="Google Shape;2591;p50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Google Shape;259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50519"/>
            <a:ext cx="12190992" cy="430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3" name="Google Shape;2593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33" y="1104801"/>
            <a:ext cx="11906535" cy="160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Google Shape;2594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873" y="274867"/>
            <a:ext cx="1641720" cy="2275652"/>
          </a:xfrm>
          <a:prstGeom prst="rect">
            <a:avLst/>
          </a:prstGeom>
          <a:noFill/>
          <a:ln>
            <a:noFill/>
          </a:ln>
        </p:spPr>
      </p:pic>
      <p:sp>
        <p:nvSpPr>
          <p:cNvPr id="2595" name="Google Shape;2595;p50"/>
          <p:cNvSpPr/>
          <p:nvPr/>
        </p:nvSpPr>
        <p:spPr>
          <a:xfrm>
            <a:off x="4337180" y="1604556"/>
            <a:ext cx="2268693" cy="2347629"/>
          </a:xfrm>
          <a:custGeom>
            <a:avLst/>
            <a:gdLst/>
            <a:ahLst/>
            <a:cxnLst/>
            <a:rect l="l" t="t" r="r" b="b"/>
            <a:pathLst>
              <a:path w="1098550" h="1136650" extrusionOk="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 cap="flat" cmpd="sng">
            <a:solidFill>
              <a:srgbClr val="7CCD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6" name="Google Shape;2596;p50"/>
          <p:cNvSpPr/>
          <p:nvPr/>
        </p:nvSpPr>
        <p:spPr>
          <a:xfrm rot="588792">
            <a:off x="3486622" y="3336611"/>
            <a:ext cx="356676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algn="ctr">
              <a:buClr>
                <a:srgbClr val="000000"/>
              </a:buClr>
              <a:buSzPts val="3300"/>
            </a:pPr>
            <a:r>
              <a:rPr lang="en-US" sz="4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 QUẢ</a:t>
            </a:r>
          </a:p>
        </p:txBody>
      </p:sp>
      <p:sp>
        <p:nvSpPr>
          <p:cNvPr id="2597" name="Google Shape;2597;p50"/>
          <p:cNvSpPr/>
          <p:nvPr/>
        </p:nvSpPr>
        <p:spPr>
          <a:xfrm>
            <a:off x="5025685" y="1408949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4267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91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1" name="Google Shape;2591;p50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Google Shape;259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50519"/>
            <a:ext cx="12190992" cy="430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3" name="Google Shape;2593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33" y="1104801"/>
            <a:ext cx="11906535" cy="160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Google Shape;2594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873" y="274867"/>
            <a:ext cx="1641720" cy="2275652"/>
          </a:xfrm>
          <a:prstGeom prst="rect">
            <a:avLst/>
          </a:prstGeom>
          <a:noFill/>
          <a:ln>
            <a:noFill/>
          </a:ln>
        </p:spPr>
      </p:pic>
      <p:sp>
        <p:nvSpPr>
          <p:cNvPr id="2595" name="Google Shape;2595;p50"/>
          <p:cNvSpPr/>
          <p:nvPr/>
        </p:nvSpPr>
        <p:spPr>
          <a:xfrm>
            <a:off x="4337180" y="1604556"/>
            <a:ext cx="2268693" cy="2347629"/>
          </a:xfrm>
          <a:custGeom>
            <a:avLst/>
            <a:gdLst/>
            <a:ahLst/>
            <a:cxnLst/>
            <a:rect l="l" t="t" r="r" b="b"/>
            <a:pathLst>
              <a:path w="1098550" h="1136650" extrusionOk="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 cap="flat" cmpd="sng">
            <a:solidFill>
              <a:srgbClr val="7CCD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6" name="Google Shape;2596;p50"/>
          <p:cNvSpPr/>
          <p:nvPr/>
        </p:nvSpPr>
        <p:spPr>
          <a:xfrm rot="588792">
            <a:off x="3486622" y="3336611"/>
            <a:ext cx="356676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algn="ctr">
              <a:buClr>
                <a:srgbClr val="000000"/>
              </a:buClr>
              <a:buSzPts val="3300"/>
            </a:pPr>
            <a:r>
              <a:rPr lang="en-US" sz="4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TRAO THƯỞNG</a:t>
            </a:r>
            <a:endParaRPr sz="44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7" name="Google Shape;2597;p50"/>
          <p:cNvSpPr/>
          <p:nvPr/>
        </p:nvSpPr>
        <p:spPr>
          <a:xfrm>
            <a:off x="5025685" y="1408949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4267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5" y="1240"/>
            <a:ext cx="12187592" cy="6855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68301" y="76752"/>
            <a:ext cx="11595100" cy="5317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it-IT" sz="4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– NGHE</a:t>
            </a:r>
            <a:endParaRPr lang="en-US" sz="4800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585" algn="ctr">
              <a:lnSpc>
                <a:spcPct val="150000"/>
              </a:lnSpc>
              <a:spcBef>
                <a:spcPts val="800"/>
              </a:spcBef>
            </a:pPr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 BÀY Ý KIẾN ĐÁNH GIÁ, BÌNH LUẬN VỀ MỘT HIỆN TƯỢNG ĐỜI SỐNG</a:t>
            </a:r>
            <a:endParaRPr lang="en-US" sz="4800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585" algn="ctr">
              <a:lnSpc>
                <a:spcPct val="120000"/>
              </a:lnSpc>
            </a:pPr>
            <a:r>
              <a:rPr lang="en-US" sz="5333" b="1" dirty="0">
                <a:solidFill>
                  <a:srgbClr val="00B0F0"/>
                </a:solidFill>
                <a:latin typeface="Snap ITC" panose="04040A07060A02020202" pitchFamily="82" charset="0"/>
                <a:ea typeface="Calibri" panose="020F0502020204030204" pitchFamily="34" charset="0"/>
              </a:rPr>
              <a:t> </a:t>
            </a:r>
            <a:endParaRPr lang="en-US" sz="5333" dirty="0">
              <a:solidFill>
                <a:srgbClr val="00B0F0"/>
              </a:solidFill>
              <a:latin typeface="Snap ITC" panose="04040A07060A02020202" pitchFamily="8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SzPts val="1400"/>
            </a:pPr>
            <a:r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2021/8/20</a:t>
            </a: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SzPts val="1400"/>
            </a:pP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SzPts val="900"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900"/>
              </a:pPr>
              <a:t>3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0" name="Google Shape;1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68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39623"/>
            <a:ext cx="1123156" cy="8269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5"/>
          <p:cNvSpPr/>
          <p:nvPr/>
        </p:nvSpPr>
        <p:spPr>
          <a:xfrm>
            <a:off x="1192982" y="465520"/>
            <a:ext cx="3451391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2400" cap="small">
                <a:solidFill>
                  <a:srgbClr val="68C5C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防火灾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3" name="Google Shape;116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1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5" descr="F:\未标题-1.png"/>
          <p:cNvPicPr preferRelativeResize="0"/>
          <p:nvPr/>
        </p:nvPicPr>
        <p:blipFill rotWithShape="1">
          <a:blip r:embed="rId6">
            <a:alphaModFix/>
          </a:blip>
          <a:srcRect l="37896" t="6753" r="24206" b="21990"/>
          <a:stretch/>
        </p:blipFill>
        <p:spPr>
          <a:xfrm>
            <a:off x="293217" y="4217005"/>
            <a:ext cx="2033391" cy="242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" descr="F:\未标题-1.png"/>
          <p:cNvPicPr preferRelativeResize="0"/>
          <p:nvPr/>
        </p:nvPicPr>
        <p:blipFill rotWithShape="1">
          <a:blip r:embed="rId7">
            <a:alphaModFix/>
          </a:blip>
          <a:srcRect l="21948" t="33508" r="27864" b="19893"/>
          <a:stretch/>
        </p:blipFill>
        <p:spPr>
          <a:xfrm>
            <a:off x="56142" y="942255"/>
            <a:ext cx="1465335" cy="136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" descr="F:\未标题-1.png"/>
          <p:cNvPicPr preferRelativeResize="0"/>
          <p:nvPr/>
        </p:nvPicPr>
        <p:blipFill rotWithShape="1">
          <a:blip r:embed="rId8">
            <a:alphaModFix/>
          </a:blip>
          <a:srcRect l="21948" t="33508" r="27864" b="19893"/>
          <a:stretch/>
        </p:blipFill>
        <p:spPr>
          <a:xfrm>
            <a:off x="10669112" y="2065499"/>
            <a:ext cx="603073" cy="5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5" descr="F:\未标题-1.png"/>
          <p:cNvPicPr preferRelativeResize="0"/>
          <p:nvPr/>
        </p:nvPicPr>
        <p:blipFill rotWithShape="1">
          <a:blip r:embed="rId9">
            <a:alphaModFix/>
          </a:blip>
          <a:srcRect l="21948" t="33508" r="27864" b="19893"/>
          <a:stretch/>
        </p:blipFill>
        <p:spPr>
          <a:xfrm>
            <a:off x="8119855" y="653615"/>
            <a:ext cx="759499" cy="70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5" descr="F:\未标题-1.png"/>
          <p:cNvPicPr preferRelativeResize="0"/>
          <p:nvPr/>
        </p:nvPicPr>
        <p:blipFill rotWithShape="1">
          <a:blip r:embed="rId8">
            <a:alphaModFix/>
          </a:blip>
          <a:srcRect l="21948" t="33508" r="27864" b="19893"/>
          <a:stretch/>
        </p:blipFill>
        <p:spPr>
          <a:xfrm>
            <a:off x="11285853" y="623179"/>
            <a:ext cx="603073" cy="5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9213975" y="1023282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1788795" y="795418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561847" y="2947942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" descr="F:\未标题-1.png"/>
          <p:cNvPicPr preferRelativeResize="0"/>
          <p:nvPr/>
        </p:nvPicPr>
        <p:blipFill rotWithShape="1">
          <a:blip r:embed="rId9">
            <a:alphaModFix/>
          </a:blip>
          <a:srcRect l="21948" t="33508" r="27864" b="19893"/>
          <a:stretch/>
        </p:blipFill>
        <p:spPr>
          <a:xfrm>
            <a:off x="4666979" y="5532355"/>
            <a:ext cx="825540" cy="76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5" descr="F:\未标题-1.png"/>
          <p:cNvPicPr preferRelativeResize="0"/>
          <p:nvPr/>
        </p:nvPicPr>
        <p:blipFill rotWithShape="1">
          <a:blip r:embed="rId8">
            <a:alphaModFix/>
          </a:blip>
          <a:srcRect l="21948" t="33508" r="27864" b="19893"/>
          <a:stretch/>
        </p:blipFill>
        <p:spPr>
          <a:xfrm>
            <a:off x="11393722" y="4300901"/>
            <a:ext cx="603073" cy="5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10940227" y="3668174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6364880" y="4960749"/>
            <a:ext cx="453368" cy="4209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088F56-3946-BF78-8133-D3638D971995}"/>
              </a:ext>
            </a:extLst>
          </p:cNvPr>
          <p:cNvSpPr txBox="1"/>
          <p:nvPr/>
        </p:nvSpPr>
        <p:spPr>
          <a:xfrm>
            <a:off x="1911383" y="1956093"/>
            <a:ext cx="9028844" cy="3156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 viên soạn: Trần Thị Thanh, trường THPT Lê Hữu Trác, CưM’gar, Đắk Lắk.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SĐT: 0946956679; Gmail: </a:t>
            </a:r>
            <a:r>
              <a:rPr lang="it-IT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1"/>
              </a:rPr>
              <a:t>thanhholht@gmail.com</a:t>
            </a: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Bạch Thị Thơm, trường THPT Đồng Quan, Phú Xuyên, Hà Nội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SĐT: 0965391428, Gmail: </a:t>
            </a:r>
            <a:r>
              <a:rPr lang="it-IT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2"/>
              </a:rPr>
              <a:t>bachthom.dongquan@gmail.com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3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50519"/>
            <a:ext cx="12190992" cy="430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33" y="1104801"/>
            <a:ext cx="11906535" cy="160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873" y="274867"/>
            <a:ext cx="1641720" cy="227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3"/>
          <p:cNvSpPr/>
          <p:nvPr/>
        </p:nvSpPr>
        <p:spPr>
          <a:xfrm>
            <a:off x="4337180" y="1604556"/>
            <a:ext cx="2268693" cy="2347629"/>
          </a:xfrm>
          <a:custGeom>
            <a:avLst/>
            <a:gdLst/>
            <a:ahLst/>
            <a:cxnLst/>
            <a:rect l="l" t="t" r="r" b="b"/>
            <a:pathLst>
              <a:path w="1098550" h="1136650" extrusionOk="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 cap="flat" cmpd="sng">
            <a:solidFill>
              <a:srgbClr val="7CCD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"/>
          <p:cNvSpPr/>
          <p:nvPr/>
        </p:nvSpPr>
        <p:spPr>
          <a:xfrm rot="588792">
            <a:off x="3486622" y="3336611"/>
            <a:ext cx="356676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algn="ctr">
              <a:buClr>
                <a:srgbClr val="000000"/>
              </a:buClr>
              <a:buSzPts val="3300"/>
            </a:pPr>
            <a:r>
              <a:rPr lang="en-US" sz="4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ĐỘNG</a:t>
            </a:r>
            <a:endParaRPr sz="44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4" name="Google Shape;1144;p3"/>
          <p:cNvSpPr/>
          <p:nvPr/>
        </p:nvSpPr>
        <p:spPr>
          <a:xfrm>
            <a:off x="5025685" y="1408949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4267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Google Shape;115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067858" y="1852706"/>
            <a:ext cx="749449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solidFill>
                  <a:srgbClr val="FF0000"/>
                </a:solidFill>
                <a:latin typeface="Action Jackson" panose="00000400000000000000" pitchFamily="2" charset="0"/>
              </a:rPr>
              <a:t>NGHE VIDEO VÀ TRẢ LỜI CÂU HỎI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SzPts val="1400"/>
            </a:pPr>
            <a:r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2021/8/20</a:t>
            </a: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SzPts val="1400"/>
            </a:pP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SzPts val="900"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900"/>
              </a:pPr>
              <a:t>6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0" name="Google Shape;116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668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39623"/>
            <a:ext cx="1123156" cy="8269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5"/>
          <p:cNvSpPr/>
          <p:nvPr/>
        </p:nvSpPr>
        <p:spPr>
          <a:xfrm>
            <a:off x="1192982" y="465520"/>
            <a:ext cx="3451391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2400" cap="small">
                <a:solidFill>
                  <a:srgbClr val="68C5C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防火灾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3" name="Google Shape;116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44272" y="188641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5" descr="F:\未标题-1.png"/>
          <p:cNvPicPr preferRelativeResize="0"/>
          <p:nvPr/>
        </p:nvPicPr>
        <p:blipFill rotWithShape="1">
          <a:blip r:embed="rId8">
            <a:alphaModFix/>
          </a:blip>
          <a:srcRect l="37896" t="6753" r="24206" b="21990"/>
          <a:stretch/>
        </p:blipFill>
        <p:spPr>
          <a:xfrm>
            <a:off x="293217" y="4217005"/>
            <a:ext cx="2033391" cy="242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" descr="F:\未标题-1.png"/>
          <p:cNvPicPr preferRelativeResize="0"/>
          <p:nvPr/>
        </p:nvPicPr>
        <p:blipFill rotWithShape="1">
          <a:blip r:embed="rId9">
            <a:alphaModFix/>
          </a:blip>
          <a:srcRect l="21948" t="33508" r="27864" b="19893"/>
          <a:stretch/>
        </p:blipFill>
        <p:spPr>
          <a:xfrm>
            <a:off x="56142" y="942255"/>
            <a:ext cx="1465335" cy="136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10669112" y="2065499"/>
            <a:ext cx="603073" cy="5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5" descr="F:\未标题-1.png"/>
          <p:cNvPicPr preferRelativeResize="0"/>
          <p:nvPr/>
        </p:nvPicPr>
        <p:blipFill rotWithShape="1">
          <a:blip r:embed="rId11">
            <a:alphaModFix/>
          </a:blip>
          <a:srcRect l="21948" t="33508" r="27864" b="19893"/>
          <a:stretch/>
        </p:blipFill>
        <p:spPr>
          <a:xfrm>
            <a:off x="8119855" y="653615"/>
            <a:ext cx="759499" cy="70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11285853" y="623179"/>
            <a:ext cx="603073" cy="5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5" descr="F:\未标题-1.png"/>
          <p:cNvPicPr preferRelativeResize="0"/>
          <p:nvPr/>
        </p:nvPicPr>
        <p:blipFill rotWithShape="1">
          <a:blip r:embed="rId12">
            <a:alphaModFix/>
          </a:blip>
          <a:srcRect l="21948" t="33508" r="27864" b="19893"/>
          <a:stretch/>
        </p:blipFill>
        <p:spPr>
          <a:xfrm>
            <a:off x="9213975" y="1023282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5" descr="F:\未标题-1.png"/>
          <p:cNvPicPr preferRelativeResize="0"/>
          <p:nvPr/>
        </p:nvPicPr>
        <p:blipFill rotWithShape="1">
          <a:blip r:embed="rId12">
            <a:alphaModFix/>
          </a:blip>
          <a:srcRect l="21948" t="33508" r="27864" b="19893"/>
          <a:stretch/>
        </p:blipFill>
        <p:spPr>
          <a:xfrm>
            <a:off x="1788795" y="795418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" descr="F:\未标题-1.png"/>
          <p:cNvPicPr preferRelativeResize="0"/>
          <p:nvPr/>
        </p:nvPicPr>
        <p:blipFill rotWithShape="1">
          <a:blip r:embed="rId12">
            <a:alphaModFix/>
          </a:blip>
          <a:srcRect l="21948" t="33508" r="27864" b="19893"/>
          <a:stretch/>
        </p:blipFill>
        <p:spPr>
          <a:xfrm>
            <a:off x="561847" y="2947942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" descr="F:\未标题-1.png"/>
          <p:cNvPicPr preferRelativeResize="0"/>
          <p:nvPr/>
        </p:nvPicPr>
        <p:blipFill rotWithShape="1">
          <a:blip r:embed="rId11">
            <a:alphaModFix/>
          </a:blip>
          <a:srcRect l="21948" t="33508" r="27864" b="19893"/>
          <a:stretch/>
        </p:blipFill>
        <p:spPr>
          <a:xfrm>
            <a:off x="4666979" y="5532355"/>
            <a:ext cx="825540" cy="76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11393722" y="4300901"/>
            <a:ext cx="603073" cy="5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5" descr="F:\未标题-1.png"/>
          <p:cNvPicPr preferRelativeResize="0"/>
          <p:nvPr/>
        </p:nvPicPr>
        <p:blipFill rotWithShape="1">
          <a:blip r:embed="rId12">
            <a:alphaModFix/>
          </a:blip>
          <a:srcRect l="21948" t="33508" r="27864" b="19893"/>
          <a:stretch/>
        </p:blipFill>
        <p:spPr>
          <a:xfrm>
            <a:off x="10940227" y="3668174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5" descr="F:\未标题-1.png"/>
          <p:cNvPicPr preferRelativeResize="0"/>
          <p:nvPr/>
        </p:nvPicPr>
        <p:blipFill rotWithShape="1">
          <a:blip r:embed="rId12">
            <a:alphaModFix/>
          </a:blip>
          <a:srcRect l="21948" t="33508" r="27864" b="19893"/>
          <a:stretch/>
        </p:blipFill>
        <p:spPr>
          <a:xfrm>
            <a:off x="6364880" y="4960749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deo chêm tiếng nc ngoài">
            <a:hlinkClick r:id="" action="ppaction://media"/>
            <a:extLst>
              <a:ext uri="{FF2B5EF4-FFF2-40B4-BE49-F238E27FC236}">
                <a16:creationId xmlns:a16="http://schemas.microsoft.com/office/drawing/2014/main" id="{5A6EF4A6-B548-4BEE-B193-EFA3503E8E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824" y="0"/>
            <a:ext cx="12261824" cy="63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8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SzPts val="1400"/>
            </a:pPr>
            <a:r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2021/8/20</a:t>
            </a: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SzPts val="1400"/>
            </a:pP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buSzPts val="900"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900"/>
              </a:pPr>
              <a:t>7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0" name="Google Shape;1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668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39623"/>
            <a:ext cx="1123156" cy="8269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5"/>
          <p:cNvSpPr/>
          <p:nvPr/>
        </p:nvSpPr>
        <p:spPr>
          <a:xfrm>
            <a:off x="1192982" y="465520"/>
            <a:ext cx="3451391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sz="2400" cap="small">
                <a:solidFill>
                  <a:srgbClr val="68C5CD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防火灾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3" name="Google Shape;116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1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5" descr="F:\未标题-1.png"/>
          <p:cNvPicPr preferRelativeResize="0"/>
          <p:nvPr/>
        </p:nvPicPr>
        <p:blipFill rotWithShape="1">
          <a:blip r:embed="rId6">
            <a:alphaModFix/>
          </a:blip>
          <a:srcRect l="37896" t="6753" r="24206" b="21990"/>
          <a:stretch/>
        </p:blipFill>
        <p:spPr>
          <a:xfrm>
            <a:off x="293217" y="4217005"/>
            <a:ext cx="2033391" cy="242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" descr="F:\未标题-1.png"/>
          <p:cNvPicPr preferRelativeResize="0"/>
          <p:nvPr/>
        </p:nvPicPr>
        <p:blipFill rotWithShape="1">
          <a:blip r:embed="rId7">
            <a:alphaModFix/>
          </a:blip>
          <a:srcRect l="21948" t="33508" r="27864" b="19893"/>
          <a:stretch/>
        </p:blipFill>
        <p:spPr>
          <a:xfrm>
            <a:off x="56142" y="942255"/>
            <a:ext cx="1465335" cy="136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" descr="F:\未标题-1.png"/>
          <p:cNvPicPr preferRelativeResize="0"/>
          <p:nvPr/>
        </p:nvPicPr>
        <p:blipFill rotWithShape="1">
          <a:blip r:embed="rId8">
            <a:alphaModFix/>
          </a:blip>
          <a:srcRect l="21948" t="33508" r="27864" b="19893"/>
          <a:stretch/>
        </p:blipFill>
        <p:spPr>
          <a:xfrm>
            <a:off x="10669112" y="2065499"/>
            <a:ext cx="603073" cy="5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5" descr="F:\未标题-1.png"/>
          <p:cNvPicPr preferRelativeResize="0"/>
          <p:nvPr/>
        </p:nvPicPr>
        <p:blipFill rotWithShape="1">
          <a:blip r:embed="rId9">
            <a:alphaModFix/>
          </a:blip>
          <a:srcRect l="21948" t="33508" r="27864" b="19893"/>
          <a:stretch/>
        </p:blipFill>
        <p:spPr>
          <a:xfrm>
            <a:off x="8119855" y="653615"/>
            <a:ext cx="759499" cy="70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5" descr="F:\未标题-1.png"/>
          <p:cNvPicPr preferRelativeResize="0"/>
          <p:nvPr/>
        </p:nvPicPr>
        <p:blipFill rotWithShape="1">
          <a:blip r:embed="rId8">
            <a:alphaModFix/>
          </a:blip>
          <a:srcRect l="21948" t="33508" r="27864" b="19893"/>
          <a:stretch/>
        </p:blipFill>
        <p:spPr>
          <a:xfrm>
            <a:off x="11285853" y="623179"/>
            <a:ext cx="603073" cy="5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9213975" y="1023282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1788795" y="795418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561847" y="2947942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" descr="F:\未标题-1.png"/>
          <p:cNvPicPr preferRelativeResize="0"/>
          <p:nvPr/>
        </p:nvPicPr>
        <p:blipFill rotWithShape="1">
          <a:blip r:embed="rId9">
            <a:alphaModFix/>
          </a:blip>
          <a:srcRect l="21948" t="33508" r="27864" b="19893"/>
          <a:stretch/>
        </p:blipFill>
        <p:spPr>
          <a:xfrm>
            <a:off x="4666979" y="5532355"/>
            <a:ext cx="825540" cy="76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5" descr="F:\未标题-1.png"/>
          <p:cNvPicPr preferRelativeResize="0"/>
          <p:nvPr/>
        </p:nvPicPr>
        <p:blipFill rotWithShape="1">
          <a:blip r:embed="rId8">
            <a:alphaModFix/>
          </a:blip>
          <a:srcRect l="21948" t="33508" r="27864" b="19893"/>
          <a:stretch/>
        </p:blipFill>
        <p:spPr>
          <a:xfrm>
            <a:off x="11393722" y="4300901"/>
            <a:ext cx="603073" cy="55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10940227" y="3668174"/>
            <a:ext cx="453368" cy="42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5" descr="F:\未标题-1.png"/>
          <p:cNvPicPr preferRelativeResize="0"/>
          <p:nvPr/>
        </p:nvPicPr>
        <p:blipFill rotWithShape="1">
          <a:blip r:embed="rId10">
            <a:alphaModFix/>
          </a:blip>
          <a:srcRect l="21948" t="33508" r="27864" b="19893"/>
          <a:stretch/>
        </p:blipFill>
        <p:spPr>
          <a:xfrm>
            <a:off x="6364880" y="4960749"/>
            <a:ext cx="453368" cy="4209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36841" y="337117"/>
            <a:ext cx="10395819" cy="5875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tabLst>
                <a:tab pos="609585" algn="l"/>
                <a:tab pos="761981" algn="l"/>
                <a:tab pos="838179" algn="l"/>
              </a:tabLs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(?)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tabLst>
                <a:tab pos="609585" algn="l"/>
                <a:tab pos="761981" algn="l"/>
                <a:tab pos="838179" algn="l"/>
              </a:tabLs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(?)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tỏ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tabLst>
                <a:tab pos="609585" algn="l"/>
                <a:tab pos="761981" algn="l"/>
                <a:tab pos="838179" algn="l"/>
              </a:tabLs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(?)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tabLst>
                <a:tab pos="609585" algn="l"/>
                <a:tab pos="761981" algn="l"/>
                <a:tab pos="838179" algn="l"/>
              </a:tabLst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(?)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một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3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50519"/>
            <a:ext cx="12190992" cy="430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33" y="1104801"/>
            <a:ext cx="11906535" cy="160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873" y="274867"/>
            <a:ext cx="1641720" cy="227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3"/>
          <p:cNvSpPr/>
          <p:nvPr/>
        </p:nvSpPr>
        <p:spPr>
          <a:xfrm>
            <a:off x="4337180" y="1604556"/>
            <a:ext cx="2268693" cy="2347629"/>
          </a:xfrm>
          <a:custGeom>
            <a:avLst/>
            <a:gdLst/>
            <a:ahLst/>
            <a:cxnLst/>
            <a:rect l="l" t="t" r="r" b="b"/>
            <a:pathLst>
              <a:path w="1098550" h="1136650" extrusionOk="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 cap="flat" cmpd="sng">
            <a:solidFill>
              <a:srgbClr val="7CCDA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"/>
          <p:cNvSpPr/>
          <p:nvPr/>
        </p:nvSpPr>
        <p:spPr>
          <a:xfrm rot="588792">
            <a:off x="2824205" y="3308330"/>
            <a:ext cx="4564596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algn="ctr">
              <a:buClr>
                <a:srgbClr val="000000"/>
              </a:buClr>
              <a:buSzPts val="3300"/>
            </a:pPr>
            <a:r>
              <a:rPr lang="en-US" sz="4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 HƯỚNG</a:t>
            </a:r>
            <a:endParaRPr sz="44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4" name="Google Shape;1144;p3"/>
          <p:cNvSpPr/>
          <p:nvPr/>
        </p:nvSpPr>
        <p:spPr>
          <a:xfrm>
            <a:off x="5025685" y="1408949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endParaRPr sz="4267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94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7" name="Google Shape;1417;p15"/>
          <p:cNvPicPr preferRelativeResize="0"/>
          <p:nvPr/>
        </p:nvPicPr>
        <p:blipFill rotWithShape="1">
          <a:blip r:embed="rId3">
            <a:alphaModFix/>
          </a:blip>
          <a:srcRect l="26455" t="25449" r="-48" b="17034"/>
          <a:stretch/>
        </p:blipFill>
        <p:spPr>
          <a:xfrm>
            <a:off x="0" y="28940"/>
            <a:ext cx="12231331" cy="69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873" y="274867"/>
            <a:ext cx="1641720" cy="227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p15"/>
          <p:cNvSpPr txBox="1"/>
          <p:nvPr/>
        </p:nvSpPr>
        <p:spPr>
          <a:xfrm>
            <a:off x="-1478713" y="82075"/>
            <a:ext cx="626172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3600"/>
            </a:pPr>
            <a:r>
              <a:rPr lang="en-US" sz="3200" b="1" dirty="0">
                <a:solidFill>
                  <a:srgbClr val="8B1D0F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1. KHÁI NIỆM</a:t>
            </a:r>
            <a:endParaRPr sz="1200" dirty="0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20" name="Google Shape;1420;p15"/>
          <p:cNvCxnSpPr>
            <a:cxnSpLocks/>
          </p:cNvCxnSpPr>
          <p:nvPr/>
        </p:nvCxnSpPr>
        <p:spPr>
          <a:xfrm flipV="1">
            <a:off x="5335970" y="2437739"/>
            <a:ext cx="0" cy="1044214"/>
          </a:xfrm>
          <a:prstGeom prst="straightConnector1">
            <a:avLst/>
          </a:prstGeom>
          <a:noFill/>
          <a:ln w="38100" cap="flat" cmpd="sng">
            <a:solidFill>
              <a:srgbClr val="007A8C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421" name="Google Shape;1421;p15"/>
          <p:cNvCxnSpPr>
            <a:cxnSpLocks/>
          </p:cNvCxnSpPr>
          <p:nvPr/>
        </p:nvCxnSpPr>
        <p:spPr>
          <a:xfrm>
            <a:off x="6327819" y="3739465"/>
            <a:ext cx="2392322" cy="114268"/>
          </a:xfrm>
          <a:prstGeom prst="straightConnector1">
            <a:avLst/>
          </a:prstGeom>
          <a:noFill/>
          <a:ln w="38100" cap="flat" cmpd="sng">
            <a:solidFill>
              <a:srgbClr val="007A8C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1422" name="Google Shape;1422;p15"/>
          <p:cNvSpPr txBox="1"/>
          <p:nvPr/>
        </p:nvSpPr>
        <p:spPr>
          <a:xfrm>
            <a:off x="7927639" y="1936911"/>
            <a:ext cx="3589626" cy="7795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3" name="Google Shape;1423;p15"/>
          <p:cNvSpPr txBox="1"/>
          <p:nvPr/>
        </p:nvSpPr>
        <p:spPr>
          <a:xfrm>
            <a:off x="4271631" y="1697867"/>
            <a:ext cx="2584244" cy="7795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24" name="Google Shape;1424;p15"/>
          <p:cNvCxnSpPr>
            <a:cxnSpLocks/>
          </p:cNvCxnSpPr>
          <p:nvPr/>
        </p:nvCxnSpPr>
        <p:spPr>
          <a:xfrm flipH="1" flipV="1">
            <a:off x="1359634" y="2477385"/>
            <a:ext cx="3185631" cy="985224"/>
          </a:xfrm>
          <a:prstGeom prst="straightConnector1">
            <a:avLst/>
          </a:prstGeom>
          <a:noFill/>
          <a:ln w="38100" cap="flat" cmpd="sng">
            <a:solidFill>
              <a:srgbClr val="007A8C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425" name="Google Shape;1425;p15"/>
          <p:cNvCxnSpPr>
            <a:cxnSpLocks/>
          </p:cNvCxnSpPr>
          <p:nvPr/>
        </p:nvCxnSpPr>
        <p:spPr>
          <a:xfrm flipH="1">
            <a:off x="3336766" y="3870269"/>
            <a:ext cx="1904153" cy="1506036"/>
          </a:xfrm>
          <a:prstGeom prst="straightConnector1">
            <a:avLst/>
          </a:prstGeom>
          <a:noFill/>
          <a:ln w="38100" cap="flat" cmpd="sng">
            <a:solidFill>
              <a:srgbClr val="007A8C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1426" name="Google Shape;1426;p15"/>
          <p:cNvSpPr txBox="1"/>
          <p:nvPr/>
        </p:nvSpPr>
        <p:spPr>
          <a:xfrm>
            <a:off x="270342" y="2028442"/>
            <a:ext cx="2796210" cy="451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vi-VN" sz="2133" dirty="0">
                <a:latin typeface="+mj-lt"/>
              </a:rPr>
              <a:t>- Xác địn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133" dirty="0">
              <a:latin typeface="+mj-lt"/>
            </a:endParaRPr>
          </a:p>
        </p:txBody>
      </p:sp>
      <p:sp>
        <p:nvSpPr>
          <p:cNvPr id="1427" name="Google Shape;1427;p15"/>
          <p:cNvSpPr txBox="1"/>
          <p:nvPr/>
        </p:nvSpPr>
        <p:spPr>
          <a:xfrm>
            <a:off x="8720141" y="3466406"/>
            <a:ext cx="2907891" cy="7795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28" name="Google Shape;1428;p15"/>
          <p:cNvCxnSpPr>
            <a:cxnSpLocks/>
          </p:cNvCxnSpPr>
          <p:nvPr/>
        </p:nvCxnSpPr>
        <p:spPr>
          <a:xfrm>
            <a:off x="5705571" y="3906908"/>
            <a:ext cx="2411271" cy="1331769"/>
          </a:xfrm>
          <a:prstGeom prst="straightConnector1">
            <a:avLst/>
          </a:prstGeom>
          <a:noFill/>
          <a:ln w="38100" cap="flat" cmpd="sng">
            <a:solidFill>
              <a:srgbClr val="007A8C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1430" name="Google Shape;1430;p15"/>
          <p:cNvSpPr txBox="1"/>
          <p:nvPr/>
        </p:nvSpPr>
        <p:spPr>
          <a:xfrm>
            <a:off x="257698" y="3593786"/>
            <a:ext cx="2959628" cy="7795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lvl="0">
              <a:buSzPts val="2400"/>
            </a:pPr>
            <a:r>
              <a:rPr lang="vi-VN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dàn ý, các tư liệu, thiết bị hỗ trợ</a:t>
            </a:r>
            <a:r>
              <a:rPr lang="en-CA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133" b="1" dirty="0">
              <a:solidFill>
                <a:srgbClr val="8B1D0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6" name="Google Shape;1426;p15">
            <a:extLst>
              <a:ext uri="{FF2B5EF4-FFF2-40B4-BE49-F238E27FC236}">
                <a16:creationId xmlns:a16="http://schemas.microsoft.com/office/drawing/2014/main" id="{A5AC1D93-47CC-800C-C353-EC9C37036E27}"/>
              </a:ext>
            </a:extLst>
          </p:cNvPr>
          <p:cNvSpPr txBox="1"/>
          <p:nvPr/>
        </p:nvSpPr>
        <p:spPr>
          <a:xfrm>
            <a:off x="3066552" y="99224"/>
            <a:ext cx="8716575" cy="1231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Google Shape;1419;p15">
            <a:extLst>
              <a:ext uri="{FF2B5EF4-FFF2-40B4-BE49-F238E27FC236}">
                <a16:creationId xmlns:a16="http://schemas.microsoft.com/office/drawing/2014/main" id="{DDA4E8D9-8608-EC28-D93D-941593837A61}"/>
              </a:ext>
            </a:extLst>
          </p:cNvPr>
          <p:cNvSpPr txBox="1"/>
          <p:nvPr/>
        </p:nvSpPr>
        <p:spPr>
          <a:xfrm>
            <a:off x="2122239" y="3413289"/>
            <a:ext cx="626172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3600"/>
            </a:pPr>
            <a:r>
              <a:rPr lang="en-US" sz="3200" b="1" dirty="0">
                <a:solidFill>
                  <a:srgbClr val="8B1D0F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 YÊU CẦU</a:t>
            </a:r>
            <a:endParaRPr sz="1200" dirty="0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427;p15">
            <a:extLst>
              <a:ext uri="{FF2B5EF4-FFF2-40B4-BE49-F238E27FC236}">
                <a16:creationId xmlns:a16="http://schemas.microsoft.com/office/drawing/2014/main" id="{D1BB83B1-B25C-4F1F-8F5C-B9745D1890A7}"/>
              </a:ext>
            </a:extLst>
          </p:cNvPr>
          <p:cNvSpPr txBox="1"/>
          <p:nvPr/>
        </p:nvSpPr>
        <p:spPr>
          <a:xfrm>
            <a:off x="1822023" y="5441354"/>
            <a:ext cx="3840052" cy="7693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F76F7-BBF0-8EB6-73AA-9F4C3BFA634C}"/>
              </a:ext>
            </a:extLst>
          </p:cNvPr>
          <p:cNvSpPr txBox="1"/>
          <p:nvPr/>
        </p:nvSpPr>
        <p:spPr>
          <a:xfrm>
            <a:off x="6683575" y="5291852"/>
            <a:ext cx="4836877" cy="8340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sẵn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sàng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endParaRPr lang="en-US" sz="2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21" name="Google Shape;1428;p15">
            <a:extLst>
              <a:ext uri="{FF2B5EF4-FFF2-40B4-BE49-F238E27FC236}">
                <a16:creationId xmlns:a16="http://schemas.microsoft.com/office/drawing/2014/main" id="{1428CCBE-F4C3-063E-CF72-EABA4654839D}"/>
              </a:ext>
            </a:extLst>
          </p:cNvPr>
          <p:cNvCxnSpPr>
            <a:cxnSpLocks/>
          </p:cNvCxnSpPr>
          <p:nvPr/>
        </p:nvCxnSpPr>
        <p:spPr>
          <a:xfrm flipV="1">
            <a:off x="6166414" y="2655489"/>
            <a:ext cx="2280050" cy="807120"/>
          </a:xfrm>
          <a:prstGeom prst="straightConnector1">
            <a:avLst/>
          </a:prstGeom>
          <a:noFill/>
          <a:ln w="38100" cap="flat" cmpd="sng">
            <a:solidFill>
              <a:srgbClr val="007A8C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23" name="Google Shape;1428;p15">
            <a:extLst>
              <a:ext uri="{FF2B5EF4-FFF2-40B4-BE49-F238E27FC236}">
                <a16:creationId xmlns:a16="http://schemas.microsoft.com/office/drawing/2014/main" id="{8114EA58-9C6C-9C05-FB39-5FA99FCE549D}"/>
              </a:ext>
            </a:extLst>
          </p:cNvPr>
          <p:cNvCxnSpPr>
            <a:cxnSpLocks/>
          </p:cNvCxnSpPr>
          <p:nvPr/>
        </p:nvCxnSpPr>
        <p:spPr>
          <a:xfrm flipH="1">
            <a:off x="3138950" y="3835413"/>
            <a:ext cx="979683" cy="159023"/>
          </a:xfrm>
          <a:prstGeom prst="straightConnector1">
            <a:avLst/>
          </a:prstGeom>
          <a:noFill/>
          <a:ln w="38100" cap="flat" cmpd="sng">
            <a:solidFill>
              <a:srgbClr val="007A8C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 animBg="1"/>
      <p:bldP spid="1423" grpId="0" animBg="1"/>
      <p:bldP spid="1426" grpId="0" animBg="1"/>
      <p:bldP spid="1430" grpId="0" animBg="1"/>
      <p:bldP spid="6" grpId="0" animBg="1"/>
      <p:bldP spid="7" grpId="0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445</Words>
  <Application>Microsoft Office PowerPoint</Application>
  <PresentationFormat>Widescreen</PresentationFormat>
  <Paragraphs>67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Microsoft Yahei</vt:lpstr>
      <vt:lpstr>Action Jackson</vt:lpstr>
      <vt:lpstr>Arial</vt:lpstr>
      <vt:lpstr>Calibri</vt:lpstr>
      <vt:lpstr>Calibri Light</vt:lpstr>
      <vt:lpstr>Snap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</vt:lpstr>
      <vt:lpstr>PowerPoint Presentation</vt:lpstr>
      <vt:lpstr>PowerPoint Presentation</vt:lpstr>
      <vt:lpstr>PHIẾU đánh giá kết quả báo cáo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2023-08-11T13:45:28Z</dcterms:created>
  <dcterms:modified xsi:type="dcterms:W3CDTF">2023-08-12T14:24:47Z</dcterms:modified>
</cp:coreProperties>
</file>