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5" r:id="rId2"/>
    <p:sldMasterId id="2147483687" r:id="rId3"/>
    <p:sldMasterId id="2147483689" r:id="rId4"/>
    <p:sldMasterId id="2147483721" r:id="rId5"/>
    <p:sldMasterId id="2147483769" r:id="rId6"/>
  </p:sldMasterIdLst>
  <p:notesMasterIdLst>
    <p:notesMasterId r:id="rId24"/>
  </p:notesMasterIdLst>
  <p:sldIdLst>
    <p:sldId id="278" r:id="rId7"/>
    <p:sldId id="330" r:id="rId8"/>
    <p:sldId id="331" r:id="rId9"/>
    <p:sldId id="332" r:id="rId10"/>
    <p:sldId id="333" r:id="rId11"/>
    <p:sldId id="335" r:id="rId12"/>
    <p:sldId id="336" r:id="rId13"/>
    <p:sldId id="339" r:id="rId14"/>
    <p:sldId id="320" r:id="rId15"/>
    <p:sldId id="307" r:id="rId16"/>
    <p:sldId id="288" r:id="rId17"/>
    <p:sldId id="299" r:id="rId18"/>
    <p:sldId id="322" r:id="rId19"/>
    <p:sldId id="342" r:id="rId20"/>
    <p:sldId id="341" r:id="rId21"/>
    <p:sldId id="316" r:id="rId22"/>
    <p:sldId id="319" r:id="rId23"/>
  </p:sldIdLst>
  <p:sldSz cx="12192000" cy="6858000"/>
  <p:notesSz cx="6858000" cy="9144000"/>
  <p:embeddedFontLst>
    <p:embeddedFont>
      <p:font typeface="Calibri Light" panose="020F0302020204030204" pitchFamily="34" charset="0"/>
      <p:regular r:id="rId25"/>
      <p:italic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1" d="100"/>
          <a:sy n="81" d="100"/>
        </p:scale>
        <p:origin x="120" y="6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2B36E-1626-814D-98E7-4F5FE4B14866}" type="doc">
      <dgm:prSet loTypeId="urn:microsoft.com/office/officeart/2005/8/layout/hierarchy2" loCatId="" qsTypeId="urn:microsoft.com/office/officeart/2005/8/quickstyle/simple1" qsCatId="simple" csTypeId="urn:microsoft.com/office/officeart/2005/8/colors/accent3_1" csCatId="accent3" phldr="1"/>
      <dgm:spPr/>
      <dgm:t>
        <a:bodyPr/>
        <a:lstStyle/>
        <a:p>
          <a:endParaRPr lang="en-US"/>
        </a:p>
      </dgm:t>
    </dgm:pt>
    <dgm:pt modelId="{28605966-05F7-AE47-B0F6-BA915B9743D3}">
      <dgm:prSet phldrT="[Text]" custT="1"/>
      <dgm:spPr/>
      <dgm:t>
        <a:bodyPr/>
        <a:lstStyle/>
        <a:p>
          <a:r>
            <a:rPr lang="en-US" sz="2400" dirty="0" smtClean="0"/>
            <a:t>CHUẨN BỊ</a:t>
          </a:r>
          <a:endParaRPr lang="en-US" sz="2400" dirty="0"/>
        </a:p>
      </dgm:t>
    </dgm:pt>
    <dgm:pt modelId="{0AE5F688-0516-8C4C-A967-2A51BCCADCFF}" type="parTrans" cxnId="{B7BBD408-D635-C14C-9642-F7CF1F6E0D0C}">
      <dgm:prSet/>
      <dgm:spPr/>
      <dgm:t>
        <a:bodyPr/>
        <a:lstStyle/>
        <a:p>
          <a:endParaRPr lang="en-US" sz="2400"/>
        </a:p>
      </dgm:t>
    </dgm:pt>
    <dgm:pt modelId="{F86A8BCF-8AC6-AD4A-B336-5D4969F3277C}" type="sibTrans" cxnId="{B7BBD408-D635-C14C-9642-F7CF1F6E0D0C}">
      <dgm:prSet/>
      <dgm:spPr/>
      <dgm:t>
        <a:bodyPr/>
        <a:lstStyle/>
        <a:p>
          <a:endParaRPr lang="en-US" sz="2400"/>
        </a:p>
      </dgm:t>
    </dgm:pt>
    <dgm:pt modelId="{949E2DBD-C506-49FB-BD11-1335C83DDF64}">
      <dgm:prSet custT="1"/>
      <dgm:spPr/>
      <dgm:t>
        <a:bodyPr/>
        <a:lstStyle/>
        <a:p>
          <a:r>
            <a:rPr lang="vi-VN" sz="2400" smtClean="0"/>
            <a:t>Đọc kỹ đề bài và xác định yêu cầu của đề</a:t>
          </a:r>
          <a:endParaRPr lang="en-US" sz="2400"/>
        </a:p>
      </dgm:t>
    </dgm:pt>
    <dgm:pt modelId="{A3EC5A45-334F-49C0-8C1C-F5972F4DE133}" type="parTrans" cxnId="{30C84903-3C7C-46D2-BF6A-08EC03FF4572}">
      <dgm:prSet custT="1"/>
      <dgm:spPr/>
      <dgm:t>
        <a:bodyPr/>
        <a:lstStyle/>
        <a:p>
          <a:endParaRPr lang="en-US" sz="2400"/>
        </a:p>
      </dgm:t>
    </dgm:pt>
    <dgm:pt modelId="{CA08A4EA-83C4-4B67-B2CA-0D9A69F7378F}" type="sibTrans" cxnId="{30C84903-3C7C-46D2-BF6A-08EC03FF4572}">
      <dgm:prSet/>
      <dgm:spPr/>
      <dgm:t>
        <a:bodyPr/>
        <a:lstStyle/>
        <a:p>
          <a:endParaRPr lang="en-US" sz="2400"/>
        </a:p>
      </dgm:t>
    </dgm:pt>
    <dgm:pt modelId="{C2DDB1BE-7D3D-4460-931A-246A2D9A6470}">
      <dgm:prSet custT="1"/>
      <dgm:spPr/>
      <dgm:t>
        <a:bodyPr/>
        <a:lstStyle/>
        <a:p>
          <a:r>
            <a:rPr lang="vi-VN" sz="2400" smtClean="0"/>
            <a:t>Lựa chọn vở kịch mà em tâm đắc</a:t>
          </a:r>
          <a:endParaRPr lang="en-US" sz="2400"/>
        </a:p>
      </dgm:t>
    </dgm:pt>
    <dgm:pt modelId="{62949F15-D2FA-40CD-9E03-AE4C050FC29E}" type="parTrans" cxnId="{D50FDD9A-AE46-4EBE-B364-D043177E6CF5}">
      <dgm:prSet custT="1"/>
      <dgm:spPr/>
      <dgm:t>
        <a:bodyPr/>
        <a:lstStyle/>
        <a:p>
          <a:endParaRPr lang="en-US" sz="2400"/>
        </a:p>
      </dgm:t>
    </dgm:pt>
    <dgm:pt modelId="{4D29BD84-88C5-42F9-9129-12EC06C5A374}" type="sibTrans" cxnId="{D50FDD9A-AE46-4EBE-B364-D043177E6CF5}">
      <dgm:prSet/>
      <dgm:spPr/>
      <dgm:t>
        <a:bodyPr/>
        <a:lstStyle/>
        <a:p>
          <a:endParaRPr lang="en-US" sz="2400"/>
        </a:p>
      </dgm:t>
    </dgm:pt>
    <dgm:pt modelId="{36723E33-E2A9-420A-B057-56255EF135AD}">
      <dgm:prSet custT="1"/>
      <dgm:spPr/>
      <dgm:t>
        <a:bodyPr/>
        <a:lstStyle/>
        <a:p>
          <a:r>
            <a:rPr lang="vi-VN" sz="2400" smtClean="0"/>
            <a:t>Tóm tắt vở kịch</a:t>
          </a:r>
          <a:endParaRPr lang="en-US" sz="2400"/>
        </a:p>
      </dgm:t>
    </dgm:pt>
    <dgm:pt modelId="{7570898E-4913-441C-8DBB-F1D9C2C7034B}" type="parTrans" cxnId="{31A69862-7A77-4403-911F-227B2CAB99E3}">
      <dgm:prSet custT="1"/>
      <dgm:spPr/>
      <dgm:t>
        <a:bodyPr/>
        <a:lstStyle/>
        <a:p>
          <a:endParaRPr lang="en-US" sz="2400"/>
        </a:p>
      </dgm:t>
    </dgm:pt>
    <dgm:pt modelId="{E0DCBF66-36BF-4B25-86F7-9DC9408382B6}" type="sibTrans" cxnId="{31A69862-7A77-4403-911F-227B2CAB99E3}">
      <dgm:prSet/>
      <dgm:spPr/>
      <dgm:t>
        <a:bodyPr/>
        <a:lstStyle/>
        <a:p>
          <a:endParaRPr lang="en-US" sz="2400"/>
        </a:p>
      </dgm:t>
    </dgm:pt>
    <dgm:pt modelId="{6AA35953-EEBB-4398-BB66-A57462BD3F41}">
      <dgm:prSet custT="1"/>
      <dgm:spPr/>
      <dgm:t>
        <a:bodyPr/>
        <a:lstStyle/>
        <a:p>
          <a:r>
            <a:rPr lang="vi-VN" sz="2400" smtClean="0"/>
            <a:t>Tìm hiểu nét đặc sắc về nội dung và hình thức của vở kịch</a:t>
          </a:r>
          <a:endParaRPr lang="en-US" sz="2400"/>
        </a:p>
      </dgm:t>
    </dgm:pt>
    <dgm:pt modelId="{AD4CA6C0-2747-432E-A360-D8759005B095}" type="parTrans" cxnId="{933959A3-FC19-493D-B635-7D87976C4F62}">
      <dgm:prSet custT="1"/>
      <dgm:spPr/>
      <dgm:t>
        <a:bodyPr/>
        <a:lstStyle/>
        <a:p>
          <a:endParaRPr lang="en-US" sz="2400"/>
        </a:p>
      </dgm:t>
    </dgm:pt>
    <dgm:pt modelId="{140CFF46-6432-4EFA-A7E5-5C6530D47931}" type="sibTrans" cxnId="{933959A3-FC19-493D-B635-7D87976C4F62}">
      <dgm:prSet/>
      <dgm:spPr/>
      <dgm:t>
        <a:bodyPr/>
        <a:lstStyle/>
        <a:p>
          <a:endParaRPr lang="en-US" sz="2400"/>
        </a:p>
      </dgm:t>
    </dgm:pt>
    <dgm:pt modelId="{DA947466-9BAA-014B-AC8C-33CF2EED31D7}" type="pres">
      <dgm:prSet presAssocID="{E962B36E-1626-814D-98E7-4F5FE4B14866}" presName="diagram" presStyleCnt="0">
        <dgm:presLayoutVars>
          <dgm:chPref val="1"/>
          <dgm:dir/>
          <dgm:animOne val="branch"/>
          <dgm:animLvl val="lvl"/>
          <dgm:resizeHandles val="exact"/>
        </dgm:presLayoutVars>
      </dgm:prSet>
      <dgm:spPr/>
      <dgm:t>
        <a:bodyPr/>
        <a:lstStyle/>
        <a:p>
          <a:endParaRPr lang="en-US"/>
        </a:p>
      </dgm:t>
    </dgm:pt>
    <dgm:pt modelId="{E4154A28-E75A-5244-AE08-DAF2FD23BB06}" type="pres">
      <dgm:prSet presAssocID="{28605966-05F7-AE47-B0F6-BA915B9743D3}" presName="root1" presStyleCnt="0"/>
      <dgm:spPr/>
    </dgm:pt>
    <dgm:pt modelId="{A7FB5D28-E884-FC4B-B333-CCEA8236CBCE}" type="pres">
      <dgm:prSet presAssocID="{28605966-05F7-AE47-B0F6-BA915B9743D3}" presName="LevelOneTextNode" presStyleLbl="node0" presStyleIdx="0" presStyleCnt="1" custAng="10800000" custFlipVert="1" custScaleX="38307" custScaleY="45525">
        <dgm:presLayoutVars>
          <dgm:chPref val="3"/>
        </dgm:presLayoutVars>
      </dgm:prSet>
      <dgm:spPr/>
      <dgm:t>
        <a:bodyPr/>
        <a:lstStyle/>
        <a:p>
          <a:endParaRPr lang="en-US"/>
        </a:p>
      </dgm:t>
    </dgm:pt>
    <dgm:pt modelId="{735076E7-18F6-1A45-A4CE-624EBEF3197B}" type="pres">
      <dgm:prSet presAssocID="{28605966-05F7-AE47-B0F6-BA915B9743D3}" presName="level2hierChild" presStyleCnt="0"/>
      <dgm:spPr/>
    </dgm:pt>
    <dgm:pt modelId="{3C69DB1C-3B96-4502-B0D6-46D120E18FD1}" type="pres">
      <dgm:prSet presAssocID="{A3EC5A45-334F-49C0-8C1C-F5972F4DE133}" presName="conn2-1" presStyleLbl="parChTrans1D2" presStyleIdx="0" presStyleCnt="4"/>
      <dgm:spPr/>
      <dgm:t>
        <a:bodyPr/>
        <a:lstStyle/>
        <a:p>
          <a:endParaRPr lang="en-US"/>
        </a:p>
      </dgm:t>
    </dgm:pt>
    <dgm:pt modelId="{06D73490-29E7-4356-BD9C-11C20B8A2974}" type="pres">
      <dgm:prSet presAssocID="{A3EC5A45-334F-49C0-8C1C-F5972F4DE133}" presName="connTx" presStyleLbl="parChTrans1D2" presStyleIdx="0" presStyleCnt="4"/>
      <dgm:spPr/>
      <dgm:t>
        <a:bodyPr/>
        <a:lstStyle/>
        <a:p>
          <a:endParaRPr lang="en-US"/>
        </a:p>
      </dgm:t>
    </dgm:pt>
    <dgm:pt modelId="{53C0AA93-7FF7-4092-A1BD-6800C778E701}" type="pres">
      <dgm:prSet presAssocID="{949E2DBD-C506-49FB-BD11-1335C83DDF64}" presName="root2" presStyleCnt="0"/>
      <dgm:spPr/>
    </dgm:pt>
    <dgm:pt modelId="{9F34A9E4-6190-41E8-BFD8-F7E72D81724E}" type="pres">
      <dgm:prSet presAssocID="{949E2DBD-C506-49FB-BD11-1335C83DDF64}" presName="LevelTwoTextNode" presStyleLbl="node2" presStyleIdx="0" presStyleCnt="4" custScaleY="43046">
        <dgm:presLayoutVars>
          <dgm:chPref val="3"/>
        </dgm:presLayoutVars>
      </dgm:prSet>
      <dgm:spPr/>
      <dgm:t>
        <a:bodyPr/>
        <a:lstStyle/>
        <a:p>
          <a:endParaRPr lang="en-US"/>
        </a:p>
      </dgm:t>
    </dgm:pt>
    <dgm:pt modelId="{C32BC0D0-D342-441D-AAFE-DFF319057474}" type="pres">
      <dgm:prSet presAssocID="{949E2DBD-C506-49FB-BD11-1335C83DDF64}" presName="level3hierChild" presStyleCnt="0"/>
      <dgm:spPr/>
    </dgm:pt>
    <dgm:pt modelId="{579DCBD3-FE65-4AB3-9FB8-F29A2AAB8258}" type="pres">
      <dgm:prSet presAssocID="{62949F15-D2FA-40CD-9E03-AE4C050FC29E}" presName="conn2-1" presStyleLbl="parChTrans1D2" presStyleIdx="1" presStyleCnt="4"/>
      <dgm:spPr/>
      <dgm:t>
        <a:bodyPr/>
        <a:lstStyle/>
        <a:p>
          <a:endParaRPr lang="en-US"/>
        </a:p>
      </dgm:t>
    </dgm:pt>
    <dgm:pt modelId="{D6DD1A4B-EC87-4189-B367-CD379E33C2DF}" type="pres">
      <dgm:prSet presAssocID="{62949F15-D2FA-40CD-9E03-AE4C050FC29E}" presName="connTx" presStyleLbl="parChTrans1D2" presStyleIdx="1" presStyleCnt="4"/>
      <dgm:spPr/>
      <dgm:t>
        <a:bodyPr/>
        <a:lstStyle/>
        <a:p>
          <a:endParaRPr lang="en-US"/>
        </a:p>
      </dgm:t>
    </dgm:pt>
    <dgm:pt modelId="{359A1809-132F-45C7-830B-FBC64117BA47}" type="pres">
      <dgm:prSet presAssocID="{C2DDB1BE-7D3D-4460-931A-246A2D9A6470}" presName="root2" presStyleCnt="0"/>
      <dgm:spPr/>
    </dgm:pt>
    <dgm:pt modelId="{DD49B748-E734-4B24-AF32-52FBA25E3D69}" type="pres">
      <dgm:prSet presAssocID="{C2DDB1BE-7D3D-4460-931A-246A2D9A6470}" presName="LevelTwoTextNode" presStyleLbl="node2" presStyleIdx="1" presStyleCnt="4" custScaleY="44045">
        <dgm:presLayoutVars>
          <dgm:chPref val="3"/>
        </dgm:presLayoutVars>
      </dgm:prSet>
      <dgm:spPr/>
      <dgm:t>
        <a:bodyPr/>
        <a:lstStyle/>
        <a:p>
          <a:endParaRPr lang="en-US"/>
        </a:p>
      </dgm:t>
    </dgm:pt>
    <dgm:pt modelId="{D0E4231E-DE3E-42B5-B15C-E9ADC2CF0389}" type="pres">
      <dgm:prSet presAssocID="{C2DDB1BE-7D3D-4460-931A-246A2D9A6470}" presName="level3hierChild" presStyleCnt="0"/>
      <dgm:spPr/>
    </dgm:pt>
    <dgm:pt modelId="{92D0F676-946B-4DAB-90FF-82AB5E9E31B7}" type="pres">
      <dgm:prSet presAssocID="{7570898E-4913-441C-8DBB-F1D9C2C7034B}" presName="conn2-1" presStyleLbl="parChTrans1D2" presStyleIdx="2" presStyleCnt="4"/>
      <dgm:spPr/>
      <dgm:t>
        <a:bodyPr/>
        <a:lstStyle/>
        <a:p>
          <a:endParaRPr lang="en-US"/>
        </a:p>
      </dgm:t>
    </dgm:pt>
    <dgm:pt modelId="{5CD71AB5-8B7C-49E1-AA33-F5E3BC07F7CF}" type="pres">
      <dgm:prSet presAssocID="{7570898E-4913-441C-8DBB-F1D9C2C7034B}" presName="connTx" presStyleLbl="parChTrans1D2" presStyleIdx="2" presStyleCnt="4"/>
      <dgm:spPr/>
      <dgm:t>
        <a:bodyPr/>
        <a:lstStyle/>
        <a:p>
          <a:endParaRPr lang="en-US"/>
        </a:p>
      </dgm:t>
    </dgm:pt>
    <dgm:pt modelId="{42633EDE-2EFA-4BC2-AA7E-A7A7ABF98A12}" type="pres">
      <dgm:prSet presAssocID="{36723E33-E2A9-420A-B057-56255EF135AD}" presName="root2" presStyleCnt="0"/>
      <dgm:spPr/>
    </dgm:pt>
    <dgm:pt modelId="{33997876-5033-4F52-AB1F-A5CBE94C173C}" type="pres">
      <dgm:prSet presAssocID="{36723E33-E2A9-420A-B057-56255EF135AD}" presName="LevelTwoTextNode" presStyleLbl="node2" presStyleIdx="2" presStyleCnt="4" custScaleY="37884">
        <dgm:presLayoutVars>
          <dgm:chPref val="3"/>
        </dgm:presLayoutVars>
      </dgm:prSet>
      <dgm:spPr/>
      <dgm:t>
        <a:bodyPr/>
        <a:lstStyle/>
        <a:p>
          <a:endParaRPr lang="en-US"/>
        </a:p>
      </dgm:t>
    </dgm:pt>
    <dgm:pt modelId="{192E34F3-AF7F-4FFF-9091-AC75EC05542C}" type="pres">
      <dgm:prSet presAssocID="{36723E33-E2A9-420A-B057-56255EF135AD}" presName="level3hierChild" presStyleCnt="0"/>
      <dgm:spPr/>
    </dgm:pt>
    <dgm:pt modelId="{9B971D1C-614D-448D-A00D-02FF9B7BAC98}" type="pres">
      <dgm:prSet presAssocID="{AD4CA6C0-2747-432E-A360-D8759005B095}" presName="conn2-1" presStyleLbl="parChTrans1D2" presStyleIdx="3" presStyleCnt="4"/>
      <dgm:spPr/>
      <dgm:t>
        <a:bodyPr/>
        <a:lstStyle/>
        <a:p>
          <a:endParaRPr lang="en-US"/>
        </a:p>
      </dgm:t>
    </dgm:pt>
    <dgm:pt modelId="{EFFE15BC-A274-4362-B1E1-C546EDE2024F}" type="pres">
      <dgm:prSet presAssocID="{AD4CA6C0-2747-432E-A360-D8759005B095}" presName="connTx" presStyleLbl="parChTrans1D2" presStyleIdx="3" presStyleCnt="4"/>
      <dgm:spPr/>
      <dgm:t>
        <a:bodyPr/>
        <a:lstStyle/>
        <a:p>
          <a:endParaRPr lang="en-US"/>
        </a:p>
      </dgm:t>
    </dgm:pt>
    <dgm:pt modelId="{B30C84B1-B68E-4B4F-B18D-FE4999A28A83}" type="pres">
      <dgm:prSet presAssocID="{6AA35953-EEBB-4398-BB66-A57462BD3F41}" presName="root2" presStyleCnt="0"/>
      <dgm:spPr/>
    </dgm:pt>
    <dgm:pt modelId="{13633DD7-61A2-4F47-83DC-0D2C5DAF5822}" type="pres">
      <dgm:prSet presAssocID="{6AA35953-EEBB-4398-BB66-A57462BD3F41}" presName="LevelTwoTextNode" presStyleLbl="node2" presStyleIdx="3" presStyleCnt="4" custScaleY="53301">
        <dgm:presLayoutVars>
          <dgm:chPref val="3"/>
        </dgm:presLayoutVars>
      </dgm:prSet>
      <dgm:spPr/>
      <dgm:t>
        <a:bodyPr/>
        <a:lstStyle/>
        <a:p>
          <a:endParaRPr lang="en-US"/>
        </a:p>
      </dgm:t>
    </dgm:pt>
    <dgm:pt modelId="{7D29FE5A-9F09-4150-B9F5-A5195FA93907}" type="pres">
      <dgm:prSet presAssocID="{6AA35953-EEBB-4398-BB66-A57462BD3F41}" presName="level3hierChild" presStyleCnt="0"/>
      <dgm:spPr/>
    </dgm:pt>
  </dgm:ptLst>
  <dgm:cxnLst>
    <dgm:cxn modelId="{D50FDD9A-AE46-4EBE-B364-D043177E6CF5}" srcId="{28605966-05F7-AE47-B0F6-BA915B9743D3}" destId="{C2DDB1BE-7D3D-4460-931A-246A2D9A6470}" srcOrd="1" destOrd="0" parTransId="{62949F15-D2FA-40CD-9E03-AE4C050FC29E}" sibTransId="{4D29BD84-88C5-42F9-9129-12EC06C5A374}"/>
    <dgm:cxn modelId="{7F1188F2-2E6A-4C77-A31F-5D61BC87AC24}" type="presOf" srcId="{62949F15-D2FA-40CD-9E03-AE4C050FC29E}" destId="{D6DD1A4B-EC87-4189-B367-CD379E33C2DF}" srcOrd="1" destOrd="0" presId="urn:microsoft.com/office/officeart/2005/8/layout/hierarchy2"/>
    <dgm:cxn modelId="{BD7BDEBB-542D-45AE-8F6B-5BD1EEADA432}" type="presOf" srcId="{62949F15-D2FA-40CD-9E03-AE4C050FC29E}" destId="{579DCBD3-FE65-4AB3-9FB8-F29A2AAB8258}" srcOrd="0" destOrd="0" presId="urn:microsoft.com/office/officeart/2005/8/layout/hierarchy2"/>
    <dgm:cxn modelId="{57AFCD76-0F39-7444-B88E-0AB5807ECC16}" type="presOf" srcId="{E962B36E-1626-814D-98E7-4F5FE4B14866}" destId="{DA947466-9BAA-014B-AC8C-33CF2EED31D7}" srcOrd="0" destOrd="0" presId="urn:microsoft.com/office/officeart/2005/8/layout/hierarchy2"/>
    <dgm:cxn modelId="{30C84903-3C7C-46D2-BF6A-08EC03FF4572}" srcId="{28605966-05F7-AE47-B0F6-BA915B9743D3}" destId="{949E2DBD-C506-49FB-BD11-1335C83DDF64}" srcOrd="0" destOrd="0" parTransId="{A3EC5A45-334F-49C0-8C1C-F5972F4DE133}" sibTransId="{CA08A4EA-83C4-4B67-B2CA-0D9A69F7378F}"/>
    <dgm:cxn modelId="{1FF0B230-99C6-4276-8504-D15A7136B656}" type="presOf" srcId="{36723E33-E2A9-420A-B057-56255EF135AD}" destId="{33997876-5033-4F52-AB1F-A5CBE94C173C}" srcOrd="0" destOrd="0" presId="urn:microsoft.com/office/officeart/2005/8/layout/hierarchy2"/>
    <dgm:cxn modelId="{F08B6754-5955-42F5-B489-BD7B283F01DA}" type="presOf" srcId="{AD4CA6C0-2747-432E-A360-D8759005B095}" destId="{EFFE15BC-A274-4362-B1E1-C546EDE2024F}" srcOrd="1" destOrd="0" presId="urn:microsoft.com/office/officeart/2005/8/layout/hierarchy2"/>
    <dgm:cxn modelId="{CB655B2E-B752-442A-A5F9-6E4A41840576}" type="presOf" srcId="{6AA35953-EEBB-4398-BB66-A57462BD3F41}" destId="{13633DD7-61A2-4F47-83DC-0D2C5DAF5822}" srcOrd="0" destOrd="0" presId="urn:microsoft.com/office/officeart/2005/8/layout/hierarchy2"/>
    <dgm:cxn modelId="{C317F7DC-DB40-4E0A-83DE-50B722F0D5B2}" type="presOf" srcId="{7570898E-4913-441C-8DBB-F1D9C2C7034B}" destId="{5CD71AB5-8B7C-49E1-AA33-F5E3BC07F7CF}" srcOrd="1" destOrd="0" presId="urn:microsoft.com/office/officeart/2005/8/layout/hierarchy2"/>
    <dgm:cxn modelId="{31A69862-7A77-4403-911F-227B2CAB99E3}" srcId="{28605966-05F7-AE47-B0F6-BA915B9743D3}" destId="{36723E33-E2A9-420A-B057-56255EF135AD}" srcOrd="2" destOrd="0" parTransId="{7570898E-4913-441C-8DBB-F1D9C2C7034B}" sibTransId="{E0DCBF66-36BF-4B25-86F7-9DC9408382B6}"/>
    <dgm:cxn modelId="{933959A3-FC19-493D-B635-7D87976C4F62}" srcId="{28605966-05F7-AE47-B0F6-BA915B9743D3}" destId="{6AA35953-EEBB-4398-BB66-A57462BD3F41}" srcOrd="3" destOrd="0" parTransId="{AD4CA6C0-2747-432E-A360-D8759005B095}" sibTransId="{140CFF46-6432-4EFA-A7E5-5C6530D47931}"/>
    <dgm:cxn modelId="{CE624FED-781B-4F47-89A1-0C3B3A9C36F7}" type="presOf" srcId="{C2DDB1BE-7D3D-4460-931A-246A2D9A6470}" destId="{DD49B748-E734-4B24-AF32-52FBA25E3D69}" srcOrd="0" destOrd="0" presId="urn:microsoft.com/office/officeart/2005/8/layout/hierarchy2"/>
    <dgm:cxn modelId="{82A7FFB2-A80F-4112-BB64-E381A3C0174C}" type="presOf" srcId="{7570898E-4913-441C-8DBB-F1D9C2C7034B}" destId="{92D0F676-946B-4DAB-90FF-82AB5E9E31B7}" srcOrd="0" destOrd="0" presId="urn:microsoft.com/office/officeart/2005/8/layout/hierarchy2"/>
    <dgm:cxn modelId="{B7BBD408-D635-C14C-9642-F7CF1F6E0D0C}" srcId="{E962B36E-1626-814D-98E7-4F5FE4B14866}" destId="{28605966-05F7-AE47-B0F6-BA915B9743D3}" srcOrd="0" destOrd="0" parTransId="{0AE5F688-0516-8C4C-A967-2A51BCCADCFF}" sibTransId="{F86A8BCF-8AC6-AD4A-B336-5D4969F3277C}"/>
    <dgm:cxn modelId="{DD51EC8F-8191-4FD5-AAB3-B3FC0F86D3F8}" type="presOf" srcId="{AD4CA6C0-2747-432E-A360-D8759005B095}" destId="{9B971D1C-614D-448D-A00D-02FF9B7BAC98}" srcOrd="0" destOrd="0" presId="urn:microsoft.com/office/officeart/2005/8/layout/hierarchy2"/>
    <dgm:cxn modelId="{91AB04B2-5330-4EA0-B991-88B214FBD40D}" type="presOf" srcId="{949E2DBD-C506-49FB-BD11-1335C83DDF64}" destId="{9F34A9E4-6190-41E8-BFD8-F7E72D81724E}" srcOrd="0" destOrd="0" presId="urn:microsoft.com/office/officeart/2005/8/layout/hierarchy2"/>
    <dgm:cxn modelId="{002B6F2E-5746-4A2A-9B9D-4651F7C9565A}" type="presOf" srcId="{A3EC5A45-334F-49C0-8C1C-F5972F4DE133}" destId="{3C69DB1C-3B96-4502-B0D6-46D120E18FD1}" srcOrd="0" destOrd="0" presId="urn:microsoft.com/office/officeart/2005/8/layout/hierarchy2"/>
    <dgm:cxn modelId="{5E8835E1-32F5-423F-AC25-AF7BD95F3CB6}" type="presOf" srcId="{A3EC5A45-334F-49C0-8C1C-F5972F4DE133}" destId="{06D73490-29E7-4356-BD9C-11C20B8A2974}" srcOrd="1" destOrd="0" presId="urn:microsoft.com/office/officeart/2005/8/layout/hierarchy2"/>
    <dgm:cxn modelId="{9A6E935F-94D7-944A-ACBC-25E7A4E58E36}" type="presOf" srcId="{28605966-05F7-AE47-B0F6-BA915B9743D3}" destId="{A7FB5D28-E884-FC4B-B333-CCEA8236CBCE}" srcOrd="0" destOrd="0" presId="urn:microsoft.com/office/officeart/2005/8/layout/hierarchy2"/>
    <dgm:cxn modelId="{3E86994F-A723-C44B-88EA-4F1DFDCA799F}" type="presParOf" srcId="{DA947466-9BAA-014B-AC8C-33CF2EED31D7}" destId="{E4154A28-E75A-5244-AE08-DAF2FD23BB06}" srcOrd="0" destOrd="0" presId="urn:microsoft.com/office/officeart/2005/8/layout/hierarchy2"/>
    <dgm:cxn modelId="{4FF1D230-BC4C-DD44-96C6-453784ED26F9}" type="presParOf" srcId="{E4154A28-E75A-5244-AE08-DAF2FD23BB06}" destId="{A7FB5D28-E884-FC4B-B333-CCEA8236CBCE}" srcOrd="0" destOrd="0" presId="urn:microsoft.com/office/officeart/2005/8/layout/hierarchy2"/>
    <dgm:cxn modelId="{CC7CEA3D-B0A9-304C-90C5-A8A9CE0A0AB5}" type="presParOf" srcId="{E4154A28-E75A-5244-AE08-DAF2FD23BB06}" destId="{735076E7-18F6-1A45-A4CE-624EBEF3197B}" srcOrd="1" destOrd="0" presId="urn:microsoft.com/office/officeart/2005/8/layout/hierarchy2"/>
    <dgm:cxn modelId="{77F57952-D8E2-4907-B001-49A7A9417C41}" type="presParOf" srcId="{735076E7-18F6-1A45-A4CE-624EBEF3197B}" destId="{3C69DB1C-3B96-4502-B0D6-46D120E18FD1}" srcOrd="0" destOrd="0" presId="urn:microsoft.com/office/officeart/2005/8/layout/hierarchy2"/>
    <dgm:cxn modelId="{85014928-B6E6-4E8F-AD7E-D60429F0FA22}" type="presParOf" srcId="{3C69DB1C-3B96-4502-B0D6-46D120E18FD1}" destId="{06D73490-29E7-4356-BD9C-11C20B8A2974}" srcOrd="0" destOrd="0" presId="urn:microsoft.com/office/officeart/2005/8/layout/hierarchy2"/>
    <dgm:cxn modelId="{53D28A24-AE21-48B7-9986-370941C57057}" type="presParOf" srcId="{735076E7-18F6-1A45-A4CE-624EBEF3197B}" destId="{53C0AA93-7FF7-4092-A1BD-6800C778E701}" srcOrd="1" destOrd="0" presId="urn:microsoft.com/office/officeart/2005/8/layout/hierarchy2"/>
    <dgm:cxn modelId="{40FE2FEF-B8BF-40F4-8EAB-503030232DB2}" type="presParOf" srcId="{53C0AA93-7FF7-4092-A1BD-6800C778E701}" destId="{9F34A9E4-6190-41E8-BFD8-F7E72D81724E}" srcOrd="0" destOrd="0" presId="urn:microsoft.com/office/officeart/2005/8/layout/hierarchy2"/>
    <dgm:cxn modelId="{20F710FB-BBDC-4B18-9111-6CDFC401EA8F}" type="presParOf" srcId="{53C0AA93-7FF7-4092-A1BD-6800C778E701}" destId="{C32BC0D0-D342-441D-AAFE-DFF319057474}" srcOrd="1" destOrd="0" presId="urn:microsoft.com/office/officeart/2005/8/layout/hierarchy2"/>
    <dgm:cxn modelId="{0E88407D-2DA8-445D-AB52-2F65F90944D5}" type="presParOf" srcId="{735076E7-18F6-1A45-A4CE-624EBEF3197B}" destId="{579DCBD3-FE65-4AB3-9FB8-F29A2AAB8258}" srcOrd="2" destOrd="0" presId="urn:microsoft.com/office/officeart/2005/8/layout/hierarchy2"/>
    <dgm:cxn modelId="{674B4ED6-42A2-44EF-B0D5-37AEC33A71DF}" type="presParOf" srcId="{579DCBD3-FE65-4AB3-9FB8-F29A2AAB8258}" destId="{D6DD1A4B-EC87-4189-B367-CD379E33C2DF}" srcOrd="0" destOrd="0" presId="urn:microsoft.com/office/officeart/2005/8/layout/hierarchy2"/>
    <dgm:cxn modelId="{1309F256-3C2C-4B76-9229-23AC4528E3AF}" type="presParOf" srcId="{735076E7-18F6-1A45-A4CE-624EBEF3197B}" destId="{359A1809-132F-45C7-830B-FBC64117BA47}" srcOrd="3" destOrd="0" presId="urn:microsoft.com/office/officeart/2005/8/layout/hierarchy2"/>
    <dgm:cxn modelId="{09E2DA71-70E6-4EDC-A3F2-3D48FDDC7F55}" type="presParOf" srcId="{359A1809-132F-45C7-830B-FBC64117BA47}" destId="{DD49B748-E734-4B24-AF32-52FBA25E3D69}" srcOrd="0" destOrd="0" presId="urn:microsoft.com/office/officeart/2005/8/layout/hierarchy2"/>
    <dgm:cxn modelId="{891DD828-A710-45FD-A25B-C3A3D378C3E2}" type="presParOf" srcId="{359A1809-132F-45C7-830B-FBC64117BA47}" destId="{D0E4231E-DE3E-42B5-B15C-E9ADC2CF0389}" srcOrd="1" destOrd="0" presId="urn:microsoft.com/office/officeart/2005/8/layout/hierarchy2"/>
    <dgm:cxn modelId="{599BE634-0628-4115-AC4B-59B45BA273FB}" type="presParOf" srcId="{735076E7-18F6-1A45-A4CE-624EBEF3197B}" destId="{92D0F676-946B-4DAB-90FF-82AB5E9E31B7}" srcOrd="4" destOrd="0" presId="urn:microsoft.com/office/officeart/2005/8/layout/hierarchy2"/>
    <dgm:cxn modelId="{FCEE6F30-9010-41A8-9A4E-0228FA2E1D38}" type="presParOf" srcId="{92D0F676-946B-4DAB-90FF-82AB5E9E31B7}" destId="{5CD71AB5-8B7C-49E1-AA33-F5E3BC07F7CF}" srcOrd="0" destOrd="0" presId="urn:microsoft.com/office/officeart/2005/8/layout/hierarchy2"/>
    <dgm:cxn modelId="{4AECE50D-635D-4715-A8F8-220E4A02B93B}" type="presParOf" srcId="{735076E7-18F6-1A45-A4CE-624EBEF3197B}" destId="{42633EDE-2EFA-4BC2-AA7E-A7A7ABF98A12}" srcOrd="5" destOrd="0" presId="urn:microsoft.com/office/officeart/2005/8/layout/hierarchy2"/>
    <dgm:cxn modelId="{966AA13C-FB7A-4E36-96FD-B19862D04140}" type="presParOf" srcId="{42633EDE-2EFA-4BC2-AA7E-A7A7ABF98A12}" destId="{33997876-5033-4F52-AB1F-A5CBE94C173C}" srcOrd="0" destOrd="0" presId="urn:microsoft.com/office/officeart/2005/8/layout/hierarchy2"/>
    <dgm:cxn modelId="{BCE66698-4795-4C28-9F5C-C79E37036172}" type="presParOf" srcId="{42633EDE-2EFA-4BC2-AA7E-A7A7ABF98A12}" destId="{192E34F3-AF7F-4FFF-9091-AC75EC05542C}" srcOrd="1" destOrd="0" presId="urn:microsoft.com/office/officeart/2005/8/layout/hierarchy2"/>
    <dgm:cxn modelId="{3FD4A464-82CF-483D-B20F-FF370E0297AF}" type="presParOf" srcId="{735076E7-18F6-1A45-A4CE-624EBEF3197B}" destId="{9B971D1C-614D-448D-A00D-02FF9B7BAC98}" srcOrd="6" destOrd="0" presId="urn:microsoft.com/office/officeart/2005/8/layout/hierarchy2"/>
    <dgm:cxn modelId="{9A2D83FF-0689-4E04-B447-BFD46EE1F67B}" type="presParOf" srcId="{9B971D1C-614D-448D-A00D-02FF9B7BAC98}" destId="{EFFE15BC-A274-4362-B1E1-C546EDE2024F}" srcOrd="0" destOrd="0" presId="urn:microsoft.com/office/officeart/2005/8/layout/hierarchy2"/>
    <dgm:cxn modelId="{55AC7A2F-4CD5-4095-AC0E-036D4E0565C1}" type="presParOf" srcId="{735076E7-18F6-1A45-A4CE-624EBEF3197B}" destId="{B30C84B1-B68E-4B4F-B18D-FE4999A28A83}" srcOrd="7" destOrd="0" presId="urn:microsoft.com/office/officeart/2005/8/layout/hierarchy2"/>
    <dgm:cxn modelId="{70E0B24E-AFE3-4A8C-8FBF-743318A08A2E}" type="presParOf" srcId="{B30C84B1-B68E-4B4F-B18D-FE4999A28A83}" destId="{13633DD7-61A2-4F47-83DC-0D2C5DAF5822}" srcOrd="0" destOrd="0" presId="urn:microsoft.com/office/officeart/2005/8/layout/hierarchy2"/>
    <dgm:cxn modelId="{A81A7707-4C82-4E15-833B-7AA28B6612F9}" type="presParOf" srcId="{B30C84B1-B68E-4B4F-B18D-FE4999A28A83}" destId="{7D29FE5A-9F09-4150-B9F5-A5195FA9390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62B36E-1626-814D-98E7-4F5FE4B14866}" type="doc">
      <dgm:prSet loTypeId="urn:microsoft.com/office/officeart/2005/8/layout/hierarchy2" loCatId="" qsTypeId="urn:microsoft.com/office/officeart/2005/8/quickstyle/simple1" qsCatId="simple" csTypeId="urn:microsoft.com/office/officeart/2005/8/colors/accent3_1" csCatId="accent3" phldr="1"/>
      <dgm:spPr/>
      <dgm:t>
        <a:bodyPr/>
        <a:lstStyle/>
        <a:p>
          <a:endParaRPr lang="en-US"/>
        </a:p>
      </dgm:t>
    </dgm:pt>
    <dgm:pt modelId="{28605966-05F7-AE47-B0F6-BA915B9743D3}">
      <dgm:prSet phldrT="[Text]"/>
      <dgm:spPr/>
      <dgm:t>
        <a:bodyPr/>
        <a:lstStyle/>
        <a:p>
          <a:r>
            <a:rPr lang="en-US" dirty="0" smtClean="0"/>
            <a:t>TÌM Ý VÀ LẬP DÀN Ý</a:t>
          </a:r>
          <a:endParaRPr lang="en-US" dirty="0"/>
        </a:p>
      </dgm:t>
    </dgm:pt>
    <dgm:pt modelId="{0AE5F688-0516-8C4C-A967-2A51BCCADCFF}" type="parTrans" cxnId="{B7BBD408-D635-C14C-9642-F7CF1F6E0D0C}">
      <dgm:prSet/>
      <dgm:spPr/>
      <dgm:t>
        <a:bodyPr/>
        <a:lstStyle/>
        <a:p>
          <a:endParaRPr lang="en-US"/>
        </a:p>
      </dgm:t>
    </dgm:pt>
    <dgm:pt modelId="{F86A8BCF-8AC6-AD4A-B336-5D4969F3277C}" type="sibTrans" cxnId="{B7BBD408-D635-C14C-9642-F7CF1F6E0D0C}">
      <dgm:prSet/>
      <dgm:spPr/>
      <dgm:t>
        <a:bodyPr/>
        <a:lstStyle/>
        <a:p>
          <a:endParaRPr lang="en-US"/>
        </a:p>
      </dgm:t>
    </dgm:pt>
    <dgm:pt modelId="{702CD0F6-3A1D-4A49-A63F-DBBCB4F7C1C4}">
      <dgm:prSet/>
      <dgm:spPr/>
      <dgm:t>
        <a:bodyPr/>
        <a:lstStyle/>
        <a:p>
          <a:r>
            <a:rPr lang="vi-VN" dirty="0" smtClean="0"/>
            <a:t>Tìm ý cho bài giới thiệu bằng cách trả lời các câu hỏi sau: </a:t>
          </a:r>
          <a:endParaRPr lang="en-US" dirty="0"/>
        </a:p>
      </dgm:t>
    </dgm:pt>
    <dgm:pt modelId="{C0DF7F75-DCA2-4F39-BB97-E0AC385D4A80}" type="parTrans" cxnId="{CDA1153D-1EAE-4EDF-93D1-3FEAA465258E}">
      <dgm:prSet/>
      <dgm:spPr/>
      <dgm:t>
        <a:bodyPr/>
        <a:lstStyle/>
        <a:p>
          <a:endParaRPr lang="en-US"/>
        </a:p>
      </dgm:t>
    </dgm:pt>
    <dgm:pt modelId="{739025F3-86AB-4F50-BC4C-FA3DDDB8AD31}" type="sibTrans" cxnId="{CDA1153D-1EAE-4EDF-93D1-3FEAA465258E}">
      <dgm:prSet/>
      <dgm:spPr/>
      <dgm:t>
        <a:bodyPr/>
        <a:lstStyle/>
        <a:p>
          <a:endParaRPr lang="en-US"/>
        </a:p>
      </dgm:t>
    </dgm:pt>
    <dgm:pt modelId="{25BD7A2D-B2B0-4F98-A1FC-88FADF362C0B}">
      <dgm:prSet/>
      <dgm:spPr/>
      <dgm:t>
        <a:bodyPr/>
        <a:lstStyle/>
        <a:p>
          <a:r>
            <a:rPr lang="vi-VN" smtClean="0"/>
            <a:t>+ Hoàn cảnh ra đời của vở kịch có gì đặc biệt?</a:t>
          </a:r>
          <a:endParaRPr lang="en-US"/>
        </a:p>
      </dgm:t>
    </dgm:pt>
    <dgm:pt modelId="{43F9CAA4-C585-4613-B778-C72E02331AB8}" type="parTrans" cxnId="{1B039E79-B346-40CD-805C-B9C2416A6719}">
      <dgm:prSet/>
      <dgm:spPr/>
      <dgm:t>
        <a:bodyPr/>
        <a:lstStyle/>
        <a:p>
          <a:endParaRPr lang="en-US"/>
        </a:p>
      </dgm:t>
    </dgm:pt>
    <dgm:pt modelId="{665E7043-BE31-48A9-913D-BCB483FBAA2D}" type="sibTrans" cxnId="{1B039E79-B346-40CD-805C-B9C2416A6719}">
      <dgm:prSet/>
      <dgm:spPr/>
      <dgm:t>
        <a:bodyPr/>
        <a:lstStyle/>
        <a:p>
          <a:endParaRPr lang="en-US"/>
        </a:p>
      </dgm:t>
    </dgm:pt>
    <dgm:pt modelId="{26267AAD-CFB4-408A-9FA7-2971D5E2105C}">
      <dgm:prSet/>
      <dgm:spPr/>
      <dgm:t>
        <a:bodyPr/>
        <a:lstStyle/>
        <a:p>
          <a:r>
            <a:rPr lang="vi-VN" smtClean="0"/>
            <a:t>+ Những đặc sắc về nội dung của tác phẩm kịch (đề tài, chủ đề, thông điệp chính của vở kịch xung đột trung tâm, hệ thống nhân vật và biến cố chính,... ).</a:t>
          </a:r>
          <a:endParaRPr lang="en-US"/>
        </a:p>
      </dgm:t>
    </dgm:pt>
    <dgm:pt modelId="{6FD60B72-BB49-4D3B-A64F-B6617ABE4F01}" type="parTrans" cxnId="{6BD9080E-7332-4129-962E-D9BFEC1C84F4}">
      <dgm:prSet/>
      <dgm:spPr/>
      <dgm:t>
        <a:bodyPr/>
        <a:lstStyle/>
        <a:p>
          <a:endParaRPr lang="en-US"/>
        </a:p>
      </dgm:t>
    </dgm:pt>
    <dgm:pt modelId="{8022FA51-42BC-40BE-B4E6-8521DDE4BA28}" type="sibTrans" cxnId="{6BD9080E-7332-4129-962E-D9BFEC1C84F4}">
      <dgm:prSet/>
      <dgm:spPr/>
      <dgm:t>
        <a:bodyPr/>
        <a:lstStyle/>
        <a:p>
          <a:endParaRPr lang="en-US"/>
        </a:p>
      </dgm:t>
    </dgm:pt>
    <dgm:pt modelId="{57C19ED1-68F7-40EA-A5B8-F1D191A1F910}">
      <dgm:prSet/>
      <dgm:spPr/>
      <dgm:t>
        <a:bodyPr/>
        <a:lstStyle/>
        <a:p>
          <a:r>
            <a:rPr lang="vi-VN" smtClean="0"/>
            <a:t>+ Những đặc sắc về hình thức kịch bản (lời thoại, các chỉ dẫn sân khấu về bối cảnh, trang phục, hành động của nhân vật,...; tác dụng của các chỉ dẫn này).</a:t>
          </a:r>
          <a:endParaRPr lang="en-US"/>
        </a:p>
      </dgm:t>
    </dgm:pt>
    <dgm:pt modelId="{8D712805-EB5C-46F4-ADCE-3D1EA26C74A9}" type="parTrans" cxnId="{1DDC0EB8-2979-4B0C-B71F-B9F134BADBAA}">
      <dgm:prSet/>
      <dgm:spPr/>
      <dgm:t>
        <a:bodyPr/>
        <a:lstStyle/>
        <a:p>
          <a:endParaRPr lang="en-US"/>
        </a:p>
      </dgm:t>
    </dgm:pt>
    <dgm:pt modelId="{AFA7F041-E93A-436F-B9F5-8B7EEEE1AA89}" type="sibTrans" cxnId="{1DDC0EB8-2979-4B0C-B71F-B9F134BADBAA}">
      <dgm:prSet/>
      <dgm:spPr/>
      <dgm:t>
        <a:bodyPr/>
        <a:lstStyle/>
        <a:p>
          <a:endParaRPr lang="en-US"/>
        </a:p>
      </dgm:t>
    </dgm:pt>
    <dgm:pt modelId="{DA947466-9BAA-014B-AC8C-33CF2EED31D7}" type="pres">
      <dgm:prSet presAssocID="{E962B36E-1626-814D-98E7-4F5FE4B14866}" presName="diagram" presStyleCnt="0">
        <dgm:presLayoutVars>
          <dgm:chPref val="1"/>
          <dgm:dir/>
          <dgm:animOne val="branch"/>
          <dgm:animLvl val="lvl"/>
          <dgm:resizeHandles val="exact"/>
        </dgm:presLayoutVars>
      </dgm:prSet>
      <dgm:spPr/>
      <dgm:t>
        <a:bodyPr/>
        <a:lstStyle/>
        <a:p>
          <a:endParaRPr lang="en-US"/>
        </a:p>
      </dgm:t>
    </dgm:pt>
    <dgm:pt modelId="{E4154A28-E75A-5244-AE08-DAF2FD23BB06}" type="pres">
      <dgm:prSet presAssocID="{28605966-05F7-AE47-B0F6-BA915B9743D3}" presName="root1" presStyleCnt="0"/>
      <dgm:spPr/>
    </dgm:pt>
    <dgm:pt modelId="{A7FB5D28-E884-FC4B-B333-CCEA8236CBCE}" type="pres">
      <dgm:prSet presAssocID="{28605966-05F7-AE47-B0F6-BA915B9743D3}" presName="LevelOneTextNode" presStyleLbl="node0" presStyleIdx="0" presStyleCnt="5" custScaleX="103144" custScaleY="24715">
        <dgm:presLayoutVars>
          <dgm:chPref val="3"/>
        </dgm:presLayoutVars>
      </dgm:prSet>
      <dgm:spPr/>
      <dgm:t>
        <a:bodyPr/>
        <a:lstStyle/>
        <a:p>
          <a:endParaRPr lang="en-US"/>
        </a:p>
      </dgm:t>
    </dgm:pt>
    <dgm:pt modelId="{735076E7-18F6-1A45-A4CE-624EBEF3197B}" type="pres">
      <dgm:prSet presAssocID="{28605966-05F7-AE47-B0F6-BA915B9743D3}" presName="level2hierChild" presStyleCnt="0"/>
      <dgm:spPr/>
    </dgm:pt>
    <dgm:pt modelId="{55646068-9139-42DA-BB31-6DEE43C36F78}" type="pres">
      <dgm:prSet presAssocID="{702CD0F6-3A1D-4A49-A63F-DBBCB4F7C1C4}" presName="root1" presStyleCnt="0"/>
      <dgm:spPr/>
    </dgm:pt>
    <dgm:pt modelId="{651624B5-AA5C-4DAE-BE97-0419C9437A22}" type="pres">
      <dgm:prSet presAssocID="{702CD0F6-3A1D-4A49-A63F-DBBCB4F7C1C4}" presName="LevelOneTextNode" presStyleLbl="node0" presStyleIdx="1" presStyleCnt="5" custScaleY="37020">
        <dgm:presLayoutVars>
          <dgm:chPref val="3"/>
        </dgm:presLayoutVars>
      </dgm:prSet>
      <dgm:spPr/>
      <dgm:t>
        <a:bodyPr/>
        <a:lstStyle/>
        <a:p>
          <a:endParaRPr lang="en-US"/>
        </a:p>
      </dgm:t>
    </dgm:pt>
    <dgm:pt modelId="{470D0553-18C4-4B17-8B5D-9E27DF98747B}" type="pres">
      <dgm:prSet presAssocID="{702CD0F6-3A1D-4A49-A63F-DBBCB4F7C1C4}" presName="level2hierChild" presStyleCnt="0"/>
      <dgm:spPr/>
    </dgm:pt>
    <dgm:pt modelId="{C7F5FD3B-D72A-45A5-93DB-AF957C16C3C0}" type="pres">
      <dgm:prSet presAssocID="{25BD7A2D-B2B0-4F98-A1FC-88FADF362C0B}" presName="root1" presStyleCnt="0"/>
      <dgm:spPr/>
    </dgm:pt>
    <dgm:pt modelId="{BF37BC8E-590E-4CB9-AAB6-9C54D5E15955}" type="pres">
      <dgm:prSet presAssocID="{25BD7A2D-B2B0-4F98-A1FC-88FADF362C0B}" presName="LevelOneTextNode" presStyleLbl="node0" presStyleIdx="2" presStyleCnt="5" custScaleY="36626">
        <dgm:presLayoutVars>
          <dgm:chPref val="3"/>
        </dgm:presLayoutVars>
      </dgm:prSet>
      <dgm:spPr/>
      <dgm:t>
        <a:bodyPr/>
        <a:lstStyle/>
        <a:p>
          <a:endParaRPr lang="en-US"/>
        </a:p>
      </dgm:t>
    </dgm:pt>
    <dgm:pt modelId="{DA1BE4F9-15F9-4B65-B5B2-78DD80021FF6}" type="pres">
      <dgm:prSet presAssocID="{25BD7A2D-B2B0-4F98-A1FC-88FADF362C0B}" presName="level2hierChild" presStyleCnt="0"/>
      <dgm:spPr/>
    </dgm:pt>
    <dgm:pt modelId="{CCE65916-56C0-4C24-8AB7-C026C2A31B9F}" type="pres">
      <dgm:prSet presAssocID="{26267AAD-CFB4-408A-9FA7-2971D5E2105C}" presName="root1" presStyleCnt="0"/>
      <dgm:spPr/>
    </dgm:pt>
    <dgm:pt modelId="{2E979C10-9234-44FC-B47F-261E032E9961}" type="pres">
      <dgm:prSet presAssocID="{26267AAD-CFB4-408A-9FA7-2971D5E2105C}" presName="LevelOneTextNode" presStyleLbl="node0" presStyleIdx="3" presStyleCnt="5">
        <dgm:presLayoutVars>
          <dgm:chPref val="3"/>
        </dgm:presLayoutVars>
      </dgm:prSet>
      <dgm:spPr/>
      <dgm:t>
        <a:bodyPr/>
        <a:lstStyle/>
        <a:p>
          <a:endParaRPr lang="en-US"/>
        </a:p>
      </dgm:t>
    </dgm:pt>
    <dgm:pt modelId="{263AD495-F438-4F1D-88DB-310410C91BD1}" type="pres">
      <dgm:prSet presAssocID="{26267AAD-CFB4-408A-9FA7-2971D5E2105C}" presName="level2hierChild" presStyleCnt="0"/>
      <dgm:spPr/>
    </dgm:pt>
    <dgm:pt modelId="{F5BB9910-821C-4E8C-A7CB-301D661B3C88}" type="pres">
      <dgm:prSet presAssocID="{57C19ED1-68F7-40EA-A5B8-F1D191A1F910}" presName="root1" presStyleCnt="0"/>
      <dgm:spPr/>
    </dgm:pt>
    <dgm:pt modelId="{2F6CEF05-D885-4DA5-9FB1-B694A8073451}" type="pres">
      <dgm:prSet presAssocID="{57C19ED1-68F7-40EA-A5B8-F1D191A1F910}" presName="LevelOneTextNode" presStyleLbl="node0" presStyleIdx="4" presStyleCnt="5">
        <dgm:presLayoutVars>
          <dgm:chPref val="3"/>
        </dgm:presLayoutVars>
      </dgm:prSet>
      <dgm:spPr/>
      <dgm:t>
        <a:bodyPr/>
        <a:lstStyle/>
        <a:p>
          <a:endParaRPr lang="en-US"/>
        </a:p>
      </dgm:t>
    </dgm:pt>
    <dgm:pt modelId="{7BDBA6B5-3D8F-49FD-8558-997E6EE84EF5}" type="pres">
      <dgm:prSet presAssocID="{57C19ED1-68F7-40EA-A5B8-F1D191A1F910}" presName="level2hierChild" presStyleCnt="0"/>
      <dgm:spPr/>
    </dgm:pt>
  </dgm:ptLst>
  <dgm:cxnLst>
    <dgm:cxn modelId="{E9F97AB0-3B83-4191-9676-7C651657B9D9}" type="presOf" srcId="{25BD7A2D-B2B0-4F98-A1FC-88FADF362C0B}" destId="{BF37BC8E-590E-4CB9-AAB6-9C54D5E15955}" srcOrd="0" destOrd="0" presId="urn:microsoft.com/office/officeart/2005/8/layout/hierarchy2"/>
    <dgm:cxn modelId="{6BD9080E-7332-4129-962E-D9BFEC1C84F4}" srcId="{E962B36E-1626-814D-98E7-4F5FE4B14866}" destId="{26267AAD-CFB4-408A-9FA7-2971D5E2105C}" srcOrd="3" destOrd="0" parTransId="{6FD60B72-BB49-4D3B-A64F-B6617ABE4F01}" sibTransId="{8022FA51-42BC-40BE-B4E6-8521DDE4BA28}"/>
    <dgm:cxn modelId="{C5B89372-15D1-4D62-B139-CB93382375A6}" type="presOf" srcId="{26267AAD-CFB4-408A-9FA7-2971D5E2105C}" destId="{2E979C10-9234-44FC-B47F-261E032E9961}" srcOrd="0" destOrd="0" presId="urn:microsoft.com/office/officeart/2005/8/layout/hierarchy2"/>
    <dgm:cxn modelId="{CDA1153D-1EAE-4EDF-93D1-3FEAA465258E}" srcId="{E962B36E-1626-814D-98E7-4F5FE4B14866}" destId="{702CD0F6-3A1D-4A49-A63F-DBBCB4F7C1C4}" srcOrd="1" destOrd="0" parTransId="{C0DF7F75-DCA2-4F39-BB97-E0AC385D4A80}" sibTransId="{739025F3-86AB-4F50-BC4C-FA3DDDB8AD31}"/>
    <dgm:cxn modelId="{57AFCD76-0F39-7444-B88E-0AB5807ECC16}" type="presOf" srcId="{E962B36E-1626-814D-98E7-4F5FE4B14866}" destId="{DA947466-9BAA-014B-AC8C-33CF2EED31D7}" srcOrd="0" destOrd="0" presId="urn:microsoft.com/office/officeart/2005/8/layout/hierarchy2"/>
    <dgm:cxn modelId="{B90FAE1E-A413-46E3-8EB7-1CE11B2A0C3E}" type="presOf" srcId="{57C19ED1-68F7-40EA-A5B8-F1D191A1F910}" destId="{2F6CEF05-D885-4DA5-9FB1-B694A8073451}" srcOrd="0" destOrd="0" presId="urn:microsoft.com/office/officeart/2005/8/layout/hierarchy2"/>
    <dgm:cxn modelId="{B7BBD408-D635-C14C-9642-F7CF1F6E0D0C}" srcId="{E962B36E-1626-814D-98E7-4F5FE4B14866}" destId="{28605966-05F7-AE47-B0F6-BA915B9743D3}" srcOrd="0" destOrd="0" parTransId="{0AE5F688-0516-8C4C-A967-2A51BCCADCFF}" sibTransId="{F86A8BCF-8AC6-AD4A-B336-5D4969F3277C}"/>
    <dgm:cxn modelId="{1DDC0EB8-2979-4B0C-B71F-B9F134BADBAA}" srcId="{E962B36E-1626-814D-98E7-4F5FE4B14866}" destId="{57C19ED1-68F7-40EA-A5B8-F1D191A1F910}" srcOrd="4" destOrd="0" parTransId="{8D712805-EB5C-46F4-ADCE-3D1EA26C74A9}" sibTransId="{AFA7F041-E93A-436F-B9F5-8B7EEEE1AA89}"/>
    <dgm:cxn modelId="{1B039E79-B346-40CD-805C-B9C2416A6719}" srcId="{E962B36E-1626-814D-98E7-4F5FE4B14866}" destId="{25BD7A2D-B2B0-4F98-A1FC-88FADF362C0B}" srcOrd="2" destOrd="0" parTransId="{43F9CAA4-C585-4613-B778-C72E02331AB8}" sibTransId="{665E7043-BE31-48A9-913D-BCB483FBAA2D}"/>
    <dgm:cxn modelId="{9A6E935F-94D7-944A-ACBC-25E7A4E58E36}" type="presOf" srcId="{28605966-05F7-AE47-B0F6-BA915B9743D3}" destId="{A7FB5D28-E884-FC4B-B333-CCEA8236CBCE}" srcOrd="0" destOrd="0" presId="urn:microsoft.com/office/officeart/2005/8/layout/hierarchy2"/>
    <dgm:cxn modelId="{61413568-9B90-450C-B8B7-C4FE52289596}" type="presOf" srcId="{702CD0F6-3A1D-4A49-A63F-DBBCB4F7C1C4}" destId="{651624B5-AA5C-4DAE-BE97-0419C9437A22}" srcOrd="0" destOrd="0" presId="urn:microsoft.com/office/officeart/2005/8/layout/hierarchy2"/>
    <dgm:cxn modelId="{3E86994F-A723-C44B-88EA-4F1DFDCA799F}" type="presParOf" srcId="{DA947466-9BAA-014B-AC8C-33CF2EED31D7}" destId="{E4154A28-E75A-5244-AE08-DAF2FD23BB06}" srcOrd="0" destOrd="0" presId="urn:microsoft.com/office/officeart/2005/8/layout/hierarchy2"/>
    <dgm:cxn modelId="{4FF1D230-BC4C-DD44-96C6-453784ED26F9}" type="presParOf" srcId="{E4154A28-E75A-5244-AE08-DAF2FD23BB06}" destId="{A7FB5D28-E884-FC4B-B333-CCEA8236CBCE}" srcOrd="0" destOrd="0" presId="urn:microsoft.com/office/officeart/2005/8/layout/hierarchy2"/>
    <dgm:cxn modelId="{CC7CEA3D-B0A9-304C-90C5-A8A9CE0A0AB5}" type="presParOf" srcId="{E4154A28-E75A-5244-AE08-DAF2FD23BB06}" destId="{735076E7-18F6-1A45-A4CE-624EBEF3197B}" srcOrd="1" destOrd="0" presId="urn:microsoft.com/office/officeart/2005/8/layout/hierarchy2"/>
    <dgm:cxn modelId="{706199DA-4372-4A8D-9731-20F8ABE093A9}" type="presParOf" srcId="{DA947466-9BAA-014B-AC8C-33CF2EED31D7}" destId="{55646068-9139-42DA-BB31-6DEE43C36F78}" srcOrd="1" destOrd="0" presId="urn:microsoft.com/office/officeart/2005/8/layout/hierarchy2"/>
    <dgm:cxn modelId="{B462A70B-CADE-4B66-A180-66847B9CF8B2}" type="presParOf" srcId="{55646068-9139-42DA-BB31-6DEE43C36F78}" destId="{651624B5-AA5C-4DAE-BE97-0419C9437A22}" srcOrd="0" destOrd="0" presId="urn:microsoft.com/office/officeart/2005/8/layout/hierarchy2"/>
    <dgm:cxn modelId="{802B1CC0-B21B-42F6-AE04-1EC3F9FC9566}" type="presParOf" srcId="{55646068-9139-42DA-BB31-6DEE43C36F78}" destId="{470D0553-18C4-4B17-8B5D-9E27DF98747B}" srcOrd="1" destOrd="0" presId="urn:microsoft.com/office/officeart/2005/8/layout/hierarchy2"/>
    <dgm:cxn modelId="{C714FCF4-A586-4617-9494-C5CA31654870}" type="presParOf" srcId="{DA947466-9BAA-014B-AC8C-33CF2EED31D7}" destId="{C7F5FD3B-D72A-45A5-93DB-AF957C16C3C0}" srcOrd="2" destOrd="0" presId="urn:microsoft.com/office/officeart/2005/8/layout/hierarchy2"/>
    <dgm:cxn modelId="{69F24314-93A1-4A08-8511-3B1BBC1DE56C}" type="presParOf" srcId="{C7F5FD3B-D72A-45A5-93DB-AF957C16C3C0}" destId="{BF37BC8E-590E-4CB9-AAB6-9C54D5E15955}" srcOrd="0" destOrd="0" presId="urn:microsoft.com/office/officeart/2005/8/layout/hierarchy2"/>
    <dgm:cxn modelId="{4A1CED3B-8556-413C-BF30-A42E906AEC0C}" type="presParOf" srcId="{C7F5FD3B-D72A-45A5-93DB-AF957C16C3C0}" destId="{DA1BE4F9-15F9-4B65-B5B2-78DD80021FF6}" srcOrd="1" destOrd="0" presId="urn:microsoft.com/office/officeart/2005/8/layout/hierarchy2"/>
    <dgm:cxn modelId="{BD0F3519-EF16-4A86-82E5-428245E2BCA7}" type="presParOf" srcId="{DA947466-9BAA-014B-AC8C-33CF2EED31D7}" destId="{CCE65916-56C0-4C24-8AB7-C026C2A31B9F}" srcOrd="3" destOrd="0" presId="urn:microsoft.com/office/officeart/2005/8/layout/hierarchy2"/>
    <dgm:cxn modelId="{A49185D6-7D5B-4D51-81D3-93471116CEF5}" type="presParOf" srcId="{CCE65916-56C0-4C24-8AB7-C026C2A31B9F}" destId="{2E979C10-9234-44FC-B47F-261E032E9961}" srcOrd="0" destOrd="0" presId="urn:microsoft.com/office/officeart/2005/8/layout/hierarchy2"/>
    <dgm:cxn modelId="{B7FE534C-E249-4476-ACFF-460FA839C915}" type="presParOf" srcId="{CCE65916-56C0-4C24-8AB7-C026C2A31B9F}" destId="{263AD495-F438-4F1D-88DB-310410C91BD1}" srcOrd="1" destOrd="0" presId="urn:microsoft.com/office/officeart/2005/8/layout/hierarchy2"/>
    <dgm:cxn modelId="{F3071C4B-3F80-4AB0-B6CB-714CF9B71C2A}" type="presParOf" srcId="{DA947466-9BAA-014B-AC8C-33CF2EED31D7}" destId="{F5BB9910-821C-4E8C-A7CB-301D661B3C88}" srcOrd="4" destOrd="0" presId="urn:microsoft.com/office/officeart/2005/8/layout/hierarchy2"/>
    <dgm:cxn modelId="{C9692371-6181-44EB-BF57-A1A0F8AB0A5F}" type="presParOf" srcId="{F5BB9910-821C-4E8C-A7CB-301D661B3C88}" destId="{2F6CEF05-D885-4DA5-9FB1-B694A8073451}" srcOrd="0" destOrd="0" presId="urn:microsoft.com/office/officeart/2005/8/layout/hierarchy2"/>
    <dgm:cxn modelId="{1E2DBDCE-EBD1-44A1-B143-E26DEBC33B05}" type="presParOf" srcId="{F5BB9910-821C-4E8C-A7CB-301D661B3C88}" destId="{7BDBA6B5-3D8F-49FD-8558-997E6EE84EF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62B36E-1626-814D-98E7-4F5FE4B14866}" type="doc">
      <dgm:prSet loTypeId="urn:microsoft.com/office/officeart/2005/8/layout/hierarchy2" loCatId="" qsTypeId="urn:microsoft.com/office/officeart/2005/8/quickstyle/simple1" qsCatId="simple" csTypeId="urn:microsoft.com/office/officeart/2005/8/colors/accent3_1" csCatId="accent3" phldr="1"/>
      <dgm:spPr/>
      <dgm:t>
        <a:bodyPr/>
        <a:lstStyle/>
        <a:p>
          <a:endParaRPr lang="en-US"/>
        </a:p>
      </dgm:t>
    </dgm:pt>
    <dgm:pt modelId="{8110C24A-4818-4BD9-91AF-DED98660F7A4}">
      <dgm:prSet/>
      <dgm:spPr/>
      <dgm:t>
        <a:bodyPr/>
        <a:lstStyle/>
        <a:p>
          <a:r>
            <a:rPr lang="vi-VN" smtClean="0"/>
            <a:t>Lập dàn ý cho bài giới thiệu:</a:t>
          </a:r>
          <a:endParaRPr lang="en-US"/>
        </a:p>
      </dgm:t>
    </dgm:pt>
    <dgm:pt modelId="{8BF61871-E4C5-41B2-A6E2-5A936DCC4C9F}" type="parTrans" cxnId="{99B84CA4-BDEF-46EF-BE7C-38DA78634F97}">
      <dgm:prSet/>
      <dgm:spPr/>
      <dgm:t>
        <a:bodyPr/>
        <a:lstStyle/>
        <a:p>
          <a:endParaRPr lang="en-US"/>
        </a:p>
      </dgm:t>
    </dgm:pt>
    <dgm:pt modelId="{4AA8F5A3-85A7-4ABD-A3A6-EF011BCA8614}" type="sibTrans" cxnId="{99B84CA4-BDEF-46EF-BE7C-38DA78634F97}">
      <dgm:prSet/>
      <dgm:spPr/>
      <dgm:t>
        <a:bodyPr/>
        <a:lstStyle/>
        <a:p>
          <a:endParaRPr lang="en-US"/>
        </a:p>
      </dgm:t>
    </dgm:pt>
    <dgm:pt modelId="{E0240D2F-F9EE-4969-B4B8-F526035CAA19}">
      <dgm:prSet/>
      <dgm:spPr/>
      <dgm:t>
        <a:bodyPr/>
        <a:lstStyle/>
        <a:p>
          <a:r>
            <a:rPr lang="vi-VN" smtClean="0"/>
            <a:t>+ Mở đầu: Chào hỏi, giới thiệu tên vở kịch, tên tác giả, lí do mình lựa chọn để giới thiệu vở kịch.</a:t>
          </a:r>
          <a:endParaRPr lang="en-US"/>
        </a:p>
      </dgm:t>
    </dgm:pt>
    <dgm:pt modelId="{267DFE18-044C-47FA-8E05-D1595084561D}" type="parTrans" cxnId="{A44DD740-9E58-4307-A926-C0B3751B2FD8}">
      <dgm:prSet/>
      <dgm:spPr/>
      <dgm:t>
        <a:bodyPr/>
        <a:lstStyle/>
        <a:p>
          <a:endParaRPr lang="en-US"/>
        </a:p>
      </dgm:t>
    </dgm:pt>
    <dgm:pt modelId="{1D4B1C53-FEE2-48E3-98A7-CE22410F8DCA}" type="sibTrans" cxnId="{A44DD740-9E58-4307-A926-C0B3751B2FD8}">
      <dgm:prSet/>
      <dgm:spPr/>
      <dgm:t>
        <a:bodyPr/>
        <a:lstStyle/>
        <a:p>
          <a:endParaRPr lang="en-US"/>
        </a:p>
      </dgm:t>
    </dgm:pt>
    <dgm:pt modelId="{3AB8C97B-2C70-4C42-A40D-2E40AF2E5EFD}">
      <dgm:prSet/>
      <dgm:spPr/>
      <dgm:t>
        <a:bodyPr/>
        <a:lstStyle/>
        <a:p>
          <a:r>
            <a:rPr lang="vi-VN" dirty="0" smtClean="0"/>
            <a:t>+ Nội dung chính: lần lượt giới thiệu tác phẩm kịch theo trình tự phù hợp.</a:t>
          </a:r>
          <a:endParaRPr lang="en-US" dirty="0"/>
        </a:p>
      </dgm:t>
    </dgm:pt>
    <dgm:pt modelId="{3086404B-8B0C-4C5B-AF80-D842432A0D60}" type="parTrans" cxnId="{67727527-8169-460A-8F03-70A89DD803E5}">
      <dgm:prSet/>
      <dgm:spPr/>
      <dgm:t>
        <a:bodyPr/>
        <a:lstStyle/>
        <a:p>
          <a:endParaRPr lang="en-US"/>
        </a:p>
      </dgm:t>
    </dgm:pt>
    <dgm:pt modelId="{65A185FA-C2A6-46E3-9E48-0DE724B2EEE0}" type="sibTrans" cxnId="{67727527-8169-460A-8F03-70A89DD803E5}">
      <dgm:prSet/>
      <dgm:spPr/>
      <dgm:t>
        <a:bodyPr/>
        <a:lstStyle/>
        <a:p>
          <a:endParaRPr lang="en-US"/>
        </a:p>
      </dgm:t>
    </dgm:pt>
    <dgm:pt modelId="{2B58D806-A901-49FC-97B8-7EB6747AA174}">
      <dgm:prSet/>
      <dgm:spPr/>
      <dgm:t>
        <a:bodyPr/>
        <a:lstStyle/>
        <a:p>
          <a:r>
            <a:rPr lang="vi-VN" smtClean="0"/>
            <a:t>+ Kết thúc: khẳng định lại giá trị của tác phẩm kịch.</a:t>
          </a:r>
          <a:endParaRPr lang="en-US"/>
        </a:p>
      </dgm:t>
    </dgm:pt>
    <dgm:pt modelId="{17438458-DD86-4834-8E57-4E77A1BE839C}" type="parTrans" cxnId="{72626D73-A2BA-491D-8061-DD164964BE90}">
      <dgm:prSet/>
      <dgm:spPr/>
      <dgm:t>
        <a:bodyPr/>
        <a:lstStyle/>
        <a:p>
          <a:endParaRPr lang="en-US"/>
        </a:p>
      </dgm:t>
    </dgm:pt>
    <dgm:pt modelId="{9A3309B9-234F-4C62-9E6C-666FFCCBC0B7}" type="sibTrans" cxnId="{72626D73-A2BA-491D-8061-DD164964BE90}">
      <dgm:prSet/>
      <dgm:spPr/>
      <dgm:t>
        <a:bodyPr/>
        <a:lstStyle/>
        <a:p>
          <a:endParaRPr lang="en-US"/>
        </a:p>
      </dgm:t>
    </dgm:pt>
    <dgm:pt modelId="{DA947466-9BAA-014B-AC8C-33CF2EED31D7}" type="pres">
      <dgm:prSet presAssocID="{E962B36E-1626-814D-98E7-4F5FE4B14866}" presName="diagram" presStyleCnt="0">
        <dgm:presLayoutVars>
          <dgm:chPref val="1"/>
          <dgm:dir/>
          <dgm:animOne val="branch"/>
          <dgm:animLvl val="lvl"/>
          <dgm:resizeHandles val="exact"/>
        </dgm:presLayoutVars>
      </dgm:prSet>
      <dgm:spPr/>
      <dgm:t>
        <a:bodyPr/>
        <a:lstStyle/>
        <a:p>
          <a:endParaRPr lang="en-US"/>
        </a:p>
      </dgm:t>
    </dgm:pt>
    <dgm:pt modelId="{0C10856A-AF6D-4CCE-A165-52CE59C3B814}" type="pres">
      <dgm:prSet presAssocID="{8110C24A-4818-4BD9-91AF-DED98660F7A4}" presName="root1" presStyleCnt="0"/>
      <dgm:spPr/>
    </dgm:pt>
    <dgm:pt modelId="{2AF2E4E9-8F33-43C0-B7B4-37EE01D477E6}" type="pres">
      <dgm:prSet presAssocID="{8110C24A-4818-4BD9-91AF-DED98660F7A4}" presName="LevelOneTextNode" presStyleLbl="node0" presStyleIdx="0" presStyleCnt="4" custScaleY="48844">
        <dgm:presLayoutVars>
          <dgm:chPref val="3"/>
        </dgm:presLayoutVars>
      </dgm:prSet>
      <dgm:spPr/>
      <dgm:t>
        <a:bodyPr/>
        <a:lstStyle/>
        <a:p>
          <a:endParaRPr lang="en-US"/>
        </a:p>
      </dgm:t>
    </dgm:pt>
    <dgm:pt modelId="{5B1C5428-8782-4D62-A5E9-D858D89BFFB5}" type="pres">
      <dgm:prSet presAssocID="{8110C24A-4818-4BD9-91AF-DED98660F7A4}" presName="level2hierChild" presStyleCnt="0"/>
      <dgm:spPr/>
    </dgm:pt>
    <dgm:pt modelId="{BF0FBDFD-6063-45FD-98CD-5EC41BCDF997}" type="pres">
      <dgm:prSet presAssocID="{E0240D2F-F9EE-4969-B4B8-F526035CAA19}" presName="root1" presStyleCnt="0"/>
      <dgm:spPr/>
    </dgm:pt>
    <dgm:pt modelId="{B2EEF871-ADD9-45F0-88E2-601DAEC7E166}" type="pres">
      <dgm:prSet presAssocID="{E0240D2F-F9EE-4969-B4B8-F526035CAA19}" presName="LevelOneTextNode" presStyleLbl="node0" presStyleIdx="1" presStyleCnt="4">
        <dgm:presLayoutVars>
          <dgm:chPref val="3"/>
        </dgm:presLayoutVars>
      </dgm:prSet>
      <dgm:spPr/>
      <dgm:t>
        <a:bodyPr/>
        <a:lstStyle/>
        <a:p>
          <a:endParaRPr lang="en-US"/>
        </a:p>
      </dgm:t>
    </dgm:pt>
    <dgm:pt modelId="{424EEF40-E1F4-4554-9CBD-2449C580950C}" type="pres">
      <dgm:prSet presAssocID="{E0240D2F-F9EE-4969-B4B8-F526035CAA19}" presName="level2hierChild" presStyleCnt="0"/>
      <dgm:spPr/>
    </dgm:pt>
    <dgm:pt modelId="{33760DC3-285B-4C0E-9AF3-350EECEC7938}" type="pres">
      <dgm:prSet presAssocID="{3AB8C97B-2C70-4C42-A40D-2E40AF2E5EFD}" presName="root1" presStyleCnt="0"/>
      <dgm:spPr/>
    </dgm:pt>
    <dgm:pt modelId="{6CF90921-DAEE-4371-8925-C14532720F1B}" type="pres">
      <dgm:prSet presAssocID="{3AB8C97B-2C70-4C42-A40D-2E40AF2E5EFD}" presName="LevelOneTextNode" presStyleLbl="node0" presStyleIdx="2" presStyleCnt="4">
        <dgm:presLayoutVars>
          <dgm:chPref val="3"/>
        </dgm:presLayoutVars>
      </dgm:prSet>
      <dgm:spPr/>
      <dgm:t>
        <a:bodyPr/>
        <a:lstStyle/>
        <a:p>
          <a:endParaRPr lang="en-US"/>
        </a:p>
      </dgm:t>
    </dgm:pt>
    <dgm:pt modelId="{754F1AE0-3208-4D26-A9E9-F1CE10BD4435}" type="pres">
      <dgm:prSet presAssocID="{3AB8C97B-2C70-4C42-A40D-2E40AF2E5EFD}" presName="level2hierChild" presStyleCnt="0"/>
      <dgm:spPr/>
    </dgm:pt>
    <dgm:pt modelId="{7173871B-E2B4-41F7-975B-50E52FE6A8F0}" type="pres">
      <dgm:prSet presAssocID="{2B58D806-A901-49FC-97B8-7EB6747AA174}" presName="root1" presStyleCnt="0"/>
      <dgm:spPr/>
    </dgm:pt>
    <dgm:pt modelId="{15D1052B-BD55-479D-A862-5F9C634ABFFC}" type="pres">
      <dgm:prSet presAssocID="{2B58D806-A901-49FC-97B8-7EB6747AA174}" presName="LevelOneTextNode" presStyleLbl="node0" presStyleIdx="3" presStyleCnt="4">
        <dgm:presLayoutVars>
          <dgm:chPref val="3"/>
        </dgm:presLayoutVars>
      </dgm:prSet>
      <dgm:spPr/>
      <dgm:t>
        <a:bodyPr/>
        <a:lstStyle/>
        <a:p>
          <a:endParaRPr lang="en-US"/>
        </a:p>
      </dgm:t>
    </dgm:pt>
    <dgm:pt modelId="{EECAA6A7-91DB-4ECA-86E4-44F26E09B51A}" type="pres">
      <dgm:prSet presAssocID="{2B58D806-A901-49FC-97B8-7EB6747AA174}" presName="level2hierChild" presStyleCnt="0"/>
      <dgm:spPr/>
    </dgm:pt>
  </dgm:ptLst>
  <dgm:cxnLst>
    <dgm:cxn modelId="{A44DD740-9E58-4307-A926-C0B3751B2FD8}" srcId="{E962B36E-1626-814D-98E7-4F5FE4B14866}" destId="{E0240D2F-F9EE-4969-B4B8-F526035CAA19}" srcOrd="1" destOrd="0" parTransId="{267DFE18-044C-47FA-8E05-D1595084561D}" sibTransId="{1D4B1C53-FEE2-48E3-98A7-CE22410F8DCA}"/>
    <dgm:cxn modelId="{57AFCD76-0F39-7444-B88E-0AB5807ECC16}" type="presOf" srcId="{E962B36E-1626-814D-98E7-4F5FE4B14866}" destId="{DA947466-9BAA-014B-AC8C-33CF2EED31D7}" srcOrd="0" destOrd="0" presId="urn:microsoft.com/office/officeart/2005/8/layout/hierarchy2"/>
    <dgm:cxn modelId="{9AA1C764-81E2-40FD-96E8-DB623530A15F}" type="presOf" srcId="{2B58D806-A901-49FC-97B8-7EB6747AA174}" destId="{15D1052B-BD55-479D-A862-5F9C634ABFFC}" srcOrd="0" destOrd="0" presId="urn:microsoft.com/office/officeart/2005/8/layout/hierarchy2"/>
    <dgm:cxn modelId="{72626D73-A2BA-491D-8061-DD164964BE90}" srcId="{E962B36E-1626-814D-98E7-4F5FE4B14866}" destId="{2B58D806-A901-49FC-97B8-7EB6747AA174}" srcOrd="3" destOrd="0" parTransId="{17438458-DD86-4834-8E57-4E77A1BE839C}" sibTransId="{9A3309B9-234F-4C62-9E6C-666FFCCBC0B7}"/>
    <dgm:cxn modelId="{810ACB86-38ED-460D-8189-234B1FA13864}" type="presOf" srcId="{8110C24A-4818-4BD9-91AF-DED98660F7A4}" destId="{2AF2E4E9-8F33-43C0-B7B4-37EE01D477E6}" srcOrd="0" destOrd="0" presId="urn:microsoft.com/office/officeart/2005/8/layout/hierarchy2"/>
    <dgm:cxn modelId="{AEF34952-50F6-4443-93C2-F83C6A547F84}" type="presOf" srcId="{3AB8C97B-2C70-4C42-A40D-2E40AF2E5EFD}" destId="{6CF90921-DAEE-4371-8925-C14532720F1B}" srcOrd="0" destOrd="0" presId="urn:microsoft.com/office/officeart/2005/8/layout/hierarchy2"/>
    <dgm:cxn modelId="{67727527-8169-460A-8F03-70A89DD803E5}" srcId="{E962B36E-1626-814D-98E7-4F5FE4B14866}" destId="{3AB8C97B-2C70-4C42-A40D-2E40AF2E5EFD}" srcOrd="2" destOrd="0" parTransId="{3086404B-8B0C-4C5B-AF80-D842432A0D60}" sibTransId="{65A185FA-C2A6-46E3-9E48-0DE724B2EEE0}"/>
    <dgm:cxn modelId="{DBD29126-AF9D-404E-B039-30C3832D0146}" type="presOf" srcId="{E0240D2F-F9EE-4969-B4B8-F526035CAA19}" destId="{B2EEF871-ADD9-45F0-88E2-601DAEC7E166}" srcOrd="0" destOrd="0" presId="urn:microsoft.com/office/officeart/2005/8/layout/hierarchy2"/>
    <dgm:cxn modelId="{99B84CA4-BDEF-46EF-BE7C-38DA78634F97}" srcId="{E962B36E-1626-814D-98E7-4F5FE4B14866}" destId="{8110C24A-4818-4BD9-91AF-DED98660F7A4}" srcOrd="0" destOrd="0" parTransId="{8BF61871-E4C5-41B2-A6E2-5A936DCC4C9F}" sibTransId="{4AA8F5A3-85A7-4ABD-A3A6-EF011BCA8614}"/>
    <dgm:cxn modelId="{F2E0867D-E7A8-49A0-AE76-C4C565B8752A}" type="presParOf" srcId="{DA947466-9BAA-014B-AC8C-33CF2EED31D7}" destId="{0C10856A-AF6D-4CCE-A165-52CE59C3B814}" srcOrd="0" destOrd="0" presId="urn:microsoft.com/office/officeart/2005/8/layout/hierarchy2"/>
    <dgm:cxn modelId="{0CC6BAB1-B476-49D9-B121-61DB18447C94}" type="presParOf" srcId="{0C10856A-AF6D-4CCE-A165-52CE59C3B814}" destId="{2AF2E4E9-8F33-43C0-B7B4-37EE01D477E6}" srcOrd="0" destOrd="0" presId="urn:microsoft.com/office/officeart/2005/8/layout/hierarchy2"/>
    <dgm:cxn modelId="{677BDE4E-AE54-48D9-8B41-482DCFAC7C23}" type="presParOf" srcId="{0C10856A-AF6D-4CCE-A165-52CE59C3B814}" destId="{5B1C5428-8782-4D62-A5E9-D858D89BFFB5}" srcOrd="1" destOrd="0" presId="urn:microsoft.com/office/officeart/2005/8/layout/hierarchy2"/>
    <dgm:cxn modelId="{BB020C59-5CFE-48DA-8165-A3122B359590}" type="presParOf" srcId="{DA947466-9BAA-014B-AC8C-33CF2EED31D7}" destId="{BF0FBDFD-6063-45FD-98CD-5EC41BCDF997}" srcOrd="1" destOrd="0" presId="urn:microsoft.com/office/officeart/2005/8/layout/hierarchy2"/>
    <dgm:cxn modelId="{8137205F-8437-4492-8D05-62558C4CBC4D}" type="presParOf" srcId="{BF0FBDFD-6063-45FD-98CD-5EC41BCDF997}" destId="{B2EEF871-ADD9-45F0-88E2-601DAEC7E166}" srcOrd="0" destOrd="0" presId="urn:microsoft.com/office/officeart/2005/8/layout/hierarchy2"/>
    <dgm:cxn modelId="{5217D84A-F4A8-4D83-BCCA-A77D1791E6FF}" type="presParOf" srcId="{BF0FBDFD-6063-45FD-98CD-5EC41BCDF997}" destId="{424EEF40-E1F4-4554-9CBD-2449C580950C}" srcOrd="1" destOrd="0" presId="urn:microsoft.com/office/officeart/2005/8/layout/hierarchy2"/>
    <dgm:cxn modelId="{695FDB40-E4DC-4381-8AFC-3AB7E3C88FC7}" type="presParOf" srcId="{DA947466-9BAA-014B-AC8C-33CF2EED31D7}" destId="{33760DC3-285B-4C0E-9AF3-350EECEC7938}" srcOrd="2" destOrd="0" presId="urn:microsoft.com/office/officeart/2005/8/layout/hierarchy2"/>
    <dgm:cxn modelId="{2CEAB7DD-6878-4D81-8026-902A2F956D67}" type="presParOf" srcId="{33760DC3-285B-4C0E-9AF3-350EECEC7938}" destId="{6CF90921-DAEE-4371-8925-C14532720F1B}" srcOrd="0" destOrd="0" presId="urn:microsoft.com/office/officeart/2005/8/layout/hierarchy2"/>
    <dgm:cxn modelId="{B1D30C11-CC24-4C20-82C7-A8E3A2C47417}" type="presParOf" srcId="{33760DC3-285B-4C0E-9AF3-350EECEC7938}" destId="{754F1AE0-3208-4D26-A9E9-F1CE10BD4435}" srcOrd="1" destOrd="0" presId="urn:microsoft.com/office/officeart/2005/8/layout/hierarchy2"/>
    <dgm:cxn modelId="{018A436F-2F99-4475-B43F-B7D46E17DE63}" type="presParOf" srcId="{DA947466-9BAA-014B-AC8C-33CF2EED31D7}" destId="{7173871B-E2B4-41F7-975B-50E52FE6A8F0}" srcOrd="3" destOrd="0" presId="urn:microsoft.com/office/officeart/2005/8/layout/hierarchy2"/>
    <dgm:cxn modelId="{ACAEC4E5-9951-46EE-8048-3AC2761C9C36}" type="presParOf" srcId="{7173871B-E2B4-41F7-975B-50E52FE6A8F0}" destId="{15D1052B-BD55-479D-A862-5F9C634ABFFC}" srcOrd="0" destOrd="0" presId="urn:microsoft.com/office/officeart/2005/8/layout/hierarchy2"/>
    <dgm:cxn modelId="{40CF3F7B-9EA2-4E62-99AA-73E9B15A6AF8}" type="presParOf" srcId="{7173871B-E2B4-41F7-975B-50E52FE6A8F0}" destId="{EECAA6A7-91DB-4ECA-86E4-44F26E09B51A}"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B5D28-E884-FC4B-B333-CCEA8236CBCE}">
      <dsp:nvSpPr>
        <dsp:cNvPr id="0" name=""/>
        <dsp:cNvSpPr/>
      </dsp:nvSpPr>
      <dsp:spPr>
        <a:xfrm rot="10800000" flipV="1">
          <a:off x="2054" y="2190789"/>
          <a:ext cx="1745314" cy="103708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CHUẨN BỊ</a:t>
          </a:r>
          <a:endParaRPr lang="en-US" sz="2400" kern="1200" dirty="0"/>
        </a:p>
      </dsp:txBody>
      <dsp:txXfrm rot="-10800000">
        <a:off x="32429" y="2221164"/>
        <a:ext cx="1684564" cy="976338"/>
      </dsp:txXfrm>
    </dsp:sp>
    <dsp:sp modelId="{3C69DB1C-3B96-4502-B0D6-46D120E18FD1}">
      <dsp:nvSpPr>
        <dsp:cNvPr id="0" name=""/>
        <dsp:cNvSpPr/>
      </dsp:nvSpPr>
      <dsp:spPr>
        <a:xfrm rot="18695833">
          <a:off x="1286040" y="1645058"/>
          <a:ext cx="2745109" cy="75673"/>
        </a:xfrm>
        <a:custGeom>
          <a:avLst/>
          <a:gdLst/>
          <a:ahLst/>
          <a:cxnLst/>
          <a:rect l="0" t="0" r="0" b="0"/>
          <a:pathLst>
            <a:path>
              <a:moveTo>
                <a:pt x="0" y="37836"/>
              </a:moveTo>
              <a:lnTo>
                <a:pt x="2745109" y="3783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2589967" y="1614267"/>
        <a:ext cx="137255" cy="137255"/>
      </dsp:txXfrm>
    </dsp:sp>
    <dsp:sp modelId="{9F34A9E4-6190-41E8-BFD8-F7E72D81724E}">
      <dsp:nvSpPr>
        <dsp:cNvPr id="0" name=""/>
        <dsp:cNvSpPr/>
      </dsp:nvSpPr>
      <dsp:spPr>
        <a:xfrm>
          <a:off x="3569819" y="166149"/>
          <a:ext cx="4556125" cy="98061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smtClean="0"/>
            <a:t>Đọc kỹ đề bài và xác định yêu cầu của đề</a:t>
          </a:r>
          <a:endParaRPr lang="en-US" sz="2400" kern="1200"/>
        </a:p>
      </dsp:txBody>
      <dsp:txXfrm>
        <a:off x="3598540" y="194870"/>
        <a:ext cx="4498683" cy="923172"/>
      </dsp:txXfrm>
    </dsp:sp>
    <dsp:sp modelId="{579DCBD3-FE65-4AB3-9FB8-F29A2AAB8258}">
      <dsp:nvSpPr>
        <dsp:cNvPr id="0" name=""/>
        <dsp:cNvSpPr/>
      </dsp:nvSpPr>
      <dsp:spPr>
        <a:xfrm rot="20307893">
          <a:off x="1678985" y="2311910"/>
          <a:ext cx="1959217" cy="75673"/>
        </a:xfrm>
        <a:custGeom>
          <a:avLst/>
          <a:gdLst/>
          <a:ahLst/>
          <a:cxnLst/>
          <a:rect l="0" t="0" r="0" b="0"/>
          <a:pathLst>
            <a:path>
              <a:moveTo>
                <a:pt x="0" y="37836"/>
              </a:moveTo>
              <a:lnTo>
                <a:pt x="1959217" y="3783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2609614" y="2300766"/>
        <a:ext cx="97960" cy="97960"/>
      </dsp:txXfrm>
    </dsp:sp>
    <dsp:sp modelId="{DD49B748-E734-4B24-AF32-52FBA25E3D69}">
      <dsp:nvSpPr>
        <dsp:cNvPr id="0" name=""/>
        <dsp:cNvSpPr/>
      </dsp:nvSpPr>
      <dsp:spPr>
        <a:xfrm>
          <a:off x="3569819" y="1488474"/>
          <a:ext cx="4556125" cy="100337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smtClean="0"/>
            <a:t>Lựa chọn vở kịch mà em tâm đắc</a:t>
          </a:r>
          <a:endParaRPr lang="en-US" sz="2400" kern="1200"/>
        </a:p>
      </dsp:txBody>
      <dsp:txXfrm>
        <a:off x="3599207" y="1517862"/>
        <a:ext cx="4497349" cy="944596"/>
      </dsp:txXfrm>
    </dsp:sp>
    <dsp:sp modelId="{92D0F676-946B-4DAB-90FF-82AB5E9E31B7}">
      <dsp:nvSpPr>
        <dsp:cNvPr id="0" name=""/>
        <dsp:cNvSpPr/>
      </dsp:nvSpPr>
      <dsp:spPr>
        <a:xfrm rot="1017506">
          <a:off x="1705945" y="2949363"/>
          <a:ext cx="1905298" cy="75673"/>
        </a:xfrm>
        <a:custGeom>
          <a:avLst/>
          <a:gdLst/>
          <a:ahLst/>
          <a:cxnLst/>
          <a:rect l="0" t="0" r="0" b="0"/>
          <a:pathLst>
            <a:path>
              <a:moveTo>
                <a:pt x="0" y="37836"/>
              </a:moveTo>
              <a:lnTo>
                <a:pt x="1905298" y="3783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2610962" y="2939567"/>
        <a:ext cx="95264" cy="95264"/>
      </dsp:txXfrm>
    </dsp:sp>
    <dsp:sp modelId="{33997876-5033-4F52-AB1F-A5CBE94C173C}">
      <dsp:nvSpPr>
        <dsp:cNvPr id="0" name=""/>
        <dsp:cNvSpPr/>
      </dsp:nvSpPr>
      <dsp:spPr>
        <a:xfrm>
          <a:off x="3569819" y="2833556"/>
          <a:ext cx="4556125" cy="86302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smtClean="0"/>
            <a:t>Tóm tắt vở kịch</a:t>
          </a:r>
          <a:endParaRPr lang="en-US" sz="2400" kern="1200"/>
        </a:p>
      </dsp:txBody>
      <dsp:txXfrm>
        <a:off x="3595096" y="2858833"/>
        <a:ext cx="4505571" cy="812467"/>
      </dsp:txXfrm>
    </dsp:sp>
    <dsp:sp modelId="{9B971D1C-614D-448D-A00D-02FF9B7BAC98}">
      <dsp:nvSpPr>
        <dsp:cNvPr id="0" name=""/>
        <dsp:cNvSpPr/>
      </dsp:nvSpPr>
      <dsp:spPr>
        <a:xfrm rot="2803890">
          <a:off x="1329150" y="3639530"/>
          <a:ext cx="2658888" cy="75673"/>
        </a:xfrm>
        <a:custGeom>
          <a:avLst/>
          <a:gdLst/>
          <a:ahLst/>
          <a:cxnLst/>
          <a:rect l="0" t="0" r="0" b="0"/>
          <a:pathLst>
            <a:path>
              <a:moveTo>
                <a:pt x="0" y="37836"/>
              </a:moveTo>
              <a:lnTo>
                <a:pt x="2658888" y="3783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2592122" y="3610895"/>
        <a:ext cx="132944" cy="132944"/>
      </dsp:txXfrm>
    </dsp:sp>
    <dsp:sp modelId="{13633DD7-61A2-4F47-83DC-0D2C5DAF5822}">
      <dsp:nvSpPr>
        <dsp:cNvPr id="0" name=""/>
        <dsp:cNvSpPr/>
      </dsp:nvSpPr>
      <dsp:spPr>
        <a:xfrm>
          <a:off x="3569819" y="4038286"/>
          <a:ext cx="4556125" cy="121423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smtClean="0"/>
            <a:t>Tìm hiểu nét đặc sắc về nội dung và hình thức của vở kịch</a:t>
          </a:r>
          <a:endParaRPr lang="en-US" sz="2400" kern="1200"/>
        </a:p>
      </dsp:txBody>
      <dsp:txXfrm>
        <a:off x="3605383" y="4073850"/>
        <a:ext cx="4484997" cy="1143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B5D28-E884-FC4B-B333-CCEA8236CBCE}">
      <dsp:nvSpPr>
        <dsp:cNvPr id="0" name=""/>
        <dsp:cNvSpPr/>
      </dsp:nvSpPr>
      <dsp:spPr>
        <a:xfrm>
          <a:off x="527921" y="2326"/>
          <a:ext cx="3116539" cy="37338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TÌM Ý VÀ LẬP DÀN Ý</a:t>
          </a:r>
          <a:endParaRPr lang="en-US" sz="1700" kern="1200" dirty="0"/>
        </a:p>
      </dsp:txBody>
      <dsp:txXfrm>
        <a:off x="538857" y="13262"/>
        <a:ext cx="3094667" cy="351515"/>
      </dsp:txXfrm>
    </dsp:sp>
    <dsp:sp modelId="{651624B5-AA5C-4DAE-BE97-0419C9437A22}">
      <dsp:nvSpPr>
        <dsp:cNvPr id="0" name=""/>
        <dsp:cNvSpPr/>
      </dsp:nvSpPr>
      <dsp:spPr>
        <a:xfrm>
          <a:off x="527921" y="602329"/>
          <a:ext cx="3021541" cy="55928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vi-VN" sz="1700" kern="1200" dirty="0" smtClean="0"/>
            <a:t>Tìm ý cho bài giới thiệu bằng cách trả lời các câu hỏi sau: </a:t>
          </a:r>
          <a:endParaRPr lang="en-US" sz="1700" kern="1200" dirty="0"/>
        </a:p>
      </dsp:txBody>
      <dsp:txXfrm>
        <a:off x="544302" y="618710"/>
        <a:ext cx="2988779" cy="526525"/>
      </dsp:txXfrm>
    </dsp:sp>
    <dsp:sp modelId="{BF37BC8E-590E-4CB9-AAB6-9C54D5E15955}">
      <dsp:nvSpPr>
        <dsp:cNvPr id="0" name=""/>
        <dsp:cNvSpPr/>
      </dsp:nvSpPr>
      <dsp:spPr>
        <a:xfrm>
          <a:off x="527921" y="1388232"/>
          <a:ext cx="3021541" cy="55333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vi-VN" sz="1700" kern="1200" smtClean="0"/>
            <a:t>+ Hoàn cảnh ra đời của vở kịch có gì đặc biệt?</a:t>
          </a:r>
          <a:endParaRPr lang="en-US" sz="1700" kern="1200"/>
        </a:p>
      </dsp:txBody>
      <dsp:txXfrm>
        <a:off x="544128" y="1404439"/>
        <a:ext cx="2989127" cy="520920"/>
      </dsp:txXfrm>
    </dsp:sp>
    <dsp:sp modelId="{2E979C10-9234-44FC-B47F-261E032E9961}">
      <dsp:nvSpPr>
        <dsp:cNvPr id="0" name=""/>
        <dsp:cNvSpPr/>
      </dsp:nvSpPr>
      <dsp:spPr>
        <a:xfrm>
          <a:off x="527921" y="2168182"/>
          <a:ext cx="3021541" cy="15107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vi-VN" sz="1700" kern="1200" smtClean="0"/>
            <a:t>+ Những đặc sắc về nội dung của tác phẩm kịch (đề tài, chủ đề, thông điệp chính của vở kịch xung đột trung tâm, hệ thống nhân vật và biến cố chính,... ).</a:t>
          </a:r>
          <a:endParaRPr lang="en-US" sz="1700" kern="1200"/>
        </a:p>
      </dsp:txBody>
      <dsp:txXfrm>
        <a:off x="572170" y="2212431"/>
        <a:ext cx="2933043" cy="1422272"/>
      </dsp:txXfrm>
    </dsp:sp>
    <dsp:sp modelId="{2F6CEF05-D885-4DA5-9FB1-B694A8073451}">
      <dsp:nvSpPr>
        <dsp:cNvPr id="0" name=""/>
        <dsp:cNvSpPr/>
      </dsp:nvSpPr>
      <dsp:spPr>
        <a:xfrm>
          <a:off x="527921" y="3905569"/>
          <a:ext cx="3021541" cy="15107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vi-VN" sz="1700" kern="1200" smtClean="0"/>
            <a:t>+ Những đặc sắc về hình thức kịch bản (lời thoại, các chỉ dẫn sân khấu về bối cảnh, trang phục, hành động của nhân vật,...; tác dụng của các chỉ dẫn này).</a:t>
          </a:r>
          <a:endParaRPr lang="en-US" sz="1700" kern="1200"/>
        </a:p>
      </dsp:txBody>
      <dsp:txXfrm>
        <a:off x="572170" y="3949818"/>
        <a:ext cx="2933043" cy="1422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2E4E9-8F33-43C0-B7B4-37EE01D477E6}">
      <dsp:nvSpPr>
        <dsp:cNvPr id="0" name=""/>
        <dsp:cNvSpPr/>
      </dsp:nvSpPr>
      <dsp:spPr>
        <a:xfrm>
          <a:off x="247220" y="14"/>
          <a:ext cx="2751666" cy="67201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vi-VN" sz="1900" kern="1200" smtClean="0"/>
            <a:t>Lập dàn ý cho bài giới thiệu:</a:t>
          </a:r>
          <a:endParaRPr lang="en-US" sz="1900" kern="1200"/>
        </a:p>
      </dsp:txBody>
      <dsp:txXfrm>
        <a:off x="266903" y="19697"/>
        <a:ext cx="2712300" cy="632646"/>
      </dsp:txXfrm>
    </dsp:sp>
    <dsp:sp modelId="{B2EEF871-ADD9-45F0-88E2-601DAEC7E166}">
      <dsp:nvSpPr>
        <dsp:cNvPr id="0" name=""/>
        <dsp:cNvSpPr/>
      </dsp:nvSpPr>
      <dsp:spPr>
        <a:xfrm>
          <a:off x="247220" y="878401"/>
          <a:ext cx="2751666" cy="137583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vi-VN" sz="1900" kern="1200" smtClean="0"/>
            <a:t>+ Mở đầu: Chào hỏi, giới thiệu tên vở kịch, tên tác giả, lí do mình lựa chọn để giới thiệu vở kịch.</a:t>
          </a:r>
          <a:endParaRPr lang="en-US" sz="1900" kern="1200"/>
        </a:p>
      </dsp:txBody>
      <dsp:txXfrm>
        <a:off x="287517" y="918698"/>
        <a:ext cx="2671072" cy="1295239"/>
      </dsp:txXfrm>
    </dsp:sp>
    <dsp:sp modelId="{6CF90921-DAEE-4371-8925-C14532720F1B}">
      <dsp:nvSpPr>
        <dsp:cNvPr id="0" name=""/>
        <dsp:cNvSpPr/>
      </dsp:nvSpPr>
      <dsp:spPr>
        <a:xfrm>
          <a:off x="247220" y="2460610"/>
          <a:ext cx="2751666" cy="137583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vi-VN" sz="1900" kern="1200" dirty="0" smtClean="0"/>
            <a:t>+ Nội dung chính: lần lượt giới thiệu tác phẩm kịch theo trình tự phù hợp.</a:t>
          </a:r>
          <a:endParaRPr lang="en-US" sz="1900" kern="1200" dirty="0"/>
        </a:p>
      </dsp:txBody>
      <dsp:txXfrm>
        <a:off x="287517" y="2500907"/>
        <a:ext cx="2671072" cy="1295239"/>
      </dsp:txXfrm>
    </dsp:sp>
    <dsp:sp modelId="{15D1052B-BD55-479D-A862-5F9C634ABFFC}">
      <dsp:nvSpPr>
        <dsp:cNvPr id="0" name=""/>
        <dsp:cNvSpPr/>
      </dsp:nvSpPr>
      <dsp:spPr>
        <a:xfrm>
          <a:off x="247220" y="4042818"/>
          <a:ext cx="2751666" cy="137583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vi-VN" sz="1900" kern="1200" smtClean="0"/>
            <a:t>+ Kết thúc: khẳng định lại giá trị của tác phẩm kịch.</a:t>
          </a:r>
          <a:endParaRPr lang="en-US" sz="1900" kern="1200"/>
        </a:p>
      </dsp:txBody>
      <dsp:txXfrm>
        <a:off x="287517" y="4083115"/>
        <a:ext cx="2671072" cy="12952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8539B-72AD-40E7-94C0-4BA738C036C4}" type="datetimeFigureOut">
              <a:rPr lang="en-US" smtClean="0"/>
              <a:t>8/12/2023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489B0-0C85-447F-9C23-E6A20402D893}" type="slidenum">
              <a:rPr lang="en-US" smtClean="0"/>
              <a:t>‹#›</a:t>
            </a:fld>
            <a:endParaRPr lang="en-US"/>
          </a:p>
        </p:txBody>
      </p:sp>
    </p:spTree>
    <p:extLst>
      <p:ext uri="{BB962C8B-B14F-4D97-AF65-F5344CB8AC3E}">
        <p14:creationId xmlns:p14="http://schemas.microsoft.com/office/powerpoint/2010/main" val="322235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3</a:t>
            </a:fld>
            <a:endParaRPr lang="en-US"/>
          </a:p>
        </p:txBody>
      </p:sp>
    </p:spTree>
    <p:extLst>
      <p:ext uri="{BB962C8B-B14F-4D97-AF65-F5344CB8AC3E}">
        <p14:creationId xmlns:p14="http://schemas.microsoft.com/office/powerpoint/2010/main" val="90767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4186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5996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8/12/2023</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497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8/12/2023</a:t>
            </a:fld>
            <a:endParaRPr lang="en-US"/>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05821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8/12/2023</a:t>
            </a:fld>
            <a:endParaRPr lang="en-US"/>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5196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1"/>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3" name="Rectangle 5"/>
          <p:cNvSpPr>
            <a:spLocks noGrp="1" noChangeArrowheads="1"/>
          </p:cNvSpPr>
          <p:nvPr>
            <p:ph type="ftr" sz="quarter" idx="11"/>
          </p:nvPr>
        </p:nvSpPr>
        <p:spPr>
          <a:xfrm>
            <a:off x="4165600" y="6245231"/>
            <a:ext cx="3860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4" name="Rectangle 6"/>
          <p:cNvSpPr>
            <a:spLocks noGrp="1" noChangeArrowheads="1"/>
          </p:cNvSpPr>
          <p:nvPr>
            <p:ph type="sldNum" sz="quarter" idx="12"/>
          </p:nvPr>
        </p:nvSpPr>
        <p:spPr>
          <a:xfrm>
            <a:off x="8737600" y="6245231"/>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fld id="{D212395B-93B1-4EFB-857C-0A2880633600}" type="slidenum">
              <a:rPr lang="en-US"/>
              <a:pPr>
                <a:defRPr/>
              </a:pPr>
              <a:t>‹#›</a:t>
            </a:fld>
            <a:endParaRPr lang="en-US"/>
          </a:p>
        </p:txBody>
      </p:sp>
    </p:spTree>
    <p:extLst>
      <p:ext uri="{BB962C8B-B14F-4D97-AF65-F5344CB8AC3E}">
        <p14:creationId xmlns:p14="http://schemas.microsoft.com/office/powerpoint/2010/main" val="1964655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5A9CD-1CA5-4BB6-ABF6-C3DB2F9C09D1}" type="datetimeFigureOut">
              <a:rPr lang="en-US" smtClean="0"/>
              <a:pPr/>
              <a:t>8/12/2023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E3A461-C528-4C33-83FA-271D1850C3B5}" type="slidenum">
              <a:rPr lang="en-US" smtClean="0"/>
              <a:pPr/>
              <a:t>‹#›</a:t>
            </a:fld>
            <a:endParaRPr lang="en-US"/>
          </a:p>
        </p:txBody>
      </p:sp>
    </p:spTree>
    <p:extLst>
      <p:ext uri="{BB962C8B-B14F-4D97-AF65-F5344CB8AC3E}">
        <p14:creationId xmlns:p14="http://schemas.microsoft.com/office/powerpoint/2010/main" val="11813178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aption">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srcRect r="17197" b="18533"/>
          <a:stretch>
            <a:fillRect/>
          </a:stretch>
        </p:blipFill>
        <p:spPr>
          <a:xfrm>
            <a:off x="9220201" y="3852832"/>
            <a:ext cx="2971799" cy="3005165"/>
          </a:xfrm>
          <a:prstGeom prst="rect">
            <a:avLst/>
          </a:prstGeom>
          <a:noFill/>
          <a:ln>
            <a:noFill/>
          </a:ln>
        </p:spPr>
      </p:pic>
      <p:grpSp>
        <p:nvGrpSpPr>
          <p:cNvPr id="79" name="Shape 79"/>
          <p:cNvGrpSpPr/>
          <p:nvPr/>
        </p:nvGrpSpPr>
        <p:grpSpPr>
          <a:xfrm>
            <a:off x="820301" y="775000"/>
            <a:ext cx="10551199" cy="5308000"/>
            <a:chOff x="615225" y="581250"/>
            <a:chExt cx="7913399" cy="3981000"/>
          </a:xfrm>
        </p:grpSpPr>
        <p:sp>
          <p:nvSpPr>
            <p:cNvPr id="80" name="Shape 80"/>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81" name="Shape 81"/>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sp>
        <p:nvSpPr>
          <p:cNvPr id="82" name="Shape 82"/>
          <p:cNvSpPr txBox="1">
            <a:spLocks noGrp="1"/>
          </p:cNvSpPr>
          <p:nvPr>
            <p:ph type="body" idx="1"/>
          </p:nvPr>
        </p:nvSpPr>
        <p:spPr>
          <a:xfrm>
            <a:off x="1181101" y="5265467"/>
            <a:ext cx="9829999" cy="692799"/>
          </a:xfrm>
          <a:prstGeom prst="rect">
            <a:avLst/>
          </a:prstGeom>
        </p:spPr>
        <p:txBody>
          <a:bodyPr lIns="91425" tIns="91425" rIns="91425" bIns="91425" anchor="b" anchorCtr="0"/>
          <a:lstStyle>
            <a:lvl1pPr lvl="0" algn="ctr">
              <a:spcBef>
                <a:spcPts val="480"/>
              </a:spcBef>
              <a:buSzPct val="100000"/>
              <a:buNone/>
              <a:defRPr sz="1600"/>
            </a:lvl1pPr>
          </a:lstStyle>
          <a:p>
            <a:endParaRPr/>
          </a:p>
        </p:txBody>
      </p:sp>
      <p:pic>
        <p:nvPicPr>
          <p:cNvPr id="83" name="Shape 83"/>
          <p:cNvPicPr preferRelativeResize="0"/>
          <p:nvPr/>
        </p:nvPicPr>
        <p:blipFill rotWithShape="1">
          <a:blip r:embed="rId3"/>
          <a:srcRect l="49259" b="18374"/>
          <a:stretch>
            <a:fillRect/>
          </a:stretch>
        </p:blipFill>
        <p:spPr>
          <a:xfrm rot="5400000">
            <a:off x="557516" y="-582916"/>
            <a:ext cx="1971064" cy="3111499"/>
          </a:xfrm>
          <a:prstGeom prst="rect">
            <a:avLst/>
          </a:prstGeom>
          <a:noFill/>
          <a:ln>
            <a:noFill/>
          </a:ln>
        </p:spPr>
      </p:pic>
    </p:spTree>
    <p:extLst>
      <p:ext uri="{BB962C8B-B14F-4D97-AF65-F5344CB8AC3E}">
        <p14:creationId xmlns:p14="http://schemas.microsoft.com/office/powerpoint/2010/main" val="108962265"/>
      </p:ext>
    </p:extLst>
  </p:cSld>
  <p:clrMapOvr>
    <a:masterClrMapping/>
  </p:clrMapOvr>
  <p:transition spd="slow">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917" eaLnBrk="1" fontAlgn="auto" hangingPunct="1">
              <a:spcBef>
                <a:spcPts val="0"/>
              </a:spcBef>
              <a:spcAft>
                <a:spcPts val="0"/>
              </a:spcAft>
              <a:defRPr smtClean="0">
                <a:solidFill>
                  <a:prstClr val="black"/>
                </a:solidFill>
                <a:latin typeface="Calibri"/>
                <a:cs typeface="+mn-cs"/>
              </a:defRPr>
            </a:lvl1pPr>
          </a:lstStyle>
          <a:p>
            <a:pPr>
              <a:defRPr/>
            </a:pPr>
            <a:fld id="{19DA43E9-F5C3-452D-B493-43E81A57ECE9}" type="slidenum">
              <a:rPr lang="en-US"/>
              <a:pPr>
                <a:defRPr/>
              </a:pPr>
              <a:t>‹#›</a:t>
            </a:fld>
            <a:endParaRPr lang="en-US"/>
          </a:p>
        </p:txBody>
      </p:sp>
    </p:spTree>
    <p:extLst>
      <p:ext uri="{BB962C8B-B14F-4D97-AF65-F5344CB8AC3E}">
        <p14:creationId xmlns:p14="http://schemas.microsoft.com/office/powerpoint/2010/main" val="3162053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7"/>
            <a:ext cx="2844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37"/>
            <a:ext cx="3860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37"/>
            <a:ext cx="2844800" cy="476251"/>
          </a:xfrm>
          <a:prstGeom prst="rect">
            <a:avLst/>
          </a:prstGeom>
          <a:ln/>
        </p:spPr>
        <p:txBody>
          <a:bodyPr lIns="45694" tIns="22846" rIns="45694" bIns="22846"/>
          <a:lstStyle>
            <a:lvl1pPr>
              <a:defRPr/>
            </a:lvl1pPr>
          </a:lstStyle>
          <a:p>
            <a:pPr defTabSz="1088011"/>
            <a:fld id="{475E0F57-EEA1-4A8B-9311-4AD2064A14C0}" type="slidenum">
              <a:rPr lang="en-US" sz="2100" smtClean="0">
                <a:solidFill>
                  <a:prstClr val="black"/>
                </a:solidFill>
              </a:rPr>
              <a:pPr defTabSz="1088011"/>
              <a:t>‹#›</a:t>
            </a:fld>
            <a:endParaRPr lang="en-US" sz="2100">
              <a:solidFill>
                <a:prstClr val="black"/>
              </a:solidFill>
            </a:endParaRPr>
          </a:p>
        </p:txBody>
      </p:sp>
    </p:spTree>
    <p:extLst>
      <p:ext uri="{BB962C8B-B14F-4D97-AF65-F5344CB8AC3E}">
        <p14:creationId xmlns:p14="http://schemas.microsoft.com/office/powerpoint/2010/main" val="1915709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284A2F-C81F-417A-8DF5-F9554B7CFE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5623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FB4FC1-75AC-46C1-95A9-43B6748BAB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470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0A6AEB-33AA-4A75-9C11-23557EF643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105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8/12/2023</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19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E00977-8B5A-4001-AA35-30AD95467C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332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B1B74C5-C058-4988-A16F-4D5CC30E6C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7557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6C495FF-8636-4B97-A056-67EE3BE165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1826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417D736-5779-4C4D-8E5E-1E9319D249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248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2591DD-0CFE-455B-92A7-C4A9739FF1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714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C497460-49D8-4057-B120-9AD69BE8B7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5554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EACD26-0EFC-4714-A74B-8982062E55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6001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CF8B30-AB83-42C6-9C42-6680BBAF63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9285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5432" indent="0" algn="ctr">
              <a:buNone/>
              <a:defRPr sz="2000"/>
            </a:lvl2pPr>
            <a:lvl3pPr marL="910838" indent="0" algn="ctr">
              <a:buNone/>
              <a:defRPr sz="1800"/>
            </a:lvl3pPr>
            <a:lvl4pPr marL="1366261" indent="0" algn="ctr">
              <a:buNone/>
              <a:defRPr sz="1600"/>
            </a:lvl4pPr>
            <a:lvl5pPr marL="1821678" indent="0" algn="ctr">
              <a:buNone/>
              <a:defRPr sz="1600"/>
            </a:lvl5pPr>
            <a:lvl6pPr marL="2277097" indent="0" algn="ctr">
              <a:buNone/>
              <a:defRPr sz="1600"/>
            </a:lvl6pPr>
            <a:lvl7pPr marL="2732521" indent="0" algn="ctr">
              <a:buNone/>
              <a:defRPr sz="1600"/>
            </a:lvl7pPr>
            <a:lvl8pPr marL="3187942" indent="0" algn="ctr">
              <a:buNone/>
              <a:defRPr sz="1600"/>
            </a:lvl8pPr>
            <a:lvl9pPr marL="364336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702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60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8/12/2023</a:t>
            </a:fld>
            <a:endParaRPr lang="en-US"/>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693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1" y="170976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1" y="4589491"/>
            <a:ext cx="10515600" cy="1500187"/>
          </a:xfrm>
        </p:spPr>
        <p:txBody>
          <a:bodyPr/>
          <a:lstStyle>
            <a:lvl1pPr marL="0" indent="0">
              <a:buNone/>
              <a:defRPr sz="2400">
                <a:solidFill>
                  <a:schemeClr val="tx1">
                    <a:tint val="75000"/>
                  </a:schemeClr>
                </a:solidFill>
              </a:defRPr>
            </a:lvl1pPr>
            <a:lvl2pPr marL="455432" indent="0">
              <a:buNone/>
              <a:defRPr sz="2000">
                <a:solidFill>
                  <a:schemeClr val="tx1">
                    <a:tint val="75000"/>
                  </a:schemeClr>
                </a:solidFill>
              </a:defRPr>
            </a:lvl2pPr>
            <a:lvl3pPr marL="910838" indent="0">
              <a:buNone/>
              <a:defRPr sz="1800">
                <a:solidFill>
                  <a:schemeClr val="tx1">
                    <a:tint val="75000"/>
                  </a:schemeClr>
                </a:solidFill>
              </a:defRPr>
            </a:lvl3pPr>
            <a:lvl4pPr marL="1366261" indent="0">
              <a:buNone/>
              <a:defRPr sz="1600">
                <a:solidFill>
                  <a:schemeClr val="tx1">
                    <a:tint val="75000"/>
                  </a:schemeClr>
                </a:solidFill>
              </a:defRPr>
            </a:lvl4pPr>
            <a:lvl5pPr marL="1821678" indent="0">
              <a:buNone/>
              <a:defRPr sz="1600">
                <a:solidFill>
                  <a:schemeClr val="tx1">
                    <a:tint val="75000"/>
                  </a:schemeClr>
                </a:solidFill>
              </a:defRPr>
            </a:lvl5pPr>
            <a:lvl6pPr marL="2277097" indent="0">
              <a:buNone/>
              <a:defRPr sz="1600">
                <a:solidFill>
                  <a:schemeClr val="tx1">
                    <a:tint val="75000"/>
                  </a:schemeClr>
                </a:solidFill>
              </a:defRPr>
            </a:lvl6pPr>
            <a:lvl7pPr marL="2732521" indent="0">
              <a:buNone/>
              <a:defRPr sz="1600">
                <a:solidFill>
                  <a:schemeClr val="tx1">
                    <a:tint val="75000"/>
                  </a:schemeClr>
                </a:solidFill>
              </a:defRPr>
            </a:lvl7pPr>
            <a:lvl8pPr marL="3187942" indent="0">
              <a:buNone/>
              <a:defRPr sz="1600">
                <a:solidFill>
                  <a:schemeClr val="tx1">
                    <a:tint val="75000"/>
                  </a:schemeClr>
                </a:solidFill>
              </a:defRPr>
            </a:lvl8pPr>
            <a:lvl9pPr marL="364336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422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328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815" y="1681163"/>
            <a:ext cx="5157787" cy="823912"/>
          </a:xfrm>
        </p:spPr>
        <p:txBody>
          <a:bodyPr anchor="b"/>
          <a:lstStyle>
            <a:lvl1pPr marL="0" indent="0">
              <a:buNone/>
              <a:defRPr sz="2400" b="1"/>
            </a:lvl1pPr>
            <a:lvl2pPr marL="455432" indent="0">
              <a:buNone/>
              <a:defRPr sz="2000" b="1"/>
            </a:lvl2pPr>
            <a:lvl3pPr marL="910838" indent="0">
              <a:buNone/>
              <a:defRPr sz="1800" b="1"/>
            </a:lvl3pPr>
            <a:lvl4pPr marL="1366261" indent="0">
              <a:buNone/>
              <a:defRPr sz="1600" b="1"/>
            </a:lvl4pPr>
            <a:lvl5pPr marL="1821678" indent="0">
              <a:buNone/>
              <a:defRPr sz="1600" b="1"/>
            </a:lvl5pPr>
            <a:lvl6pPr marL="2277097" indent="0">
              <a:buNone/>
              <a:defRPr sz="1600" b="1"/>
            </a:lvl6pPr>
            <a:lvl7pPr marL="2732521" indent="0">
              <a:buNone/>
              <a:defRPr sz="1600" b="1"/>
            </a:lvl7pPr>
            <a:lvl8pPr marL="3187942" indent="0">
              <a:buNone/>
              <a:defRPr sz="1600" b="1"/>
            </a:lvl8pPr>
            <a:lvl9pPr marL="364336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815"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5432" indent="0">
              <a:buNone/>
              <a:defRPr sz="2000" b="1"/>
            </a:lvl2pPr>
            <a:lvl3pPr marL="910838" indent="0">
              <a:buNone/>
              <a:defRPr sz="1800" b="1"/>
            </a:lvl3pPr>
            <a:lvl4pPr marL="1366261" indent="0">
              <a:buNone/>
              <a:defRPr sz="1600" b="1"/>
            </a:lvl4pPr>
            <a:lvl5pPr marL="1821678" indent="0">
              <a:buNone/>
              <a:defRPr sz="1600" b="1"/>
            </a:lvl5pPr>
            <a:lvl6pPr marL="2277097" indent="0">
              <a:buNone/>
              <a:defRPr sz="1600" b="1"/>
            </a:lvl6pPr>
            <a:lvl7pPr marL="2732521" indent="0">
              <a:buNone/>
              <a:defRPr sz="1600" b="1"/>
            </a:lvl7pPr>
            <a:lvl8pPr marL="3187942" indent="0">
              <a:buNone/>
              <a:defRPr sz="1600" b="1"/>
            </a:lvl8pPr>
            <a:lvl9pPr marL="364336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885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137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40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814"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5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814" y="2057400"/>
            <a:ext cx="3932237" cy="3811588"/>
          </a:xfrm>
        </p:spPr>
        <p:txBody>
          <a:bodyPr/>
          <a:lstStyle>
            <a:lvl1pPr marL="0" indent="0">
              <a:buNone/>
              <a:defRPr sz="1600"/>
            </a:lvl1pPr>
            <a:lvl2pPr marL="455432" indent="0">
              <a:buNone/>
              <a:defRPr sz="1400"/>
            </a:lvl2pPr>
            <a:lvl3pPr marL="910838" indent="0">
              <a:buNone/>
              <a:defRPr sz="1200"/>
            </a:lvl3pPr>
            <a:lvl4pPr marL="1366261" indent="0">
              <a:buNone/>
              <a:defRPr sz="1000"/>
            </a:lvl4pPr>
            <a:lvl5pPr marL="1821678" indent="0">
              <a:buNone/>
              <a:defRPr sz="1000"/>
            </a:lvl5pPr>
            <a:lvl6pPr marL="2277097" indent="0">
              <a:buNone/>
              <a:defRPr sz="1000"/>
            </a:lvl6pPr>
            <a:lvl7pPr marL="2732521" indent="0">
              <a:buNone/>
              <a:defRPr sz="1000"/>
            </a:lvl7pPr>
            <a:lvl8pPr marL="3187942" indent="0">
              <a:buNone/>
              <a:defRPr sz="1000"/>
            </a:lvl8pPr>
            <a:lvl9pPr marL="364336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948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814"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53"/>
            <a:ext cx="6172200" cy="4873625"/>
          </a:xfrm>
        </p:spPr>
        <p:txBody>
          <a:bodyPr/>
          <a:lstStyle>
            <a:lvl1pPr marL="0" indent="0">
              <a:buNone/>
              <a:defRPr sz="3200"/>
            </a:lvl1pPr>
            <a:lvl2pPr marL="455432" indent="0">
              <a:buNone/>
              <a:defRPr sz="2800"/>
            </a:lvl2pPr>
            <a:lvl3pPr marL="910838" indent="0">
              <a:buNone/>
              <a:defRPr sz="2400"/>
            </a:lvl3pPr>
            <a:lvl4pPr marL="1366261" indent="0">
              <a:buNone/>
              <a:defRPr sz="2000"/>
            </a:lvl4pPr>
            <a:lvl5pPr marL="1821678" indent="0">
              <a:buNone/>
              <a:defRPr sz="2000"/>
            </a:lvl5pPr>
            <a:lvl6pPr marL="2277097" indent="0">
              <a:buNone/>
              <a:defRPr sz="2000"/>
            </a:lvl6pPr>
            <a:lvl7pPr marL="2732521" indent="0">
              <a:buNone/>
              <a:defRPr sz="2000"/>
            </a:lvl7pPr>
            <a:lvl8pPr marL="3187942" indent="0">
              <a:buNone/>
              <a:defRPr sz="2000"/>
            </a:lvl8pPr>
            <a:lvl9pPr marL="3643361"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814" y="2057400"/>
            <a:ext cx="3932237" cy="3811588"/>
          </a:xfrm>
        </p:spPr>
        <p:txBody>
          <a:bodyPr/>
          <a:lstStyle>
            <a:lvl1pPr marL="0" indent="0">
              <a:buNone/>
              <a:defRPr sz="1600"/>
            </a:lvl1pPr>
            <a:lvl2pPr marL="455432" indent="0">
              <a:buNone/>
              <a:defRPr sz="1400"/>
            </a:lvl2pPr>
            <a:lvl3pPr marL="910838" indent="0">
              <a:buNone/>
              <a:defRPr sz="1200"/>
            </a:lvl3pPr>
            <a:lvl4pPr marL="1366261" indent="0">
              <a:buNone/>
              <a:defRPr sz="1000"/>
            </a:lvl4pPr>
            <a:lvl5pPr marL="1821678" indent="0">
              <a:buNone/>
              <a:defRPr sz="1000"/>
            </a:lvl5pPr>
            <a:lvl6pPr marL="2277097" indent="0">
              <a:buNone/>
              <a:defRPr sz="1000"/>
            </a:lvl6pPr>
            <a:lvl7pPr marL="2732521" indent="0">
              <a:buNone/>
              <a:defRPr sz="1000"/>
            </a:lvl7pPr>
            <a:lvl8pPr marL="3187942" indent="0">
              <a:buNone/>
              <a:defRPr sz="1000"/>
            </a:lvl8pPr>
            <a:lvl9pPr marL="3643361"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127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860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53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8/12/2023</a:t>
            </a:fld>
            <a:endParaRPr lang="en-US"/>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931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8/12/2023</a:t>
            </a:fld>
            <a:endParaRPr lang="en-US"/>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1838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8/12/2023</a:t>
            </a:fld>
            <a:endParaRPr lang="en-US"/>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3190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8/12/2023</a:t>
            </a:fld>
            <a:endParaRPr lang="en-US"/>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7224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8/12/2023</a:t>
            </a:fld>
            <a:endParaRPr lang="en-US"/>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8350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8/12/2023</a:t>
            </a:fld>
            <a:endParaRPr lang="en-US"/>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0999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8/12/2023</a:t>
            </a:fld>
            <a:endParaRPr lang="en-US"/>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83567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050">
              <a:defRPr/>
            </a:pPr>
            <a:endParaRPr lang="en-US" sz="1900">
              <a:solidFill>
                <a:prstClr val="white"/>
              </a:solidFill>
            </a:endParaRPr>
          </a:p>
        </p:txBody>
      </p:sp>
    </p:spTree>
    <p:extLst>
      <p:ext uri="{BB962C8B-B14F-4D97-AF65-F5344CB8AC3E}">
        <p14:creationId xmlns:p14="http://schemas.microsoft.com/office/powerpoint/2010/main" val="2993759725"/>
      </p:ext>
    </p:extLst>
  </p:cSld>
  <p:clrMap bg1="lt1" tx1="dk1" bg2="lt2" tx2="dk2" accent1="accent1" accent2="accent2" accent3="accent3" accent4="accent4" accent5="accent5" accent6="accent6" hlink="hlink" folHlink="folHlink"/>
  <p:sldLayoutIdLst>
    <p:sldLayoutId id="2147483686" r:id="rId1"/>
    <p:sldLayoutId id="2147483781" r:id="rId2"/>
    <p:sldLayoutId id="2147483782" r:id="rId3"/>
  </p:sldLayoutIdLst>
  <p:timing>
    <p:tnLst>
      <p:par>
        <p:cTn id="1" dur="indefinite" restart="never" nodeType="tmRoot"/>
      </p:par>
    </p:tnLst>
  </p:timing>
  <p:txStyles>
    <p:titleStyle>
      <a:lvl1pPr algn="ctr" defTabSz="911946" rtl="0" eaLnBrk="0" fontAlgn="base" hangingPunct="0">
        <a:spcBef>
          <a:spcPct val="0"/>
        </a:spcBef>
        <a:spcAft>
          <a:spcPct val="0"/>
        </a:spcAft>
        <a:defRPr sz="4400" kern="1200">
          <a:solidFill>
            <a:schemeClr val="tx1"/>
          </a:solidFill>
          <a:latin typeface="+mj-lt"/>
          <a:ea typeface="+mj-ea"/>
          <a:cs typeface="+mj-cs"/>
        </a:defRPr>
      </a:lvl1pPr>
      <a:lvl2pPr algn="ctr" defTabSz="911946" rtl="0" eaLnBrk="0" fontAlgn="base" hangingPunct="0">
        <a:spcBef>
          <a:spcPct val="0"/>
        </a:spcBef>
        <a:spcAft>
          <a:spcPct val="0"/>
        </a:spcAft>
        <a:defRPr sz="4400">
          <a:solidFill>
            <a:schemeClr val="tx1"/>
          </a:solidFill>
          <a:latin typeface="Calibri" pitchFamily="34" charset="0"/>
        </a:defRPr>
      </a:lvl2pPr>
      <a:lvl3pPr algn="ctr" defTabSz="911946" rtl="0" eaLnBrk="0" fontAlgn="base" hangingPunct="0">
        <a:spcBef>
          <a:spcPct val="0"/>
        </a:spcBef>
        <a:spcAft>
          <a:spcPct val="0"/>
        </a:spcAft>
        <a:defRPr sz="4400">
          <a:solidFill>
            <a:schemeClr val="tx1"/>
          </a:solidFill>
          <a:latin typeface="Calibri" pitchFamily="34" charset="0"/>
        </a:defRPr>
      </a:lvl3pPr>
      <a:lvl4pPr algn="ctr" defTabSz="911946" rtl="0" eaLnBrk="0" fontAlgn="base" hangingPunct="0">
        <a:spcBef>
          <a:spcPct val="0"/>
        </a:spcBef>
        <a:spcAft>
          <a:spcPct val="0"/>
        </a:spcAft>
        <a:defRPr sz="4400">
          <a:solidFill>
            <a:schemeClr val="tx1"/>
          </a:solidFill>
          <a:latin typeface="Calibri" pitchFamily="34" charset="0"/>
        </a:defRPr>
      </a:lvl4pPr>
      <a:lvl5pPr algn="ctr" defTabSz="911946" rtl="0" eaLnBrk="0" fontAlgn="base" hangingPunct="0">
        <a:spcBef>
          <a:spcPct val="0"/>
        </a:spcBef>
        <a:spcAft>
          <a:spcPct val="0"/>
        </a:spcAft>
        <a:defRPr sz="4400">
          <a:solidFill>
            <a:schemeClr val="tx1"/>
          </a:solidFill>
          <a:latin typeface="Calibri" pitchFamily="34" charset="0"/>
        </a:defRPr>
      </a:lvl5pPr>
      <a:lvl6pPr marL="456770" algn="ctr" defTabSz="911946" rtl="0" fontAlgn="base">
        <a:spcBef>
          <a:spcPct val="0"/>
        </a:spcBef>
        <a:spcAft>
          <a:spcPct val="0"/>
        </a:spcAft>
        <a:defRPr sz="4400">
          <a:solidFill>
            <a:schemeClr val="tx1"/>
          </a:solidFill>
          <a:latin typeface="Calibri" pitchFamily="34" charset="0"/>
        </a:defRPr>
      </a:lvl6pPr>
      <a:lvl7pPr marL="913532" algn="ctr" defTabSz="911946" rtl="0" fontAlgn="base">
        <a:spcBef>
          <a:spcPct val="0"/>
        </a:spcBef>
        <a:spcAft>
          <a:spcPct val="0"/>
        </a:spcAft>
        <a:defRPr sz="4400">
          <a:solidFill>
            <a:schemeClr val="tx1"/>
          </a:solidFill>
          <a:latin typeface="Calibri" pitchFamily="34" charset="0"/>
        </a:defRPr>
      </a:lvl7pPr>
      <a:lvl8pPr marL="1370296" algn="ctr" defTabSz="911946" rtl="0" fontAlgn="base">
        <a:spcBef>
          <a:spcPct val="0"/>
        </a:spcBef>
        <a:spcAft>
          <a:spcPct val="0"/>
        </a:spcAft>
        <a:defRPr sz="4400">
          <a:solidFill>
            <a:schemeClr val="tx1"/>
          </a:solidFill>
          <a:latin typeface="Calibri" pitchFamily="34" charset="0"/>
        </a:defRPr>
      </a:lvl8pPr>
      <a:lvl9pPr marL="1827065" algn="ctr" defTabSz="911946" rtl="0" fontAlgn="base">
        <a:spcBef>
          <a:spcPct val="0"/>
        </a:spcBef>
        <a:spcAft>
          <a:spcPct val="0"/>
        </a:spcAft>
        <a:defRPr sz="4400">
          <a:solidFill>
            <a:schemeClr val="tx1"/>
          </a:solidFill>
          <a:latin typeface="Calibri" pitchFamily="34" charset="0"/>
        </a:defRPr>
      </a:lvl9pPr>
    </p:titleStyle>
    <p:bodyStyle>
      <a:lvl1pPr marL="340991" indent="-340991" algn="l" defTabSz="911946"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659" indent="-283891" algn="l" defTabSz="911946"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331" indent="-226798" algn="l" defTabSz="9119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94"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863"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883"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11"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34"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59"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900" kern="1200">
          <a:solidFill>
            <a:schemeClr val="tx1"/>
          </a:solidFill>
          <a:latin typeface="+mn-lt"/>
          <a:ea typeface="+mn-ea"/>
          <a:cs typeface="+mn-cs"/>
        </a:defRPr>
      </a:lvl1pPr>
      <a:lvl2pPr marL="456527" algn="l" defTabSz="913050" rtl="0" eaLnBrk="1" latinLnBrk="0" hangingPunct="1">
        <a:defRPr sz="1900" kern="1200">
          <a:solidFill>
            <a:schemeClr val="tx1"/>
          </a:solidFill>
          <a:latin typeface="+mn-lt"/>
          <a:ea typeface="+mn-ea"/>
          <a:cs typeface="+mn-cs"/>
        </a:defRPr>
      </a:lvl2pPr>
      <a:lvl3pPr marL="913050" algn="l" defTabSz="913050" rtl="0" eaLnBrk="1" latinLnBrk="0" hangingPunct="1">
        <a:defRPr sz="1900" kern="1200">
          <a:solidFill>
            <a:schemeClr val="tx1"/>
          </a:solidFill>
          <a:latin typeface="+mn-lt"/>
          <a:ea typeface="+mn-ea"/>
          <a:cs typeface="+mn-cs"/>
        </a:defRPr>
      </a:lvl3pPr>
      <a:lvl4pPr marL="1369573" algn="l" defTabSz="913050" rtl="0" eaLnBrk="1" latinLnBrk="0" hangingPunct="1">
        <a:defRPr sz="1900" kern="1200">
          <a:solidFill>
            <a:schemeClr val="tx1"/>
          </a:solidFill>
          <a:latin typeface="+mn-lt"/>
          <a:ea typeface="+mn-ea"/>
          <a:cs typeface="+mn-cs"/>
        </a:defRPr>
      </a:lvl4pPr>
      <a:lvl5pPr marL="1826100" algn="l" defTabSz="913050" rtl="0" eaLnBrk="1" latinLnBrk="0" hangingPunct="1">
        <a:defRPr sz="1900" kern="1200">
          <a:solidFill>
            <a:schemeClr val="tx1"/>
          </a:solidFill>
          <a:latin typeface="+mn-lt"/>
          <a:ea typeface="+mn-ea"/>
          <a:cs typeface="+mn-cs"/>
        </a:defRPr>
      </a:lvl5pPr>
      <a:lvl6pPr marL="2282621" algn="l" defTabSz="913050" rtl="0" eaLnBrk="1" latinLnBrk="0" hangingPunct="1">
        <a:defRPr sz="1900" kern="1200">
          <a:solidFill>
            <a:schemeClr val="tx1"/>
          </a:solidFill>
          <a:latin typeface="+mn-lt"/>
          <a:ea typeface="+mn-ea"/>
          <a:cs typeface="+mn-cs"/>
        </a:defRPr>
      </a:lvl6pPr>
      <a:lvl7pPr marL="2739148" algn="l" defTabSz="913050" rtl="0" eaLnBrk="1" latinLnBrk="0" hangingPunct="1">
        <a:defRPr sz="1900" kern="1200">
          <a:solidFill>
            <a:schemeClr val="tx1"/>
          </a:solidFill>
          <a:latin typeface="+mn-lt"/>
          <a:ea typeface="+mn-ea"/>
          <a:cs typeface="+mn-cs"/>
        </a:defRPr>
      </a:lvl7pPr>
      <a:lvl8pPr marL="3195672" algn="l" defTabSz="913050" rtl="0" eaLnBrk="1" latinLnBrk="0" hangingPunct="1">
        <a:defRPr sz="1900" kern="1200">
          <a:solidFill>
            <a:schemeClr val="tx1"/>
          </a:solidFill>
          <a:latin typeface="+mn-lt"/>
          <a:ea typeface="+mn-ea"/>
          <a:cs typeface="+mn-cs"/>
        </a:defRPr>
      </a:lvl8pPr>
      <a:lvl9pPr marL="3652197" algn="l" defTabSz="91305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917">
              <a:defRPr/>
            </a:pPr>
            <a:endParaRPr lang="en-US">
              <a:solidFill>
                <a:prstClr val="white"/>
              </a:solidFill>
            </a:endParaRPr>
          </a:p>
        </p:txBody>
      </p:sp>
    </p:spTree>
    <p:extLst>
      <p:ext uri="{BB962C8B-B14F-4D97-AF65-F5344CB8AC3E}">
        <p14:creationId xmlns:p14="http://schemas.microsoft.com/office/powerpoint/2010/main" val="1037801717"/>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327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3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9"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8"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8011"/>
            <a:endParaRPr lang="en-US" sz="2100">
              <a:solidFill>
                <a:prstClr val="white"/>
              </a:solidFill>
            </a:endParaRPr>
          </a:p>
        </p:txBody>
      </p:sp>
    </p:spTree>
    <p:extLst>
      <p:ext uri="{BB962C8B-B14F-4D97-AF65-F5344CB8AC3E}">
        <p14:creationId xmlns:p14="http://schemas.microsoft.com/office/powerpoint/2010/main" val="99077197"/>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txStyles>
    <p:titleStyle>
      <a:lvl1pPr algn="ctr" defTabSz="1088011" rtl="0" eaLnBrk="1" latinLnBrk="0" hangingPunct="1">
        <a:spcBef>
          <a:spcPct val="0"/>
        </a:spcBef>
        <a:buNone/>
        <a:defRPr sz="5200" kern="1200">
          <a:solidFill>
            <a:schemeClr val="tx1"/>
          </a:solidFill>
          <a:latin typeface="+mj-lt"/>
          <a:ea typeface="+mj-ea"/>
          <a:cs typeface="+mj-cs"/>
        </a:defRPr>
      </a:lvl1pPr>
    </p:titleStyle>
    <p:bodyStyle>
      <a:lvl1pPr marL="408004" indent="-408004" algn="l" defTabSz="1088011"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4009" indent="-340003" algn="l" defTabSz="108801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014" indent="-272004" algn="l" defTabSz="108801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019"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025"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2028"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03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041"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04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011" rtl="0" eaLnBrk="1" latinLnBrk="0" hangingPunct="1">
        <a:defRPr sz="2100" kern="1200">
          <a:solidFill>
            <a:schemeClr val="tx1"/>
          </a:solidFill>
          <a:latin typeface="+mn-lt"/>
          <a:ea typeface="+mn-ea"/>
          <a:cs typeface="+mn-cs"/>
        </a:defRPr>
      </a:lvl1pPr>
      <a:lvl2pPr marL="544005" algn="l" defTabSz="1088011" rtl="0" eaLnBrk="1" latinLnBrk="0" hangingPunct="1">
        <a:defRPr sz="2100" kern="1200">
          <a:solidFill>
            <a:schemeClr val="tx1"/>
          </a:solidFill>
          <a:latin typeface="+mn-lt"/>
          <a:ea typeface="+mn-ea"/>
          <a:cs typeface="+mn-cs"/>
        </a:defRPr>
      </a:lvl2pPr>
      <a:lvl3pPr marL="1088011" algn="l" defTabSz="1088011" rtl="0" eaLnBrk="1" latinLnBrk="0" hangingPunct="1">
        <a:defRPr sz="2100" kern="1200">
          <a:solidFill>
            <a:schemeClr val="tx1"/>
          </a:solidFill>
          <a:latin typeface="+mn-lt"/>
          <a:ea typeface="+mn-ea"/>
          <a:cs typeface="+mn-cs"/>
        </a:defRPr>
      </a:lvl3pPr>
      <a:lvl4pPr marL="1632018" algn="l" defTabSz="1088011" rtl="0" eaLnBrk="1" latinLnBrk="0" hangingPunct="1">
        <a:defRPr sz="2100" kern="1200">
          <a:solidFill>
            <a:schemeClr val="tx1"/>
          </a:solidFill>
          <a:latin typeface="+mn-lt"/>
          <a:ea typeface="+mn-ea"/>
          <a:cs typeface="+mn-cs"/>
        </a:defRPr>
      </a:lvl4pPr>
      <a:lvl5pPr marL="2176022" algn="l" defTabSz="1088011" rtl="0" eaLnBrk="1" latinLnBrk="0" hangingPunct="1">
        <a:defRPr sz="2100" kern="1200">
          <a:solidFill>
            <a:schemeClr val="tx1"/>
          </a:solidFill>
          <a:latin typeface="+mn-lt"/>
          <a:ea typeface="+mn-ea"/>
          <a:cs typeface="+mn-cs"/>
        </a:defRPr>
      </a:lvl5pPr>
      <a:lvl6pPr marL="2720027" algn="l" defTabSz="1088011" rtl="0" eaLnBrk="1" latinLnBrk="0" hangingPunct="1">
        <a:defRPr sz="2100" kern="1200">
          <a:solidFill>
            <a:schemeClr val="tx1"/>
          </a:solidFill>
          <a:latin typeface="+mn-lt"/>
          <a:ea typeface="+mn-ea"/>
          <a:cs typeface="+mn-cs"/>
        </a:defRPr>
      </a:lvl6pPr>
      <a:lvl7pPr marL="3264033" algn="l" defTabSz="1088011" rtl="0" eaLnBrk="1" latinLnBrk="0" hangingPunct="1">
        <a:defRPr sz="2100" kern="1200">
          <a:solidFill>
            <a:schemeClr val="tx1"/>
          </a:solidFill>
          <a:latin typeface="+mn-lt"/>
          <a:ea typeface="+mn-ea"/>
          <a:cs typeface="+mn-cs"/>
        </a:defRPr>
      </a:lvl7pPr>
      <a:lvl8pPr marL="3808037" algn="l" defTabSz="1088011" rtl="0" eaLnBrk="1" latinLnBrk="0" hangingPunct="1">
        <a:defRPr sz="2100" kern="1200">
          <a:solidFill>
            <a:schemeClr val="tx1"/>
          </a:solidFill>
          <a:latin typeface="+mn-lt"/>
          <a:ea typeface="+mn-ea"/>
          <a:cs typeface="+mn-cs"/>
        </a:defRPr>
      </a:lvl8pPr>
      <a:lvl9pPr marL="4352043" algn="l" defTabSz="1088011"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lvl1pPr>
          </a:lstStyle>
          <a:p>
            <a:pPr fontAlgn="base">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lvl1pPr>
          </a:lstStyle>
          <a:p>
            <a:pPr fontAlgn="base">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lvl1pPr>
          </a:lstStyle>
          <a:p>
            <a:pPr fontAlgn="base">
              <a:spcAft>
                <a:spcPct val="0"/>
              </a:spcAft>
            </a:pPr>
            <a:fld id="{18DCAA70-598F-4945-98E2-7EC7C5EB3CEE}" type="slidenum">
              <a:rPr lang="en-US" smtClean="0">
                <a:solidFill>
                  <a:srgbClr val="000000"/>
                </a:solidFill>
              </a:rPr>
              <a:pPr fontAlgn="base">
                <a:spcAft>
                  <a:spcPct val="0"/>
                </a:spcAft>
              </a:pPr>
              <a:t>‹#›</a:t>
            </a:fld>
            <a:endParaRPr lang="en-US" smtClean="0">
              <a:solidFill>
                <a:srgbClr val="000000"/>
              </a:solidFill>
            </a:endParaRPr>
          </a:p>
        </p:txBody>
      </p:sp>
    </p:spTree>
    <p:extLst>
      <p:ext uri="{BB962C8B-B14F-4D97-AF65-F5344CB8AC3E}">
        <p14:creationId xmlns:p14="http://schemas.microsoft.com/office/powerpoint/2010/main" val="34052128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9"/>
            <a:ext cx="10515600" cy="1325563"/>
          </a:xfrm>
          <a:prstGeom prst="rect">
            <a:avLst/>
          </a:prstGeom>
        </p:spPr>
        <p:txBody>
          <a:bodyPr vert="horz" lIns="91076" tIns="45538" rIns="91076" bIns="4553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076" tIns="45538" rIns="91076" bIns="4553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78"/>
            <a:ext cx="2743200" cy="365125"/>
          </a:xfrm>
          <a:prstGeom prst="rect">
            <a:avLst/>
          </a:prstGeom>
        </p:spPr>
        <p:txBody>
          <a:bodyPr vert="horz" lIns="91076" tIns="45538" rIns="91076" bIns="45538" rtlCol="0" anchor="ctr"/>
          <a:lstStyle>
            <a:lvl1pPr algn="l">
              <a:defRPr sz="1200">
                <a:solidFill>
                  <a:schemeClr val="tx1">
                    <a:tint val="75000"/>
                  </a:schemeClr>
                </a:solidFill>
              </a:defRPr>
            </a:lvl1pPr>
          </a:lstStyle>
          <a:p>
            <a:pPr defTabSz="910838"/>
            <a:fld id="{570635D2-1FD4-42FB-A3A0-B9DFEF7C7F90}" type="datetimeFigureOut">
              <a:rPr lang="en-US" smtClean="0">
                <a:solidFill>
                  <a:prstClr val="black">
                    <a:tint val="75000"/>
                  </a:prstClr>
                </a:solidFill>
              </a:rPr>
              <a:pPr defTabSz="910838"/>
              <a:t>8/12/2023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78"/>
            <a:ext cx="4114800" cy="365125"/>
          </a:xfrm>
          <a:prstGeom prst="rect">
            <a:avLst/>
          </a:prstGeom>
        </p:spPr>
        <p:txBody>
          <a:bodyPr vert="horz" lIns="91076" tIns="45538" rIns="91076" bIns="45538" rtlCol="0" anchor="ctr"/>
          <a:lstStyle>
            <a:lvl1pPr algn="ctr">
              <a:defRPr sz="1200">
                <a:solidFill>
                  <a:schemeClr val="tx1">
                    <a:tint val="75000"/>
                  </a:schemeClr>
                </a:solidFill>
              </a:defRPr>
            </a:lvl1pPr>
          </a:lstStyle>
          <a:p>
            <a:pPr defTabSz="910838"/>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78"/>
            <a:ext cx="2743200" cy="365125"/>
          </a:xfrm>
          <a:prstGeom prst="rect">
            <a:avLst/>
          </a:prstGeom>
        </p:spPr>
        <p:txBody>
          <a:bodyPr vert="horz" lIns="91076" tIns="45538" rIns="91076" bIns="45538" rtlCol="0" anchor="ctr"/>
          <a:lstStyle>
            <a:lvl1pPr algn="r">
              <a:defRPr sz="1200">
                <a:solidFill>
                  <a:schemeClr val="tx1">
                    <a:tint val="75000"/>
                  </a:schemeClr>
                </a:solidFill>
              </a:defRPr>
            </a:lvl1pPr>
          </a:lstStyle>
          <a:p>
            <a:pPr defTabSz="910838"/>
            <a:fld id="{CC8A4EFB-0D95-4D66-8DB7-7B35D2AA263F}" type="slidenum">
              <a:rPr lang="en-US" smtClean="0">
                <a:solidFill>
                  <a:prstClr val="black">
                    <a:tint val="75000"/>
                  </a:prstClr>
                </a:solidFill>
              </a:rPr>
              <a:pPr defTabSz="910838"/>
              <a:t>‹#›</a:t>
            </a:fld>
            <a:endParaRPr lang="en-US">
              <a:solidFill>
                <a:prstClr val="black">
                  <a:tint val="75000"/>
                </a:prstClr>
              </a:solidFill>
            </a:endParaRPr>
          </a:p>
        </p:txBody>
      </p:sp>
    </p:spTree>
    <p:extLst>
      <p:ext uri="{BB962C8B-B14F-4D97-AF65-F5344CB8AC3E}">
        <p14:creationId xmlns:p14="http://schemas.microsoft.com/office/powerpoint/2010/main" val="110369363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083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716" indent="-227716" algn="l" defTabSz="91083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122" indent="-227716" algn="l" defTabSz="91083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8550" indent="-227716" algn="l" defTabSz="91083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3973"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49391"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4811"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0229"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15652"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1071" indent="-227716" algn="l" defTabSz="9108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0838" rtl="0" eaLnBrk="1" latinLnBrk="0" hangingPunct="1">
        <a:defRPr sz="1800" kern="1200">
          <a:solidFill>
            <a:schemeClr val="tx1"/>
          </a:solidFill>
          <a:latin typeface="+mn-lt"/>
          <a:ea typeface="+mn-ea"/>
          <a:cs typeface="+mn-cs"/>
        </a:defRPr>
      </a:lvl1pPr>
      <a:lvl2pPr marL="455432" algn="l" defTabSz="910838" rtl="0" eaLnBrk="1" latinLnBrk="0" hangingPunct="1">
        <a:defRPr sz="1800" kern="1200">
          <a:solidFill>
            <a:schemeClr val="tx1"/>
          </a:solidFill>
          <a:latin typeface="+mn-lt"/>
          <a:ea typeface="+mn-ea"/>
          <a:cs typeface="+mn-cs"/>
        </a:defRPr>
      </a:lvl2pPr>
      <a:lvl3pPr marL="910838" algn="l" defTabSz="910838" rtl="0" eaLnBrk="1" latinLnBrk="0" hangingPunct="1">
        <a:defRPr sz="1800" kern="1200">
          <a:solidFill>
            <a:schemeClr val="tx1"/>
          </a:solidFill>
          <a:latin typeface="+mn-lt"/>
          <a:ea typeface="+mn-ea"/>
          <a:cs typeface="+mn-cs"/>
        </a:defRPr>
      </a:lvl3pPr>
      <a:lvl4pPr marL="1366261" algn="l" defTabSz="910838" rtl="0" eaLnBrk="1" latinLnBrk="0" hangingPunct="1">
        <a:defRPr sz="1800" kern="1200">
          <a:solidFill>
            <a:schemeClr val="tx1"/>
          </a:solidFill>
          <a:latin typeface="+mn-lt"/>
          <a:ea typeface="+mn-ea"/>
          <a:cs typeface="+mn-cs"/>
        </a:defRPr>
      </a:lvl4pPr>
      <a:lvl5pPr marL="1821678" algn="l" defTabSz="910838" rtl="0" eaLnBrk="1" latinLnBrk="0" hangingPunct="1">
        <a:defRPr sz="1800" kern="1200">
          <a:solidFill>
            <a:schemeClr val="tx1"/>
          </a:solidFill>
          <a:latin typeface="+mn-lt"/>
          <a:ea typeface="+mn-ea"/>
          <a:cs typeface="+mn-cs"/>
        </a:defRPr>
      </a:lvl5pPr>
      <a:lvl6pPr marL="2277097" algn="l" defTabSz="910838" rtl="0" eaLnBrk="1" latinLnBrk="0" hangingPunct="1">
        <a:defRPr sz="1800" kern="1200">
          <a:solidFill>
            <a:schemeClr val="tx1"/>
          </a:solidFill>
          <a:latin typeface="+mn-lt"/>
          <a:ea typeface="+mn-ea"/>
          <a:cs typeface="+mn-cs"/>
        </a:defRPr>
      </a:lvl6pPr>
      <a:lvl7pPr marL="2732521" algn="l" defTabSz="910838" rtl="0" eaLnBrk="1" latinLnBrk="0" hangingPunct="1">
        <a:defRPr sz="1800" kern="1200">
          <a:solidFill>
            <a:schemeClr val="tx1"/>
          </a:solidFill>
          <a:latin typeface="+mn-lt"/>
          <a:ea typeface="+mn-ea"/>
          <a:cs typeface="+mn-cs"/>
        </a:defRPr>
      </a:lvl7pPr>
      <a:lvl8pPr marL="3187942" algn="l" defTabSz="910838" rtl="0" eaLnBrk="1" latinLnBrk="0" hangingPunct="1">
        <a:defRPr sz="1800" kern="1200">
          <a:solidFill>
            <a:schemeClr val="tx1"/>
          </a:solidFill>
          <a:latin typeface="+mn-lt"/>
          <a:ea typeface="+mn-ea"/>
          <a:cs typeface="+mn-cs"/>
        </a:defRPr>
      </a:lvl8pPr>
      <a:lvl9pPr marL="3643361" algn="l" defTabSz="91083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5PYEeCFbSY" TargetMode="Externa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oses Corner Decoration PNG Clipart Picture | Flower border clipart, Flower  border, Flowe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89" y="1315286"/>
            <a:ext cx="5715000" cy="56292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ses Corner Decoration PNG Clipart Picture | Flower border clipart, Flower  border, Flowe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556381" y="-73597"/>
            <a:ext cx="5715000" cy="56292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724" y="42931"/>
            <a:ext cx="8229599" cy="2308324"/>
          </a:xfrm>
          <a:prstGeom prst="rect">
            <a:avLst/>
          </a:prstGeom>
          <a:effectLst>
            <a:innerShdw blurRad="63500" dist="50800" dir="13500000">
              <a:prstClr val="black">
                <a:alpha val="50000"/>
              </a:prstClr>
            </a:innerShdw>
          </a:effectLst>
          <a:scene3d>
            <a:camera prst="orthographicFront"/>
            <a:lightRig rig="threePt" dir="t"/>
          </a:scene3d>
          <a:sp3d>
            <a:bevelT prst="relaxedInset"/>
          </a:sp3d>
        </p:spPr>
        <p:txBody>
          <a:bodyPr wrap="square" lIns="91352" tIns="45676" rIns="91352" bIns="45676">
            <a:spAutoFit/>
          </a:bodyPr>
          <a:lstStyle/>
          <a:p>
            <a:pPr algn="ctr" defTabSz="913532"/>
            <a:r>
              <a:rPr lang="en-US" altLang="en-US" sz="7200" b="1" kern="0" dirty="0" err="1">
                <a:solidFill>
                  <a:srgbClr val="C0504D">
                    <a:lumMod val="75000"/>
                  </a:srgbClr>
                </a:solidFill>
                <a:latin typeface="Amazone" pitchFamily="66" charset="0"/>
              </a:rPr>
              <a:t>Kính</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chào</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quý</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thầy</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cô</a:t>
            </a:r>
            <a:r>
              <a:rPr lang="en-US" altLang="en-US" sz="7200" b="1" kern="0" dirty="0">
                <a:solidFill>
                  <a:srgbClr val="C0504D">
                    <a:lumMod val="75000"/>
                  </a:srgbClr>
                </a:solidFill>
                <a:latin typeface="Amazone" pitchFamily="66" charset="0"/>
              </a:rPr>
              <a:t> </a:t>
            </a:r>
          </a:p>
          <a:p>
            <a:pPr algn="ctr" defTabSz="913532"/>
            <a:r>
              <a:rPr lang="en-US" altLang="en-US" sz="7200" b="1" kern="0" dirty="0" err="1">
                <a:solidFill>
                  <a:srgbClr val="C0504D">
                    <a:lumMod val="75000"/>
                  </a:srgbClr>
                </a:solidFill>
                <a:latin typeface="Amazone" pitchFamily="66" charset="0"/>
              </a:rPr>
              <a:t>và</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các</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em</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học</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sinh</a:t>
            </a:r>
            <a:r>
              <a:rPr lang="en-US" altLang="en-US" sz="7200" b="1" kern="0" dirty="0">
                <a:solidFill>
                  <a:srgbClr val="C0504D">
                    <a:lumMod val="75000"/>
                  </a:srgbClr>
                </a:solidFill>
                <a:latin typeface="Amazone" pitchFamily="66" charset="0"/>
              </a:rPr>
              <a:t>!</a:t>
            </a:r>
            <a:r>
              <a:rPr lang="vi-VN" altLang="en-US" sz="7200" b="1" kern="0" dirty="0">
                <a:solidFill>
                  <a:srgbClr val="C0504D">
                    <a:lumMod val="75000"/>
                  </a:srgbClr>
                </a:solidFill>
                <a:latin typeface="Amazone" pitchFamily="66" charset="0"/>
              </a:rPr>
              <a:t> </a:t>
            </a:r>
            <a:endParaRPr lang="en-US" sz="5500" b="1" kern="0" dirty="0">
              <a:solidFill>
                <a:srgbClr val="C0504D">
                  <a:lumMod val="75000"/>
                </a:srgbClr>
              </a:solidFill>
              <a:latin typeface="Amazone" pitchFamily="66" charset="0"/>
            </a:endParaRPr>
          </a:p>
        </p:txBody>
      </p:sp>
      <p:sp>
        <p:nvSpPr>
          <p:cNvPr id="3" name="Rectangle 2"/>
          <p:cNvSpPr/>
          <p:nvPr/>
        </p:nvSpPr>
        <p:spPr>
          <a:xfrm>
            <a:off x="4951573" y="4552629"/>
            <a:ext cx="7256262" cy="1938992"/>
          </a:xfrm>
          <a:prstGeom prst="rect">
            <a:avLst/>
          </a:prstGeom>
        </p:spPr>
        <p:txBody>
          <a:bodyPr wrap="square">
            <a:spAutoFit/>
          </a:bodyPr>
          <a:lstStyle/>
          <a:p>
            <a:pPr algn="ctr">
              <a:lnSpc>
                <a:spcPct val="150000"/>
              </a:lnSpc>
              <a:spcAft>
                <a:spcPts val="800"/>
              </a:spcAft>
            </a:pPr>
            <a:r>
              <a:rPr lang="en-US" sz="4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GIỚI THIỆU </a:t>
            </a:r>
            <a:endParaRPr lang="en-US" sz="40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800"/>
              </a:spcAft>
            </a:pPr>
            <a:r>
              <a:rPr lang="en-US" sz="40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MỘT </a:t>
            </a:r>
            <a:r>
              <a:rPr lang="en-US" sz="4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TÁC PHẨM KỊCH</a:t>
            </a:r>
            <a:endParaRPr lang="en-US" sz="4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559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7715" y="95936"/>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itchFamily="18" charset="0"/>
                <a:cs typeface="Times New Roman" pitchFamily="18" charset="0"/>
              </a:rPr>
              <a:t>TRÌNH BÀY</a:t>
            </a:r>
            <a:endParaRPr lang="en-US" sz="3200" b="1" kern="0" dirty="0">
              <a:solidFill>
                <a:srgbClr val="FF0000"/>
              </a:solidFill>
              <a:latin typeface="Times New Roman" pitchFamily="18" charset="0"/>
              <a:cs typeface="Times New Roman" pitchFamily="18" charset="0"/>
            </a:endParaRPr>
          </a:p>
        </p:txBody>
      </p:sp>
      <p:sp>
        <p:nvSpPr>
          <p:cNvPr id="4" name="Cloud Callout 3"/>
          <p:cNvSpPr/>
          <p:nvPr/>
        </p:nvSpPr>
        <p:spPr>
          <a:xfrm>
            <a:off x="35626" y="1211283"/>
            <a:ext cx="4191990" cy="2821459"/>
          </a:xfrm>
          <a:prstGeom prst="cloudCallout">
            <a:avLst>
              <a:gd name="adj1" fmla="val -39450"/>
              <a:gd name="adj2" fmla="val 129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Em hãy giới thiệu về những ý nghĩa biểu tượng của tòa đài Cửu Trùng trong đoạn trích </a:t>
            </a:r>
            <a:r>
              <a:rPr lang="vi-VN" i="1" dirty="0"/>
              <a:t>Vĩnh biệt Cửu Trùng đài </a:t>
            </a:r>
            <a:r>
              <a:rPr lang="vi-VN" dirty="0"/>
              <a:t>trích vở kịch </a:t>
            </a:r>
            <a:r>
              <a:rPr lang="vi-VN" i="1" dirty="0"/>
              <a:t>Vũ Như Tô</a:t>
            </a:r>
            <a:r>
              <a:rPr lang="vi-VN" dirty="0"/>
              <a:t> của Nguyễn Huy Tưởng?</a:t>
            </a:r>
            <a:endParaRPr lang="en-US" dirty="0"/>
          </a:p>
        </p:txBody>
      </p:sp>
      <p:sp>
        <p:nvSpPr>
          <p:cNvPr id="6" name="Rectangle 5"/>
          <p:cNvSpPr/>
          <p:nvPr/>
        </p:nvSpPr>
        <p:spPr>
          <a:xfrm>
            <a:off x="2683778" y="804538"/>
            <a:ext cx="9417831" cy="5895973"/>
          </a:xfrm>
          <a:prstGeom prst="rect">
            <a:avLst/>
          </a:prstGeom>
        </p:spPr>
        <p:txBody>
          <a:bodyPr wrap="square">
            <a:spAutoFit/>
          </a:bodyPr>
          <a:lstStyle/>
          <a:p>
            <a:pPr algn="just">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latin typeface="Times New Roman" panose="02020603050405020304" pitchFamily="18" charset="0"/>
                <a:ea typeface="Calibri" panose="020F0502020204030204" pitchFamily="34" charset="0"/>
                <a:cs typeface="Times New Roman" panose="02020603050405020304" pitchFamily="18" charset="0"/>
              </a:rPr>
              <a:t>: CTD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trúc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Tầm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vóc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xảo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sánh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ngang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dirty="0">
                <a:latin typeface="Times New Roman" panose="02020603050405020304" pitchFamily="18" charset="0"/>
                <a:ea typeface="Calibri" panose="020F0502020204030204" pitchFamily="34" charset="0"/>
                <a:cs typeface="Times New Roman" panose="02020603050405020304" pitchFamily="18" charset="0"/>
              </a:rPr>
              <a:t> minh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ấy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đổ</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mồ</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tabLst>
                <a:tab pos="39751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LTD, CTD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ĐT, CTD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kiêu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hãnh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VNT,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giấc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đuổi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nhd</a:t>
            </a:r>
            <a:r>
              <a:rPr lang="en-US" sz="2000" dirty="0">
                <a:latin typeface="Times New Roman" panose="02020603050405020304" pitchFamily="18" charset="0"/>
                <a:ea typeface="Calibri" panose="020F0502020204030204" pitchFamily="34" charset="0"/>
                <a:cs typeface="Times New Roman" panose="02020603050405020304" pitchFamily="18" charset="0"/>
              </a:rPr>
              <a:t>, CTD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khốn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thúc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tp</a:t>
            </a:r>
            <a:r>
              <a:rPr lang="en-US" sz="2000" dirty="0">
                <a:latin typeface="Times New Roman" panose="02020603050405020304" pitchFamily="18" charset="0"/>
                <a:ea typeface="Calibri" panose="020F0502020204030204" pitchFamily="34" charset="0"/>
                <a:cs typeface="Times New Roman" panose="02020603050405020304" pitchFamily="18" charset="0"/>
              </a:rPr>
              <a:t>, CTD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tồn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sụp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đổ</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chốc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lát</a:t>
            </a:r>
            <a:r>
              <a:rPr lang="en-US" sz="2000" dirty="0">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kq</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mâu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thuẫn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mâu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thuẫn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lầm</a:t>
            </a:r>
            <a:r>
              <a:rPr lang="en-US" sz="2000" dirty="0">
                <a:latin typeface="Times New Roman" panose="02020603050405020304" pitchFamily="18" charset="0"/>
                <a:ea typeface="Calibri" panose="020F0502020204030204" pitchFamily="34" charset="0"/>
                <a:cs typeface="Times New Roman" panose="02020603050405020304" pitchFamily="18" charset="0"/>
              </a:rPr>
              <a:t> than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bọn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hôn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mâu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thuẫn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cao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siêu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túy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tabLst>
                <a:tab pos="39751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u="sng" dirty="0" err="1">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b="1" i="1" u="sng"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u="sng" dirty="0" err="1">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000" dirty="0">
                <a:latin typeface="Times New Roman" panose="02020603050405020304" pitchFamily="18" charset="0"/>
                <a:ea typeface="Calibri" panose="020F0502020204030204" pitchFamily="34" charset="0"/>
                <a:cs typeface="Times New Roman" panose="02020603050405020304" pitchFamily="18" charset="0"/>
              </a:rPr>
              <a:t>: NHT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bão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nâng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niu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quý</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thực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170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247270" y="1125389"/>
            <a:ext cx="2235200" cy="1371600"/>
          </a:xfrm>
          <a:prstGeom prst="rect">
            <a:avLst/>
          </a:prstGeom>
          <a:solidFill>
            <a:schemeClr val="bg1"/>
          </a:solidFill>
          <a:ln w="28575">
            <a:solidFill>
              <a:srgbClr val="FFC000"/>
            </a:solidFill>
            <a:miter lim="800000"/>
            <a:headEnd/>
            <a:tailEnd/>
          </a:ln>
          <a:effectLst/>
        </p:spPr>
        <p:txBody>
          <a:bodyPr/>
          <a:lstStyle/>
          <a:p>
            <a:pPr marL="342900" indent="-342900" algn="ctr" fontAlgn="base">
              <a:spcBef>
                <a:spcPct val="20000"/>
              </a:spcBef>
              <a:spcAft>
                <a:spcPct val="0"/>
              </a:spcAft>
            </a:pPr>
            <a:r>
              <a:rPr lang="en-US" sz="2400" b="1" smtClean="0">
                <a:solidFill>
                  <a:srgbClr val="333399"/>
                </a:solidFill>
                <a:latin typeface="Times New Roman" pitchFamily="18" charset="0"/>
                <a:cs typeface="Times New Roman" pitchFamily="18" charset="0"/>
              </a:rPr>
              <a:t>Lê </a:t>
            </a:r>
          </a:p>
          <a:p>
            <a:pPr marL="342900" indent="-342900" algn="ctr" fontAlgn="base">
              <a:spcBef>
                <a:spcPct val="20000"/>
              </a:spcBef>
              <a:spcAft>
                <a:spcPct val="0"/>
              </a:spcAft>
            </a:pPr>
            <a:r>
              <a:rPr lang="en-US" sz="2400" b="1" smtClean="0">
                <a:solidFill>
                  <a:srgbClr val="333399"/>
                </a:solidFill>
                <a:latin typeface="Times New Roman" pitchFamily="18" charset="0"/>
                <a:cs typeface="Times New Roman" pitchFamily="18" charset="0"/>
              </a:rPr>
              <a:t>Tương</a:t>
            </a:r>
          </a:p>
          <a:p>
            <a:pPr marL="342900" indent="-342900" algn="ctr" fontAlgn="base">
              <a:spcBef>
                <a:spcPct val="20000"/>
              </a:spcBef>
              <a:spcAft>
                <a:spcPct val="0"/>
              </a:spcAft>
            </a:pPr>
            <a:r>
              <a:rPr lang="en-US" sz="2400" b="1" smtClean="0">
                <a:solidFill>
                  <a:srgbClr val="333399"/>
                </a:solidFill>
                <a:latin typeface="Times New Roman" pitchFamily="18" charset="0"/>
                <a:cs typeface="Times New Roman" pitchFamily="18" charset="0"/>
              </a:rPr>
              <a:t>Dực</a:t>
            </a:r>
          </a:p>
        </p:txBody>
      </p:sp>
      <p:sp>
        <p:nvSpPr>
          <p:cNvPr id="39940" name="Rectangle 4"/>
          <p:cNvSpPr>
            <a:spLocks noChangeArrowheads="1"/>
          </p:cNvSpPr>
          <p:nvPr/>
        </p:nvSpPr>
        <p:spPr bwMode="auto">
          <a:xfrm>
            <a:off x="203200" y="3076902"/>
            <a:ext cx="2133600" cy="838200"/>
          </a:xfrm>
          <a:prstGeom prst="rect">
            <a:avLst/>
          </a:prstGeom>
          <a:noFill/>
          <a:ln w="28575">
            <a:solidFill>
              <a:srgbClr val="FFC0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b="1" smtClean="0">
                <a:solidFill>
                  <a:srgbClr val="333399"/>
                </a:solidFill>
                <a:latin typeface="Times New Roman" pitchFamily="18" charset="0"/>
                <a:cs typeface="Times New Roman" pitchFamily="18" charset="0"/>
              </a:rPr>
              <a:t>Đan </a:t>
            </a:r>
          </a:p>
          <a:p>
            <a:pPr marL="342900" indent="-342900" algn="ctr" fontAlgn="base">
              <a:spcBef>
                <a:spcPct val="20000"/>
              </a:spcBef>
              <a:spcAft>
                <a:spcPct val="0"/>
              </a:spcAft>
            </a:pPr>
            <a:r>
              <a:rPr lang="en-US" sz="2400" b="1" smtClean="0">
                <a:solidFill>
                  <a:srgbClr val="333399"/>
                </a:solidFill>
                <a:latin typeface="Times New Roman" pitchFamily="18" charset="0"/>
                <a:cs typeface="Times New Roman" pitchFamily="18" charset="0"/>
              </a:rPr>
              <a:t>Thiềm</a:t>
            </a:r>
          </a:p>
        </p:txBody>
      </p:sp>
      <p:sp>
        <p:nvSpPr>
          <p:cNvPr id="39941" name="Rectangle 5"/>
          <p:cNvSpPr>
            <a:spLocks noChangeArrowheads="1"/>
          </p:cNvSpPr>
          <p:nvPr/>
        </p:nvSpPr>
        <p:spPr bwMode="auto">
          <a:xfrm>
            <a:off x="203200" y="4600902"/>
            <a:ext cx="2235200" cy="1295400"/>
          </a:xfrm>
          <a:prstGeom prst="rect">
            <a:avLst/>
          </a:prstGeom>
          <a:noFill/>
          <a:ln w="28575">
            <a:solidFill>
              <a:srgbClr val="FFC0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b="1" smtClean="0">
                <a:solidFill>
                  <a:srgbClr val="333399"/>
                </a:solidFill>
                <a:latin typeface="Times New Roman" pitchFamily="18" charset="0"/>
                <a:cs typeface="Times New Roman" pitchFamily="18" charset="0"/>
              </a:rPr>
              <a:t>Trịnh </a:t>
            </a:r>
          </a:p>
          <a:p>
            <a:pPr marL="342900" indent="-342900" algn="ctr" fontAlgn="base">
              <a:spcBef>
                <a:spcPct val="20000"/>
              </a:spcBef>
              <a:spcAft>
                <a:spcPct val="0"/>
              </a:spcAft>
            </a:pPr>
            <a:r>
              <a:rPr lang="en-US" sz="2400" b="1" smtClean="0">
                <a:solidFill>
                  <a:srgbClr val="333399"/>
                </a:solidFill>
                <a:latin typeface="Times New Roman" pitchFamily="18" charset="0"/>
                <a:cs typeface="Times New Roman" pitchFamily="18" charset="0"/>
              </a:rPr>
              <a:t>Duy </a:t>
            </a:r>
          </a:p>
          <a:p>
            <a:pPr marL="342900" indent="-342900" algn="ctr" fontAlgn="base">
              <a:spcBef>
                <a:spcPct val="20000"/>
              </a:spcBef>
              <a:spcAft>
                <a:spcPct val="0"/>
              </a:spcAft>
            </a:pPr>
            <a:r>
              <a:rPr lang="en-US" sz="2400" b="1" smtClean="0">
                <a:solidFill>
                  <a:srgbClr val="333399"/>
                </a:solidFill>
                <a:latin typeface="Times New Roman" pitchFamily="18" charset="0"/>
                <a:cs typeface="Times New Roman" pitchFamily="18" charset="0"/>
              </a:rPr>
              <a:t>Sản</a:t>
            </a:r>
          </a:p>
        </p:txBody>
      </p:sp>
      <p:grpSp>
        <p:nvGrpSpPr>
          <p:cNvPr id="39942" name="Group 6"/>
          <p:cNvGrpSpPr>
            <a:grpSpLocks/>
          </p:cNvGrpSpPr>
          <p:nvPr/>
        </p:nvGrpSpPr>
        <p:grpSpPr bwMode="auto">
          <a:xfrm>
            <a:off x="2438400" y="1705302"/>
            <a:ext cx="1742017" cy="1676400"/>
            <a:chOff x="1152" y="1104"/>
            <a:chExt cx="823" cy="1056"/>
          </a:xfrm>
        </p:grpSpPr>
        <p:sp>
          <p:nvSpPr>
            <p:cNvPr id="39943" name="Rectangle 7"/>
            <p:cNvSpPr>
              <a:spLocks noChangeArrowheads="1"/>
            </p:cNvSpPr>
            <p:nvPr/>
          </p:nvSpPr>
          <p:spPr bwMode="auto">
            <a:xfrm rot="2697955">
              <a:off x="1179" y="1248"/>
              <a:ext cx="796" cy="38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lệnh</a:t>
              </a:r>
              <a:r>
                <a:rPr lang="en-US" sz="2800" dirty="0" smtClean="0">
                  <a:latin typeface="Times New Roman" pitchFamily="18" charset="0"/>
                  <a:cs typeface="Times New Roman" pitchFamily="18" charset="0"/>
                </a:rPr>
                <a:t> </a:t>
              </a:r>
            </a:p>
          </p:txBody>
        </p:sp>
        <p:sp>
          <p:nvSpPr>
            <p:cNvPr id="39944" name="Line 8"/>
            <p:cNvSpPr>
              <a:spLocks noChangeShapeType="1"/>
            </p:cNvSpPr>
            <p:nvPr/>
          </p:nvSpPr>
          <p:spPr bwMode="auto">
            <a:xfrm>
              <a:off x="1152" y="1104"/>
              <a:ext cx="768" cy="1056"/>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itchFamily="18" charset="0"/>
                <a:cs typeface="Times New Roman" pitchFamily="18" charset="0"/>
              </a:endParaRPr>
            </a:p>
          </p:txBody>
        </p:sp>
      </p:grpSp>
      <p:grpSp>
        <p:nvGrpSpPr>
          <p:cNvPr id="39945" name="Group 9"/>
          <p:cNvGrpSpPr>
            <a:grpSpLocks/>
          </p:cNvGrpSpPr>
          <p:nvPr/>
        </p:nvGrpSpPr>
        <p:grpSpPr bwMode="auto">
          <a:xfrm>
            <a:off x="2336800" y="2965777"/>
            <a:ext cx="1727200" cy="492125"/>
            <a:chOff x="1104" y="1898"/>
            <a:chExt cx="816" cy="310"/>
          </a:xfrm>
        </p:grpSpPr>
        <p:sp>
          <p:nvSpPr>
            <p:cNvPr id="39946" name="Rectangle 10"/>
            <p:cNvSpPr>
              <a:spLocks noChangeArrowheads="1"/>
            </p:cNvSpPr>
            <p:nvPr/>
          </p:nvSpPr>
          <p:spPr bwMode="auto">
            <a:xfrm>
              <a:off x="1124" y="1898"/>
              <a:ext cx="768" cy="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800" dirty="0" err="1" smtClean="0">
                  <a:latin typeface="Times New Roman" pitchFamily="18" charset="0"/>
                  <a:cs typeface="Times New Roman" pitchFamily="18" charset="0"/>
                </a:rPr>
                <a:t>khuyên</a:t>
              </a:r>
              <a:r>
                <a:rPr lang="en-US" sz="2800" b="1" dirty="0" smtClean="0">
                  <a:latin typeface="Times New Roman" pitchFamily="18" charset="0"/>
                  <a:cs typeface="Times New Roman" pitchFamily="18" charset="0"/>
                </a:rPr>
                <a:t> </a:t>
              </a:r>
            </a:p>
          </p:txBody>
        </p:sp>
        <p:sp>
          <p:nvSpPr>
            <p:cNvPr id="39947" name="Line 11"/>
            <p:cNvSpPr>
              <a:spLocks noChangeShapeType="1"/>
            </p:cNvSpPr>
            <p:nvPr/>
          </p:nvSpPr>
          <p:spPr bwMode="auto">
            <a:xfrm>
              <a:off x="1104" y="2208"/>
              <a:ext cx="816" cy="0"/>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itchFamily="18" charset="0"/>
                <a:cs typeface="Times New Roman" pitchFamily="18" charset="0"/>
              </a:endParaRPr>
            </a:p>
          </p:txBody>
        </p:sp>
      </p:grpSp>
      <p:grpSp>
        <p:nvGrpSpPr>
          <p:cNvPr id="39948" name="Group 12"/>
          <p:cNvGrpSpPr>
            <a:grpSpLocks/>
          </p:cNvGrpSpPr>
          <p:nvPr/>
        </p:nvGrpSpPr>
        <p:grpSpPr bwMode="auto">
          <a:xfrm>
            <a:off x="2438400" y="3305502"/>
            <a:ext cx="1625600" cy="1905000"/>
            <a:chOff x="1152" y="2112"/>
            <a:chExt cx="768" cy="1200"/>
          </a:xfrm>
        </p:grpSpPr>
        <p:sp>
          <p:nvSpPr>
            <p:cNvPr id="39949" name="Rectangle 13"/>
            <p:cNvSpPr>
              <a:spLocks noChangeArrowheads="1"/>
            </p:cNvSpPr>
            <p:nvPr/>
          </p:nvSpPr>
          <p:spPr bwMode="auto">
            <a:xfrm rot="18840146">
              <a:off x="977" y="2478"/>
              <a:ext cx="1019" cy="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800" dirty="0" err="1" smtClean="0">
                  <a:latin typeface="Times New Roman" pitchFamily="18" charset="0"/>
                  <a:cs typeface="Times New Roman" pitchFamily="18" charset="0"/>
                </a:rPr>
                <a:t>nổi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loạn</a:t>
              </a:r>
              <a:r>
                <a:rPr lang="en-US" sz="2800" b="1" dirty="0" smtClean="0">
                  <a:latin typeface="Times New Roman" pitchFamily="18" charset="0"/>
                  <a:cs typeface="Times New Roman" pitchFamily="18" charset="0"/>
                </a:rPr>
                <a:t> </a:t>
              </a:r>
            </a:p>
          </p:txBody>
        </p:sp>
        <p:sp>
          <p:nvSpPr>
            <p:cNvPr id="39950" name="Line 14"/>
            <p:cNvSpPr>
              <a:spLocks noChangeShapeType="1"/>
            </p:cNvSpPr>
            <p:nvPr/>
          </p:nvSpPr>
          <p:spPr bwMode="auto">
            <a:xfrm flipV="1">
              <a:off x="1152" y="2256"/>
              <a:ext cx="768" cy="1056"/>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itchFamily="18" charset="0"/>
                <a:cs typeface="Times New Roman" pitchFamily="18" charset="0"/>
              </a:endParaRPr>
            </a:p>
          </p:txBody>
        </p:sp>
      </p:grpSp>
      <p:sp>
        <p:nvSpPr>
          <p:cNvPr id="39951" name="Rectangle 15"/>
          <p:cNvSpPr>
            <a:spLocks noChangeArrowheads="1"/>
          </p:cNvSpPr>
          <p:nvPr/>
        </p:nvSpPr>
        <p:spPr bwMode="auto">
          <a:xfrm>
            <a:off x="9550400" y="4953000"/>
            <a:ext cx="2438400" cy="838200"/>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b="1" dirty="0" err="1" smtClean="0">
                <a:solidFill>
                  <a:srgbClr val="FF0000"/>
                </a:solidFill>
                <a:latin typeface="Times New Roman" pitchFamily="18" charset="0"/>
                <a:cs typeface="Times New Roman" pitchFamily="18" charset="0"/>
              </a:rPr>
              <a:t>Vũ</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Như</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Tô</a:t>
            </a:r>
            <a:r>
              <a:rPr lang="en-US" sz="2400" b="1" dirty="0" smtClean="0">
                <a:solidFill>
                  <a:srgbClr val="FF0000"/>
                </a:solidFill>
                <a:latin typeface="Times New Roman" pitchFamily="18" charset="0"/>
                <a:cs typeface="Times New Roman" pitchFamily="18" charset="0"/>
              </a:rPr>
              <a:t> </a:t>
            </a:r>
          </a:p>
          <a:p>
            <a:pPr marL="342900" indent="-342900" algn="ctr" fontAlgn="base">
              <a:spcBef>
                <a:spcPct val="20000"/>
              </a:spcBef>
              <a:spcAft>
                <a:spcPct val="0"/>
              </a:spcAft>
            </a:pPr>
            <a:r>
              <a:rPr lang="en-US" sz="2400" b="1" dirty="0" err="1" smtClean="0">
                <a:solidFill>
                  <a:srgbClr val="FF0000"/>
                </a:solidFill>
                <a:latin typeface="Times New Roman" pitchFamily="18" charset="0"/>
                <a:cs typeface="Times New Roman" pitchFamily="18" charset="0"/>
              </a:rPr>
              <a:t>bị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giết</a:t>
            </a:r>
            <a:endParaRPr lang="en-US" sz="2400" b="1" dirty="0" smtClean="0">
              <a:solidFill>
                <a:srgbClr val="FF0000"/>
              </a:solidFill>
              <a:latin typeface="Times New Roman" pitchFamily="18" charset="0"/>
              <a:cs typeface="Times New Roman" pitchFamily="18" charset="0"/>
            </a:endParaRPr>
          </a:p>
        </p:txBody>
      </p:sp>
      <p:grpSp>
        <p:nvGrpSpPr>
          <p:cNvPr id="39952" name="Group 16"/>
          <p:cNvGrpSpPr>
            <a:grpSpLocks/>
          </p:cNvGrpSpPr>
          <p:nvPr/>
        </p:nvGrpSpPr>
        <p:grpSpPr bwMode="auto">
          <a:xfrm>
            <a:off x="5994400" y="1171902"/>
            <a:ext cx="2946400" cy="2209800"/>
            <a:chOff x="2832" y="768"/>
            <a:chExt cx="1392" cy="1392"/>
          </a:xfrm>
        </p:grpSpPr>
        <p:sp>
          <p:nvSpPr>
            <p:cNvPr id="39953" name="Rectangle 17"/>
            <p:cNvSpPr>
              <a:spLocks noChangeArrowheads="1"/>
            </p:cNvSpPr>
            <p:nvPr/>
          </p:nvSpPr>
          <p:spPr bwMode="auto">
            <a:xfrm>
              <a:off x="3120" y="768"/>
              <a:ext cx="1104" cy="576"/>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66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b="1" smtClean="0">
                  <a:solidFill>
                    <a:srgbClr val="990000"/>
                  </a:solidFill>
                  <a:latin typeface="Times New Roman" pitchFamily="18" charset="0"/>
                  <a:cs typeface="Times New Roman" pitchFamily="18" charset="0"/>
                </a:rPr>
                <a:t>CTĐ là nơi</a:t>
              </a:r>
            </a:p>
            <a:p>
              <a:pPr marL="342900" indent="-342900" algn="ctr" fontAlgn="base">
                <a:spcBef>
                  <a:spcPct val="20000"/>
                </a:spcBef>
                <a:spcAft>
                  <a:spcPct val="0"/>
                </a:spcAft>
              </a:pPr>
              <a:r>
                <a:rPr lang="en-US" sz="2400" b="1" smtClean="0">
                  <a:solidFill>
                    <a:srgbClr val="990000"/>
                  </a:solidFill>
                  <a:latin typeface="Times New Roman" pitchFamily="18" charset="0"/>
                  <a:cs typeface="Times New Roman" pitchFamily="18" charset="0"/>
                </a:rPr>
                <a:t>vui chơi</a:t>
              </a:r>
            </a:p>
          </p:txBody>
        </p:sp>
        <p:sp>
          <p:nvSpPr>
            <p:cNvPr id="39954" name="Line 18"/>
            <p:cNvSpPr>
              <a:spLocks noChangeShapeType="1"/>
            </p:cNvSpPr>
            <p:nvPr/>
          </p:nvSpPr>
          <p:spPr bwMode="auto">
            <a:xfrm flipV="1">
              <a:off x="2832" y="1008"/>
              <a:ext cx="288" cy="1152"/>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itchFamily="18" charset="0"/>
                <a:cs typeface="Times New Roman" pitchFamily="18" charset="0"/>
              </a:endParaRPr>
            </a:p>
          </p:txBody>
        </p:sp>
      </p:grpSp>
      <p:grpSp>
        <p:nvGrpSpPr>
          <p:cNvPr id="39955" name="Group 19"/>
          <p:cNvGrpSpPr>
            <a:grpSpLocks/>
          </p:cNvGrpSpPr>
          <p:nvPr/>
        </p:nvGrpSpPr>
        <p:grpSpPr bwMode="auto">
          <a:xfrm>
            <a:off x="5994400" y="2467302"/>
            <a:ext cx="2946400" cy="2133600"/>
            <a:chOff x="2832" y="1584"/>
            <a:chExt cx="1392" cy="1344"/>
          </a:xfrm>
        </p:grpSpPr>
        <p:sp>
          <p:nvSpPr>
            <p:cNvPr id="39956" name="Rectangle 20"/>
            <p:cNvSpPr>
              <a:spLocks noChangeArrowheads="1"/>
            </p:cNvSpPr>
            <p:nvPr/>
          </p:nvSpPr>
          <p:spPr bwMode="auto">
            <a:xfrm>
              <a:off x="3120" y="1584"/>
              <a:ext cx="1104" cy="134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66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dirty="0" smtClean="0">
                  <a:solidFill>
                    <a:srgbClr val="990000"/>
                  </a:solidFill>
                  <a:latin typeface="Times New Roman" pitchFamily="18" charset="0"/>
                  <a:cs typeface="Times New Roman" pitchFamily="18" charset="0"/>
                </a:rPr>
                <a:t>    </a:t>
              </a:r>
              <a:r>
                <a:rPr lang="en-US" sz="2400" b="1" dirty="0" smtClean="0">
                  <a:solidFill>
                    <a:srgbClr val="990000"/>
                  </a:solidFill>
                  <a:latin typeface="Times New Roman" pitchFamily="18" charset="0"/>
                  <a:cs typeface="Times New Roman" pitchFamily="18" charset="0"/>
                </a:rPr>
                <a:t>CTĐ </a:t>
              </a:r>
              <a:r>
                <a:rPr lang="en-US" sz="2400" b="1" dirty="0" err="1" smtClean="0">
                  <a:solidFill>
                    <a:srgbClr val="990000"/>
                  </a:solidFill>
                  <a:latin typeface="Times New Roman" pitchFamily="18" charset="0"/>
                  <a:cs typeface="Times New Roman" pitchFamily="18" charset="0"/>
                </a:rPr>
                <a:t>tranh</a:t>
              </a:r>
              <a:endParaRPr lang="en-US" sz="2400" b="1" dirty="0" smtClean="0">
                <a:solidFill>
                  <a:srgbClr val="990000"/>
                </a:solidFill>
                <a:latin typeface="Times New Roman" pitchFamily="18" charset="0"/>
                <a:cs typeface="Times New Roman" pitchFamily="18" charset="0"/>
              </a:endParaRPr>
            </a:p>
            <a:p>
              <a:pPr marL="342900" indent="-342900" algn="ctr" fontAlgn="base">
                <a:spcBef>
                  <a:spcPct val="20000"/>
                </a:spcBef>
                <a:spcAft>
                  <a:spcPct val="0"/>
                </a:spcAft>
              </a:pPr>
              <a:r>
                <a:rPr lang="en-US" sz="2400" b="1" dirty="0" err="1" smtClean="0">
                  <a:solidFill>
                    <a:srgbClr val="990000"/>
                  </a:solidFill>
                  <a:latin typeface="Times New Roman" pitchFamily="18" charset="0"/>
                  <a:cs typeface="Times New Roman" pitchFamily="18" charset="0"/>
                </a:rPr>
                <a:t>tinh</a:t>
              </a:r>
              <a:r>
                <a:rPr lang="en-US" sz="2400" b="1" dirty="0" smtClean="0">
                  <a:solidFill>
                    <a:srgbClr val="990000"/>
                  </a:solidFill>
                  <a:latin typeface="Times New Roman" pitchFamily="18" charset="0"/>
                  <a:cs typeface="Times New Roman" pitchFamily="18" charset="0"/>
                </a:rPr>
                <a:t> </a:t>
              </a:r>
              <a:r>
                <a:rPr lang="en-US" sz="2400" b="1" dirty="0" err="1" smtClean="0">
                  <a:solidFill>
                    <a:srgbClr val="990000"/>
                  </a:solidFill>
                  <a:latin typeface="Times New Roman" pitchFamily="18" charset="0"/>
                  <a:cs typeface="Times New Roman" pitchFamily="18" charset="0"/>
                </a:rPr>
                <a:t>xảo</a:t>
              </a:r>
              <a:endParaRPr lang="en-US" sz="2400" b="1" dirty="0" smtClean="0">
                <a:solidFill>
                  <a:srgbClr val="990000"/>
                </a:solidFill>
                <a:latin typeface="Times New Roman" pitchFamily="18" charset="0"/>
                <a:cs typeface="Times New Roman" pitchFamily="18" charset="0"/>
              </a:endParaRPr>
            </a:p>
            <a:p>
              <a:pPr marL="342900" indent="-342900" algn="ctr" fontAlgn="base">
                <a:spcBef>
                  <a:spcPct val="20000"/>
                </a:spcBef>
                <a:spcAft>
                  <a:spcPct val="0"/>
                </a:spcAft>
              </a:pPr>
              <a:r>
                <a:rPr lang="en-US" sz="2400" b="1" dirty="0" err="1" smtClean="0">
                  <a:solidFill>
                    <a:srgbClr val="990000"/>
                  </a:solidFill>
                  <a:latin typeface="Times New Roman" pitchFamily="18" charset="0"/>
                  <a:cs typeface="Times New Roman" pitchFamily="18" charset="0"/>
                </a:rPr>
                <a:t>với</a:t>
              </a:r>
              <a:r>
                <a:rPr lang="en-US" sz="2400" b="1" dirty="0" smtClean="0">
                  <a:solidFill>
                    <a:srgbClr val="990000"/>
                  </a:solidFill>
                  <a:latin typeface="Times New Roman" pitchFamily="18" charset="0"/>
                  <a:cs typeface="Times New Roman" pitchFamily="18" charset="0"/>
                </a:rPr>
                <a:t> </a:t>
              </a:r>
              <a:r>
                <a:rPr lang="en-US" sz="2400" b="1" dirty="0" err="1" smtClean="0">
                  <a:solidFill>
                    <a:srgbClr val="990000"/>
                  </a:solidFill>
                  <a:latin typeface="Times New Roman" pitchFamily="18" charset="0"/>
                  <a:cs typeface="Times New Roman" pitchFamily="18" charset="0"/>
                </a:rPr>
                <a:t>hóa</a:t>
              </a:r>
              <a:endParaRPr lang="en-US" sz="2400" b="1" dirty="0" smtClean="0">
                <a:solidFill>
                  <a:srgbClr val="990000"/>
                </a:solidFill>
                <a:latin typeface="Times New Roman" pitchFamily="18" charset="0"/>
                <a:cs typeface="Times New Roman" pitchFamily="18" charset="0"/>
              </a:endParaRPr>
            </a:p>
            <a:p>
              <a:pPr marL="342900" indent="-342900" algn="ctr" fontAlgn="base">
                <a:spcBef>
                  <a:spcPct val="20000"/>
                </a:spcBef>
                <a:spcAft>
                  <a:spcPct val="0"/>
                </a:spcAft>
              </a:pPr>
              <a:r>
                <a:rPr lang="en-US" sz="2400" b="1" dirty="0" err="1" smtClean="0">
                  <a:solidFill>
                    <a:srgbClr val="990000"/>
                  </a:solidFill>
                  <a:latin typeface="Times New Roman" pitchFamily="18" charset="0"/>
                  <a:cs typeface="Times New Roman" pitchFamily="18" charset="0"/>
                </a:rPr>
                <a:t>công</a:t>
              </a:r>
              <a:endParaRPr lang="en-US" sz="2400" b="1" dirty="0" smtClean="0">
                <a:solidFill>
                  <a:srgbClr val="990000"/>
                </a:solidFill>
                <a:latin typeface="Times New Roman" pitchFamily="18" charset="0"/>
                <a:cs typeface="Times New Roman" pitchFamily="18" charset="0"/>
              </a:endParaRPr>
            </a:p>
          </p:txBody>
        </p:sp>
        <p:sp>
          <p:nvSpPr>
            <p:cNvPr id="39957" name="Line 21"/>
            <p:cNvSpPr>
              <a:spLocks noChangeShapeType="1"/>
            </p:cNvSpPr>
            <p:nvPr/>
          </p:nvSpPr>
          <p:spPr bwMode="auto">
            <a:xfrm>
              <a:off x="2832" y="2160"/>
              <a:ext cx="288" cy="0"/>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itchFamily="18" charset="0"/>
                <a:cs typeface="Times New Roman" pitchFamily="18" charset="0"/>
              </a:endParaRPr>
            </a:p>
          </p:txBody>
        </p:sp>
      </p:grpSp>
      <p:grpSp>
        <p:nvGrpSpPr>
          <p:cNvPr id="39958" name="Group 22"/>
          <p:cNvGrpSpPr>
            <a:grpSpLocks/>
          </p:cNvGrpSpPr>
          <p:nvPr/>
        </p:nvGrpSpPr>
        <p:grpSpPr bwMode="auto">
          <a:xfrm>
            <a:off x="5994400" y="3381702"/>
            <a:ext cx="2946400" cy="2438400"/>
            <a:chOff x="2832" y="2160"/>
            <a:chExt cx="1392" cy="1536"/>
          </a:xfrm>
        </p:grpSpPr>
        <p:sp>
          <p:nvSpPr>
            <p:cNvPr id="39959" name="Rectangle 23"/>
            <p:cNvSpPr>
              <a:spLocks noChangeArrowheads="1"/>
            </p:cNvSpPr>
            <p:nvPr/>
          </p:nvSpPr>
          <p:spPr bwMode="auto">
            <a:xfrm>
              <a:off x="3120" y="3120"/>
              <a:ext cx="1104" cy="576"/>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66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b="1" smtClean="0">
                  <a:solidFill>
                    <a:srgbClr val="990000"/>
                  </a:solidFill>
                  <a:latin typeface="Times New Roman" pitchFamily="18" charset="0"/>
                  <a:cs typeface="Times New Roman" pitchFamily="18" charset="0"/>
                </a:rPr>
                <a:t>CTĐ bị </a:t>
              </a:r>
            </a:p>
            <a:p>
              <a:pPr marL="342900" indent="-342900" algn="ctr" fontAlgn="base">
                <a:spcBef>
                  <a:spcPct val="20000"/>
                </a:spcBef>
                <a:spcAft>
                  <a:spcPct val="0"/>
                </a:spcAft>
              </a:pPr>
              <a:r>
                <a:rPr lang="en-US" sz="2400" b="1" smtClean="0">
                  <a:solidFill>
                    <a:srgbClr val="990000"/>
                  </a:solidFill>
                  <a:latin typeface="Times New Roman" pitchFamily="18" charset="0"/>
                  <a:cs typeface="Times New Roman" pitchFamily="18" charset="0"/>
                </a:rPr>
                <a:t>tiêu hủy</a:t>
              </a:r>
            </a:p>
          </p:txBody>
        </p:sp>
        <p:sp>
          <p:nvSpPr>
            <p:cNvPr id="39960" name="Line 24"/>
            <p:cNvSpPr>
              <a:spLocks noChangeShapeType="1"/>
            </p:cNvSpPr>
            <p:nvPr/>
          </p:nvSpPr>
          <p:spPr bwMode="auto">
            <a:xfrm>
              <a:off x="2832" y="2160"/>
              <a:ext cx="288" cy="1254"/>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itchFamily="18" charset="0"/>
                <a:cs typeface="Times New Roman" pitchFamily="18" charset="0"/>
              </a:endParaRPr>
            </a:p>
          </p:txBody>
        </p:sp>
      </p:grpSp>
      <p:grpSp>
        <p:nvGrpSpPr>
          <p:cNvPr id="39961" name="Group 25"/>
          <p:cNvGrpSpPr>
            <a:grpSpLocks/>
          </p:cNvGrpSpPr>
          <p:nvPr/>
        </p:nvGrpSpPr>
        <p:grpSpPr bwMode="auto">
          <a:xfrm>
            <a:off x="8940800" y="1143000"/>
            <a:ext cx="3048000" cy="838200"/>
            <a:chOff x="4224" y="720"/>
            <a:chExt cx="1440" cy="528"/>
          </a:xfrm>
        </p:grpSpPr>
        <p:sp>
          <p:nvSpPr>
            <p:cNvPr id="39962" name="Rectangle 26"/>
            <p:cNvSpPr>
              <a:spLocks noChangeArrowheads="1"/>
            </p:cNvSpPr>
            <p:nvPr/>
          </p:nvSpPr>
          <p:spPr bwMode="auto">
            <a:xfrm>
              <a:off x="4512" y="720"/>
              <a:ext cx="1152" cy="528"/>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b="1" dirty="0" err="1" smtClean="0">
                  <a:solidFill>
                    <a:srgbClr val="FF0000"/>
                  </a:solidFill>
                  <a:latin typeface="Times New Roman" pitchFamily="18" charset="0"/>
                  <a:cs typeface="Times New Roman" pitchFamily="18" charset="0"/>
                </a:rPr>
                <a:t>Vũ</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Như</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Tô</a:t>
              </a:r>
              <a:r>
                <a:rPr lang="en-US" sz="2400" b="1" dirty="0" smtClean="0">
                  <a:solidFill>
                    <a:srgbClr val="FF0000"/>
                  </a:solidFill>
                  <a:latin typeface="Times New Roman" pitchFamily="18" charset="0"/>
                  <a:cs typeface="Times New Roman" pitchFamily="18" charset="0"/>
                </a:rPr>
                <a:t> </a:t>
              </a:r>
            </a:p>
            <a:p>
              <a:pPr marL="342900" indent="-342900" algn="ctr" fontAlgn="base">
                <a:spcBef>
                  <a:spcPct val="20000"/>
                </a:spcBef>
                <a:spcAft>
                  <a:spcPct val="0"/>
                </a:spcAft>
              </a:pPr>
              <a:r>
                <a:rPr lang="en-US" sz="2400" b="1" dirty="0" err="1" smtClean="0">
                  <a:solidFill>
                    <a:srgbClr val="FF0000"/>
                  </a:solidFill>
                  <a:latin typeface="Times New Roman" pitchFamily="18" charset="0"/>
                  <a:cs typeface="Times New Roman" pitchFamily="18" charset="0"/>
                </a:rPr>
                <a:t>từ</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chối</a:t>
              </a:r>
              <a:r>
                <a:rPr lang="en-US" sz="2400" dirty="0" smtClean="0">
                  <a:solidFill>
                    <a:srgbClr val="FF0000"/>
                  </a:solidFill>
                  <a:latin typeface="Times New Roman" pitchFamily="18" charset="0"/>
                  <a:cs typeface="Times New Roman" pitchFamily="18" charset="0"/>
                </a:rPr>
                <a:t> </a:t>
              </a:r>
            </a:p>
          </p:txBody>
        </p:sp>
        <p:sp>
          <p:nvSpPr>
            <p:cNvPr id="39963" name="Line 27"/>
            <p:cNvSpPr>
              <a:spLocks noChangeShapeType="1"/>
            </p:cNvSpPr>
            <p:nvPr/>
          </p:nvSpPr>
          <p:spPr bwMode="auto">
            <a:xfrm>
              <a:off x="4224" y="1008"/>
              <a:ext cx="288" cy="0"/>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itchFamily="18" charset="0"/>
                <a:cs typeface="Times New Roman" pitchFamily="18" charset="0"/>
              </a:endParaRPr>
            </a:p>
          </p:txBody>
        </p:sp>
      </p:grpSp>
      <p:grpSp>
        <p:nvGrpSpPr>
          <p:cNvPr id="39964" name="Group 28"/>
          <p:cNvGrpSpPr>
            <a:grpSpLocks/>
          </p:cNvGrpSpPr>
          <p:nvPr/>
        </p:nvGrpSpPr>
        <p:grpSpPr bwMode="auto">
          <a:xfrm>
            <a:off x="8940800" y="3063766"/>
            <a:ext cx="3048000" cy="838200"/>
            <a:chOff x="4224" y="1920"/>
            <a:chExt cx="1440" cy="528"/>
          </a:xfrm>
        </p:grpSpPr>
        <p:sp>
          <p:nvSpPr>
            <p:cNvPr id="39965" name="Rectangle 29"/>
            <p:cNvSpPr>
              <a:spLocks noChangeArrowheads="1"/>
            </p:cNvSpPr>
            <p:nvPr/>
          </p:nvSpPr>
          <p:spPr bwMode="auto">
            <a:xfrm>
              <a:off x="4512" y="1920"/>
              <a:ext cx="1152" cy="528"/>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b="1" dirty="0" err="1" smtClean="0">
                  <a:solidFill>
                    <a:srgbClr val="FF0000"/>
                  </a:solidFill>
                  <a:latin typeface="Times New Roman" pitchFamily="18" charset="0"/>
                  <a:cs typeface="Times New Roman" pitchFamily="18" charset="0"/>
                </a:rPr>
                <a:t>Vũ</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Như</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Tô</a:t>
              </a:r>
              <a:r>
                <a:rPr lang="en-US" sz="2400" b="1" dirty="0" smtClean="0">
                  <a:solidFill>
                    <a:srgbClr val="FF0000"/>
                  </a:solidFill>
                  <a:latin typeface="Times New Roman" pitchFamily="18" charset="0"/>
                  <a:cs typeface="Times New Roman" pitchFamily="18" charset="0"/>
                </a:rPr>
                <a:t> </a:t>
              </a:r>
            </a:p>
            <a:p>
              <a:pPr marL="342900" indent="-342900" algn="ctr" fontAlgn="base">
                <a:spcBef>
                  <a:spcPct val="20000"/>
                </a:spcBef>
                <a:spcAft>
                  <a:spcPct val="0"/>
                </a:spcAft>
              </a:pPr>
              <a:r>
                <a:rPr lang="en-US" sz="2400" b="1" dirty="0" err="1" smtClean="0">
                  <a:solidFill>
                    <a:srgbClr val="FF0000"/>
                  </a:solidFill>
                  <a:latin typeface="Times New Roman" pitchFamily="18" charset="0"/>
                  <a:cs typeface="Times New Roman" pitchFamily="18" charset="0"/>
                </a:rPr>
                <a:t>nhận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lời</a:t>
              </a:r>
              <a:r>
                <a:rPr lang="en-US" sz="2400" dirty="0" smtClean="0">
                  <a:solidFill>
                    <a:srgbClr val="FF0000"/>
                  </a:solidFill>
                  <a:latin typeface="Times New Roman" pitchFamily="18" charset="0"/>
                  <a:cs typeface="Times New Roman" pitchFamily="18" charset="0"/>
                </a:rPr>
                <a:t> </a:t>
              </a:r>
            </a:p>
          </p:txBody>
        </p:sp>
        <p:sp>
          <p:nvSpPr>
            <p:cNvPr id="39966" name="Line 30"/>
            <p:cNvSpPr>
              <a:spLocks noChangeShapeType="1"/>
            </p:cNvSpPr>
            <p:nvPr/>
          </p:nvSpPr>
          <p:spPr bwMode="auto">
            <a:xfrm>
              <a:off x="4224" y="2208"/>
              <a:ext cx="288" cy="0"/>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itchFamily="18" charset="0"/>
                <a:cs typeface="Times New Roman" pitchFamily="18" charset="0"/>
              </a:endParaRPr>
            </a:p>
          </p:txBody>
        </p:sp>
      </p:grpSp>
      <p:sp>
        <p:nvSpPr>
          <p:cNvPr id="39967" name="Line 31"/>
          <p:cNvSpPr>
            <a:spLocks noChangeShapeType="1"/>
          </p:cNvSpPr>
          <p:nvPr/>
        </p:nvSpPr>
        <p:spPr bwMode="auto">
          <a:xfrm>
            <a:off x="8940800" y="5368162"/>
            <a:ext cx="609600" cy="0"/>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itchFamily="18" charset="0"/>
              <a:cs typeface="Times New Roman" pitchFamily="18" charset="0"/>
            </a:endParaRPr>
          </a:p>
        </p:txBody>
      </p:sp>
      <p:sp>
        <p:nvSpPr>
          <p:cNvPr id="39968" name="AutoShape 32"/>
          <p:cNvSpPr>
            <a:spLocks noChangeArrowheads="1"/>
          </p:cNvSpPr>
          <p:nvPr/>
        </p:nvSpPr>
        <p:spPr bwMode="auto">
          <a:xfrm>
            <a:off x="4064000" y="2695902"/>
            <a:ext cx="1930400" cy="1371600"/>
          </a:xfrm>
          <a:prstGeom prst="roundRect">
            <a:avLst>
              <a:gd name="adj" fmla="val 16667"/>
            </a:avLst>
          </a:prstGeom>
          <a:solidFill>
            <a:srgbClr val="002060"/>
          </a:solidFill>
          <a:ln w="28575">
            <a:noFill/>
            <a:round/>
            <a:headEnd/>
            <a:tailEnd/>
          </a:ln>
          <a:effectLst/>
        </p:spPr>
        <p:txBody>
          <a:bodyPr/>
          <a:lstStyle/>
          <a:p>
            <a:pPr marL="342900" indent="-342900" algn="ctr" fontAlgn="base">
              <a:spcBef>
                <a:spcPct val="20000"/>
              </a:spcBef>
              <a:spcAft>
                <a:spcPct val="0"/>
              </a:spcAft>
            </a:pPr>
            <a:r>
              <a:rPr lang="en-US" sz="2400" b="1" smtClean="0">
                <a:solidFill>
                  <a:srgbClr val="FFFF99"/>
                </a:solidFill>
                <a:latin typeface="Times New Roman" pitchFamily="18" charset="0"/>
                <a:cs typeface="Times New Roman" pitchFamily="18" charset="0"/>
              </a:rPr>
              <a:t>CỬU</a:t>
            </a:r>
          </a:p>
          <a:p>
            <a:pPr marL="342900" indent="-342900" algn="ctr" fontAlgn="base">
              <a:spcBef>
                <a:spcPct val="20000"/>
              </a:spcBef>
              <a:spcAft>
                <a:spcPct val="0"/>
              </a:spcAft>
            </a:pPr>
            <a:r>
              <a:rPr lang="en-US" sz="2400" b="1" smtClean="0">
                <a:solidFill>
                  <a:srgbClr val="FFFF99"/>
                </a:solidFill>
                <a:latin typeface="Times New Roman" pitchFamily="18" charset="0"/>
                <a:cs typeface="Times New Roman" pitchFamily="18" charset="0"/>
              </a:rPr>
              <a:t>TRÙNG</a:t>
            </a:r>
          </a:p>
          <a:p>
            <a:pPr marL="342900" indent="-342900" algn="ctr" fontAlgn="base">
              <a:spcBef>
                <a:spcPct val="20000"/>
              </a:spcBef>
              <a:spcAft>
                <a:spcPct val="0"/>
              </a:spcAft>
            </a:pPr>
            <a:r>
              <a:rPr lang="en-US" sz="2400" b="1" smtClean="0">
                <a:solidFill>
                  <a:srgbClr val="FFFF99"/>
                </a:solidFill>
                <a:latin typeface="Times New Roman" pitchFamily="18" charset="0"/>
                <a:cs typeface="Times New Roman" pitchFamily="18" charset="0"/>
              </a:rPr>
              <a:t>ĐÀI</a:t>
            </a:r>
          </a:p>
        </p:txBody>
      </p:sp>
    </p:spTree>
    <p:extLst>
      <p:ext uri="{BB962C8B-B14F-4D97-AF65-F5344CB8AC3E}">
        <p14:creationId xmlns:p14="http://schemas.microsoft.com/office/powerpoint/2010/main" val="2322193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9968"/>
                                        </p:tgtEl>
                                        <p:attrNameLst>
                                          <p:attrName>style.visibility</p:attrName>
                                        </p:attrNameLst>
                                      </p:cBhvr>
                                      <p:to>
                                        <p:strVal val="visible"/>
                                      </p:to>
                                    </p:set>
                                    <p:animEffect transition="in" filter="wedge">
                                      <p:cBhvr>
                                        <p:cTn id="7" dur="2000"/>
                                        <p:tgtEl>
                                          <p:spTgt spid="399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diamond(in)">
                                      <p:cBhvr>
                                        <p:cTn id="12" dur="2000"/>
                                        <p:tgtEl>
                                          <p:spTgt spid="39939"/>
                                        </p:tgtEl>
                                      </p:cBhvr>
                                    </p:animEffect>
                                  </p:childTnLst>
                                </p:cTn>
                              </p:par>
                            </p:childTnLst>
                          </p:cTn>
                        </p:par>
                        <p:par>
                          <p:cTn id="13" fill="hold" nodeType="afterGroup">
                            <p:stCondLst>
                              <p:cond delay="2000"/>
                            </p:stCondLst>
                            <p:childTnLst>
                              <p:par>
                                <p:cTn id="14" presetID="20" presetClass="entr" presetSubtype="0" fill="hold" nodeType="afterEffect">
                                  <p:stCondLst>
                                    <p:cond delay="0"/>
                                  </p:stCondLst>
                                  <p:childTnLst>
                                    <p:set>
                                      <p:cBhvr>
                                        <p:cTn id="15" dur="1" fill="hold">
                                          <p:stCondLst>
                                            <p:cond delay="0"/>
                                          </p:stCondLst>
                                        </p:cTn>
                                        <p:tgtEl>
                                          <p:spTgt spid="39942"/>
                                        </p:tgtEl>
                                        <p:attrNameLst>
                                          <p:attrName>style.visibility</p:attrName>
                                        </p:attrNameLst>
                                      </p:cBhvr>
                                      <p:to>
                                        <p:strVal val="visible"/>
                                      </p:to>
                                    </p:set>
                                    <p:animEffect transition="in" filter="wedge">
                                      <p:cBhvr>
                                        <p:cTn id="16" dur="2000"/>
                                        <p:tgtEl>
                                          <p:spTgt spid="399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nodeType="clickEffect">
                                  <p:stCondLst>
                                    <p:cond delay="0"/>
                                  </p:stCondLst>
                                  <p:childTnLst>
                                    <p:set>
                                      <p:cBhvr>
                                        <p:cTn id="20" dur="1" fill="hold">
                                          <p:stCondLst>
                                            <p:cond delay="0"/>
                                          </p:stCondLst>
                                        </p:cTn>
                                        <p:tgtEl>
                                          <p:spTgt spid="39952"/>
                                        </p:tgtEl>
                                        <p:attrNameLst>
                                          <p:attrName>style.visibility</p:attrName>
                                        </p:attrNameLst>
                                      </p:cBhvr>
                                      <p:to>
                                        <p:strVal val="visible"/>
                                      </p:to>
                                    </p:set>
                                    <p:animEffect transition="in" filter="diamond(in)">
                                      <p:cBhvr>
                                        <p:cTn id="21" dur="2000"/>
                                        <p:tgtEl>
                                          <p:spTgt spid="399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39961"/>
                                        </p:tgtEl>
                                        <p:attrNameLst>
                                          <p:attrName>style.visibility</p:attrName>
                                        </p:attrNameLst>
                                      </p:cBhvr>
                                      <p:to>
                                        <p:strVal val="visible"/>
                                      </p:to>
                                    </p:set>
                                    <p:animEffect transition="in" filter="diamond(in)">
                                      <p:cBhvr>
                                        <p:cTn id="26" dur="2000"/>
                                        <p:tgtEl>
                                          <p:spTgt spid="3996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39940"/>
                                        </p:tgtEl>
                                        <p:attrNameLst>
                                          <p:attrName>style.visibility</p:attrName>
                                        </p:attrNameLst>
                                      </p:cBhvr>
                                      <p:to>
                                        <p:strVal val="visible"/>
                                      </p:to>
                                    </p:set>
                                    <p:animEffect transition="in" filter="diamond(in)">
                                      <p:cBhvr>
                                        <p:cTn id="31" dur="2000"/>
                                        <p:tgtEl>
                                          <p:spTgt spid="39940"/>
                                        </p:tgtEl>
                                      </p:cBhvr>
                                    </p:animEffect>
                                  </p:childTnLst>
                                </p:cTn>
                              </p:par>
                            </p:childTnLst>
                          </p:cTn>
                        </p:par>
                        <p:par>
                          <p:cTn id="32" fill="hold" nodeType="afterGroup">
                            <p:stCondLst>
                              <p:cond delay="2000"/>
                            </p:stCondLst>
                            <p:childTnLst>
                              <p:par>
                                <p:cTn id="33" presetID="20" presetClass="entr" presetSubtype="0" fill="hold" nodeType="afterEffect">
                                  <p:stCondLst>
                                    <p:cond delay="0"/>
                                  </p:stCondLst>
                                  <p:childTnLst>
                                    <p:set>
                                      <p:cBhvr>
                                        <p:cTn id="34" dur="1" fill="hold">
                                          <p:stCondLst>
                                            <p:cond delay="0"/>
                                          </p:stCondLst>
                                        </p:cTn>
                                        <p:tgtEl>
                                          <p:spTgt spid="39945"/>
                                        </p:tgtEl>
                                        <p:attrNameLst>
                                          <p:attrName>style.visibility</p:attrName>
                                        </p:attrNameLst>
                                      </p:cBhvr>
                                      <p:to>
                                        <p:strVal val="visible"/>
                                      </p:to>
                                    </p:set>
                                    <p:animEffect transition="in" filter="wedge">
                                      <p:cBhvr>
                                        <p:cTn id="35" dur="2000"/>
                                        <p:tgtEl>
                                          <p:spTgt spid="3994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nodeType="clickEffect">
                                  <p:stCondLst>
                                    <p:cond delay="0"/>
                                  </p:stCondLst>
                                  <p:childTnLst>
                                    <p:set>
                                      <p:cBhvr>
                                        <p:cTn id="39" dur="1" fill="hold">
                                          <p:stCondLst>
                                            <p:cond delay="0"/>
                                          </p:stCondLst>
                                        </p:cTn>
                                        <p:tgtEl>
                                          <p:spTgt spid="39955"/>
                                        </p:tgtEl>
                                        <p:attrNameLst>
                                          <p:attrName>style.visibility</p:attrName>
                                        </p:attrNameLst>
                                      </p:cBhvr>
                                      <p:to>
                                        <p:strVal val="visible"/>
                                      </p:to>
                                    </p:set>
                                    <p:animEffect transition="in" filter="diamond(in)">
                                      <p:cBhvr>
                                        <p:cTn id="40" dur="2000"/>
                                        <p:tgtEl>
                                          <p:spTgt spid="3995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nodeType="clickEffect">
                                  <p:stCondLst>
                                    <p:cond delay="0"/>
                                  </p:stCondLst>
                                  <p:childTnLst>
                                    <p:set>
                                      <p:cBhvr>
                                        <p:cTn id="44" dur="1" fill="hold">
                                          <p:stCondLst>
                                            <p:cond delay="0"/>
                                          </p:stCondLst>
                                        </p:cTn>
                                        <p:tgtEl>
                                          <p:spTgt spid="39964"/>
                                        </p:tgtEl>
                                        <p:attrNameLst>
                                          <p:attrName>style.visibility</p:attrName>
                                        </p:attrNameLst>
                                      </p:cBhvr>
                                      <p:to>
                                        <p:strVal val="visible"/>
                                      </p:to>
                                    </p:set>
                                    <p:animEffect transition="in" filter="diamond(in)">
                                      <p:cBhvr>
                                        <p:cTn id="45" dur="2000"/>
                                        <p:tgtEl>
                                          <p:spTgt spid="3996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39941"/>
                                        </p:tgtEl>
                                        <p:attrNameLst>
                                          <p:attrName>style.visibility</p:attrName>
                                        </p:attrNameLst>
                                      </p:cBhvr>
                                      <p:to>
                                        <p:strVal val="visible"/>
                                      </p:to>
                                    </p:set>
                                    <p:animEffect transition="in" filter="diamond(in)">
                                      <p:cBhvr>
                                        <p:cTn id="50" dur="2000"/>
                                        <p:tgtEl>
                                          <p:spTgt spid="39941"/>
                                        </p:tgtEl>
                                      </p:cBhvr>
                                    </p:animEffect>
                                  </p:childTnLst>
                                </p:cTn>
                              </p:par>
                            </p:childTnLst>
                          </p:cTn>
                        </p:par>
                        <p:par>
                          <p:cTn id="51" fill="hold" nodeType="afterGroup">
                            <p:stCondLst>
                              <p:cond delay="2000"/>
                            </p:stCondLst>
                            <p:childTnLst>
                              <p:par>
                                <p:cTn id="52" presetID="20" presetClass="entr" presetSubtype="0" fill="hold" nodeType="afterEffect">
                                  <p:stCondLst>
                                    <p:cond delay="0"/>
                                  </p:stCondLst>
                                  <p:childTnLst>
                                    <p:set>
                                      <p:cBhvr>
                                        <p:cTn id="53" dur="1" fill="hold">
                                          <p:stCondLst>
                                            <p:cond delay="0"/>
                                          </p:stCondLst>
                                        </p:cTn>
                                        <p:tgtEl>
                                          <p:spTgt spid="39948"/>
                                        </p:tgtEl>
                                        <p:attrNameLst>
                                          <p:attrName>style.visibility</p:attrName>
                                        </p:attrNameLst>
                                      </p:cBhvr>
                                      <p:to>
                                        <p:strVal val="visible"/>
                                      </p:to>
                                    </p:set>
                                    <p:animEffect transition="in" filter="wedge">
                                      <p:cBhvr>
                                        <p:cTn id="54" dur="2000"/>
                                        <p:tgtEl>
                                          <p:spTgt spid="3994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ntr" presetSubtype="16" fill="hold" nodeType="clickEffect">
                                  <p:stCondLst>
                                    <p:cond delay="0"/>
                                  </p:stCondLst>
                                  <p:childTnLst>
                                    <p:set>
                                      <p:cBhvr>
                                        <p:cTn id="58" dur="1" fill="hold">
                                          <p:stCondLst>
                                            <p:cond delay="0"/>
                                          </p:stCondLst>
                                        </p:cTn>
                                        <p:tgtEl>
                                          <p:spTgt spid="39958"/>
                                        </p:tgtEl>
                                        <p:attrNameLst>
                                          <p:attrName>style.visibility</p:attrName>
                                        </p:attrNameLst>
                                      </p:cBhvr>
                                      <p:to>
                                        <p:strVal val="visible"/>
                                      </p:to>
                                    </p:set>
                                    <p:animEffect transition="in" filter="diamond(in)">
                                      <p:cBhvr>
                                        <p:cTn id="59" dur="2000"/>
                                        <p:tgtEl>
                                          <p:spTgt spid="3995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39967"/>
                                        </p:tgtEl>
                                        <p:attrNameLst>
                                          <p:attrName>style.visibility</p:attrName>
                                        </p:attrNameLst>
                                      </p:cBhvr>
                                      <p:to>
                                        <p:strVal val="visible"/>
                                      </p:to>
                                    </p:set>
                                    <p:animEffect transition="in" filter="diamond(in)">
                                      <p:cBhvr>
                                        <p:cTn id="64" dur="2000"/>
                                        <p:tgtEl>
                                          <p:spTgt spid="39967"/>
                                        </p:tgtEl>
                                      </p:cBhvr>
                                    </p:animEffect>
                                  </p:childTnLst>
                                </p:cTn>
                              </p:par>
                              <p:par>
                                <p:cTn id="65" presetID="8" presetClass="entr" presetSubtype="16" fill="hold" grpId="0" nodeType="withEffect">
                                  <p:stCondLst>
                                    <p:cond delay="0"/>
                                  </p:stCondLst>
                                  <p:childTnLst>
                                    <p:set>
                                      <p:cBhvr>
                                        <p:cTn id="66" dur="1" fill="hold">
                                          <p:stCondLst>
                                            <p:cond delay="0"/>
                                          </p:stCondLst>
                                        </p:cTn>
                                        <p:tgtEl>
                                          <p:spTgt spid="39951"/>
                                        </p:tgtEl>
                                        <p:attrNameLst>
                                          <p:attrName>style.visibility</p:attrName>
                                        </p:attrNameLst>
                                      </p:cBhvr>
                                      <p:to>
                                        <p:strVal val="visible"/>
                                      </p:to>
                                    </p:set>
                                    <p:animEffect transition="in" filter="diamond(in)">
                                      <p:cBhvr>
                                        <p:cTn id="67" dur="2000"/>
                                        <p:tgtEl>
                                          <p:spTgt spid="39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P spid="39940" grpId="0" animBg="1"/>
      <p:bldP spid="39941" grpId="0" animBg="1"/>
      <p:bldP spid="39951" grpId="0" animBg="1"/>
      <p:bldP spid="39967" grpId="0" animBg="1"/>
      <p:bldP spid="399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548" y="94928"/>
            <a:ext cx="4279075" cy="6546664"/>
          </a:xfrm>
          <a:prstGeom prst="rect">
            <a:avLst/>
          </a:prstGeom>
        </p:spPr>
        <p:txBody>
          <a:bodyPr wrap="square">
            <a:spAutoFit/>
          </a:bodyPr>
          <a:lstStyle/>
          <a:p>
            <a:pPr indent="457200" algn="just">
              <a:lnSpc>
                <a:spcPct val="107000"/>
              </a:lnSpc>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THPT…………………………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 thiệu đoạn trích kịch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Vĩnh biệt Cửu Trùng đài</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(Trích vở kịch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Vũ Như Tô</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của Nguyễn Huy Tưởng)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690866" y="0"/>
            <a:ext cx="7172583" cy="6650182"/>
          </a:xfrm>
          <a:prstGeom prst="rect">
            <a:avLst/>
          </a:prstGeom>
        </p:spPr>
      </p:pic>
    </p:spTree>
    <p:extLst>
      <p:ext uri="{BB962C8B-B14F-4D97-AF65-F5344CB8AC3E}">
        <p14:creationId xmlns:p14="http://schemas.microsoft.com/office/powerpoint/2010/main" val="216144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ũ Như Tô' sẽ được truyền hình trực tiếp - VnExpress Giải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6075" y="168608"/>
            <a:ext cx="2793650" cy="34920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6255" y="231928"/>
            <a:ext cx="8977745" cy="6076087"/>
          </a:xfrm>
          <a:prstGeom prst="rect">
            <a:avLst/>
          </a:prstGeom>
        </p:spPr>
        <p:txBody>
          <a:bodyPr wrap="square">
            <a:spAutoFit/>
          </a:bodyPr>
          <a:lstStyle/>
          <a:p>
            <a:pPr indent="457200" algn="just">
              <a:lnSpc>
                <a:spcPct val="107000"/>
              </a:lnSpc>
              <a:spcAft>
                <a:spcPts val="0"/>
              </a:spcAft>
            </a:pPr>
            <a:r>
              <a:rPr lang="en-US"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vi-VN"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Vĩnh</a:t>
            </a:r>
            <a:r>
              <a:rPr lang="en-US"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biệt</a:t>
            </a:r>
            <a:r>
              <a:rPr lang="en-US"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cửu</a:t>
            </a:r>
            <a:r>
              <a:rPr lang="en-US"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trùng</a:t>
            </a:r>
            <a:r>
              <a:rPr lang="en-US"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đài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vua</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Dực</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nổi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thụ</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chểnh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mảng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triều</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Vũ</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sư</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đức</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Long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vua</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lệnh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Vũ</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xây</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Cửu</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trùng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đài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phục</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vụ</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chơi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Vũ</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chối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mặc</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vua</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dọa</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giết</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chết</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lệnh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binh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biến</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bạo</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loạn</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hiểm</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mạng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Vũ</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Đan</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Thiềm</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hết</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khuyên</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giục</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chàng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trốn</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Vũ</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khăng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khăng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nghe</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tội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Cuối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Đan</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Thiềm</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bắt</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quân</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khởi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loạn</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đốt</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Cửu</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Trùng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đài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Vũ</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Tô</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tỉnh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ngộ</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vĩnh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biệt</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Cửu</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trùng</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đài</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397510" algn="l"/>
              </a:tabLst>
            </a:pPr>
            <a:r>
              <a:rPr lang="vi-VN"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 việc sử dụng</a:t>
            </a:r>
            <a:r>
              <a:rPr lang="pt-BR" sz="1600" dirty="0">
                <a:latin typeface="Times New Roman" panose="02020603050405020304" pitchFamily="18" charset="0"/>
                <a:ea typeface="Calibri" panose="020F0502020204030204" pitchFamily="34" charset="0"/>
                <a:cs typeface="Times New Roman" panose="02020603050405020304" pitchFamily="18" charset="0"/>
              </a:rPr>
              <a:t> ngôn ngữ, hành động của nhân vật để khắc họa tính cách, miêu tả tâm trạng của nhân vật; đặt nhân vật vào trong tình huống đặc biệt căng thẳng, gay gắt là loạn xảy ra để từ đó khiến nhân vật bộc lộ tâm trạng, hành động...</a:t>
            </a:r>
            <a:r>
              <a:rPr lang="vi-VN" sz="1600" dirty="0">
                <a:latin typeface="Times New Roman" panose="02020603050405020304" pitchFamily="18" charset="0"/>
                <a:ea typeface="Calibri" panose="020F0502020204030204" pitchFamily="34" charset="0"/>
                <a:cs typeface="Times New Roman" panose="02020603050405020304" pitchFamily="18" charset="0"/>
              </a:rPr>
              <a:t>, q</a:t>
            </a:r>
            <a:r>
              <a:rPr lang="pt-BR" sz="1600" dirty="0">
                <a:latin typeface="Times New Roman" panose="02020603050405020304" pitchFamily="18" charset="0"/>
                <a:ea typeface="Calibri" panose="020F0502020204030204" pitchFamily="34" charset="0"/>
                <a:cs typeface="Times New Roman" panose="02020603050405020304" pitchFamily="18" charset="0"/>
              </a:rPr>
              <a:t>ua số phận bi kịch của VNT, NHT đã đề cập đến hai mâu thuẫn đó là mâu thuẫn giữa nhân dân lầm than với bọn hôn quân bạo chúa và mâu thuẫn giữa quan điểm nghệ thuật cao siêu, thuần túy với những lợi ích thiết thực của quần chúng nhân dân. Từ đó, NHT đã đặt ra bài học sáng tạo cho người nghệ sĩ: Ngưofi nghệ sĩ phải có hoài bão, có khát vọng sáng tạo những công trình vĩ đại cho muôn đời nhưng phải biết xử lí mối quan hệ giữa nghệ thuật với đời sống giữa khát vọng nghệ thuật muôn đời với lợi ích của nhân dân. Xã hội cũng cần tạo điều kiện cho tài năng phát triển và nâng niu, quý trọng những sản phẩm nghệ thuật đích thực; Tp nghệ thuật đích thực: phải kết tinh từ tài năng tâm huyết của người ns những mặt khác cũng phải gắn với hiện thực cuộc sống, vì lợi ích của nhân dân;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1600" dirty="0">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ta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đâu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miếng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cơm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manh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áo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bồi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đắp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tabLst>
                <a:tab pos="397510" algn="l"/>
              </a:tabLst>
            </a:pP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 qua những đặc sắc về hình thức kịch bản (lời thoại mang đậm màu sắc cá nhân, các chỉ dẫn sân khấu về bối cảnh, trang phục, hành động của nhân vật,... rõ ràng tác giả Nguyễn Huy Tưởng đã giúp người tiếp nhận hình dung rõ ràng kịch bản, thuận lợi cho việc sân khấu hóa tác phẩm.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9166075" y="4120738"/>
            <a:ext cx="2793650" cy="1983180"/>
          </a:xfrm>
          <a:prstGeom prst="rect">
            <a:avLst/>
          </a:prstGeom>
        </p:spPr>
      </p:pic>
    </p:spTree>
    <p:extLst>
      <p:ext uri="{BB962C8B-B14F-4D97-AF65-F5344CB8AC3E}">
        <p14:creationId xmlns:p14="http://schemas.microsoft.com/office/powerpoint/2010/main" val="20355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90866" y="0"/>
            <a:ext cx="7172583" cy="6650182"/>
          </a:xfrm>
          <a:prstGeom prst="rect">
            <a:avLst/>
          </a:prstGeom>
        </p:spPr>
      </p:pic>
      <p:sp>
        <p:nvSpPr>
          <p:cNvPr id="4" name="Rectangle 3"/>
          <p:cNvSpPr/>
          <p:nvPr/>
        </p:nvSpPr>
        <p:spPr>
          <a:xfrm>
            <a:off x="118757" y="8205"/>
            <a:ext cx="4572109" cy="6678751"/>
          </a:xfrm>
          <a:prstGeom prst="rect">
            <a:avLst/>
          </a:prstGeom>
        </p:spPr>
        <p:txBody>
          <a:bodyPr wrap="square">
            <a:spAutoFit/>
          </a:bodyPr>
          <a:lstStyle/>
          <a:p>
            <a:pPr indent="457200" algn="just">
              <a:lnSpc>
                <a:spcPct val="107000"/>
              </a:lnSpc>
              <a:spcAft>
                <a:spcPts val="0"/>
              </a:spcAft>
            </a:pP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Thưa</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thưa</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Nam Cao đã từng nói: “Nghệ thuật chỉ có thể là tiếng đau khổ kia thoát ra từ những kiếp lầm than”, để khẳng định nghệ thuật phải xuất phát từ cuộc sống và vì cuộc sống. Về một phương diện nào đí, với vở kịch </a:t>
            </a:r>
            <a:r>
              <a:rPr lang="vi-VN"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Vũ Như Tô </a:t>
            </a: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 đặc biệt là đoạn trích </a:t>
            </a:r>
            <a:r>
              <a:rPr lang="vi-VN"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Vĩnh biệt Cửu Trùng đài</a:t>
            </a: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Nguyễn Huy Tưởng đã thể hiện sự nhất trí cao với Nam Cao. Việc đặt ra mối quan hệ giữa nghệ thuật và cuộc đời đã góp phần to lớn làm nên thành công của tác phẩm kịch.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dừng</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chia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96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01740569"/>
              </p:ext>
            </p:extLst>
          </p:nvPr>
        </p:nvGraphicFramePr>
        <p:xfrm>
          <a:off x="1698170" y="1312357"/>
          <a:ext cx="7980219" cy="4058920"/>
        </p:xfrm>
        <a:graphic>
          <a:graphicData uri="http://schemas.openxmlformats.org/drawingml/2006/table">
            <a:tbl>
              <a:tblPr firstRow="1" firstCol="1" bandRow="1">
                <a:tableStyleId>{5C22544A-7EE6-4342-B048-85BDC9FD1C3A}</a:tableStyleId>
              </a:tblPr>
              <a:tblGrid>
                <a:gridCol w="3816178">
                  <a:extLst>
                    <a:ext uri="{9D8B030D-6E8A-4147-A177-3AD203B41FA5}">
                      <a16:colId xmlns:a16="http://schemas.microsoft.com/office/drawing/2014/main" val="2899323318"/>
                    </a:ext>
                  </a:extLst>
                </a:gridCol>
                <a:gridCol w="4164041">
                  <a:extLst>
                    <a:ext uri="{9D8B030D-6E8A-4147-A177-3AD203B41FA5}">
                      <a16:colId xmlns:a16="http://schemas.microsoft.com/office/drawing/2014/main" val="3930951603"/>
                    </a:ext>
                  </a:extLst>
                </a:gridCol>
              </a:tblGrid>
              <a:tr h="0">
                <a:tc>
                  <a:txBody>
                    <a:bodyPr/>
                    <a:lstStyle/>
                    <a:p>
                      <a:pPr marR="153035" algn="ctr">
                        <a:lnSpc>
                          <a:spcPct val="115000"/>
                        </a:lnSpc>
                        <a:spcBef>
                          <a:spcPts val="240"/>
                        </a:spcBef>
                        <a:spcAft>
                          <a:spcPts val="240"/>
                        </a:spcAft>
                      </a:pPr>
                      <a:r>
                        <a:rPr lang="vi-VN" sz="2000" dirty="0">
                          <a:solidFill>
                            <a:srgbClr val="C00000"/>
                          </a:solidFill>
                          <a:effectLst/>
                          <a:latin typeface="Times New Roman" panose="02020603050405020304" pitchFamily="18" charset="0"/>
                          <a:cs typeface="Times New Roman" panose="02020603050405020304" pitchFamily="18" charset="0"/>
                        </a:rPr>
                        <a:t>Người nói</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153035" algn="ctr">
                        <a:lnSpc>
                          <a:spcPct val="115000"/>
                        </a:lnSpc>
                        <a:spcBef>
                          <a:spcPts val="240"/>
                        </a:spcBef>
                        <a:spcAft>
                          <a:spcPts val="240"/>
                        </a:spcAft>
                      </a:pPr>
                      <a:r>
                        <a:rPr lang="vi-VN" sz="2000" dirty="0">
                          <a:solidFill>
                            <a:srgbClr val="C00000"/>
                          </a:solidFill>
                          <a:effectLst/>
                          <a:latin typeface="Times New Roman" panose="02020603050405020304" pitchFamily="18" charset="0"/>
                          <a:cs typeface="Times New Roman" panose="02020603050405020304" pitchFamily="18" charset="0"/>
                        </a:rPr>
                        <a:t>Người nghe</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1588320"/>
                  </a:ext>
                </a:extLst>
              </a:tr>
              <a:tr h="0">
                <a:tc>
                  <a:txBody>
                    <a:bodyPr/>
                    <a:lstStyle/>
                    <a:p>
                      <a:pPr marR="153035" algn="just">
                        <a:lnSpc>
                          <a:spcPct val="115000"/>
                        </a:lnSpc>
                        <a:spcBef>
                          <a:spcPts val="240"/>
                        </a:spcBef>
                        <a:spcAft>
                          <a:spcPts val="240"/>
                        </a:spcAft>
                      </a:pPr>
                      <a:r>
                        <a:rPr lang="vi-VN" sz="2000" b="0" dirty="0">
                          <a:solidFill>
                            <a:srgbClr val="C00000"/>
                          </a:solidFill>
                          <a:effectLst/>
                          <a:latin typeface="Times New Roman" panose="02020603050405020304" pitchFamily="18" charset="0"/>
                          <a:cs typeface="Times New Roman" panose="02020603050405020304" pitchFamily="18" charset="0"/>
                        </a:rPr>
                        <a:t>-Lắng nghe nhận xét của các bạn và thầy cô giáo về bài trình bày.</a:t>
                      </a:r>
                      <a:endParaRPr lang="en-US" sz="2000" b="0" dirty="0">
                        <a:solidFill>
                          <a:srgbClr val="C00000"/>
                        </a:solidFill>
                        <a:effectLst/>
                        <a:latin typeface="Times New Roman" panose="02020603050405020304" pitchFamily="18" charset="0"/>
                        <a:cs typeface="Times New Roman" panose="02020603050405020304" pitchFamily="18" charset="0"/>
                      </a:endParaRPr>
                    </a:p>
                    <a:p>
                      <a:pPr marR="153035" algn="just">
                        <a:lnSpc>
                          <a:spcPct val="115000"/>
                        </a:lnSpc>
                        <a:spcBef>
                          <a:spcPts val="240"/>
                        </a:spcBef>
                        <a:spcAft>
                          <a:spcPts val="240"/>
                        </a:spcAft>
                      </a:pPr>
                      <a:r>
                        <a:rPr lang="vi-VN" sz="2000" b="0" dirty="0">
                          <a:solidFill>
                            <a:srgbClr val="C00000"/>
                          </a:solidFill>
                          <a:effectLst/>
                          <a:latin typeface="Times New Roman" panose="02020603050405020304" pitchFamily="18" charset="0"/>
                          <a:cs typeface="Times New Roman" panose="02020603050405020304" pitchFamily="18" charset="0"/>
                        </a:rPr>
                        <a:t>-Rút kinh nghiệm về việc lựa chọn vấn đề, nội dung, cách thức và thái độ trình bày.</a:t>
                      </a:r>
                      <a:endParaRPr lang="en-US" sz="2000" b="0" dirty="0">
                        <a:solidFill>
                          <a:srgbClr val="C00000"/>
                        </a:solidFill>
                        <a:effectLst/>
                        <a:latin typeface="Times New Roman" panose="02020603050405020304" pitchFamily="18" charset="0"/>
                        <a:cs typeface="Times New Roman" panose="02020603050405020304" pitchFamily="18" charset="0"/>
                      </a:endParaRPr>
                    </a:p>
                    <a:p>
                      <a:pPr marR="153035" algn="just">
                        <a:lnSpc>
                          <a:spcPct val="115000"/>
                        </a:lnSpc>
                        <a:spcBef>
                          <a:spcPts val="240"/>
                        </a:spcBef>
                        <a:spcAft>
                          <a:spcPts val="240"/>
                        </a:spcAft>
                      </a:pPr>
                      <a:r>
                        <a:rPr lang="vi-VN" sz="2000" b="0" dirty="0">
                          <a:solidFill>
                            <a:srgbClr val="C00000"/>
                          </a:solidFill>
                          <a:effectLst/>
                          <a:latin typeface="Times New Roman" panose="02020603050405020304" pitchFamily="18" charset="0"/>
                          <a:cs typeface="Times New Roman" panose="02020603050405020304" pitchFamily="18" charset="0"/>
                        </a:rPr>
                        <a:t>- Tự đánh giá:</a:t>
                      </a:r>
                      <a:endParaRPr lang="en-US" sz="2000" b="0" dirty="0">
                        <a:solidFill>
                          <a:srgbClr val="C00000"/>
                        </a:solidFill>
                        <a:effectLst/>
                        <a:latin typeface="Times New Roman" panose="02020603050405020304" pitchFamily="18" charset="0"/>
                        <a:cs typeface="Times New Roman" panose="02020603050405020304" pitchFamily="18" charset="0"/>
                      </a:endParaRPr>
                    </a:p>
                    <a:p>
                      <a:pPr marR="153035" algn="just">
                        <a:lnSpc>
                          <a:spcPct val="115000"/>
                        </a:lnSpc>
                        <a:spcBef>
                          <a:spcPts val="240"/>
                        </a:spcBef>
                        <a:spcAft>
                          <a:spcPts val="240"/>
                        </a:spcAft>
                      </a:pPr>
                      <a:r>
                        <a:rPr lang="vi-VN" sz="2000" b="0" dirty="0">
                          <a:solidFill>
                            <a:srgbClr val="C00000"/>
                          </a:solidFill>
                          <a:effectLst/>
                          <a:latin typeface="Times New Roman" panose="02020603050405020304" pitchFamily="18" charset="0"/>
                          <a:cs typeface="Times New Roman" panose="02020603050405020304" pitchFamily="18" charset="0"/>
                        </a:rPr>
                        <a:t>- Điều em hài lòng về bài trình bày của mình là gì</a:t>
                      </a:r>
                      <a:endParaRPr lang="en-US" sz="2000" b="0" dirty="0">
                        <a:solidFill>
                          <a:srgbClr val="C00000"/>
                        </a:solidFill>
                        <a:effectLst/>
                        <a:latin typeface="Times New Roman" panose="02020603050405020304" pitchFamily="18" charset="0"/>
                        <a:cs typeface="Times New Roman" panose="02020603050405020304" pitchFamily="18" charset="0"/>
                      </a:endParaRPr>
                    </a:p>
                    <a:p>
                      <a:pPr marR="153035" algn="just">
                        <a:lnSpc>
                          <a:spcPct val="115000"/>
                        </a:lnSpc>
                        <a:spcBef>
                          <a:spcPts val="240"/>
                        </a:spcBef>
                        <a:spcAft>
                          <a:spcPts val="240"/>
                        </a:spcAft>
                      </a:pPr>
                      <a:r>
                        <a:rPr lang="vi-VN" sz="2000" b="0" dirty="0">
                          <a:solidFill>
                            <a:srgbClr val="C00000"/>
                          </a:solidFill>
                          <a:effectLst/>
                          <a:latin typeface="Times New Roman" panose="02020603050405020304" pitchFamily="18" charset="0"/>
                          <a:cs typeface="Times New Roman" panose="02020603050405020304" pitchFamily="18" charset="0"/>
                        </a:rPr>
                        <a:t>- Điều gì em muốn thay đổi trong bài trình bày đó</a:t>
                      </a:r>
                      <a:endParaRPr lang="en-US" sz="20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153035" algn="just">
                        <a:lnSpc>
                          <a:spcPct val="115000"/>
                        </a:lnSpc>
                        <a:spcBef>
                          <a:spcPts val="240"/>
                        </a:spcBef>
                        <a:spcAft>
                          <a:spcPts val="240"/>
                        </a:spcAft>
                      </a:pPr>
                      <a:r>
                        <a:rPr lang="vi-VN" sz="2000" b="0" dirty="0">
                          <a:solidFill>
                            <a:srgbClr val="C00000"/>
                          </a:solidFill>
                          <a:effectLst/>
                          <a:latin typeface="Times New Roman" panose="02020603050405020304" pitchFamily="18" charset="0"/>
                          <a:cs typeface="Times New Roman" panose="02020603050405020304" pitchFamily="18" charset="0"/>
                        </a:rPr>
                        <a:t>- Kiểm tra việc nghe và việc ghi chép các nội dung thông tin đã chính xác chưa, thu hoạch được những gì</a:t>
                      </a:r>
                      <a:endParaRPr lang="en-US" sz="2000" b="0" dirty="0">
                        <a:solidFill>
                          <a:srgbClr val="C00000"/>
                        </a:solidFill>
                        <a:effectLst/>
                        <a:latin typeface="Times New Roman" panose="02020603050405020304" pitchFamily="18" charset="0"/>
                        <a:cs typeface="Times New Roman" panose="02020603050405020304" pitchFamily="18" charset="0"/>
                      </a:endParaRPr>
                    </a:p>
                    <a:p>
                      <a:pPr marR="153035" algn="just">
                        <a:lnSpc>
                          <a:spcPct val="115000"/>
                        </a:lnSpc>
                        <a:spcBef>
                          <a:spcPts val="240"/>
                        </a:spcBef>
                        <a:spcAft>
                          <a:spcPts val="240"/>
                        </a:spcAft>
                      </a:pPr>
                      <a:r>
                        <a:rPr lang="vi-VN" sz="2000" b="0" dirty="0">
                          <a:solidFill>
                            <a:srgbClr val="C00000"/>
                          </a:solidFill>
                          <a:effectLst/>
                          <a:latin typeface="Times New Roman" panose="02020603050405020304" pitchFamily="18" charset="0"/>
                          <a:cs typeface="Times New Roman" panose="02020603050405020304" pitchFamily="18" charset="0"/>
                        </a:rPr>
                        <a:t>-Nêu nhận xét về nội dung và hình thức bài trình bày</a:t>
                      </a:r>
                      <a:endParaRPr lang="en-US" sz="2000" b="0" dirty="0">
                        <a:solidFill>
                          <a:srgbClr val="C00000"/>
                        </a:solidFill>
                        <a:effectLst/>
                        <a:latin typeface="Times New Roman" panose="02020603050405020304" pitchFamily="18" charset="0"/>
                        <a:cs typeface="Times New Roman" panose="02020603050405020304" pitchFamily="18" charset="0"/>
                      </a:endParaRPr>
                    </a:p>
                    <a:p>
                      <a:pPr marR="153035" algn="just">
                        <a:lnSpc>
                          <a:spcPct val="115000"/>
                        </a:lnSpc>
                        <a:spcBef>
                          <a:spcPts val="240"/>
                        </a:spcBef>
                        <a:spcAft>
                          <a:spcPts val="240"/>
                        </a:spcAft>
                      </a:pPr>
                      <a:r>
                        <a:rPr lang="vi-VN" sz="2000" b="0" dirty="0">
                          <a:solidFill>
                            <a:srgbClr val="C00000"/>
                          </a:solidFill>
                          <a:effectLst/>
                          <a:latin typeface="Times New Roman" panose="02020603050405020304" pitchFamily="18" charset="0"/>
                          <a:cs typeface="Times New Roman" panose="02020603050405020304" pitchFamily="18" charset="0"/>
                        </a:rPr>
                        <a:t>- Đánh giá:</a:t>
                      </a:r>
                      <a:endParaRPr lang="en-US" sz="2000" b="0" dirty="0">
                        <a:solidFill>
                          <a:srgbClr val="C00000"/>
                        </a:solidFill>
                        <a:effectLst/>
                        <a:latin typeface="Times New Roman" panose="02020603050405020304" pitchFamily="18" charset="0"/>
                        <a:cs typeface="Times New Roman" panose="02020603050405020304" pitchFamily="18" charset="0"/>
                      </a:endParaRPr>
                    </a:p>
                    <a:p>
                      <a:pPr marR="153035" algn="just">
                        <a:lnSpc>
                          <a:spcPct val="115000"/>
                        </a:lnSpc>
                        <a:spcBef>
                          <a:spcPts val="240"/>
                        </a:spcBef>
                        <a:spcAft>
                          <a:spcPts val="240"/>
                        </a:spcAft>
                      </a:pPr>
                      <a:r>
                        <a:rPr lang="vi-VN" sz="2000" b="0" dirty="0">
                          <a:solidFill>
                            <a:srgbClr val="C00000"/>
                          </a:solidFill>
                          <a:effectLst/>
                          <a:latin typeface="Times New Roman" panose="02020603050405020304" pitchFamily="18" charset="0"/>
                          <a:cs typeface="Times New Roman" panose="02020603050405020304" pitchFamily="18" charset="0"/>
                        </a:rPr>
                        <a:t>+ Bài trình bày của bạn có ưu điểm và hạn chế nào rõ nhất</a:t>
                      </a:r>
                      <a:endParaRPr lang="en-US" sz="2000" b="0" dirty="0">
                        <a:solidFill>
                          <a:srgbClr val="C00000"/>
                        </a:solidFill>
                        <a:effectLst/>
                        <a:latin typeface="Times New Roman" panose="02020603050405020304" pitchFamily="18" charset="0"/>
                        <a:cs typeface="Times New Roman" panose="02020603050405020304" pitchFamily="18" charset="0"/>
                      </a:endParaRPr>
                    </a:p>
                    <a:p>
                      <a:pPr marR="153035" algn="just">
                        <a:lnSpc>
                          <a:spcPct val="115000"/>
                        </a:lnSpc>
                        <a:spcBef>
                          <a:spcPts val="240"/>
                        </a:spcBef>
                        <a:spcAft>
                          <a:spcPts val="240"/>
                        </a:spcAft>
                      </a:pPr>
                      <a:r>
                        <a:rPr lang="vi-VN" sz="2000" b="0" dirty="0">
                          <a:solidFill>
                            <a:srgbClr val="C00000"/>
                          </a:solidFill>
                          <a:effectLst/>
                          <a:latin typeface="Times New Roman" panose="02020603050405020304" pitchFamily="18" charset="0"/>
                          <a:cs typeface="Times New Roman" panose="02020603050405020304" pitchFamily="18" charset="0"/>
                        </a:rPr>
                        <a:t>+ Em học được gì từ bài trình bày của bạn</a:t>
                      </a:r>
                      <a:endParaRPr lang="en-US" sz="2000" b="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0895619"/>
                  </a:ext>
                </a:extLst>
              </a:tr>
            </a:tbl>
          </a:graphicData>
        </a:graphic>
      </p:graphicFrame>
      <p:sp>
        <p:nvSpPr>
          <p:cNvPr id="5" name="Rectangle 1"/>
          <p:cNvSpPr>
            <a:spLocks noChangeArrowheads="1"/>
          </p:cNvSpPr>
          <p:nvPr/>
        </p:nvSpPr>
        <p:spPr bwMode="auto">
          <a:xfrm>
            <a:off x="4334621" y="783796"/>
            <a:ext cx="30399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vi-VN"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Chỉnh sửa nói – nghe</a:t>
            </a:r>
            <a:endParaRPr kumimoji="0" lang="vi-VN"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704" y="1546223"/>
            <a:ext cx="10715296" cy="3970318"/>
          </a:xfrm>
          <a:prstGeom prst="rect">
            <a:avLst/>
          </a:prstGeom>
        </p:spPr>
        <p:txBody>
          <a:bodyPr wrap="square">
            <a:spAutoFit/>
          </a:bodyPr>
          <a:lstStyle/>
          <a:p>
            <a:pPr algn="ctr">
              <a:lnSpc>
                <a:spcPct val="150000"/>
              </a:lnSpc>
            </a:pPr>
            <a:r>
              <a:rPr lang="en-US" sz="2800" b="1" dirty="0" smtClean="0">
                <a:solidFill>
                  <a:schemeClr val="tx1">
                    <a:lumMod val="95000"/>
                    <a:lumOff val="5000"/>
                  </a:schemeClr>
                </a:solidFill>
                <a:latin typeface="Times New Roman" pitchFamily="18" charset="0"/>
                <a:cs typeface="Times New Roman" pitchFamily="18" charset="0"/>
              </a:rPr>
              <a:t>BÀI TẬP VỀ NHÀ</a:t>
            </a:r>
          </a:p>
          <a:p>
            <a:pPr algn="just">
              <a:lnSpc>
                <a:spcPct val="150000"/>
              </a:lnSpc>
            </a:pPr>
            <a:r>
              <a:rPr lang="vi-VN" sz="2800" dirty="0" smtClean="0">
                <a:solidFill>
                  <a:schemeClr val="tx1">
                    <a:lumMod val="95000"/>
                    <a:lumOff val="5000"/>
                  </a:schemeClr>
                </a:solidFill>
                <a:latin typeface="+mj-lt"/>
              </a:rPr>
              <a:t>Trong </a:t>
            </a:r>
            <a:r>
              <a:rPr lang="vi-VN" sz="2800" dirty="0">
                <a:solidFill>
                  <a:schemeClr val="tx1">
                    <a:lumMod val="95000"/>
                    <a:lumOff val="5000"/>
                  </a:schemeClr>
                </a:solidFill>
                <a:latin typeface="+mj-lt"/>
              </a:rPr>
              <a:t>lời đề tựa kịch </a:t>
            </a:r>
            <a:r>
              <a:rPr lang="vi-VN" sz="2800" b="1" i="1" dirty="0">
                <a:solidFill>
                  <a:schemeClr val="tx1">
                    <a:lumMod val="95000"/>
                    <a:lumOff val="5000"/>
                  </a:schemeClr>
                </a:solidFill>
                <a:latin typeface="+mj-lt"/>
              </a:rPr>
              <a:t>Vũ Như Tô</a:t>
            </a:r>
            <a:r>
              <a:rPr lang="vi-VN" sz="2800" dirty="0">
                <a:solidFill>
                  <a:schemeClr val="tx1">
                    <a:lumMod val="95000"/>
                    <a:lumOff val="5000"/>
                  </a:schemeClr>
                </a:solidFill>
                <a:latin typeface="+mj-lt"/>
              </a:rPr>
              <a:t>, Nguyễn Huy Tưởng viết:</a:t>
            </a:r>
          </a:p>
          <a:p>
            <a:pPr algn="just">
              <a:lnSpc>
                <a:spcPct val="150000"/>
              </a:lnSpc>
            </a:pPr>
            <a:r>
              <a:rPr lang="vi-VN" sz="2800" i="1" dirty="0">
                <a:solidFill>
                  <a:schemeClr val="tx1">
                    <a:lumMod val="95000"/>
                    <a:lumOff val="5000"/>
                  </a:schemeClr>
                </a:solidFill>
                <a:latin typeface="+mj-lt"/>
              </a:rPr>
              <a:t> "Than ôi! Như Tô phải hay những người giết Như Tô phải? Ta chẳng biết. Cầm bút chẳng qua cùng một bệnh với Đan Thiềm".</a:t>
            </a:r>
            <a:endParaRPr lang="vi-VN" sz="2800" dirty="0">
              <a:solidFill>
                <a:schemeClr val="tx1">
                  <a:lumMod val="95000"/>
                  <a:lumOff val="5000"/>
                </a:schemeClr>
              </a:solidFill>
              <a:latin typeface="+mj-lt"/>
            </a:endParaRPr>
          </a:p>
          <a:p>
            <a:pPr algn="just">
              <a:lnSpc>
                <a:spcPct val="150000"/>
              </a:lnSpc>
            </a:pPr>
            <a:r>
              <a:rPr lang="vi-VN" sz="2800" dirty="0">
                <a:solidFill>
                  <a:schemeClr val="tx1">
                    <a:lumMod val="95000"/>
                    <a:lumOff val="5000"/>
                  </a:schemeClr>
                </a:solidFill>
                <a:latin typeface="+mj-lt"/>
              </a:rPr>
              <a:t>Bằng những hiểu biết về đoạn trích và về vở kịch, anh (chị) hãy phát biểu ý kiến của mình về lời đề tựa </a:t>
            </a:r>
            <a:r>
              <a:rPr lang="vi-VN" sz="2800" dirty="0" smtClean="0">
                <a:solidFill>
                  <a:schemeClr val="tx1">
                    <a:lumMod val="95000"/>
                    <a:lumOff val="5000"/>
                  </a:schemeClr>
                </a:solidFill>
                <a:latin typeface="+mj-lt"/>
              </a:rPr>
              <a:t>trên</a:t>
            </a:r>
            <a:r>
              <a:rPr lang="en-US" sz="2800" dirty="0" smtClean="0">
                <a:solidFill>
                  <a:schemeClr val="tx1">
                    <a:lumMod val="95000"/>
                    <a:lumOff val="5000"/>
                  </a:schemeClr>
                </a:solidFill>
                <a:latin typeface="+mj-lt"/>
              </a:rPr>
              <a:t>?</a:t>
            </a:r>
            <a:endParaRPr lang="vi-VN" sz="2800" b="0" i="0" dirty="0">
              <a:solidFill>
                <a:schemeClr val="tx1">
                  <a:lumMod val="95000"/>
                  <a:lumOff val="5000"/>
                </a:schemeClr>
              </a:solidFill>
              <a:effectLst/>
              <a:latin typeface="+mj-lt"/>
            </a:endParaRPr>
          </a:p>
        </p:txBody>
      </p:sp>
      <p:sp>
        <p:nvSpPr>
          <p:cNvPr id="5" name="TextBox 4"/>
          <p:cNvSpPr txBox="1"/>
          <p:nvPr/>
        </p:nvSpPr>
        <p:spPr>
          <a:xfrm>
            <a:off x="1844455" y="388928"/>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err="1" smtClean="0">
                <a:solidFill>
                  <a:srgbClr val="FF0000"/>
                </a:solidFill>
                <a:latin typeface="Times New Roman" pitchFamily="18" charset="0"/>
                <a:cs typeface="Times New Roman" pitchFamily="18" charset="0"/>
              </a:rPr>
              <a:t>Vận</a:t>
            </a:r>
            <a:r>
              <a:rPr lang="en-US" sz="3200" b="1" kern="0" dirty="0" smtClean="0">
                <a:solidFill>
                  <a:srgbClr val="FF0000"/>
                </a:solidFill>
                <a:latin typeface="Times New Roman" pitchFamily="18" charset="0"/>
                <a:cs typeface="Times New Roman" pitchFamily="18" charset="0"/>
              </a:rPr>
              <a:t> </a:t>
            </a:r>
            <a:r>
              <a:rPr lang="en-US" sz="3200" b="1" kern="0" dirty="0" err="1" smtClean="0">
                <a:solidFill>
                  <a:srgbClr val="FF0000"/>
                </a:solidFill>
                <a:latin typeface="Times New Roman" pitchFamily="18" charset="0"/>
                <a:cs typeface="Times New Roman" pitchFamily="18" charset="0"/>
              </a:rPr>
              <a:t>dụng</a:t>
            </a:r>
            <a:endParaRPr lang="en-US" sz="32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563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65000"/>
          </a:schemeClr>
        </a:solidFill>
        <a:effectLst/>
      </p:bgPr>
    </p:bg>
    <p:spTree>
      <p:nvGrpSpPr>
        <p:cNvPr id="1" name=""/>
        <p:cNvGrpSpPr/>
        <p:nvPr/>
      </p:nvGrpSpPr>
      <p:grpSpPr>
        <a:xfrm>
          <a:off x="0" y="0"/>
          <a:ext cx="0" cy="0"/>
          <a:chOff x="0" y="0"/>
          <a:chExt cx="0" cy="0"/>
        </a:xfrm>
      </p:grpSpPr>
      <p:pic>
        <p:nvPicPr>
          <p:cNvPr id="11266" name="Picture 2" descr="List Sách hay về lời cảm ơn - Wii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58" y="688537"/>
            <a:ext cx="8915400" cy="5372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238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4228" y="290356"/>
            <a:ext cx="5683544" cy="622799"/>
          </a:xfrm>
          <a:prstGeom prst="rect">
            <a:avLst/>
          </a:prstGeom>
        </p:spPr>
        <p:txBody>
          <a:bodyPr wrap="none">
            <a:spAutoFit/>
          </a:bodyPr>
          <a:lstStyle/>
          <a:p>
            <a:pPr algn="just">
              <a:lnSpc>
                <a:spcPct val="115000"/>
              </a:lnSpc>
              <a:spcBef>
                <a:spcPts val="240"/>
              </a:spcBef>
              <a:spcAft>
                <a:spcPts val="240"/>
              </a:spcAft>
            </a:pP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HOẠT ĐỘNG 1. KHỞI ĐỘNG</a:t>
            </a:r>
            <a:endParaRPr lang="en-US"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079530" y="1158662"/>
            <a:ext cx="2910579" cy="4232736"/>
          </a:xfrm>
          <a:prstGeom prst="rect">
            <a:avLst/>
          </a:prstGeom>
        </p:spPr>
      </p:pic>
      <p:sp>
        <p:nvSpPr>
          <p:cNvPr id="4" name="Rectangle 3"/>
          <p:cNvSpPr/>
          <p:nvPr/>
        </p:nvSpPr>
        <p:spPr>
          <a:xfrm>
            <a:off x="5019304" y="1288630"/>
            <a:ext cx="6096000" cy="2602636"/>
          </a:xfrm>
          <a:prstGeom prst="rect">
            <a:avLst/>
          </a:prstGeom>
        </p:spPr>
        <p:txBody>
          <a:bodyPr>
            <a:spAutoFit/>
          </a:bodyPr>
          <a:lstStyle/>
          <a:p>
            <a:pPr algn="just">
              <a:lnSpc>
                <a:spcPct val="107000"/>
              </a:lnSpc>
              <a:spcAft>
                <a:spcPts val="800"/>
              </a:spcAft>
            </a:pP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 </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video, </a:t>
            </a: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video hãy chỉ ra tên của kịch bản? Tên tác </a:t>
            </a: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em điều gì đem đến sự hấp dẫn của đoạn video</a:t>
            </a: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688769" y="4263242"/>
            <a:ext cx="3538847" cy="13775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u="sng">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https://www.youtube.com/watch?v=d5PYEeCFbSY</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520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flipH="1">
            <a:off x="8115037" y="2476624"/>
            <a:ext cx="4077757" cy="2631488"/>
          </a:xfrm>
          <a:prstGeom prst="homePlate">
            <a:avLst>
              <a:gd name="adj" fmla="val 18481"/>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5" name="Pentagon 4"/>
          <p:cNvSpPr/>
          <p:nvPr/>
        </p:nvSpPr>
        <p:spPr>
          <a:xfrm flipH="1">
            <a:off x="7962658" y="1181393"/>
            <a:ext cx="3675160" cy="4970025"/>
          </a:xfrm>
          <a:prstGeom prst="homePlate">
            <a:avLst>
              <a:gd name="adj" fmla="val 1848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000" dirty="0">
                <a:latin typeface="Times New Roman" panose="02020603050405020304" pitchFamily="18" charset="0"/>
                <a:cs typeface="Times New Roman" panose="02020603050405020304" pitchFamily="18" charset="0"/>
              </a:rPr>
              <a:t>Tên kịch bản: </a:t>
            </a:r>
            <a:r>
              <a:rPr lang="vi-VN" sz="2000" i="1" dirty="0">
                <a:latin typeface="Times New Roman" panose="02020603050405020304" pitchFamily="18" charset="0"/>
                <a:cs typeface="Times New Roman" panose="02020603050405020304" pitchFamily="18" charset="0"/>
              </a:rPr>
              <a:t>Vũ Như Tô </a:t>
            </a:r>
            <a:r>
              <a:rPr lang="vi-VN" sz="2000" dirty="0">
                <a:latin typeface="Times New Roman" panose="02020603050405020304" pitchFamily="18" charset="0"/>
                <a:cs typeface="Times New Roman" panose="02020603050405020304" pitchFamily="18" charset="0"/>
              </a:rPr>
              <a:t>(Nguyễn Huy Tưởng)</a:t>
            </a:r>
            <a:endParaRPr lang="en-US" sz="2000" dirty="0">
              <a:latin typeface="Times New Roman" panose="02020603050405020304" pitchFamily="18" charset="0"/>
              <a:cs typeface="Times New Roman" panose="02020603050405020304" pitchFamily="18" charset="0"/>
            </a:endParaRPr>
          </a:p>
          <a:p>
            <a:pPr lvl="0"/>
            <a:r>
              <a:rPr lang="vi-VN" sz="2000" dirty="0">
                <a:latin typeface="Times New Roman" panose="02020603050405020304" pitchFamily="18" charset="0"/>
                <a:cs typeface="Times New Roman" panose="02020603050405020304" pitchFamily="18" charset="0"/>
              </a:rPr>
              <a:t>Ấn tượng sâu sắc trước nỗi đau mà Vũ Như Tô phải chịu đựng, CTĐ bị đốt cháy,  khát vọng hoài bão hóa tro tàn.</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Kịch bản hấp dẫn, diễn viên nhập vai rất thành công, dàn dựng công phu, sử dụng âm thanh ánh sáng hiệu quả...</a:t>
            </a:r>
            <a:endParaRPr lang="en-US" sz="2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067455" y="1181393"/>
            <a:ext cx="6787300" cy="5104735"/>
          </a:xfrm>
          <a:prstGeom prst="rect">
            <a:avLst/>
          </a:prstGeom>
        </p:spPr>
      </p:pic>
      <p:sp>
        <p:nvSpPr>
          <p:cNvPr id="8" name="Isosceles Triangle 7"/>
          <p:cNvSpPr/>
          <p:nvPr/>
        </p:nvSpPr>
        <p:spPr>
          <a:xfrm rot="16200000">
            <a:off x="7814409" y="3696865"/>
            <a:ext cx="568494" cy="10895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67413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5" y="178587"/>
            <a:ext cx="6543303" cy="1083374"/>
          </a:xfrm>
          <a:prstGeom prst="rect">
            <a:avLst/>
          </a:prstGeom>
        </p:spPr>
        <p:txBody>
          <a:bodyPr wrap="square">
            <a:spAutoFit/>
          </a:bodyPr>
          <a:lstStyle/>
          <a:p>
            <a:pPr marL="127000" algn="just">
              <a:lnSpc>
                <a:spcPct val="115000"/>
              </a:lnSpc>
              <a:spcBef>
                <a:spcPts val="240"/>
              </a:spcBef>
              <a:spcAft>
                <a:spcPts val="240"/>
              </a:spcAft>
            </a:pPr>
            <a:r>
              <a:rPr lang="vi-VN" sz="2800" b="1" kern="0" dirty="0">
                <a:solidFill>
                  <a:srgbClr val="C00000"/>
                </a:solidFill>
                <a:latin typeface="Times New Roman" panose="02020603050405020304" pitchFamily="18" charset="0"/>
                <a:ea typeface="Times New Roman" panose="02020603050405020304" pitchFamily="18" charset="0"/>
              </a:rPr>
              <a:t>HOẠT ĐỘNG 2: </a:t>
            </a:r>
            <a:r>
              <a:rPr lang="vi-VN" sz="2800" b="1" kern="0" dirty="0" smtClean="0">
                <a:solidFill>
                  <a:srgbClr val="C00000"/>
                </a:solidFill>
                <a:latin typeface="Times New Roman" panose="02020603050405020304" pitchFamily="18" charset="0"/>
                <a:ea typeface="Times New Roman" panose="02020603050405020304" pitchFamily="18" charset="0"/>
              </a:rPr>
              <a:t>TÌM </a:t>
            </a:r>
            <a:r>
              <a:rPr lang="vi-VN" sz="2800" b="1" kern="0" dirty="0">
                <a:solidFill>
                  <a:srgbClr val="C00000"/>
                </a:solidFill>
                <a:latin typeface="Times New Roman" panose="02020603050405020304" pitchFamily="18" charset="0"/>
                <a:ea typeface="Times New Roman" panose="02020603050405020304" pitchFamily="18" charset="0"/>
              </a:rPr>
              <a:t>HIỂU ĐỊNH HƯỚNG NÓI VÀ NGHE</a:t>
            </a:r>
            <a:endParaRPr lang="en-US" sz="2800" b="1" kern="0" dirty="0">
              <a:solidFill>
                <a:srgbClr val="C0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245425" y="1353333"/>
            <a:ext cx="6096000" cy="4454425"/>
          </a:xfrm>
          <a:prstGeom prst="rect">
            <a:avLst/>
          </a:prstGeom>
        </p:spPr>
        <p:txBody>
          <a:bodyPr>
            <a:spAutoFit/>
          </a:bodyPr>
          <a:lstStyle/>
          <a:p>
            <a:pPr algn="just">
              <a:lnSpc>
                <a:spcPct val="107000"/>
              </a:lnSpc>
              <a:spcAft>
                <a:spcPts val="800"/>
              </a:spcAft>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 niệm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Giới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thiệu một tác phẩm kịch (kịch bản văn học) là trình bày trước người nghe về:</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Sự độc đáo về nội dung và nghệ thuật (cốt truyện, xung đột kịch, lời thoại, khả năng thanh lọc... ) của tác phẩm kịch.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Những thành công khi công diễn trên sân khấu.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Bộc lộ thái độ, sự đánh giá, những trải nghiệm của cá nhân về vở kịch.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816435" y="37626"/>
            <a:ext cx="5107401" cy="6782747"/>
          </a:xfrm>
          <a:prstGeom prst="rect">
            <a:avLst/>
          </a:prstGeom>
        </p:spPr>
      </p:pic>
    </p:spTree>
    <p:extLst>
      <p:ext uri="{BB962C8B-B14F-4D97-AF65-F5344CB8AC3E}">
        <p14:creationId xmlns:p14="http://schemas.microsoft.com/office/powerpoint/2010/main" val="218029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178" y="468363"/>
            <a:ext cx="6096000" cy="5430526"/>
          </a:xfrm>
          <a:prstGeom prst="rect">
            <a:avLst/>
          </a:prstGeom>
        </p:spPr>
        <p:txBody>
          <a:bodyPr>
            <a:spAutoFit/>
          </a:bodyPr>
          <a:lstStyle/>
          <a:p>
            <a:pPr algn="just">
              <a:lnSpc>
                <a:spcPct val="107000"/>
              </a:lnSpc>
              <a:spcAft>
                <a:spcPts val="800"/>
              </a:spcAft>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 </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 cần lưu ý khi giới thiệu một tác phẩm kịch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Lựa chọn được tác phẩm kịch: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giá trị độc đáo về nội dung và nghệ thuật.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Gây ấn tượng mạnh mẽ, sâu sắc đối với bản thân.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Chuẩn bị các tư liệu, tranh ảnh, âm thanh hỗ trợ để tạo không khí, cảm xúc cho sự tiếp nhận của người nghe.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Xác định thời lượng và người nghe bài giới thiệu để có cách trình bày phù hợp.</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Tìm ý và lập dàn ý cho bài nói.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887687" y="403763"/>
            <a:ext cx="5142017" cy="6139543"/>
          </a:xfrm>
          <a:prstGeom prst="rect">
            <a:avLst/>
          </a:prstGeom>
        </p:spPr>
      </p:pic>
    </p:spTree>
    <p:extLst>
      <p:ext uri="{BB962C8B-B14F-4D97-AF65-F5344CB8AC3E}">
        <p14:creationId xmlns:p14="http://schemas.microsoft.com/office/powerpoint/2010/main" val="374646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8182" y="1075035"/>
            <a:ext cx="9155875" cy="3234732"/>
          </a:xfrm>
          <a:prstGeom prst="rect">
            <a:avLst/>
          </a:prstGeom>
        </p:spPr>
        <p:txBody>
          <a:bodyPr wrap="square">
            <a:spAutoFit/>
          </a:bodyPr>
          <a:lstStyle/>
          <a:p>
            <a:pPr algn="just">
              <a:lnSpc>
                <a:spcPct val="107000"/>
              </a:lnSpc>
              <a:spcAft>
                <a:spcPts val="800"/>
              </a:spcAft>
            </a:pP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ts val="1610"/>
              </a:lnSpc>
              <a:spcAft>
                <a:spcPts val="0"/>
              </a:spcAft>
              <a:buFont typeface="Times New Roman" panose="02020603050405020304" pitchFamily="18" charset="0"/>
              <a:buChar char="-"/>
            </a:pPr>
            <a:r>
              <a:rPr lang="vi-VN" sz="2000" b="1" dirty="0">
                <a:latin typeface="Times New Roman" panose="02020603050405020304" pitchFamily="18" charset="0"/>
                <a:ea typeface="Calibri" panose="020F0502020204030204" pitchFamily="34" charset="0"/>
                <a:cs typeface="Times New Roman" panose="02020603050405020304" pitchFamily="18" charset="0"/>
              </a:rPr>
              <a:t>GV: </a:t>
            </a:r>
            <a:r>
              <a:rPr lang="vi-VN" sz="2000" dirty="0">
                <a:latin typeface="Times New Roman" panose="02020603050405020304" pitchFamily="18" charset="0"/>
                <a:ea typeface="Calibri" panose="020F0502020204030204" pitchFamily="34" charset="0"/>
                <a:cs typeface="Times New Roman" panose="02020603050405020304" pitchFamily="18" charset="0"/>
              </a:rPr>
              <a:t>chia lớp thành 4 nhóm, các nhóm dựa vào phần hướng dẫn của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SGK: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ts val="1610"/>
              </a:lnSpc>
              <a:spcAft>
                <a:spcPts val="0"/>
              </a:spcAft>
            </a:pP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ts val="1610"/>
              </a:lnSpc>
              <a:spcAft>
                <a:spcPts val="0"/>
              </a:spcAft>
            </a:pPr>
            <a:r>
              <a:rPr lang="vi-V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 cầu các nhóm gửi sản phẩm lên phần mềm padlet trước giờ học.</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Gọi bất kì một thành viên của 1 nhóm lên trình bày bài giới thiệu trong vòng 10 phút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Yêu cầu các nhóm khác nhận xét</a:t>
            </a:r>
            <a:r>
              <a:rPr lang="vi-V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ts val="1610"/>
              </a:lnSpc>
              <a:spcAft>
                <a:spcPts val="0"/>
              </a:spcAft>
              <a:buFont typeface="Times New Roman" panose="02020603050405020304" pitchFamily="18" charset="0"/>
              <a:buChar char="-"/>
            </a:pPr>
            <a:r>
              <a:rPr lang="vi-VN"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HS</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ts val="1610"/>
              </a:lnSpc>
              <a:spcAft>
                <a:spcPts val="0"/>
              </a:spcAft>
            </a:pP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t>
            </a:r>
            <a:r>
              <a:rPr lang="vi-V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ập </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dàn ý cho bài nói bằng cách: chọn tác phẩm, viết dàn ý, ghi lại những câu văn, từ ngữ quan trọng để hỗ trợ cho bài nói (giới thiệu về vấn đề cần bàn luận; câu chuyển ý giữa các luận điểm; câu văn thể hiện quan điểm;…). </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ts val="1610"/>
              </a:lnSpc>
              <a:spcAft>
                <a:spcPts val="0"/>
              </a:spcAft>
            </a:pP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word, file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âm</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quay video ở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rình bày sản phẩm trước lớp.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4558280" y="147069"/>
            <a:ext cx="2220416" cy="553357"/>
          </a:xfrm>
          <a:prstGeom prst="rect">
            <a:avLst/>
          </a:prstGeom>
        </p:spPr>
        <p:txBody>
          <a:bodyPr wrap="none">
            <a:spAutoFit/>
          </a:bodyPr>
          <a:lstStyle/>
          <a:p>
            <a:pPr algn="just">
              <a:lnSpc>
                <a:spcPct val="107000"/>
              </a:lnSpc>
              <a:spcAft>
                <a:spcPts val="8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Thực </a:t>
            </a:r>
            <a:r>
              <a:rPr lang="vi-VN"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81546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4" name="Rectangle 3">
            <a:extLst>
              <a:ext uri="{FF2B5EF4-FFF2-40B4-BE49-F238E27FC236}">
                <a16:creationId xmlns:a16="http://schemas.microsoft.com/office/drawing/2014/main" id="{FE8F456A-3946-F449-B630-36AEB15D8B92}"/>
              </a:ext>
            </a:extLst>
          </p:cNvPr>
          <p:cNvSpPr/>
          <p:nvPr/>
        </p:nvSpPr>
        <p:spPr>
          <a:xfrm>
            <a:off x="430307" y="779699"/>
            <a:ext cx="11343341" cy="5937855"/>
          </a:xfrm>
          <a:prstGeom prst="rect">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t> </a:t>
            </a:r>
            <a:endParaRPr lang="en-US" dirty="0"/>
          </a:p>
          <a:p>
            <a:pPr lvl="0"/>
            <a:r>
              <a:rPr lang="vi-VN" b="1" dirty="0"/>
              <a:t>Chuẩn bị:</a:t>
            </a:r>
            <a:endParaRPr lang="en-US" dirty="0"/>
          </a:p>
          <a:p>
            <a:pPr lvl="0"/>
            <a:r>
              <a:rPr lang="vi-VN" dirty="0"/>
              <a:t>Đọc kỹ đề bài và xác định yêu cầu của đề.</a:t>
            </a:r>
            <a:endParaRPr lang="en-US" dirty="0"/>
          </a:p>
          <a:p>
            <a:pPr lvl="0"/>
            <a:r>
              <a:rPr lang="vi-VN" dirty="0"/>
              <a:t>Lựa chọn vở kịch mà em tâm đắc.</a:t>
            </a:r>
            <a:endParaRPr lang="en-US" dirty="0"/>
          </a:p>
          <a:p>
            <a:pPr lvl="0"/>
            <a:r>
              <a:rPr lang="vi-VN" dirty="0"/>
              <a:t>Tóm tắt vở kịch.</a:t>
            </a:r>
            <a:endParaRPr lang="en-US" dirty="0"/>
          </a:p>
          <a:p>
            <a:pPr lvl="0"/>
            <a:r>
              <a:rPr lang="vi-VN" dirty="0"/>
              <a:t>Tìm hiểu nét đặc sắc về nội dung và hình thức của vở kịch.</a:t>
            </a:r>
            <a:endParaRPr lang="en-US" dirty="0"/>
          </a:p>
          <a:p>
            <a:r>
              <a:rPr lang="vi-VN" dirty="0"/>
              <a:t> </a:t>
            </a:r>
            <a:endParaRPr lang="en-US" dirty="0"/>
          </a:p>
        </p:txBody>
      </p:sp>
      <p:graphicFrame>
        <p:nvGraphicFramePr>
          <p:cNvPr id="2" name="Diagram 1">
            <a:extLst>
              <a:ext uri="{FF2B5EF4-FFF2-40B4-BE49-F238E27FC236}">
                <a16:creationId xmlns:a16="http://schemas.microsoft.com/office/drawing/2014/main" id="{76E3CCDB-088F-874C-8E7B-2A6B8CC4E5E6}"/>
              </a:ext>
            </a:extLst>
          </p:cNvPr>
          <p:cNvGraphicFramePr/>
          <p:nvPr>
            <p:extLst>
              <p:ext uri="{D42A27DB-BD31-4B8C-83A1-F6EECF244321}">
                <p14:modId xmlns:p14="http://schemas.microsoft.com/office/powerpoint/2010/main" val="2045300417"/>
              </p:ext>
            </p:extLst>
          </p:nvPr>
        </p:nvGraphicFramePr>
        <p:xfrm>
          <a:off x="1753404" y="103929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558280" y="147069"/>
            <a:ext cx="2220416" cy="553357"/>
          </a:xfrm>
          <a:prstGeom prst="rect">
            <a:avLst/>
          </a:prstGeom>
        </p:spPr>
        <p:txBody>
          <a:bodyPr wrap="none">
            <a:spAutoFit/>
          </a:bodyPr>
          <a:lstStyle/>
          <a:p>
            <a:pPr algn="just">
              <a:lnSpc>
                <a:spcPct val="107000"/>
              </a:lnSpc>
              <a:spcAft>
                <a:spcPts val="8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Thực </a:t>
            </a:r>
            <a:r>
              <a:rPr lang="vi-VN"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935478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6E3CCDB-088F-874C-8E7B-2A6B8CC4E5E6}"/>
              </a:ext>
            </a:extLst>
          </p:cNvPr>
          <p:cNvGraphicFramePr/>
          <p:nvPr>
            <p:extLst>
              <p:ext uri="{D42A27DB-BD31-4B8C-83A1-F6EECF244321}">
                <p14:modId xmlns:p14="http://schemas.microsoft.com/office/powerpoint/2010/main" val="3733623294"/>
              </p:ext>
            </p:extLst>
          </p:nvPr>
        </p:nvGraphicFramePr>
        <p:xfrm>
          <a:off x="1753405" y="849287"/>
          <a:ext cx="417238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558280" y="147069"/>
            <a:ext cx="2220416" cy="553357"/>
          </a:xfrm>
          <a:prstGeom prst="rect">
            <a:avLst/>
          </a:prstGeom>
        </p:spPr>
        <p:txBody>
          <a:bodyPr wrap="none">
            <a:spAutoFit/>
          </a:bodyPr>
          <a:lstStyle/>
          <a:p>
            <a:pPr algn="just">
              <a:lnSpc>
                <a:spcPct val="107000"/>
              </a:lnSpc>
              <a:spcAft>
                <a:spcPts val="8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Thực </a:t>
            </a:r>
            <a:r>
              <a:rPr lang="vi-VN"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76E3CCDB-088F-874C-8E7B-2A6B8CC4E5E6}"/>
              </a:ext>
            </a:extLst>
          </p:cNvPr>
          <p:cNvGraphicFramePr/>
          <p:nvPr>
            <p:extLst>
              <p:ext uri="{D42A27DB-BD31-4B8C-83A1-F6EECF244321}">
                <p14:modId xmlns:p14="http://schemas.microsoft.com/office/powerpoint/2010/main" val="228542553"/>
              </p:ext>
            </p:extLst>
          </p:nvPr>
        </p:nvGraphicFramePr>
        <p:xfrm>
          <a:off x="7344695" y="871058"/>
          <a:ext cx="3246107"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8203013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2000"/>
          </a:schemeClr>
        </a:solidFill>
        <a:effectLst/>
      </p:bgPr>
    </p:bg>
    <p:spTree>
      <p:nvGrpSpPr>
        <p:cNvPr id="1" name=""/>
        <p:cNvGrpSpPr/>
        <p:nvPr/>
      </p:nvGrpSpPr>
      <p:grpSpPr>
        <a:xfrm>
          <a:off x="0" y="0"/>
          <a:ext cx="0" cy="0"/>
          <a:chOff x="0" y="0"/>
          <a:chExt cx="0" cy="0"/>
        </a:xfrm>
      </p:grpSpPr>
      <p:sp>
        <p:nvSpPr>
          <p:cNvPr id="2" name="Rectangle 1"/>
          <p:cNvSpPr/>
          <p:nvPr/>
        </p:nvSpPr>
        <p:spPr>
          <a:xfrm>
            <a:off x="135872" y="242856"/>
            <a:ext cx="6908879" cy="490199"/>
          </a:xfrm>
          <a:prstGeom prst="rect">
            <a:avLst/>
          </a:prstGeom>
        </p:spPr>
        <p:txBody>
          <a:bodyPr wrap="none">
            <a:spAutoFit/>
          </a:bodyPr>
          <a:lstStyle/>
          <a:p>
            <a:pPr marL="115570" marR="153035" algn="just">
              <a:lnSpc>
                <a:spcPct val="115000"/>
              </a:lnSpc>
              <a:spcBef>
                <a:spcPts val="240"/>
              </a:spcBef>
              <a:spcAft>
                <a:spcPts val="240"/>
              </a:spcAft>
            </a:pP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HOẠT ĐỘNG 3: </a:t>
            </a:r>
            <a:r>
              <a:rPr lang="en-US"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THỰC</a:t>
            </a:r>
            <a:r>
              <a:rPr lang="vi-VN" sz="2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HÀNH NÓI VÀ NGHE</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64179" y="1447567"/>
            <a:ext cx="6096000" cy="3970318"/>
          </a:xfrm>
          <a:prstGeom prst="rect">
            <a:avLst/>
          </a:prstGeom>
        </p:spPr>
        <p:txBody>
          <a:bodyPr>
            <a:spAutoFit/>
          </a:bodyPr>
          <a:lstStyle/>
          <a:p>
            <a:r>
              <a:rPr lang="vi-VN" sz="2800" dirty="0">
                <a:latin typeface="Times New Roman" panose="02020603050405020304" pitchFamily="18" charset="0"/>
                <a:cs typeface="Times New Roman" panose="02020603050405020304" pitchFamily="18" charset="0"/>
              </a:rPr>
              <a:t>- Yêu cầu học sinh trình bày bài nói của nhóm mình trước thầy cô, bạn bè.</a:t>
            </a:r>
          </a:p>
          <a:p>
            <a:r>
              <a:rPr lang="vi-VN" sz="2800" dirty="0">
                <a:latin typeface="Times New Roman" panose="02020603050405020304" pitchFamily="18" charset="0"/>
                <a:cs typeface="Times New Roman" panose="02020603050405020304" pitchFamily="18" charset="0"/>
              </a:rPr>
              <a:t>- Các học sinh còn lại được nhận xét đánh giá dựa trên phiếu học tập:</a:t>
            </a:r>
          </a:p>
          <a:p>
            <a:r>
              <a:rPr lang="vi-VN" sz="2800" dirty="0">
                <a:latin typeface="Times New Roman" panose="02020603050405020304" pitchFamily="18" charset="0"/>
                <a:cs typeface="Times New Roman" panose="02020603050405020304" pitchFamily="18" charset="0"/>
              </a:rPr>
              <a:t>Tiêu chí	Tốt	Khá	Đạt	Chưa đạt</a:t>
            </a:r>
          </a:p>
          <a:p>
            <a:r>
              <a:rPr lang="vi-VN" sz="2800" dirty="0">
                <a:latin typeface="Times New Roman" panose="02020603050405020304" pitchFamily="18" charset="0"/>
                <a:cs typeface="Times New Roman" panose="02020603050405020304" pitchFamily="18" charset="0"/>
              </a:rPr>
              <a:t>Nội dung				</a:t>
            </a:r>
          </a:p>
          <a:p>
            <a:r>
              <a:rPr lang="vi-VN" sz="2800" dirty="0">
                <a:latin typeface="Times New Roman" panose="02020603050405020304" pitchFamily="18" charset="0"/>
                <a:cs typeface="Times New Roman" panose="02020603050405020304" pitchFamily="18" charset="0"/>
              </a:rPr>
              <a:t>Hình thức				</a:t>
            </a:r>
          </a:p>
          <a:p>
            <a:r>
              <a:rPr lang="vi-VN" sz="2800" dirty="0">
                <a:latin typeface="Times New Roman" panose="02020603050405020304" pitchFamily="18" charset="0"/>
                <a:cs typeface="Times New Roman" panose="02020603050405020304" pitchFamily="18" charset="0"/>
              </a:rPr>
              <a:t>Phong thái				</a:t>
            </a:r>
          </a:p>
          <a:p>
            <a:r>
              <a:rPr lang="vi-VN" sz="2800" dirty="0">
                <a:latin typeface="Times New Roman" panose="02020603050405020304" pitchFamily="18" charset="0"/>
                <a:cs typeface="Times New Roman" panose="02020603050405020304" pitchFamily="18" charset="0"/>
              </a:rPr>
              <a:t>Thời gian				</a:t>
            </a:r>
          </a:p>
        </p:txBody>
      </p:sp>
      <p:pic>
        <p:nvPicPr>
          <p:cNvPr id="9" name="Picture 8"/>
          <p:cNvPicPr>
            <a:picLocks noChangeAspect="1"/>
          </p:cNvPicPr>
          <p:nvPr/>
        </p:nvPicPr>
        <p:blipFill>
          <a:blip r:embed="rId2"/>
          <a:stretch>
            <a:fillRect/>
          </a:stretch>
        </p:blipFill>
        <p:spPr>
          <a:xfrm>
            <a:off x="9108374" y="92386"/>
            <a:ext cx="1277091" cy="1087180"/>
          </a:xfrm>
          <a:prstGeom prst="rect">
            <a:avLst/>
          </a:prstGeom>
        </p:spPr>
      </p:pic>
      <p:pic>
        <p:nvPicPr>
          <p:cNvPr id="10" name="Picture 9"/>
          <p:cNvPicPr>
            <a:picLocks noChangeAspect="1"/>
          </p:cNvPicPr>
          <p:nvPr/>
        </p:nvPicPr>
        <p:blipFill>
          <a:blip r:embed="rId3"/>
          <a:stretch>
            <a:fillRect/>
          </a:stretch>
        </p:blipFill>
        <p:spPr>
          <a:xfrm>
            <a:off x="7403201" y="1310196"/>
            <a:ext cx="4733380" cy="4536372"/>
          </a:xfrm>
          <a:prstGeom prst="rect">
            <a:avLst/>
          </a:prstGeom>
        </p:spPr>
      </p:pic>
    </p:spTree>
    <p:extLst>
      <p:ext uri="{BB962C8B-B14F-4D97-AF65-F5344CB8AC3E}">
        <p14:creationId xmlns:p14="http://schemas.microsoft.com/office/powerpoint/2010/main" val="21138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9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9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1860</Words>
  <Application>Microsoft Office PowerPoint</Application>
  <PresentationFormat>Widescreen</PresentationFormat>
  <Paragraphs>129</Paragraphs>
  <Slides>17</Slides>
  <Notes>3</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17</vt:i4>
      </vt:variant>
    </vt:vector>
  </HeadingPairs>
  <TitlesOfParts>
    <vt:vector size="28" baseType="lpstr">
      <vt:lpstr>Times New Roman</vt:lpstr>
      <vt:lpstr>Arial</vt:lpstr>
      <vt:lpstr>Amazone</vt:lpstr>
      <vt:lpstr>Calibri Light</vt:lpstr>
      <vt:lpstr>Calibri</vt:lpstr>
      <vt:lpstr>Office Theme</vt:lpstr>
      <vt:lpstr>2_Office Theme</vt:lpstr>
      <vt:lpstr>3_Office Theme</vt:lpstr>
      <vt:lpstr>4_Office Theme</vt:lpstr>
      <vt:lpstr>Default Design</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HUONG</cp:lastModifiedBy>
  <cp:revision>45</cp:revision>
  <dcterms:created xsi:type="dcterms:W3CDTF">2018-05-24T12:43:45Z</dcterms:created>
  <dcterms:modified xsi:type="dcterms:W3CDTF">2023-08-12T07:39:37Z</dcterms:modified>
</cp:coreProperties>
</file>