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7602" r:id="rId2"/>
    <p:sldId id="7658" r:id="rId3"/>
    <p:sldId id="7659" r:id="rId4"/>
    <p:sldId id="7660" r:id="rId5"/>
    <p:sldId id="7661" r:id="rId6"/>
    <p:sldId id="7662" r:id="rId7"/>
    <p:sldId id="7663" r:id="rId8"/>
    <p:sldId id="7620" r:id="rId9"/>
    <p:sldId id="7680" r:id="rId10"/>
    <p:sldId id="7681" r:id="rId11"/>
    <p:sldId id="76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B7BC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DFFFA-29F1-4A42-9059-0FACFDE9F1BD}"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C9DAE-5C06-42FA-8110-BBFDC42CB8A5}" type="slidenum">
              <a:rPr lang="en-US" smtClean="0"/>
              <a:t>‹#›</a:t>
            </a:fld>
            <a:endParaRPr lang="en-US"/>
          </a:p>
        </p:txBody>
      </p:sp>
    </p:spTree>
    <p:extLst>
      <p:ext uri="{BB962C8B-B14F-4D97-AF65-F5344CB8AC3E}">
        <p14:creationId xmlns:p14="http://schemas.microsoft.com/office/powerpoint/2010/main" val="404222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998766-6A9C-4F2F-8D78-A8B7F422C2B3}" type="slidenum">
              <a:rPr lang="zh-CN" altLang="en-US" smtClean="0"/>
              <a:t>1</a:t>
            </a:fld>
            <a:endParaRPr lang="zh-CN" altLang="en-US"/>
          </a:p>
        </p:txBody>
      </p:sp>
    </p:spTree>
    <p:extLst>
      <p:ext uri="{BB962C8B-B14F-4D97-AF65-F5344CB8AC3E}">
        <p14:creationId xmlns:p14="http://schemas.microsoft.com/office/powerpoint/2010/main" val="81217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9651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7C40-1F31-5687-6406-0C66E1F1D6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D629F6-31DF-F3BA-B20D-84CC9CA50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A575F0-6269-EBB7-7096-45A45A08FDC3}"/>
              </a:ext>
            </a:extLst>
          </p:cNvPr>
          <p:cNvSpPr>
            <a:spLocks noGrp="1"/>
          </p:cNvSpPr>
          <p:nvPr>
            <p:ph type="dt" sz="half" idx="10"/>
          </p:nvPr>
        </p:nvSpPr>
        <p:spPr/>
        <p:txBody>
          <a:bodyPr/>
          <a:lstStyle/>
          <a:p>
            <a:fld id="{ACB52301-8159-4AB6-BE06-6251E0AFDBC3}" type="datetimeFigureOut">
              <a:rPr lang="en-US" smtClean="0"/>
              <a:t>8/11/2023</a:t>
            </a:fld>
            <a:endParaRPr lang="en-US"/>
          </a:p>
        </p:txBody>
      </p:sp>
      <p:sp>
        <p:nvSpPr>
          <p:cNvPr id="5" name="Footer Placeholder 4">
            <a:extLst>
              <a:ext uri="{FF2B5EF4-FFF2-40B4-BE49-F238E27FC236}">
                <a16:creationId xmlns:a16="http://schemas.microsoft.com/office/drawing/2014/main" id="{9FCB2593-8B7F-D7C0-59A7-B93EEB9F9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D622B-A307-BD5E-0664-33355C411B91}"/>
              </a:ext>
            </a:extLst>
          </p:cNvPr>
          <p:cNvSpPr>
            <a:spLocks noGrp="1"/>
          </p:cNvSpPr>
          <p:nvPr>
            <p:ph type="sldNum" sz="quarter" idx="12"/>
          </p:nvPr>
        </p:nvSpPr>
        <p:spPr/>
        <p:txBody>
          <a:bodyPr/>
          <a:lstStyle/>
          <a:p>
            <a:fld id="{2985286A-362E-4F70-8FCC-E1830EB4CB30}" type="slidenum">
              <a:rPr lang="en-US" smtClean="0"/>
              <a:t>‹#›</a:t>
            </a:fld>
            <a:endParaRPr lang="en-US"/>
          </a:p>
        </p:txBody>
      </p:sp>
    </p:spTree>
    <p:extLst>
      <p:ext uri="{BB962C8B-B14F-4D97-AF65-F5344CB8AC3E}">
        <p14:creationId xmlns:p14="http://schemas.microsoft.com/office/powerpoint/2010/main" val="261572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3A4C-4884-1F57-9DA2-259B33640C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323490-D41B-C430-F6A0-A9BB38BC2E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54940-F732-A079-50DA-A0CD4FE4433C}"/>
              </a:ext>
            </a:extLst>
          </p:cNvPr>
          <p:cNvSpPr>
            <a:spLocks noGrp="1"/>
          </p:cNvSpPr>
          <p:nvPr>
            <p:ph type="dt" sz="half" idx="10"/>
          </p:nvPr>
        </p:nvSpPr>
        <p:spPr/>
        <p:txBody>
          <a:bodyPr/>
          <a:lstStyle/>
          <a:p>
            <a:fld id="{ACB52301-8159-4AB6-BE06-6251E0AFDBC3}" type="datetimeFigureOut">
              <a:rPr lang="en-US" smtClean="0"/>
              <a:t>8/11/2023</a:t>
            </a:fld>
            <a:endParaRPr lang="en-US"/>
          </a:p>
        </p:txBody>
      </p:sp>
      <p:sp>
        <p:nvSpPr>
          <p:cNvPr id="5" name="Footer Placeholder 4">
            <a:extLst>
              <a:ext uri="{FF2B5EF4-FFF2-40B4-BE49-F238E27FC236}">
                <a16:creationId xmlns:a16="http://schemas.microsoft.com/office/drawing/2014/main" id="{CD4FB88B-198D-DF51-2C69-24051E920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B85D3-1591-CFFA-DEDC-C080D961AB3E}"/>
              </a:ext>
            </a:extLst>
          </p:cNvPr>
          <p:cNvSpPr>
            <a:spLocks noGrp="1"/>
          </p:cNvSpPr>
          <p:nvPr>
            <p:ph type="sldNum" sz="quarter" idx="12"/>
          </p:nvPr>
        </p:nvSpPr>
        <p:spPr/>
        <p:txBody>
          <a:bodyPr/>
          <a:lstStyle/>
          <a:p>
            <a:fld id="{2985286A-362E-4F70-8FCC-E1830EB4CB30}" type="slidenum">
              <a:rPr lang="en-US" smtClean="0"/>
              <a:t>‹#›</a:t>
            </a:fld>
            <a:endParaRPr lang="en-US"/>
          </a:p>
        </p:txBody>
      </p:sp>
    </p:spTree>
    <p:extLst>
      <p:ext uri="{BB962C8B-B14F-4D97-AF65-F5344CB8AC3E}">
        <p14:creationId xmlns:p14="http://schemas.microsoft.com/office/powerpoint/2010/main" val="50238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B9CAB-FDD1-E842-085D-E1200EE34F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20501A-DAC0-FB7A-225D-6A3A14B5D2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67485-7BA8-28A8-5F31-F942652DF680}"/>
              </a:ext>
            </a:extLst>
          </p:cNvPr>
          <p:cNvSpPr>
            <a:spLocks noGrp="1"/>
          </p:cNvSpPr>
          <p:nvPr>
            <p:ph type="dt" sz="half" idx="10"/>
          </p:nvPr>
        </p:nvSpPr>
        <p:spPr/>
        <p:txBody>
          <a:bodyPr/>
          <a:lstStyle/>
          <a:p>
            <a:fld id="{ACB52301-8159-4AB6-BE06-6251E0AFDBC3}" type="datetimeFigureOut">
              <a:rPr lang="en-US" smtClean="0"/>
              <a:t>8/11/2023</a:t>
            </a:fld>
            <a:endParaRPr lang="en-US"/>
          </a:p>
        </p:txBody>
      </p:sp>
      <p:sp>
        <p:nvSpPr>
          <p:cNvPr id="5" name="Footer Placeholder 4">
            <a:extLst>
              <a:ext uri="{FF2B5EF4-FFF2-40B4-BE49-F238E27FC236}">
                <a16:creationId xmlns:a16="http://schemas.microsoft.com/office/drawing/2014/main" id="{89B99F49-B268-105B-CF8A-3A3431C84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DE86C-4F91-2981-E663-2FD71CC6B966}"/>
              </a:ext>
            </a:extLst>
          </p:cNvPr>
          <p:cNvSpPr>
            <a:spLocks noGrp="1"/>
          </p:cNvSpPr>
          <p:nvPr>
            <p:ph type="sldNum" sz="quarter" idx="12"/>
          </p:nvPr>
        </p:nvSpPr>
        <p:spPr/>
        <p:txBody>
          <a:bodyPr/>
          <a:lstStyle/>
          <a:p>
            <a:fld id="{2985286A-362E-4F70-8FCC-E1830EB4CB30}" type="slidenum">
              <a:rPr lang="en-US" smtClean="0"/>
              <a:t>‹#›</a:t>
            </a:fld>
            <a:endParaRPr lang="en-US"/>
          </a:p>
        </p:txBody>
      </p:sp>
    </p:spTree>
    <p:extLst>
      <p:ext uri="{BB962C8B-B14F-4D97-AF65-F5344CB8AC3E}">
        <p14:creationId xmlns:p14="http://schemas.microsoft.com/office/powerpoint/2010/main" val="103644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74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B4D2-09CE-7195-B902-B8BF2ED02D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E43D3D-915A-78D8-5777-DC1CFCA5CA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7E345-FF92-0B5C-5A2E-E90FFC063BDF}"/>
              </a:ext>
            </a:extLst>
          </p:cNvPr>
          <p:cNvSpPr>
            <a:spLocks noGrp="1"/>
          </p:cNvSpPr>
          <p:nvPr>
            <p:ph type="dt" sz="half" idx="10"/>
          </p:nvPr>
        </p:nvSpPr>
        <p:spPr/>
        <p:txBody>
          <a:bodyPr/>
          <a:lstStyle/>
          <a:p>
            <a:fld id="{ACB52301-8159-4AB6-BE06-6251E0AFDBC3}" type="datetimeFigureOut">
              <a:rPr lang="en-US" smtClean="0"/>
              <a:t>8/11/2023</a:t>
            </a:fld>
            <a:endParaRPr lang="en-US"/>
          </a:p>
        </p:txBody>
      </p:sp>
      <p:sp>
        <p:nvSpPr>
          <p:cNvPr id="5" name="Footer Placeholder 4">
            <a:extLst>
              <a:ext uri="{FF2B5EF4-FFF2-40B4-BE49-F238E27FC236}">
                <a16:creationId xmlns:a16="http://schemas.microsoft.com/office/drawing/2014/main" id="{7A2D5F75-950A-B6C3-5057-BCD13BA36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D7BE9-6C00-41D2-55C0-C6D22359D6A3}"/>
              </a:ext>
            </a:extLst>
          </p:cNvPr>
          <p:cNvSpPr>
            <a:spLocks noGrp="1"/>
          </p:cNvSpPr>
          <p:nvPr>
            <p:ph type="sldNum" sz="quarter" idx="12"/>
          </p:nvPr>
        </p:nvSpPr>
        <p:spPr/>
        <p:txBody>
          <a:bodyPr/>
          <a:lstStyle/>
          <a:p>
            <a:fld id="{2985286A-362E-4F70-8FCC-E1830EB4CB30}" type="slidenum">
              <a:rPr lang="en-US" smtClean="0"/>
              <a:t>‹#›</a:t>
            </a:fld>
            <a:endParaRPr lang="en-US"/>
          </a:p>
        </p:txBody>
      </p:sp>
    </p:spTree>
    <p:extLst>
      <p:ext uri="{BB962C8B-B14F-4D97-AF65-F5344CB8AC3E}">
        <p14:creationId xmlns:p14="http://schemas.microsoft.com/office/powerpoint/2010/main" val="290080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CC37-CE9E-E477-A5BF-DEA5BF3D31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41EF5B-AB1E-438E-ED18-33BA6E8384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8CC2F3-E73F-7F37-7BFD-9AE7E051FCB5}"/>
              </a:ext>
            </a:extLst>
          </p:cNvPr>
          <p:cNvSpPr>
            <a:spLocks noGrp="1"/>
          </p:cNvSpPr>
          <p:nvPr>
            <p:ph type="dt" sz="half" idx="10"/>
          </p:nvPr>
        </p:nvSpPr>
        <p:spPr/>
        <p:txBody>
          <a:bodyPr/>
          <a:lstStyle/>
          <a:p>
            <a:fld id="{ACB52301-8159-4AB6-BE06-6251E0AFDBC3}" type="datetimeFigureOut">
              <a:rPr lang="en-US" smtClean="0"/>
              <a:t>8/11/2023</a:t>
            </a:fld>
            <a:endParaRPr lang="en-US"/>
          </a:p>
        </p:txBody>
      </p:sp>
      <p:sp>
        <p:nvSpPr>
          <p:cNvPr id="5" name="Footer Placeholder 4">
            <a:extLst>
              <a:ext uri="{FF2B5EF4-FFF2-40B4-BE49-F238E27FC236}">
                <a16:creationId xmlns:a16="http://schemas.microsoft.com/office/drawing/2014/main" id="{3EAAEA19-70B8-1D4C-3515-60421876B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FD544-21FE-AAC1-4A02-08CE0100A578}"/>
              </a:ext>
            </a:extLst>
          </p:cNvPr>
          <p:cNvSpPr>
            <a:spLocks noGrp="1"/>
          </p:cNvSpPr>
          <p:nvPr>
            <p:ph type="sldNum" sz="quarter" idx="12"/>
          </p:nvPr>
        </p:nvSpPr>
        <p:spPr/>
        <p:txBody>
          <a:bodyPr/>
          <a:lstStyle/>
          <a:p>
            <a:fld id="{2985286A-362E-4F70-8FCC-E1830EB4CB30}" type="slidenum">
              <a:rPr lang="en-US" smtClean="0"/>
              <a:t>‹#›</a:t>
            </a:fld>
            <a:endParaRPr lang="en-US"/>
          </a:p>
        </p:txBody>
      </p:sp>
    </p:spTree>
    <p:extLst>
      <p:ext uri="{BB962C8B-B14F-4D97-AF65-F5344CB8AC3E}">
        <p14:creationId xmlns:p14="http://schemas.microsoft.com/office/powerpoint/2010/main" val="81478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F843-6724-1C82-B770-435EAC81F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D67AEC-FB7C-6F76-4995-6850710986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1E9CE3-3A72-1CC0-DEA2-8AC38B1F7C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1B5F38-D035-E154-DF6E-211AF35BC341}"/>
              </a:ext>
            </a:extLst>
          </p:cNvPr>
          <p:cNvSpPr>
            <a:spLocks noGrp="1"/>
          </p:cNvSpPr>
          <p:nvPr>
            <p:ph type="dt" sz="half" idx="10"/>
          </p:nvPr>
        </p:nvSpPr>
        <p:spPr/>
        <p:txBody>
          <a:bodyPr/>
          <a:lstStyle/>
          <a:p>
            <a:fld id="{ACB52301-8159-4AB6-BE06-6251E0AFDBC3}" type="datetimeFigureOut">
              <a:rPr lang="en-US" smtClean="0"/>
              <a:t>8/11/2023</a:t>
            </a:fld>
            <a:endParaRPr lang="en-US"/>
          </a:p>
        </p:txBody>
      </p:sp>
      <p:sp>
        <p:nvSpPr>
          <p:cNvPr id="6" name="Footer Placeholder 5">
            <a:extLst>
              <a:ext uri="{FF2B5EF4-FFF2-40B4-BE49-F238E27FC236}">
                <a16:creationId xmlns:a16="http://schemas.microsoft.com/office/drawing/2014/main" id="{08BF5341-A246-30AE-1F80-AB96DB887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0A9483-39A8-1ECD-F569-91E8940AC676}"/>
              </a:ext>
            </a:extLst>
          </p:cNvPr>
          <p:cNvSpPr>
            <a:spLocks noGrp="1"/>
          </p:cNvSpPr>
          <p:nvPr>
            <p:ph type="sldNum" sz="quarter" idx="12"/>
          </p:nvPr>
        </p:nvSpPr>
        <p:spPr/>
        <p:txBody>
          <a:bodyPr/>
          <a:lstStyle/>
          <a:p>
            <a:fld id="{2985286A-362E-4F70-8FCC-E1830EB4CB30}" type="slidenum">
              <a:rPr lang="en-US" smtClean="0"/>
              <a:t>‹#›</a:t>
            </a:fld>
            <a:endParaRPr lang="en-US"/>
          </a:p>
        </p:txBody>
      </p:sp>
    </p:spTree>
    <p:extLst>
      <p:ext uri="{BB962C8B-B14F-4D97-AF65-F5344CB8AC3E}">
        <p14:creationId xmlns:p14="http://schemas.microsoft.com/office/powerpoint/2010/main" val="333283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9F65-99C4-D7AD-2136-F25C5B3741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C926A5-AF25-ED0E-46A1-6AA6073683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063665-BED5-D0CC-9765-A3768F646B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C15906-8F41-95C1-BCCE-4979B3DAD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3DF5DB-2171-FC49-B468-B824C89F8C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754588-0789-1B37-11F4-9F5AB83FBCA2}"/>
              </a:ext>
            </a:extLst>
          </p:cNvPr>
          <p:cNvSpPr>
            <a:spLocks noGrp="1"/>
          </p:cNvSpPr>
          <p:nvPr>
            <p:ph type="dt" sz="half" idx="10"/>
          </p:nvPr>
        </p:nvSpPr>
        <p:spPr/>
        <p:txBody>
          <a:bodyPr/>
          <a:lstStyle/>
          <a:p>
            <a:fld id="{ACB52301-8159-4AB6-BE06-6251E0AFDBC3}" type="datetimeFigureOut">
              <a:rPr lang="en-US" smtClean="0"/>
              <a:t>8/11/2023</a:t>
            </a:fld>
            <a:endParaRPr lang="en-US"/>
          </a:p>
        </p:txBody>
      </p:sp>
      <p:sp>
        <p:nvSpPr>
          <p:cNvPr id="8" name="Footer Placeholder 7">
            <a:extLst>
              <a:ext uri="{FF2B5EF4-FFF2-40B4-BE49-F238E27FC236}">
                <a16:creationId xmlns:a16="http://schemas.microsoft.com/office/drawing/2014/main" id="{E0902A29-D578-0BBD-056F-6EBC0F1A07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BF1263-AD7F-1116-12BF-9D9A5059E10A}"/>
              </a:ext>
            </a:extLst>
          </p:cNvPr>
          <p:cNvSpPr>
            <a:spLocks noGrp="1"/>
          </p:cNvSpPr>
          <p:nvPr>
            <p:ph type="sldNum" sz="quarter" idx="12"/>
          </p:nvPr>
        </p:nvSpPr>
        <p:spPr/>
        <p:txBody>
          <a:bodyPr/>
          <a:lstStyle/>
          <a:p>
            <a:fld id="{2985286A-362E-4F70-8FCC-E1830EB4CB30}" type="slidenum">
              <a:rPr lang="en-US" smtClean="0"/>
              <a:t>‹#›</a:t>
            </a:fld>
            <a:endParaRPr lang="en-US"/>
          </a:p>
        </p:txBody>
      </p:sp>
    </p:spTree>
    <p:extLst>
      <p:ext uri="{BB962C8B-B14F-4D97-AF65-F5344CB8AC3E}">
        <p14:creationId xmlns:p14="http://schemas.microsoft.com/office/powerpoint/2010/main" val="284589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C28E7-1BCC-5080-9AF0-66ECFBF03E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F6EEB5-477F-78BE-D8C1-CB535C1192A0}"/>
              </a:ext>
            </a:extLst>
          </p:cNvPr>
          <p:cNvSpPr>
            <a:spLocks noGrp="1"/>
          </p:cNvSpPr>
          <p:nvPr>
            <p:ph type="dt" sz="half" idx="10"/>
          </p:nvPr>
        </p:nvSpPr>
        <p:spPr/>
        <p:txBody>
          <a:bodyPr/>
          <a:lstStyle/>
          <a:p>
            <a:fld id="{ACB52301-8159-4AB6-BE06-6251E0AFDBC3}" type="datetimeFigureOut">
              <a:rPr lang="en-US" smtClean="0"/>
              <a:t>8/11/2023</a:t>
            </a:fld>
            <a:endParaRPr lang="en-US"/>
          </a:p>
        </p:txBody>
      </p:sp>
      <p:sp>
        <p:nvSpPr>
          <p:cNvPr id="4" name="Footer Placeholder 3">
            <a:extLst>
              <a:ext uri="{FF2B5EF4-FFF2-40B4-BE49-F238E27FC236}">
                <a16:creationId xmlns:a16="http://schemas.microsoft.com/office/drawing/2014/main" id="{532C5B3E-FDDE-4B48-18E6-7B3CE11FDA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F75198-6AAD-303F-6490-94A92268DA45}"/>
              </a:ext>
            </a:extLst>
          </p:cNvPr>
          <p:cNvSpPr>
            <a:spLocks noGrp="1"/>
          </p:cNvSpPr>
          <p:nvPr>
            <p:ph type="sldNum" sz="quarter" idx="12"/>
          </p:nvPr>
        </p:nvSpPr>
        <p:spPr/>
        <p:txBody>
          <a:bodyPr/>
          <a:lstStyle/>
          <a:p>
            <a:fld id="{2985286A-362E-4F70-8FCC-E1830EB4CB30}" type="slidenum">
              <a:rPr lang="en-US" smtClean="0"/>
              <a:t>‹#›</a:t>
            </a:fld>
            <a:endParaRPr lang="en-US"/>
          </a:p>
        </p:txBody>
      </p:sp>
    </p:spTree>
    <p:extLst>
      <p:ext uri="{BB962C8B-B14F-4D97-AF65-F5344CB8AC3E}">
        <p14:creationId xmlns:p14="http://schemas.microsoft.com/office/powerpoint/2010/main" val="245156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82FD5-65E4-D593-8922-9E96153B7FFA}"/>
              </a:ext>
            </a:extLst>
          </p:cNvPr>
          <p:cNvSpPr>
            <a:spLocks noGrp="1"/>
          </p:cNvSpPr>
          <p:nvPr>
            <p:ph type="dt" sz="half" idx="10"/>
          </p:nvPr>
        </p:nvSpPr>
        <p:spPr/>
        <p:txBody>
          <a:bodyPr/>
          <a:lstStyle/>
          <a:p>
            <a:fld id="{ACB52301-8159-4AB6-BE06-6251E0AFDBC3}" type="datetimeFigureOut">
              <a:rPr lang="en-US" smtClean="0"/>
              <a:t>8/11/2023</a:t>
            </a:fld>
            <a:endParaRPr lang="en-US"/>
          </a:p>
        </p:txBody>
      </p:sp>
      <p:sp>
        <p:nvSpPr>
          <p:cNvPr id="3" name="Footer Placeholder 2">
            <a:extLst>
              <a:ext uri="{FF2B5EF4-FFF2-40B4-BE49-F238E27FC236}">
                <a16:creationId xmlns:a16="http://schemas.microsoft.com/office/drawing/2014/main" id="{9E6B52E5-B24E-B50F-5430-3B0BA288FB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19ED6-EECE-B302-5CE7-C68C8B185DB2}"/>
              </a:ext>
            </a:extLst>
          </p:cNvPr>
          <p:cNvSpPr>
            <a:spLocks noGrp="1"/>
          </p:cNvSpPr>
          <p:nvPr>
            <p:ph type="sldNum" sz="quarter" idx="12"/>
          </p:nvPr>
        </p:nvSpPr>
        <p:spPr/>
        <p:txBody>
          <a:bodyPr/>
          <a:lstStyle/>
          <a:p>
            <a:fld id="{2985286A-362E-4F70-8FCC-E1830EB4CB30}" type="slidenum">
              <a:rPr lang="en-US" smtClean="0"/>
              <a:t>‹#›</a:t>
            </a:fld>
            <a:endParaRPr lang="en-US"/>
          </a:p>
        </p:txBody>
      </p:sp>
    </p:spTree>
    <p:extLst>
      <p:ext uri="{BB962C8B-B14F-4D97-AF65-F5344CB8AC3E}">
        <p14:creationId xmlns:p14="http://schemas.microsoft.com/office/powerpoint/2010/main" val="168993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149B-1862-7BE0-B23A-48F3D7BE4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30EEC2-76F4-BC9A-6042-8CC7418E4D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8201A8-BEDF-328E-77A5-9B81B6C64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A44A8-9CCE-0285-140D-5DDC3EF4315B}"/>
              </a:ext>
            </a:extLst>
          </p:cNvPr>
          <p:cNvSpPr>
            <a:spLocks noGrp="1"/>
          </p:cNvSpPr>
          <p:nvPr>
            <p:ph type="dt" sz="half" idx="10"/>
          </p:nvPr>
        </p:nvSpPr>
        <p:spPr/>
        <p:txBody>
          <a:bodyPr/>
          <a:lstStyle/>
          <a:p>
            <a:fld id="{ACB52301-8159-4AB6-BE06-6251E0AFDBC3}" type="datetimeFigureOut">
              <a:rPr lang="en-US" smtClean="0"/>
              <a:t>8/11/2023</a:t>
            </a:fld>
            <a:endParaRPr lang="en-US"/>
          </a:p>
        </p:txBody>
      </p:sp>
      <p:sp>
        <p:nvSpPr>
          <p:cNvPr id="6" name="Footer Placeholder 5">
            <a:extLst>
              <a:ext uri="{FF2B5EF4-FFF2-40B4-BE49-F238E27FC236}">
                <a16:creationId xmlns:a16="http://schemas.microsoft.com/office/drawing/2014/main" id="{641D6A95-0815-121A-D194-CB3EA16E3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E847F-0819-DA72-AB29-14A25E4AFDD8}"/>
              </a:ext>
            </a:extLst>
          </p:cNvPr>
          <p:cNvSpPr>
            <a:spLocks noGrp="1"/>
          </p:cNvSpPr>
          <p:nvPr>
            <p:ph type="sldNum" sz="quarter" idx="12"/>
          </p:nvPr>
        </p:nvSpPr>
        <p:spPr/>
        <p:txBody>
          <a:bodyPr/>
          <a:lstStyle/>
          <a:p>
            <a:fld id="{2985286A-362E-4F70-8FCC-E1830EB4CB30}" type="slidenum">
              <a:rPr lang="en-US" smtClean="0"/>
              <a:t>‹#›</a:t>
            </a:fld>
            <a:endParaRPr lang="en-US"/>
          </a:p>
        </p:txBody>
      </p:sp>
    </p:spTree>
    <p:extLst>
      <p:ext uri="{BB962C8B-B14F-4D97-AF65-F5344CB8AC3E}">
        <p14:creationId xmlns:p14="http://schemas.microsoft.com/office/powerpoint/2010/main" val="36327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1846-1652-E45A-F70A-DEFBCB4715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39C7FD-BE3C-26E5-0198-A70558ADF0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98215B-5147-8E72-4C01-E0398955E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95E4AC-4276-7088-A37B-05EDC9425672}"/>
              </a:ext>
            </a:extLst>
          </p:cNvPr>
          <p:cNvSpPr>
            <a:spLocks noGrp="1"/>
          </p:cNvSpPr>
          <p:nvPr>
            <p:ph type="dt" sz="half" idx="10"/>
          </p:nvPr>
        </p:nvSpPr>
        <p:spPr/>
        <p:txBody>
          <a:bodyPr/>
          <a:lstStyle/>
          <a:p>
            <a:fld id="{ACB52301-8159-4AB6-BE06-6251E0AFDBC3}" type="datetimeFigureOut">
              <a:rPr lang="en-US" smtClean="0"/>
              <a:t>8/11/2023</a:t>
            </a:fld>
            <a:endParaRPr lang="en-US"/>
          </a:p>
        </p:txBody>
      </p:sp>
      <p:sp>
        <p:nvSpPr>
          <p:cNvPr id="6" name="Footer Placeholder 5">
            <a:extLst>
              <a:ext uri="{FF2B5EF4-FFF2-40B4-BE49-F238E27FC236}">
                <a16:creationId xmlns:a16="http://schemas.microsoft.com/office/drawing/2014/main" id="{3229EAA9-FA78-724D-CE79-0BDAA5DC6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BBBCB-9D6C-2829-4841-045D16DEB94A}"/>
              </a:ext>
            </a:extLst>
          </p:cNvPr>
          <p:cNvSpPr>
            <a:spLocks noGrp="1"/>
          </p:cNvSpPr>
          <p:nvPr>
            <p:ph type="sldNum" sz="quarter" idx="12"/>
          </p:nvPr>
        </p:nvSpPr>
        <p:spPr/>
        <p:txBody>
          <a:bodyPr/>
          <a:lstStyle/>
          <a:p>
            <a:fld id="{2985286A-362E-4F70-8FCC-E1830EB4CB30}" type="slidenum">
              <a:rPr lang="en-US" smtClean="0"/>
              <a:t>‹#›</a:t>
            </a:fld>
            <a:endParaRPr lang="en-US"/>
          </a:p>
        </p:txBody>
      </p:sp>
    </p:spTree>
    <p:extLst>
      <p:ext uri="{BB962C8B-B14F-4D97-AF65-F5344CB8AC3E}">
        <p14:creationId xmlns:p14="http://schemas.microsoft.com/office/powerpoint/2010/main" val="365768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6D6991-D27A-C324-E35D-5F914AF82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016815-462A-1BD6-A850-8A9B1C21B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BFEB5-E556-2B01-B18C-C89B56777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52301-8159-4AB6-BE06-6251E0AFDBC3}" type="datetimeFigureOut">
              <a:rPr lang="en-US" smtClean="0"/>
              <a:t>8/11/2023</a:t>
            </a:fld>
            <a:endParaRPr lang="en-US"/>
          </a:p>
        </p:txBody>
      </p:sp>
      <p:sp>
        <p:nvSpPr>
          <p:cNvPr id="5" name="Footer Placeholder 4">
            <a:extLst>
              <a:ext uri="{FF2B5EF4-FFF2-40B4-BE49-F238E27FC236}">
                <a16:creationId xmlns:a16="http://schemas.microsoft.com/office/drawing/2014/main" id="{700C574B-54D6-8D19-5A49-71016AD198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D77F73-FE2D-9CB3-C481-6E2BFBE246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5286A-362E-4F70-8FCC-E1830EB4CB30}" type="slidenum">
              <a:rPr lang="en-US" smtClean="0"/>
              <a:t>‹#›</a:t>
            </a:fld>
            <a:endParaRPr lang="en-US"/>
          </a:p>
        </p:txBody>
      </p:sp>
    </p:spTree>
    <p:extLst>
      <p:ext uri="{BB962C8B-B14F-4D97-AF65-F5344CB8AC3E}">
        <p14:creationId xmlns:p14="http://schemas.microsoft.com/office/powerpoint/2010/main" val="1558943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文本框 81">
            <a:extLst>
              <a:ext uri="{FF2B5EF4-FFF2-40B4-BE49-F238E27FC236}">
                <a16:creationId xmlns:a16="http://schemas.microsoft.com/office/drawing/2014/main" id="{2984F66C-3DAD-467A-B9BA-C54779069ABB}"/>
              </a:ext>
            </a:extLst>
          </p:cNvPr>
          <p:cNvSpPr txBox="1"/>
          <p:nvPr/>
        </p:nvSpPr>
        <p:spPr>
          <a:xfrm>
            <a:off x="449103" y="119741"/>
            <a:ext cx="11293793" cy="1569660"/>
          </a:xfrm>
          <a:prstGeom prst="rect">
            <a:avLst/>
          </a:prstGeom>
          <a:noFill/>
        </p:spPr>
        <p:txBody>
          <a:bodyPr wrap="square">
            <a:spAutoFit/>
          </a:bodyPr>
          <a:lstStyle/>
          <a:p>
            <a:pPr defTabSz="913765">
              <a:defRPr/>
            </a:pPr>
            <a:r>
              <a:rPr lang="en-US" altLang="zh-CN" sz="4800" b="1" dirty="0">
                <a:solidFill>
                  <a:srgbClr val="FF0000"/>
                </a:solidFill>
                <a:effectLst>
                  <a:outerShdw blurRad="38100" dist="38100" dir="2700000" algn="tl">
                    <a:srgbClr val="000000">
                      <a:alpha val="43137"/>
                    </a:srgbClr>
                  </a:outerShdw>
                </a:effectLst>
                <a:latin typeface="Times New Roman" panose="02020603050405020304" pitchFamily="18" charset="0"/>
                <a:ea typeface="方正正黑简体" panose="02000000000000000000" pitchFamily="2" charset="-122"/>
                <a:cs typeface="Times New Roman" panose="02020603050405020304" pitchFamily="18" charset="0"/>
                <a:sym typeface="+mn-lt"/>
              </a:rPr>
              <a:t>BÀI 8</a:t>
            </a:r>
          </a:p>
          <a:p>
            <a:pPr algn="ctr" defTabSz="913765">
              <a:defRPr/>
            </a:pPr>
            <a:r>
              <a:rPr lang="en-US" altLang="zh-CN" sz="4800" dirty="0">
                <a:solidFill>
                  <a:srgbClr val="FF0000"/>
                </a:solidFill>
                <a:effectLst>
                  <a:outerShdw blurRad="38100" dist="38100" dir="2700000" algn="tl">
                    <a:srgbClr val="000000">
                      <a:alpha val="43137"/>
                    </a:srgbClr>
                  </a:outerShdw>
                </a:effectLst>
                <a:latin typeface="Times New Roman" panose="02020603050405020304" pitchFamily="18" charset="0"/>
                <a:ea typeface="方正正黑简体" panose="02000000000000000000" pitchFamily="2" charset="-122"/>
                <a:cs typeface="Times New Roman" panose="02020603050405020304" pitchFamily="18" charset="0"/>
                <a:sym typeface="+mn-lt"/>
              </a:rPr>
              <a:t> </a:t>
            </a:r>
            <a:r>
              <a:rPr lang="en-US" altLang="zh-CN" sz="4800" b="1" dirty="0">
                <a:solidFill>
                  <a:srgbClr val="FF0000"/>
                </a:solidFill>
                <a:effectLst>
                  <a:outerShdw blurRad="38100" dist="38100" dir="2700000" algn="tl">
                    <a:srgbClr val="000000">
                      <a:alpha val="43137"/>
                    </a:srgbClr>
                  </a:outerShdw>
                </a:effectLst>
                <a:latin typeface="Times New Roman" panose="02020603050405020304" pitchFamily="18" charset="0"/>
                <a:ea typeface="方正正黑简体" panose="02000000000000000000" pitchFamily="2" charset="-122"/>
                <a:cs typeface="Times New Roman" panose="02020603050405020304" pitchFamily="18" charset="0"/>
                <a:sym typeface="+mn-lt"/>
              </a:rPr>
              <a:t>TỰ ĐÁNH GIÁ</a:t>
            </a:r>
            <a:endParaRPr lang="en-US" altLang="zh-CN" sz="4800" b="1" i="1" dirty="0">
              <a:solidFill>
                <a:srgbClr val="FF0000"/>
              </a:solidFill>
              <a:effectLst>
                <a:outerShdw blurRad="38100" dist="38100" dir="2700000" algn="tl">
                  <a:srgbClr val="000000">
                    <a:alpha val="43137"/>
                  </a:srgbClr>
                </a:outerShdw>
              </a:effectLst>
              <a:latin typeface="Times New Roman" panose="02020603050405020304" pitchFamily="18" charset="0"/>
              <a:ea typeface="方正正黑简体" panose="02000000000000000000" pitchFamily="2" charset="-122"/>
              <a:cs typeface="Times New Roman" panose="02020603050405020304" pitchFamily="18" charset="0"/>
              <a:sym typeface="+mn-lt"/>
            </a:endParaRPr>
          </a:p>
        </p:txBody>
      </p:sp>
      <p:pic>
        <p:nvPicPr>
          <p:cNvPr id="3074" name="Picture 2" descr="VĂN THƠ NHẠC: Chuyện tình Trương Chi Mỵ Nương">
            <a:extLst>
              <a:ext uri="{FF2B5EF4-FFF2-40B4-BE49-F238E27FC236}">
                <a16:creationId xmlns:a16="http://schemas.microsoft.com/office/drawing/2014/main" id="{74591056-68A5-5445-A02A-545559AC6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938" y="1816992"/>
            <a:ext cx="9314121" cy="3876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78DFF3-54C5-B426-4999-B72C1BB90E53}"/>
              </a:ext>
            </a:extLst>
          </p:cNvPr>
          <p:cNvSpPr txBox="1"/>
          <p:nvPr/>
        </p:nvSpPr>
        <p:spPr>
          <a:xfrm>
            <a:off x="0" y="5821258"/>
            <a:ext cx="11719738" cy="984885"/>
          </a:xfrm>
          <a:prstGeom prst="rect">
            <a:avLst/>
          </a:prstGeom>
          <a:noFill/>
        </p:spPr>
        <p:txBody>
          <a:bodyPr wrap="square">
            <a:spAutoFit/>
          </a:bodyPr>
          <a:lstStyle/>
          <a:p>
            <a:pPr algn="r">
              <a:spcBef>
                <a:spcPts val="600"/>
              </a:spcBef>
              <a:spcAft>
                <a:spcPts val="600"/>
              </a:spcAft>
            </a:pPr>
            <a:r>
              <a:rPr lang="en-US" sz="2400" kern="1200" dirty="0" err="1">
                <a:solidFill>
                  <a:srgbClr val="000000"/>
                </a:solidFill>
                <a:effectLst/>
                <a:latin typeface="Times New Roman" panose="02020603050405020304" pitchFamily="18" charset="0"/>
                <a:ea typeface="Calibri" panose="020F0502020204030204" pitchFamily="34" charset="0"/>
              </a:rPr>
              <a:t>Giáo</a:t>
            </a:r>
            <a:r>
              <a:rPr lang="en-US" sz="2400" kern="1200" dirty="0">
                <a:solidFill>
                  <a:srgbClr val="000000"/>
                </a:solidFill>
                <a:effectLst/>
                <a:latin typeface="Times New Roman" panose="02020603050405020304" pitchFamily="18" charset="0"/>
                <a:ea typeface="Calibri" panose="020F0502020204030204" pitchFamily="34" charset="0"/>
              </a:rPr>
              <a:t> </a:t>
            </a:r>
            <a:r>
              <a:rPr lang="en-US" sz="2400" kern="1200" dirty="0" err="1">
                <a:solidFill>
                  <a:srgbClr val="000000"/>
                </a:solidFill>
                <a:effectLst/>
                <a:latin typeface="Times New Roman" panose="02020603050405020304" pitchFamily="18" charset="0"/>
                <a:ea typeface="Calibri" panose="020F0502020204030204" pitchFamily="34" charset="0"/>
              </a:rPr>
              <a:t>viên</a:t>
            </a:r>
            <a:r>
              <a:rPr lang="en-US" sz="2400" kern="1200" dirty="0">
                <a:solidFill>
                  <a:srgbClr val="000000"/>
                </a:solidFill>
                <a:effectLst/>
                <a:latin typeface="Times New Roman" panose="02020603050405020304" pitchFamily="18" charset="0"/>
                <a:ea typeface="Calibri" panose="020F0502020204030204" pitchFamily="34" charset="0"/>
              </a:rPr>
              <a:t> </a:t>
            </a:r>
            <a:r>
              <a:rPr lang="en-US" sz="2400" kern="1200" dirty="0" err="1">
                <a:solidFill>
                  <a:srgbClr val="000000"/>
                </a:solidFill>
                <a:effectLst/>
                <a:latin typeface="Times New Roman" panose="02020603050405020304" pitchFamily="18" charset="0"/>
                <a:ea typeface="Calibri" panose="020F0502020204030204" pitchFamily="34" charset="0"/>
              </a:rPr>
              <a:t>thực</a:t>
            </a:r>
            <a:r>
              <a:rPr lang="en-US" sz="2400" kern="1200" dirty="0">
                <a:solidFill>
                  <a:srgbClr val="000000"/>
                </a:solidFill>
                <a:effectLst/>
                <a:latin typeface="Times New Roman" panose="02020603050405020304" pitchFamily="18" charset="0"/>
                <a:ea typeface="Calibri" panose="020F0502020204030204" pitchFamily="34" charset="0"/>
              </a:rPr>
              <a:t> </a:t>
            </a:r>
            <a:r>
              <a:rPr lang="en-US" sz="2400" kern="1200" dirty="0" err="1">
                <a:solidFill>
                  <a:srgbClr val="000000"/>
                </a:solidFill>
                <a:effectLst/>
                <a:latin typeface="Times New Roman" panose="02020603050405020304" pitchFamily="18" charset="0"/>
                <a:ea typeface="Calibri" panose="020F0502020204030204" pitchFamily="34" charset="0"/>
              </a:rPr>
              <a:t>hiện</a:t>
            </a:r>
            <a:r>
              <a:rPr lang="en-US" sz="2400" kern="1200" dirty="0">
                <a:solidFill>
                  <a:srgbClr val="000000"/>
                </a:solidFill>
                <a:effectLst/>
                <a:latin typeface="Times New Roman" panose="02020603050405020304" pitchFamily="18" charset="0"/>
                <a:ea typeface="Calibri" panose="020F0502020204030204" pitchFamily="34" charset="0"/>
              </a:rPr>
              <a:t>: </a:t>
            </a:r>
            <a:r>
              <a:rPr lang="en-US" sz="2400" b="1" i="1" kern="1200" dirty="0" err="1">
                <a:solidFill>
                  <a:srgbClr val="000000"/>
                </a:solidFill>
                <a:effectLst/>
                <a:latin typeface="Times New Roman" panose="02020603050405020304" pitchFamily="18" charset="0"/>
                <a:ea typeface="Calibri" panose="020F0502020204030204" pitchFamily="34" charset="0"/>
              </a:rPr>
              <a:t>Đào</a:t>
            </a:r>
            <a:r>
              <a:rPr lang="en-US" sz="2400" b="1" i="1" kern="1200" dirty="0">
                <a:solidFill>
                  <a:srgbClr val="000000"/>
                </a:solidFill>
                <a:effectLst/>
                <a:latin typeface="Times New Roman" panose="02020603050405020304" pitchFamily="18" charset="0"/>
                <a:ea typeface="Calibri" panose="020F0502020204030204" pitchFamily="34" charset="0"/>
              </a:rPr>
              <a:t> </a:t>
            </a:r>
            <a:r>
              <a:rPr lang="en-US" sz="2400" b="1" i="1" kern="1200" dirty="0" err="1">
                <a:solidFill>
                  <a:srgbClr val="000000"/>
                </a:solidFill>
                <a:effectLst/>
                <a:latin typeface="Times New Roman" panose="02020603050405020304" pitchFamily="18" charset="0"/>
                <a:ea typeface="Calibri" panose="020F0502020204030204" pitchFamily="34" charset="0"/>
              </a:rPr>
              <a:t>Thị</a:t>
            </a:r>
            <a:r>
              <a:rPr lang="en-US" sz="2400" b="1" i="1" kern="1200" dirty="0">
                <a:solidFill>
                  <a:srgbClr val="000000"/>
                </a:solidFill>
                <a:effectLst/>
                <a:latin typeface="Times New Roman" panose="02020603050405020304" pitchFamily="18" charset="0"/>
                <a:ea typeface="Calibri" panose="020F0502020204030204" pitchFamily="34" charset="0"/>
              </a:rPr>
              <a:t> Lan Anh</a:t>
            </a:r>
            <a:r>
              <a:rPr lang="en-US" sz="2400" b="1" i="1" dirty="0">
                <a:effectLst/>
                <a:latin typeface="Times New Roman" panose="02020603050405020304" pitchFamily="18" charset="0"/>
                <a:ea typeface="Times New Roman" panose="02020603050405020304" pitchFamily="18" charset="0"/>
              </a:rPr>
              <a:t>  - </a:t>
            </a:r>
            <a:r>
              <a:rPr lang="en-US" sz="2400" b="1" i="1" kern="1200" dirty="0" err="1">
                <a:solidFill>
                  <a:srgbClr val="000000"/>
                </a:solidFill>
                <a:effectLst/>
                <a:latin typeface="Times New Roman" panose="02020603050405020304" pitchFamily="18" charset="0"/>
                <a:ea typeface="Calibri" panose="020F0502020204030204" pitchFamily="34" charset="0"/>
              </a:rPr>
              <a:t>Trường</a:t>
            </a:r>
            <a:r>
              <a:rPr lang="en-US" sz="2400" b="1" i="1" kern="1200" dirty="0">
                <a:solidFill>
                  <a:srgbClr val="000000"/>
                </a:solidFill>
                <a:effectLst/>
                <a:latin typeface="Times New Roman" panose="02020603050405020304" pitchFamily="18" charset="0"/>
                <a:ea typeface="Calibri" panose="020F0502020204030204" pitchFamily="34" charset="0"/>
              </a:rPr>
              <a:t> THPT </a:t>
            </a:r>
            <a:r>
              <a:rPr lang="en-US" sz="2400" b="1" i="1" kern="1200" dirty="0" err="1">
                <a:solidFill>
                  <a:srgbClr val="000000"/>
                </a:solidFill>
                <a:effectLst/>
                <a:latin typeface="Times New Roman" panose="02020603050405020304" pitchFamily="18" charset="0"/>
                <a:ea typeface="Calibri" panose="020F0502020204030204" pitchFamily="34" charset="0"/>
              </a:rPr>
              <a:t>Mỹ</a:t>
            </a:r>
            <a:r>
              <a:rPr lang="en-US" sz="2400" b="1" i="1" kern="1200" dirty="0">
                <a:solidFill>
                  <a:srgbClr val="000000"/>
                </a:solidFill>
                <a:effectLst/>
                <a:latin typeface="Times New Roman" panose="02020603050405020304" pitchFamily="18" charset="0"/>
                <a:ea typeface="Calibri" panose="020F0502020204030204" pitchFamily="34" charset="0"/>
              </a:rPr>
              <a:t> </a:t>
            </a:r>
            <a:r>
              <a:rPr lang="en-US" sz="2400" b="1" i="1" kern="1200" dirty="0" err="1">
                <a:solidFill>
                  <a:srgbClr val="000000"/>
                </a:solidFill>
                <a:effectLst/>
                <a:latin typeface="Times New Roman" panose="02020603050405020304" pitchFamily="18" charset="0"/>
                <a:ea typeface="Calibri" panose="020F0502020204030204" pitchFamily="34" charset="0"/>
              </a:rPr>
              <a:t>Đức</a:t>
            </a:r>
            <a:r>
              <a:rPr lang="en-US" sz="2400" b="1" i="1" kern="1200" dirty="0">
                <a:solidFill>
                  <a:srgbClr val="000000"/>
                </a:solidFill>
                <a:effectLst/>
                <a:latin typeface="Times New Roman" panose="02020603050405020304" pitchFamily="18" charset="0"/>
                <a:ea typeface="Calibri" panose="020F0502020204030204" pitchFamily="34" charset="0"/>
              </a:rPr>
              <a:t> C – Hà </a:t>
            </a:r>
            <a:r>
              <a:rPr lang="en-US" sz="2400" b="1" i="1" kern="1200" dirty="0" err="1">
                <a:solidFill>
                  <a:srgbClr val="000000"/>
                </a:solidFill>
                <a:effectLst/>
                <a:latin typeface="Times New Roman" panose="02020603050405020304" pitchFamily="18" charset="0"/>
                <a:ea typeface="Calibri" panose="020F0502020204030204" pitchFamily="34" charset="0"/>
              </a:rPr>
              <a:t>Nội</a:t>
            </a:r>
            <a:endParaRPr lang="en-US" sz="2400" dirty="0">
              <a:effectLst/>
              <a:latin typeface="Times New Roman" panose="02020603050405020304" pitchFamily="18" charset="0"/>
              <a:ea typeface="Times New Roman" panose="02020603050405020304" pitchFamily="18" charset="0"/>
            </a:endParaRPr>
          </a:p>
          <a:p>
            <a:pPr algn="r">
              <a:spcBef>
                <a:spcPts val="600"/>
              </a:spcBef>
              <a:spcAft>
                <a:spcPts val="600"/>
              </a:spcAft>
            </a:pPr>
            <a:r>
              <a:rPr lang="en-US" sz="2400" b="1" i="1" kern="1200" dirty="0" err="1">
                <a:solidFill>
                  <a:srgbClr val="000000"/>
                </a:solidFill>
                <a:effectLst/>
                <a:latin typeface="Times New Roman" panose="02020603050405020304" pitchFamily="18" charset="0"/>
                <a:ea typeface="Calibri" panose="020F0502020204030204" pitchFamily="34" charset="0"/>
              </a:rPr>
              <a:t>Trịnh</a:t>
            </a:r>
            <a:r>
              <a:rPr lang="en-US" sz="2400" b="1" i="1" kern="1200" dirty="0">
                <a:solidFill>
                  <a:srgbClr val="000000"/>
                </a:solidFill>
                <a:effectLst/>
                <a:latin typeface="Times New Roman" panose="02020603050405020304" pitchFamily="18" charset="0"/>
                <a:ea typeface="Calibri" panose="020F0502020204030204" pitchFamily="34" charset="0"/>
              </a:rPr>
              <a:t> Mai Minh - Trung </a:t>
            </a:r>
            <a:r>
              <a:rPr lang="en-US" sz="2400" b="1" i="1" kern="1200" dirty="0" err="1">
                <a:solidFill>
                  <a:srgbClr val="000000"/>
                </a:solidFill>
                <a:effectLst/>
                <a:latin typeface="Times New Roman" panose="02020603050405020304" pitchFamily="18" charset="0"/>
                <a:ea typeface="Calibri" panose="020F0502020204030204" pitchFamily="34" charset="0"/>
              </a:rPr>
              <a:t>tâm</a:t>
            </a:r>
            <a:r>
              <a:rPr lang="en-US" sz="2400" b="1" i="1" kern="1200" dirty="0">
                <a:solidFill>
                  <a:srgbClr val="000000"/>
                </a:solidFill>
                <a:effectLst/>
                <a:latin typeface="Times New Roman" panose="02020603050405020304" pitchFamily="18" charset="0"/>
                <a:ea typeface="Calibri" panose="020F0502020204030204" pitchFamily="34" charset="0"/>
              </a:rPr>
              <a:t> GDNN-GDTX </a:t>
            </a:r>
            <a:r>
              <a:rPr lang="en-US" sz="2400" b="1" i="1" kern="1200" dirty="0" err="1">
                <a:solidFill>
                  <a:srgbClr val="000000"/>
                </a:solidFill>
                <a:effectLst/>
                <a:latin typeface="Times New Roman" panose="02020603050405020304" pitchFamily="18" charset="0"/>
                <a:ea typeface="Calibri" panose="020F0502020204030204" pitchFamily="34" charset="0"/>
              </a:rPr>
              <a:t>quận</a:t>
            </a:r>
            <a:r>
              <a:rPr lang="en-US" sz="2400" b="1" i="1" kern="1200" dirty="0">
                <a:solidFill>
                  <a:srgbClr val="000000"/>
                </a:solidFill>
                <a:effectLst/>
                <a:latin typeface="Times New Roman" panose="02020603050405020304" pitchFamily="18" charset="0"/>
                <a:ea typeface="Calibri" panose="020F0502020204030204" pitchFamily="34" charset="0"/>
              </a:rPr>
              <a:t> </a:t>
            </a:r>
            <a:r>
              <a:rPr lang="en-US" sz="2400" b="1" i="1" kern="1200" dirty="0" err="1">
                <a:solidFill>
                  <a:srgbClr val="000000"/>
                </a:solidFill>
                <a:effectLst/>
                <a:latin typeface="Times New Roman" panose="02020603050405020304" pitchFamily="18" charset="0"/>
                <a:ea typeface="Calibri" panose="020F0502020204030204" pitchFamily="34" charset="0"/>
              </a:rPr>
              <a:t>Hải</a:t>
            </a:r>
            <a:r>
              <a:rPr lang="en-US" sz="2400" b="1" i="1" kern="1200" dirty="0">
                <a:solidFill>
                  <a:srgbClr val="000000"/>
                </a:solidFill>
                <a:effectLst/>
                <a:latin typeface="Times New Roman" panose="02020603050405020304" pitchFamily="18" charset="0"/>
                <a:ea typeface="Calibri" panose="020F0502020204030204" pitchFamily="34" charset="0"/>
              </a:rPr>
              <a:t> An – </a:t>
            </a:r>
            <a:r>
              <a:rPr lang="en-US" sz="2400" b="1" i="1" kern="1200" dirty="0" err="1">
                <a:solidFill>
                  <a:srgbClr val="000000"/>
                </a:solidFill>
                <a:effectLst/>
                <a:latin typeface="Times New Roman" panose="02020603050405020304" pitchFamily="18" charset="0"/>
                <a:ea typeface="Calibri" panose="020F0502020204030204" pitchFamily="34" charset="0"/>
              </a:rPr>
              <a:t>Hải</a:t>
            </a:r>
            <a:r>
              <a:rPr lang="en-US" sz="2400" b="1" i="1" kern="1200" dirty="0">
                <a:solidFill>
                  <a:srgbClr val="000000"/>
                </a:solidFill>
                <a:effectLst/>
                <a:latin typeface="Times New Roman" panose="02020603050405020304" pitchFamily="18" charset="0"/>
                <a:ea typeface="Calibri" panose="020F0502020204030204" pitchFamily="34" charset="0"/>
              </a:rPr>
              <a:t> </a:t>
            </a:r>
            <a:r>
              <a:rPr lang="en-US" sz="2400" b="1" i="1" kern="1200" dirty="0" err="1">
                <a:solidFill>
                  <a:srgbClr val="000000"/>
                </a:solidFill>
                <a:effectLst/>
                <a:latin typeface="Times New Roman" panose="02020603050405020304" pitchFamily="18" charset="0"/>
                <a:ea typeface="Calibri" panose="020F0502020204030204" pitchFamily="34" charset="0"/>
              </a:rPr>
              <a:t>Phòng</a:t>
            </a:r>
            <a:endParaRPr lang="en-US" sz="24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416121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BDC1AAA9-7D53-2FC1-918D-85A6439EE1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9786"/>
          </a:xfrm>
          <a:prstGeom prst="rect">
            <a:avLst/>
          </a:prstGeom>
        </p:spPr>
      </p:pic>
      <p:sp>
        <p:nvSpPr>
          <p:cNvPr id="3" name="TextBox 2">
            <a:extLst>
              <a:ext uri="{FF2B5EF4-FFF2-40B4-BE49-F238E27FC236}">
                <a16:creationId xmlns:a16="http://schemas.microsoft.com/office/drawing/2014/main" id="{2D2BB4E3-D020-3E51-89D9-BF9C1133864F}"/>
              </a:ext>
            </a:extLst>
          </p:cNvPr>
          <p:cNvSpPr txBox="1"/>
          <p:nvPr/>
        </p:nvSpPr>
        <p:spPr>
          <a:xfrm>
            <a:off x="187398" y="300854"/>
            <a:ext cx="11439525" cy="1179554"/>
          </a:xfrm>
          <a:prstGeom prst="rect">
            <a:avLst/>
          </a:prstGeom>
          <a:noFill/>
        </p:spPr>
        <p:txBody>
          <a:bodyPr wrap="square">
            <a:spAutoFit/>
          </a:bodyPr>
          <a:lstStyle/>
          <a:p>
            <a:pPr marL="226695" indent="-226695" algn="just">
              <a:lnSpc>
                <a:spcPct val="115000"/>
              </a:lnSpc>
            </a:pPr>
            <a:r>
              <a:rPr lang="en-US" sz="32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pt-BR" sz="3200" b="1" kern="0" dirty="0">
                <a:effectLst/>
                <a:latin typeface="Times New Roman" panose="02020603050405020304" pitchFamily="18" charset="0"/>
                <a:ea typeface="Times New Roman" panose="02020603050405020304" pitchFamily="18" charset="0"/>
                <a:cs typeface="Times New Roman" panose="02020603050405020304" pitchFamily="18" charset="0"/>
              </a:rPr>
              <a:t>9</a:t>
            </a:r>
            <a:r>
              <a:rPr lang="pt-BR" sz="3200" b="1" kern="0" dirty="0">
                <a:latin typeface="Times New Roman" panose="02020603050405020304" pitchFamily="18" charset="0"/>
                <a:ea typeface="Times New Roman" panose="02020603050405020304" pitchFamily="18" charset="0"/>
                <a:cs typeface="Times New Roman" panose="02020603050405020304" pitchFamily="18" charset="0"/>
              </a:rPr>
              <a:t>.</a:t>
            </a:r>
            <a:r>
              <a:rPr lang="pt-BR" sz="3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200" kern="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Theo em, nhân vật Trương Chi hay Mị Nương là nhân vật bi kịch? Vì sao?</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54A2E26-E025-0771-74A3-6F84AC8C4CFD}"/>
              </a:ext>
            </a:extLst>
          </p:cNvPr>
          <p:cNvSpPr txBox="1"/>
          <p:nvPr/>
        </p:nvSpPr>
        <p:spPr>
          <a:xfrm>
            <a:off x="376236" y="1781262"/>
            <a:ext cx="11439525" cy="4577407"/>
          </a:xfrm>
          <a:prstGeom prst="rect">
            <a:avLst/>
          </a:prstGeom>
          <a:noFill/>
        </p:spPr>
        <p:txBody>
          <a:bodyPr wrap="square">
            <a:spAutoFit/>
          </a:bodyPr>
          <a:lstStyle/>
          <a:p>
            <a:pPr marL="226695" marR="0" lvl="0" indent="-226695" algn="just" defTabSz="914400" rtl="0" eaLnBrk="1" fontAlgn="auto" latinLnBrk="0" hangingPunct="1">
              <a:lnSpc>
                <a:spcPct val="115000"/>
              </a:lnSpc>
              <a:spcBef>
                <a:spcPts val="0"/>
              </a:spcBef>
              <a:spcAft>
                <a:spcPts val="0"/>
              </a:spcAft>
              <a:buClrTx/>
              <a:buSzTx/>
              <a:buFontTx/>
              <a:buNone/>
              <a:tabLst/>
              <a:defRPr/>
            </a:pPr>
            <a:r>
              <a:rPr kumimoji="0" lang="pt-BR" sz="32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 LỜI:</a:t>
            </a:r>
            <a:endPar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6695" marR="0" lvl="0" indent="-226695" algn="just" defTabSz="914400" rtl="0" eaLnBrk="1" fontAlgn="auto" latinLnBrk="0" hangingPunct="1">
              <a:lnSpc>
                <a:spcPct val="115000"/>
              </a:lnSpc>
              <a:spcBef>
                <a:spcPts val="0"/>
              </a:spcBef>
              <a:spcAft>
                <a:spcPts val="0"/>
              </a:spcAft>
              <a:buClrTx/>
              <a:buSzTx/>
              <a:buFontTx/>
              <a:buNone/>
              <a:tabLst/>
              <a:defRPr/>
            </a:pPr>
            <a:r>
              <a:rPr lang="pt-BR" sz="32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32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 em, nhân vật Trương Chi là nhân vật bi kịch bởi lẽ:</a:t>
            </a:r>
            <a:endParaRPr kumimoji="0" lang="en-US" sz="3200"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6695" marR="0" lvl="0" indent="-226695" algn="just"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Trương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sở</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hữu</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khiến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xao</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xuyến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mạo</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xấu</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xí</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nghèo</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Giây</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Nương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mạo</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xấu</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xí</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ững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sờ</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Nương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chấp</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mạo</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Trương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Mối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Trương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mối</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vọng</a:t>
            </a:r>
            <a:r>
              <a:rPr kumimoji="0" lang="en-US" sz="32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600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75B222A5-1389-DC09-B1AE-FE132BC01B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9786"/>
          </a:xfrm>
          <a:prstGeom prst="rect">
            <a:avLst/>
          </a:prstGeom>
        </p:spPr>
      </p:pic>
      <p:sp>
        <p:nvSpPr>
          <p:cNvPr id="3" name="TextBox 2">
            <a:extLst>
              <a:ext uri="{FF2B5EF4-FFF2-40B4-BE49-F238E27FC236}">
                <a16:creationId xmlns:a16="http://schemas.microsoft.com/office/drawing/2014/main" id="{32A49F93-5707-E52F-4721-C43FC889D7A6}"/>
              </a:ext>
            </a:extLst>
          </p:cNvPr>
          <p:cNvSpPr txBox="1"/>
          <p:nvPr/>
        </p:nvSpPr>
        <p:spPr>
          <a:xfrm>
            <a:off x="161925" y="127527"/>
            <a:ext cx="11696700" cy="1539139"/>
          </a:xfrm>
          <a:prstGeom prst="rect">
            <a:avLst/>
          </a:prstGeom>
          <a:noFill/>
        </p:spPr>
        <p:txBody>
          <a:bodyPr wrap="square">
            <a:spAutoFit/>
          </a:bodyPr>
          <a:lstStyle/>
          <a:p>
            <a:pPr marL="226695" indent="-226695" algn="just">
              <a:lnSpc>
                <a:spcPct val="115000"/>
              </a:lnSpc>
            </a:pPr>
            <a:r>
              <a:rPr lang="en-US" sz="2800" b="1" kern="1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kern="1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Câu 10</a:t>
            </a:r>
            <a:r>
              <a:rPr lang="vi-VN" sz="2800" kern="1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Thông điệp mà vở kịch Trương Chi muốn gửi đến người đọc là gì? Thông điệp đó còn có ý nghĩa như thế nào với cuộc sống hôm nay?</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226695" indent="-226695" algn="just">
              <a:lnSpc>
                <a:spcPct val="115000"/>
              </a:lnSpc>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0D21444-42CE-B4D8-0527-AC67AE2612FF}"/>
              </a:ext>
            </a:extLst>
          </p:cNvPr>
          <p:cNvSpPr txBox="1"/>
          <p:nvPr/>
        </p:nvSpPr>
        <p:spPr>
          <a:xfrm>
            <a:off x="333375" y="1313091"/>
            <a:ext cx="11142921" cy="5007781"/>
          </a:xfrm>
          <a:prstGeom prst="rect">
            <a:avLst/>
          </a:prstGeom>
          <a:noFill/>
        </p:spPr>
        <p:txBody>
          <a:bodyPr wrap="square">
            <a:spAutoFit/>
          </a:bodyPr>
          <a:lstStyle/>
          <a:p>
            <a:pPr marL="226695" marR="0" lvl="0" indent="-226695" algn="just" defTabSz="914400" rtl="0" eaLnBrk="1" fontAlgn="auto" latinLnBrk="0" hangingPunct="1">
              <a:lnSpc>
                <a:spcPct val="115000"/>
              </a:lnSpc>
              <a:spcBef>
                <a:spcPts val="0"/>
              </a:spcBef>
              <a:spcAft>
                <a:spcPts val="0"/>
              </a:spcAft>
              <a:buClrTx/>
              <a:buSzTx/>
              <a:buFontTx/>
              <a:buNone/>
              <a:tabLst/>
              <a:defRPr/>
            </a:pPr>
            <a:r>
              <a:rPr lang="pt-BR" sz="2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p>
          <a:p>
            <a:pPr marL="226695" marR="0" lvl="0" indent="-226695" algn="just" defTabSz="914400" rtl="0" eaLnBrk="1" fontAlgn="auto" latinLnBrk="0" hangingPunct="1">
              <a:lnSpc>
                <a:spcPct val="115000"/>
              </a:lnSpc>
              <a:spcBef>
                <a:spcPts val="0"/>
              </a:spcBef>
              <a:spcAft>
                <a:spcPts val="0"/>
              </a:spcAft>
              <a:buClrTx/>
              <a:buSzTx/>
              <a:buFontTx/>
              <a:buNone/>
              <a:tabLst/>
              <a:defRPr/>
            </a:pPr>
            <a:r>
              <a:rPr kumimoji="0" lang="pt-BR" sz="2800" b="0" i="0" u="none" strike="noStrike" kern="1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 điệp mà vở kịch muốn gửi đến người đọc là: </a:t>
            </a:r>
            <a:r>
              <a:rPr kumimoji="0" lang="vi-VN" sz="2800" b="1" i="1" u="none" strike="noStrike" kern="1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Phải biết đối mặt với chính mình, trân trọng bản thân hơn. </a:t>
            </a:r>
            <a:endParaRPr kumimoji="0" lang="en-US" sz="2800" b="1" i="1" u="none" strike="noStrike" kern="1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6695" marR="0" lvl="0" indent="-226695" algn="just" defTabSz="914400" rtl="0" eaLnBrk="1" fontAlgn="auto" latinLnBrk="0" hangingPunct="1">
              <a:lnSpc>
                <a:spcPct val="115000"/>
              </a:lnSpc>
              <a:spcBef>
                <a:spcPts val="0"/>
              </a:spcBef>
              <a:spcAft>
                <a:spcPts val="0"/>
              </a:spcAft>
              <a:buClrTx/>
              <a:buSzTx/>
              <a:buFontTx/>
              <a:buNone/>
              <a:tabLst/>
              <a:defRPr/>
            </a:pPr>
            <a:r>
              <a:rPr kumimoji="0" lang="vi-VN" sz="2800" b="1" i="1" u="none" strike="noStrike" kern="1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Thông điệp này có ý nghĩa quan trọng trong cuộc sống ngày nay</a:t>
            </a:r>
            <a:r>
              <a:rPr kumimoji="0" lang="vi-VN" sz="2800" b="0" i="0" u="none" strike="noStrike" kern="1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 Chúng ta là những con người rất riêng với những tư chất và tham vọng không giống nhau. Thế mạn</a:t>
            </a:r>
            <a:r>
              <a:rPr kumimoji="0" lang="en-US" sz="2800" b="0" i="0" u="none" strike="noStrike" kern="1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h</a:t>
            </a:r>
            <a:r>
              <a:rPr kumimoji="0" lang="vi-VN" sz="2800" b="0" i="0" u="none" strike="noStrike" kern="100" cap="none" spc="0" normalizeH="0" baseline="0" noProof="0" dirty="0">
                <a:ln>
                  <a:noFill/>
                </a:ln>
                <a:solidFill>
                  <a:srgbClr val="333333"/>
                </a:solidFill>
                <a:effectLst/>
                <a:uLnTx/>
                <a:uFillTx/>
                <a:latin typeface="Times New Roman" panose="02020603050405020304" pitchFamily="18" charset="0"/>
                <a:ea typeface="Calibri" panose="020F0502020204030204" pitchFamily="34" charset="0"/>
                <a:cs typeface="Times New Roman" panose="02020603050405020304" pitchFamily="18" charset="0"/>
              </a:rPr>
              <a:t> của người này không hẳn là thế mạnh của người khác, tham vọng của người này không phải là tham vọng của người khác. Trong từng quy trình tiến độ của cuộc sống, chúng ta hãy luôn luôn là chính mình. Điều đó sẽ giúp chúng ta hài lòng hơn về bản thân và về cuộc sống xung quanh.</a:t>
            </a:r>
            <a:endParaRPr kumimoji="0" lang="en-US" sz="2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678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7B2E38-7505-F3F2-49D7-B8C2471F332F}"/>
              </a:ext>
            </a:extLst>
          </p:cNvPr>
          <p:cNvSpPr txBox="1"/>
          <p:nvPr/>
        </p:nvSpPr>
        <p:spPr>
          <a:xfrm>
            <a:off x="471376" y="553404"/>
            <a:ext cx="11249247" cy="6478184"/>
          </a:xfrm>
          <a:prstGeom prst="rect">
            <a:avLst/>
          </a:prstGeom>
          <a:noFill/>
        </p:spPr>
        <p:txBody>
          <a:bodyPr wrap="square">
            <a:spAutoFit/>
          </a:bodyPr>
          <a:lstStyle/>
          <a:p>
            <a:pPr algn="just">
              <a:lnSpc>
                <a:spcPct val="150000"/>
              </a:lnSpc>
            </a:pPr>
            <a:r>
              <a:rPr lang="vi-VN" sz="2800" b="1" dirty="0">
                <a:latin typeface="+mj-lt"/>
              </a:rPr>
              <a:t> Câu 1.</a:t>
            </a:r>
            <a:r>
              <a:rPr lang="en-US" sz="2800" b="1" dirty="0">
                <a:latin typeface="+mj-lt"/>
              </a:rPr>
              <a:t> </a:t>
            </a:r>
            <a:r>
              <a:rPr lang="vi-VN" sz="2800" b="1" dirty="0">
                <a:latin typeface="+mj-lt"/>
              </a:rPr>
              <a:t>Sắp xếp các sự kiện sau theo trật tự thời gian của cốt truyện:</a:t>
            </a:r>
          </a:p>
          <a:p>
            <a:pPr algn="just">
              <a:lnSpc>
                <a:spcPct val="150000"/>
              </a:lnSpc>
            </a:pPr>
            <a:r>
              <a:rPr lang="vi-VN" sz="2800" dirty="0">
                <a:latin typeface="+mj-lt"/>
              </a:rPr>
              <a:t>(1) Mị Nương nghe tiếng hát của Trương Chi và muốn gặp chàng </a:t>
            </a:r>
          </a:p>
          <a:p>
            <a:pPr algn="just">
              <a:lnSpc>
                <a:spcPct val="150000"/>
              </a:lnSpc>
            </a:pPr>
            <a:r>
              <a:rPr lang="vi-VN" sz="2800" dirty="0">
                <a:latin typeface="+mj-lt"/>
              </a:rPr>
              <a:t>(2) Mị Nương rót nước vào chén, bóng thuyền của Trương Chi hiện lên </a:t>
            </a:r>
          </a:p>
          <a:p>
            <a:pPr algn="just">
              <a:lnSpc>
                <a:spcPct val="150000"/>
              </a:lnSpc>
            </a:pPr>
            <a:r>
              <a:rPr lang="vi-VN" sz="2800" dirty="0">
                <a:latin typeface="+mj-lt"/>
              </a:rPr>
              <a:t>(3) Trương Chi tự vẫn và được chôn dưới gốc cây bạch đàn</a:t>
            </a:r>
          </a:p>
          <a:p>
            <a:pPr algn="just">
              <a:lnSpc>
                <a:spcPct val="150000"/>
              </a:lnSpc>
            </a:pPr>
            <a:r>
              <a:rPr lang="vi-VN" sz="2800" dirty="0">
                <a:latin typeface="+mj-lt"/>
              </a:rPr>
              <a:t>(4) Mị Nương gặp Trương Chi và thấy dung nhan của chàng</a:t>
            </a:r>
          </a:p>
          <a:p>
            <a:pPr algn="just">
              <a:lnSpc>
                <a:spcPct val="150000"/>
              </a:lnSpc>
            </a:pPr>
            <a:r>
              <a:rPr lang="vi-VN" sz="2800" dirty="0">
                <a:latin typeface="+mj-lt"/>
              </a:rPr>
              <a:t>A. (1)-(2)-(3)-(4)</a:t>
            </a:r>
          </a:p>
          <a:p>
            <a:pPr algn="just">
              <a:lnSpc>
                <a:spcPct val="150000"/>
              </a:lnSpc>
            </a:pPr>
            <a:r>
              <a:rPr lang="vi-VN" sz="2800" dirty="0">
                <a:latin typeface="+mj-lt"/>
              </a:rPr>
              <a:t>B. (1)-(2)-(4)-(3) </a:t>
            </a:r>
          </a:p>
          <a:p>
            <a:pPr algn="just">
              <a:lnSpc>
                <a:spcPct val="150000"/>
              </a:lnSpc>
            </a:pPr>
            <a:r>
              <a:rPr lang="vi-VN" sz="2800" dirty="0">
                <a:latin typeface="+mj-lt"/>
              </a:rPr>
              <a:t>C. (1)-(3)-(2)-(4)</a:t>
            </a:r>
          </a:p>
          <a:p>
            <a:pPr algn="just">
              <a:lnSpc>
                <a:spcPct val="150000"/>
              </a:lnSpc>
            </a:pPr>
            <a:r>
              <a:rPr lang="vi-VN" sz="2800" dirty="0">
                <a:latin typeface="+mj-lt"/>
              </a:rPr>
              <a:t>D. (1)-(4)-(3)-(2)</a:t>
            </a:r>
          </a:p>
          <a:p>
            <a:pPr algn="just">
              <a:lnSpc>
                <a:spcPct val="150000"/>
              </a:lnSpc>
            </a:pPr>
            <a:endParaRPr lang="vi-VN" sz="2800" dirty="0">
              <a:latin typeface="+mj-lt"/>
            </a:endParaRPr>
          </a:p>
        </p:txBody>
      </p:sp>
      <p:sp>
        <p:nvSpPr>
          <p:cNvPr id="7" name="Oval 6">
            <a:extLst>
              <a:ext uri="{FF2B5EF4-FFF2-40B4-BE49-F238E27FC236}">
                <a16:creationId xmlns:a16="http://schemas.microsoft.com/office/drawing/2014/main" id="{82212A3E-5079-6AE3-D25E-A7BB1F15EB1A}"/>
              </a:ext>
            </a:extLst>
          </p:cNvPr>
          <p:cNvSpPr/>
          <p:nvPr/>
        </p:nvSpPr>
        <p:spPr>
          <a:xfrm>
            <a:off x="269319" y="5723946"/>
            <a:ext cx="745435" cy="72555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pic>
        <p:nvPicPr>
          <p:cNvPr id="6" name="Picture 5">
            <a:extLst>
              <a:ext uri="{FF2B5EF4-FFF2-40B4-BE49-F238E27FC236}">
                <a16:creationId xmlns:a16="http://schemas.microsoft.com/office/drawing/2014/main" id="{D53FAF1E-0561-84E5-095B-7A1EF9D06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5758" y="3569472"/>
            <a:ext cx="3149794" cy="3149794"/>
          </a:xfrm>
          <a:prstGeom prst="rect">
            <a:avLst/>
          </a:prstGeom>
        </p:spPr>
      </p:pic>
    </p:spTree>
    <p:extLst>
      <p:ext uri="{BB962C8B-B14F-4D97-AF65-F5344CB8AC3E}">
        <p14:creationId xmlns:p14="http://schemas.microsoft.com/office/powerpoint/2010/main" val="46925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DBA956A6-F391-3061-344B-9FF7A9D45E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9786"/>
          </a:xfrm>
          <a:prstGeom prst="rect">
            <a:avLst/>
          </a:prstGeom>
        </p:spPr>
      </p:pic>
      <p:sp>
        <p:nvSpPr>
          <p:cNvPr id="4" name="Oval 3">
            <a:extLst>
              <a:ext uri="{FF2B5EF4-FFF2-40B4-BE49-F238E27FC236}">
                <a16:creationId xmlns:a16="http://schemas.microsoft.com/office/drawing/2014/main" id="{18B94A16-7049-9BD7-04A0-D538808E3D40}"/>
              </a:ext>
            </a:extLst>
          </p:cNvPr>
          <p:cNvSpPr/>
          <p:nvPr/>
        </p:nvSpPr>
        <p:spPr>
          <a:xfrm>
            <a:off x="466022" y="4634675"/>
            <a:ext cx="745435" cy="72555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3" name="TextBox 2">
            <a:extLst>
              <a:ext uri="{FF2B5EF4-FFF2-40B4-BE49-F238E27FC236}">
                <a16:creationId xmlns:a16="http://schemas.microsoft.com/office/drawing/2014/main" id="{B934089D-2F81-5B4B-A2D1-34FC652AB233}"/>
              </a:ext>
            </a:extLst>
          </p:cNvPr>
          <p:cNvSpPr txBox="1"/>
          <p:nvPr/>
        </p:nvSpPr>
        <p:spPr>
          <a:xfrm>
            <a:off x="466022" y="369971"/>
            <a:ext cx="9090617" cy="4990790"/>
          </a:xfrm>
          <a:prstGeom prst="rect">
            <a:avLst/>
          </a:prstGeom>
          <a:noFill/>
        </p:spPr>
        <p:txBody>
          <a:bodyPr wrap="square">
            <a:spAutoFit/>
          </a:bodyPr>
          <a:lstStyle/>
          <a:p>
            <a:pPr marL="226695" indent="-226695" algn="just">
              <a:lnSpc>
                <a:spcPct val="115000"/>
              </a:lnSpc>
            </a:pPr>
            <a:r>
              <a:rPr lang="en-US" sz="40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0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pt-BR" sz="4000" b="1" kern="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4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6695" indent="-226695">
              <a:lnSpc>
                <a:spcPct val="115000"/>
              </a:lnSpc>
            </a:pPr>
            <a:r>
              <a:rPr lang="pt-BR" sz="4000" kern="0" dirty="0">
                <a:effectLst/>
                <a:latin typeface="Times New Roman" panose="02020603050405020304" pitchFamily="18" charset="0"/>
                <a:ea typeface="Times New Roman" panose="02020603050405020304" pitchFamily="18" charset="0"/>
                <a:cs typeface="Times New Roman" panose="02020603050405020304" pitchFamily="18" charset="0"/>
              </a:rPr>
              <a:t>	Phương án nào dưới đây nêu đúng địa điểm Mị Nương và Trương Chi gặp gỡ?</a:t>
            </a: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6695" indent="-226695" algn="just">
              <a:lnSpc>
                <a:spcPct val="115000"/>
              </a:lnSpc>
            </a:pPr>
            <a:r>
              <a:rPr lang="pt-BR" sz="4000" kern="0" dirty="0">
                <a:effectLst/>
                <a:latin typeface="Times New Roman" panose="02020603050405020304" pitchFamily="18" charset="0"/>
                <a:ea typeface="Times New Roman" panose="02020603050405020304" pitchFamily="18" charset="0"/>
                <a:cs typeface="Times New Roman" panose="02020603050405020304" pitchFamily="18" charset="0"/>
              </a:rPr>
              <a:t>	A. Vườn nhà Mị Nương</a:t>
            </a: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6695" indent="-226695" algn="just">
              <a:lnSpc>
                <a:spcPct val="115000"/>
              </a:lnSpc>
            </a:pPr>
            <a:r>
              <a:rPr lang="pt-BR" sz="4000" kern="0" dirty="0">
                <a:effectLst/>
                <a:latin typeface="Times New Roman" panose="02020603050405020304" pitchFamily="18" charset="0"/>
                <a:ea typeface="Times New Roman" panose="02020603050405020304" pitchFamily="18" charset="0"/>
                <a:cs typeface="Times New Roman" panose="02020603050405020304" pitchFamily="18" charset="0"/>
              </a:rPr>
              <a:t>	B. Bến sông</a:t>
            </a: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6695" indent="-226695" algn="just">
              <a:lnSpc>
                <a:spcPct val="115000"/>
              </a:lnSpc>
            </a:pPr>
            <a:r>
              <a:rPr lang="pt-BR" sz="4000" kern="0" dirty="0">
                <a:effectLst/>
                <a:latin typeface="Times New Roman" panose="02020603050405020304" pitchFamily="18" charset="0"/>
                <a:ea typeface="Times New Roman" panose="02020603050405020304" pitchFamily="18" charset="0"/>
                <a:cs typeface="Times New Roman" panose="02020603050405020304" pitchFamily="18" charset="0"/>
              </a:rPr>
              <a:t>	C. Trên lầu của Mị Nương</a:t>
            </a: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6695" indent="-226695" algn="just">
              <a:lnSpc>
                <a:spcPct val="115000"/>
              </a:lnSpc>
            </a:pPr>
            <a:r>
              <a:rPr lang="pt-BR" sz="4000" kern="0" dirty="0">
                <a:effectLst/>
                <a:latin typeface="Times New Roman" panose="02020603050405020304" pitchFamily="18" charset="0"/>
                <a:ea typeface="Times New Roman" panose="02020603050405020304" pitchFamily="18" charset="0"/>
                <a:cs typeface="Times New Roman" panose="02020603050405020304" pitchFamily="18" charset="0"/>
              </a:rPr>
              <a:t>	D. Dưới gốc cây bạch đàn</a:t>
            </a: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Trương Chi và Mỵ Nương - Chén trà trong cổ tích Việt Nam">
            <a:extLst>
              <a:ext uri="{FF2B5EF4-FFF2-40B4-BE49-F238E27FC236}">
                <a16:creationId xmlns:a16="http://schemas.microsoft.com/office/drawing/2014/main" id="{6B277587-A408-1828-BF9A-78F749205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998" y="2865366"/>
            <a:ext cx="4410551"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55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7B948165-AD3D-CE84-E5A5-2338EA2999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9786"/>
          </a:xfrm>
          <a:prstGeom prst="rect">
            <a:avLst/>
          </a:prstGeom>
        </p:spPr>
      </p:pic>
      <p:sp>
        <p:nvSpPr>
          <p:cNvPr id="4" name="Oval 3">
            <a:extLst>
              <a:ext uri="{FF2B5EF4-FFF2-40B4-BE49-F238E27FC236}">
                <a16:creationId xmlns:a16="http://schemas.microsoft.com/office/drawing/2014/main" id="{80E30046-CAAC-AA0C-08CD-2DBE78BBAA6C}"/>
              </a:ext>
            </a:extLst>
          </p:cNvPr>
          <p:cNvSpPr/>
          <p:nvPr/>
        </p:nvSpPr>
        <p:spPr>
          <a:xfrm>
            <a:off x="402669" y="4218996"/>
            <a:ext cx="745435" cy="72555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3" name="TextBox 2">
            <a:extLst>
              <a:ext uri="{FF2B5EF4-FFF2-40B4-BE49-F238E27FC236}">
                <a16:creationId xmlns:a16="http://schemas.microsoft.com/office/drawing/2014/main" id="{3C5C3268-49C4-8AC1-B3B7-3E0FD3319DC8}"/>
              </a:ext>
            </a:extLst>
          </p:cNvPr>
          <p:cNvSpPr txBox="1"/>
          <p:nvPr/>
        </p:nvSpPr>
        <p:spPr>
          <a:xfrm>
            <a:off x="571500" y="439744"/>
            <a:ext cx="9529430" cy="4500912"/>
          </a:xfrm>
          <a:prstGeom prst="rect">
            <a:avLst/>
          </a:prstGeom>
          <a:noFill/>
        </p:spPr>
        <p:txBody>
          <a:bodyPr wrap="square">
            <a:spAutoFit/>
          </a:bodyPr>
          <a:lstStyle/>
          <a:p>
            <a:pPr marL="226695" indent="-226695" algn="just">
              <a:lnSpc>
                <a:spcPct val="115000"/>
              </a:lnSpc>
            </a:pPr>
            <a:r>
              <a:rPr lang="vi-VN" sz="36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pt-BR" sz="3600" b="1" kern="100" dirty="0">
                <a:effectLst/>
                <a:latin typeface="Times New Roman" panose="02020603050405020304" pitchFamily="18" charset="0"/>
                <a:ea typeface="Calibri" panose="020F0502020204030204" pitchFamily="34" charset="0"/>
                <a:cs typeface="Times New Roman" panose="02020603050405020304" pitchFamily="18" charset="0"/>
              </a:rPr>
              <a:t>3</a:t>
            </a:r>
            <a:r>
              <a:rPr lang="pt-BR" sz="36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6695" indent="-226695" algn="just">
              <a:lnSpc>
                <a:spcPct val="115000"/>
              </a:lnSpc>
            </a:pPr>
            <a:r>
              <a:rPr lang="pt-BR" sz="3600" kern="100" dirty="0">
                <a:effectLst/>
                <a:latin typeface="Times New Roman" panose="02020603050405020304" pitchFamily="18" charset="0"/>
                <a:ea typeface="Calibri" panose="020F0502020204030204" pitchFamily="34" charset="0"/>
                <a:cs typeface="Times New Roman" panose="02020603050405020304" pitchFamily="18" charset="0"/>
              </a:rPr>
              <a:t>Thông tin nào dưới đây không phản ánh đúng hình ảnh thực của Trương Chi trong tác phẩm?</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6695" indent="-226695" algn="just">
              <a:lnSpc>
                <a:spcPct val="115000"/>
              </a:lnSpc>
            </a:pPr>
            <a:r>
              <a:rPr lang="pt-BR" sz="3600" kern="100" dirty="0">
                <a:effectLst/>
                <a:latin typeface="Times New Roman" panose="02020603050405020304" pitchFamily="18" charset="0"/>
                <a:ea typeface="Calibri" panose="020F0502020204030204" pitchFamily="34" charset="0"/>
                <a:cs typeface="Times New Roman" panose="02020603050405020304" pitchFamily="18" charset="0"/>
              </a:rPr>
              <a:t>A. Trên người chỉ có manh áo vá, mảnh quần xơ </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6695" indent="-226695" algn="just">
              <a:lnSpc>
                <a:spcPct val="115000"/>
              </a:lnSpc>
            </a:pPr>
            <a:r>
              <a:rPr lang="pt-BR" sz="3600" kern="100" dirty="0">
                <a:effectLst/>
                <a:latin typeface="Times New Roman" panose="02020603050405020304" pitchFamily="18" charset="0"/>
                <a:ea typeface="Calibri" panose="020F0502020204030204" pitchFamily="34" charset="0"/>
                <a:cs typeface="Times New Roman" panose="02020603050405020304" pitchFamily="18" charset="0"/>
              </a:rPr>
              <a:t>B. Mặt mũi đen cháy, hai bàn tay cộm những chai </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6695" indent="-226695" algn="just">
              <a:lnSpc>
                <a:spcPct val="115000"/>
              </a:lnSpc>
            </a:pPr>
            <a:r>
              <a:rPr lang="pt-BR" sz="3600" kern="100" dirty="0">
                <a:effectLst/>
                <a:latin typeface="Times New Roman" panose="02020603050405020304" pitchFamily="18" charset="0"/>
                <a:ea typeface="Calibri" panose="020F0502020204030204" pitchFamily="34" charset="0"/>
                <a:cs typeface="Times New Roman" panose="02020603050405020304" pitchFamily="18" charset="0"/>
              </a:rPr>
              <a:t>C. Có giọng hát hay, làm người nghe xao xuyến</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26695" indent="-226695" algn="just">
              <a:lnSpc>
                <a:spcPct val="115000"/>
              </a:lnSpc>
            </a:pPr>
            <a:r>
              <a:rPr lang="pt-BR" sz="3600" kern="100" dirty="0">
                <a:effectLst/>
                <a:latin typeface="Times New Roman" panose="02020603050405020304" pitchFamily="18" charset="0"/>
                <a:ea typeface="Calibri" panose="020F0502020204030204" pitchFamily="34" charset="0"/>
                <a:cs typeface="Times New Roman" panose="02020603050405020304" pitchFamily="18" charset="0"/>
              </a:rPr>
              <a:t>D. Gương mặt sáng láng, ít được thấy ở trên đời</a:t>
            </a:r>
          </a:p>
        </p:txBody>
      </p:sp>
    </p:spTree>
    <p:extLst>
      <p:ext uri="{BB962C8B-B14F-4D97-AF65-F5344CB8AC3E}">
        <p14:creationId xmlns:p14="http://schemas.microsoft.com/office/powerpoint/2010/main" val="172208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0803F3C7-A1F0-E347-6CE3-5DE42CFD4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9786"/>
          </a:xfrm>
          <a:prstGeom prst="rect">
            <a:avLst/>
          </a:prstGeom>
        </p:spPr>
      </p:pic>
      <p:sp>
        <p:nvSpPr>
          <p:cNvPr id="4" name="Oval 3">
            <a:extLst>
              <a:ext uri="{FF2B5EF4-FFF2-40B4-BE49-F238E27FC236}">
                <a16:creationId xmlns:a16="http://schemas.microsoft.com/office/drawing/2014/main" id="{26F3F64E-FAC8-DC85-8B39-BB652E8B4ABB}"/>
              </a:ext>
            </a:extLst>
          </p:cNvPr>
          <p:cNvSpPr/>
          <p:nvPr/>
        </p:nvSpPr>
        <p:spPr>
          <a:xfrm>
            <a:off x="507444" y="2152071"/>
            <a:ext cx="745435" cy="72555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3" name="TextBox 2">
            <a:extLst>
              <a:ext uri="{FF2B5EF4-FFF2-40B4-BE49-F238E27FC236}">
                <a16:creationId xmlns:a16="http://schemas.microsoft.com/office/drawing/2014/main" id="{A4D3E6E1-C449-A9DC-069E-EE3E354583C1}"/>
              </a:ext>
            </a:extLst>
          </p:cNvPr>
          <p:cNvSpPr txBox="1"/>
          <p:nvPr/>
        </p:nvSpPr>
        <p:spPr>
          <a:xfrm>
            <a:off x="695324" y="275168"/>
            <a:ext cx="10944225" cy="3863815"/>
          </a:xfrm>
          <a:prstGeom prst="rect">
            <a:avLst/>
          </a:prstGeom>
          <a:noFill/>
        </p:spPr>
        <p:txBody>
          <a:bodyPr wrap="square">
            <a:spAutoFit/>
          </a:bodyPr>
          <a:lstStyle/>
          <a:p>
            <a:pPr algn="just">
              <a:lnSpc>
                <a:spcPct val="115000"/>
              </a:lnSpc>
            </a:pPr>
            <a:r>
              <a:rPr lang="pt-BR" sz="3600" b="1" dirty="0">
                <a:solidFill>
                  <a:srgbClr val="333333"/>
                </a:solidFill>
                <a:effectLst/>
                <a:latin typeface="Times New Roman" panose="02020603050405020304" pitchFamily="18" charset="0"/>
                <a:ea typeface="Times New Roman" panose="02020603050405020304" pitchFamily="18" charset="0"/>
              </a:rPr>
              <a:t>Câu 4</a:t>
            </a:r>
            <a:r>
              <a:rPr lang="pt-BR" sz="3600" dirty="0">
                <a:solidFill>
                  <a:srgbClr val="333333"/>
                </a:solidFill>
                <a:effectLst/>
                <a:latin typeface="Times New Roman" panose="02020603050405020304" pitchFamily="18" charset="0"/>
                <a:ea typeface="Times New Roman" panose="02020603050405020304" pitchFamily="18" charset="0"/>
              </a:rPr>
              <a:t>. Thái độ của Mị Nương khi chứng kiến diện mạo của Trương Chi là gì?</a:t>
            </a:r>
            <a:endParaRPr lang="en-US" sz="3600" dirty="0">
              <a:effectLst/>
              <a:latin typeface="Times New Roman" panose="02020603050405020304" pitchFamily="18" charset="0"/>
              <a:ea typeface="Times New Roman" panose="02020603050405020304" pitchFamily="18" charset="0"/>
            </a:endParaRPr>
          </a:p>
          <a:p>
            <a:pPr algn="just">
              <a:lnSpc>
                <a:spcPct val="115000"/>
              </a:lnSpc>
            </a:pPr>
            <a:r>
              <a:rPr lang="pt-BR" sz="3600" dirty="0">
                <a:solidFill>
                  <a:srgbClr val="333333"/>
                </a:solidFill>
                <a:effectLst/>
                <a:latin typeface="Times New Roman" panose="02020603050405020304" pitchFamily="18" charset="0"/>
                <a:ea typeface="Times New Roman" panose="02020603050405020304" pitchFamily="18" charset="0"/>
              </a:rPr>
              <a:t>A. Bình thản, điềm tĩnh</a:t>
            </a:r>
            <a:endParaRPr lang="en-US" sz="3600" dirty="0">
              <a:effectLst/>
              <a:latin typeface="Times New Roman" panose="02020603050405020304" pitchFamily="18" charset="0"/>
              <a:ea typeface="Times New Roman" panose="02020603050405020304" pitchFamily="18" charset="0"/>
            </a:endParaRPr>
          </a:p>
          <a:p>
            <a:pPr algn="just">
              <a:lnSpc>
                <a:spcPct val="115000"/>
              </a:lnSpc>
            </a:pPr>
            <a:r>
              <a:rPr lang="pt-BR" sz="3600" dirty="0">
                <a:solidFill>
                  <a:srgbClr val="333333"/>
                </a:solidFill>
                <a:effectLst/>
                <a:latin typeface="Times New Roman" panose="02020603050405020304" pitchFamily="18" charset="0"/>
                <a:ea typeface="Times New Roman" panose="02020603050405020304" pitchFamily="18" charset="0"/>
              </a:rPr>
              <a:t>B. Sững sờ, thất vọng</a:t>
            </a:r>
            <a:endParaRPr lang="en-US" sz="3600" dirty="0">
              <a:effectLst/>
              <a:latin typeface="Times New Roman" panose="02020603050405020304" pitchFamily="18" charset="0"/>
              <a:ea typeface="Times New Roman" panose="02020603050405020304" pitchFamily="18" charset="0"/>
            </a:endParaRPr>
          </a:p>
          <a:p>
            <a:pPr algn="just">
              <a:lnSpc>
                <a:spcPct val="115000"/>
              </a:lnSpc>
            </a:pPr>
            <a:r>
              <a:rPr lang="pt-BR" sz="3600" dirty="0">
                <a:solidFill>
                  <a:srgbClr val="333333"/>
                </a:solidFill>
                <a:effectLst/>
                <a:latin typeface="Times New Roman" panose="02020603050405020304" pitchFamily="18" charset="0"/>
                <a:ea typeface="Times New Roman" panose="02020603050405020304" pitchFamily="18" charset="0"/>
              </a:rPr>
              <a:t>C. Dửng dưng, lạnh nhạt</a:t>
            </a:r>
            <a:endParaRPr lang="en-US" sz="3600" dirty="0">
              <a:effectLst/>
              <a:latin typeface="Times New Roman" panose="02020603050405020304" pitchFamily="18" charset="0"/>
              <a:ea typeface="Times New Roman" panose="02020603050405020304" pitchFamily="18" charset="0"/>
            </a:endParaRPr>
          </a:p>
          <a:p>
            <a:pPr algn="just">
              <a:lnSpc>
                <a:spcPct val="115000"/>
              </a:lnSpc>
            </a:pPr>
            <a:r>
              <a:rPr lang="pt-BR" sz="3600" dirty="0">
                <a:solidFill>
                  <a:srgbClr val="333333"/>
                </a:solidFill>
                <a:effectLst/>
                <a:latin typeface="Times New Roman" panose="02020603050405020304" pitchFamily="18" charset="0"/>
                <a:ea typeface="Times New Roman" panose="02020603050405020304" pitchFamily="18" charset="0"/>
              </a:rPr>
              <a:t>D. Hờ hững, chua chát</a:t>
            </a:r>
            <a:endParaRPr lang="en-US" sz="3600" dirty="0">
              <a:effectLst/>
              <a:latin typeface="Times New Roman" panose="02020603050405020304" pitchFamily="18" charset="0"/>
              <a:ea typeface="Times New Roman" panose="02020603050405020304" pitchFamily="18" charset="0"/>
            </a:endParaRPr>
          </a:p>
        </p:txBody>
      </p:sp>
      <p:pic>
        <p:nvPicPr>
          <p:cNvPr id="2050" name="Picture 2" descr="Làm mới điển tích 'Trương Chi, Mỵ Nương' | baotintuc.vn">
            <a:extLst>
              <a:ext uri="{FF2B5EF4-FFF2-40B4-BE49-F238E27FC236}">
                <a16:creationId xmlns:a16="http://schemas.microsoft.com/office/drawing/2014/main" id="{53B63BF0-DC82-5AD2-45C2-02DC1EDD8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820" y="1238361"/>
            <a:ext cx="6242736" cy="415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516CDA9F-DA3E-0A7A-082C-6E85928036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
            <a:ext cx="12192000" cy="6859786"/>
          </a:xfrm>
          <a:prstGeom prst="rect">
            <a:avLst/>
          </a:prstGeom>
        </p:spPr>
      </p:pic>
      <p:sp>
        <p:nvSpPr>
          <p:cNvPr id="3" name="TextBox 2">
            <a:extLst>
              <a:ext uri="{FF2B5EF4-FFF2-40B4-BE49-F238E27FC236}">
                <a16:creationId xmlns:a16="http://schemas.microsoft.com/office/drawing/2014/main" id="{79A65B16-4CA9-D0FB-2CE7-31475836E402}"/>
              </a:ext>
            </a:extLst>
          </p:cNvPr>
          <p:cNvSpPr txBox="1"/>
          <p:nvPr/>
        </p:nvSpPr>
        <p:spPr>
          <a:xfrm>
            <a:off x="0" y="-1786"/>
            <a:ext cx="12058650" cy="1539139"/>
          </a:xfrm>
          <a:prstGeom prst="rect">
            <a:avLst/>
          </a:prstGeom>
          <a:noFill/>
        </p:spPr>
        <p:txBody>
          <a:bodyPr wrap="square">
            <a:spAutoFit/>
          </a:bodyPr>
          <a:lstStyle/>
          <a:p>
            <a:pPr marL="226695" indent="-226695" algn="just">
              <a:lnSpc>
                <a:spcPct val="115000"/>
              </a:lnSpc>
            </a:pPr>
            <a:r>
              <a:rPr lang="en-US" sz="28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pt-BR" sz="2800" b="1" kern="0"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pt-BR"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pt-BR" sz="2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 những ví dụ tiêu biểu cho thấy các chỉ dẫn sân khấu có vai trò quan trọng trong việc làm sáng tỏ bối cảnh, hành động, tâm trạng nhân vật, xung đột trong lời thoại của nhân vật?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2A977B7-66FB-F16B-C98E-33C7E719F454}"/>
              </a:ext>
            </a:extLst>
          </p:cNvPr>
          <p:cNvSpPr txBox="1"/>
          <p:nvPr/>
        </p:nvSpPr>
        <p:spPr>
          <a:xfrm>
            <a:off x="245213" y="1740496"/>
            <a:ext cx="11568224" cy="4512261"/>
          </a:xfrm>
          <a:prstGeom prst="rect">
            <a:avLst/>
          </a:prstGeom>
          <a:noFill/>
        </p:spPr>
        <p:txBody>
          <a:bodyPr wrap="square">
            <a:spAutoFit/>
          </a:bodyPr>
          <a:lstStyle/>
          <a:p>
            <a:pPr marL="226695" marR="0" lvl="0" indent="-226695" algn="just" defTabSz="914400" rtl="0" eaLnBrk="1" fontAlgn="auto" latinLnBrk="0" hangingPunct="1">
              <a:lnSpc>
                <a:spcPct val="115000"/>
              </a:lnSpc>
              <a:spcBef>
                <a:spcPts val="0"/>
              </a:spcBef>
              <a:spcAft>
                <a:spcPts val="0"/>
              </a:spcAft>
              <a:buClrTx/>
              <a:buSzTx/>
              <a:buFontTx/>
              <a:buNone/>
              <a:tabLst/>
              <a:defRPr/>
            </a:pPr>
            <a:r>
              <a:rPr kumimoji="0" lang="pt-BR" sz="2800" b="1"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 LỜI:</a:t>
            </a:r>
            <a:endParaRPr kumimoji="0" lang="en-US" sz="2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6695" marR="0" lvl="0" indent="-226695" algn="just" defTabSz="914400" rtl="0" eaLnBrk="1" fontAlgn="auto" latinLnBrk="0" hangingPunct="1">
              <a:lnSpc>
                <a:spcPct val="115000"/>
              </a:lnSpc>
              <a:spcBef>
                <a:spcPts val="0"/>
              </a:spcBef>
              <a:spcAft>
                <a:spcPts val="0"/>
              </a:spcAft>
              <a:buClrTx/>
              <a:buSzTx/>
              <a:buFontTx/>
              <a:buNone/>
              <a:tabLst/>
              <a:defRPr/>
            </a:pPr>
            <a:r>
              <a:rPr kumimoji="0" lang="pt-BR" sz="28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Chỉ dẫn "Ánh đè từ trên lầu xuống dưới nhà....bóng tối mờ" đã miêu tả lại bối cảnh gặp mặt giưa Trương Chi và nhân vật Mị Nương.</a:t>
            </a:r>
            <a:endParaRPr kumimoji="0" lang="en-US" sz="2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6695" marR="0" lvl="0" indent="-226695" algn="just" defTabSz="914400" rtl="0" eaLnBrk="1" fontAlgn="auto" latinLnBrk="0" hangingPunct="1">
              <a:lnSpc>
                <a:spcPct val="115000"/>
              </a:lnSpc>
              <a:spcBef>
                <a:spcPts val="0"/>
              </a:spcBef>
              <a:spcAft>
                <a:spcPts val="0"/>
              </a:spcAft>
              <a:buClrTx/>
              <a:buSzTx/>
              <a:buFontTx/>
              <a:buNone/>
              <a:tabLst/>
              <a:defRPr/>
            </a:pPr>
            <a:r>
              <a:rPr kumimoji="0" lang="pt-BR" sz="28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Chỉ dẫn cho hành động của nàng Mị Nương khi nhìn Trương Chi bỏ đi sau khi nhìn thấy nhan sắc thật của chàng (Vùng đến bên Trương Chi, muốn ôm rồi lại quay đi, bưng mặt, khóc nức nở) đã diễn tả nội tậm nhân vật Mị Nương tại thời điểm đó. Lời nói muốn ngăn cản, nhưng trong lọng lại rối ren. Và để biểu thị cho tâm lí nhân vật, chỉ dẫn đã đưa ra hành động của nhân vật là bưng mặt khóc nức nở</a:t>
            </a:r>
            <a:endParaRPr kumimoji="0" lang="en-US" sz="2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657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6F922A28-335C-F030-274D-57293AE1FB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
            <a:ext cx="12192000" cy="6859786"/>
          </a:xfrm>
          <a:prstGeom prst="rect">
            <a:avLst/>
          </a:prstGeom>
        </p:spPr>
      </p:pic>
      <p:sp>
        <p:nvSpPr>
          <p:cNvPr id="3" name="TextBox 2">
            <a:extLst>
              <a:ext uri="{FF2B5EF4-FFF2-40B4-BE49-F238E27FC236}">
                <a16:creationId xmlns:a16="http://schemas.microsoft.com/office/drawing/2014/main" id="{BD52C0A7-4C0F-0557-7F1F-A79913A27CEF}"/>
              </a:ext>
            </a:extLst>
          </p:cNvPr>
          <p:cNvSpPr txBox="1"/>
          <p:nvPr/>
        </p:nvSpPr>
        <p:spPr>
          <a:xfrm>
            <a:off x="183412" y="453491"/>
            <a:ext cx="11449050" cy="1952522"/>
          </a:xfrm>
          <a:prstGeom prst="rect">
            <a:avLst/>
          </a:prstGeom>
          <a:noFill/>
        </p:spPr>
        <p:txBody>
          <a:bodyPr wrap="square">
            <a:spAutoFit/>
          </a:bodyPr>
          <a:lstStyle/>
          <a:p>
            <a:pPr marL="226695" indent="-226695" algn="just">
              <a:lnSpc>
                <a:spcPct val="115000"/>
              </a:lnSpc>
            </a:pPr>
            <a:r>
              <a:rPr lang="en-US" sz="36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pt-BR" sz="3600" b="1" kern="0"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pt-BR" sz="3600" kern="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600"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Lời thoại của Mị Nương và bà vú về Trương Chi ở đầu văn bản kịch cho thấy hình ảnh của Trương Chi như thế nào trong cảm nhận của Mị Nương?</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0E2CAA1-19FF-D8F4-008A-99696DC9ABB8}"/>
              </a:ext>
            </a:extLst>
          </p:cNvPr>
          <p:cNvSpPr txBox="1"/>
          <p:nvPr/>
        </p:nvSpPr>
        <p:spPr>
          <a:xfrm>
            <a:off x="400050" y="2571737"/>
            <a:ext cx="11391900" cy="3226717"/>
          </a:xfrm>
          <a:prstGeom prst="rect">
            <a:avLst/>
          </a:prstGeom>
          <a:noFill/>
        </p:spPr>
        <p:txBody>
          <a:bodyPr wrap="square">
            <a:spAutoFit/>
          </a:bodyPr>
          <a:lstStyle/>
          <a:p>
            <a:pPr marL="226695" marR="0" lvl="0" indent="-226695" algn="just" defTabSz="914400" rtl="0" eaLnBrk="1" fontAlgn="auto" latinLnBrk="0" hangingPunct="1">
              <a:lnSpc>
                <a:spcPct val="115000"/>
              </a:lnSpc>
              <a:spcBef>
                <a:spcPts val="0"/>
              </a:spcBef>
              <a:spcAft>
                <a:spcPts val="0"/>
              </a:spcAft>
              <a:buClrTx/>
              <a:buSzTx/>
              <a:buFontTx/>
              <a:buNone/>
              <a:tabLst/>
              <a:defRPr/>
            </a:pPr>
            <a:r>
              <a:rPr kumimoji="0" lang="pt-BR" sz="36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 LỜI:</a:t>
            </a:r>
            <a:endParaRPr kumimoji="0" lang="en-US" sz="36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6695" marR="0" lvl="0" indent="-226695" algn="just" defTabSz="914400" rtl="0" eaLnBrk="1" fontAlgn="auto" latinLnBrk="0" hangingPunct="1">
              <a:lnSpc>
                <a:spcPct val="115000"/>
              </a:lnSpc>
              <a:spcBef>
                <a:spcPts val="0"/>
              </a:spcBef>
              <a:spcAft>
                <a:spcPts val="0"/>
              </a:spcAft>
              <a:buClrTx/>
              <a:buSzTx/>
              <a:buFontTx/>
              <a:buNone/>
              <a:tabLst/>
              <a:defRPr/>
            </a:pPr>
            <a:r>
              <a:rPr kumimoji="0" lang="vi-VN" sz="36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Trương Chi trong câu nói của Mị Nương là một người dịu dàng, có nụ cười hiền hậu, có giọng hát hay và gương mặt sáng sủa, ưa nhìn. Đối với Mị Nương, Trương Chi là một chàng trai tốt cả về nhan sắc đến nhân phẩm, tài năng.</a:t>
            </a:r>
            <a:endParaRPr kumimoji="0" lang="en-US" sz="36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118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437"/>
            <a:ext cx="12192000" cy="6859786"/>
          </a:xfrm>
          <a:prstGeom prst="rect">
            <a:avLst/>
          </a:prstGeom>
        </p:spPr>
      </p:pic>
      <p:sp>
        <p:nvSpPr>
          <p:cNvPr id="3" name="TextBox 2">
            <a:extLst>
              <a:ext uri="{FF2B5EF4-FFF2-40B4-BE49-F238E27FC236}">
                <a16:creationId xmlns:a16="http://schemas.microsoft.com/office/drawing/2014/main" id="{CB1BFA89-6076-C88A-77E0-8DDDD8D9EEA2}"/>
              </a:ext>
            </a:extLst>
          </p:cNvPr>
          <p:cNvSpPr txBox="1"/>
          <p:nvPr/>
        </p:nvSpPr>
        <p:spPr>
          <a:xfrm>
            <a:off x="74058" y="1063935"/>
            <a:ext cx="11685551" cy="5503301"/>
          </a:xfrm>
          <a:prstGeom prst="rect">
            <a:avLst/>
          </a:prstGeom>
          <a:noFill/>
        </p:spPr>
        <p:txBody>
          <a:bodyPr wrap="square">
            <a:spAutoFit/>
          </a:bodyPr>
          <a:lstStyle/>
          <a:p>
            <a:pPr marL="226695" marR="0" lvl="0" indent="-226695" algn="just" defTabSz="914400" rtl="0" eaLnBrk="1" fontAlgn="auto" latinLnBrk="0" hangingPunct="1">
              <a:lnSpc>
                <a:spcPct val="115000"/>
              </a:lnSpc>
              <a:spcBef>
                <a:spcPts val="0"/>
              </a:spcBef>
              <a:spcAft>
                <a:spcPts val="0"/>
              </a:spcAft>
              <a:buClrTx/>
              <a:buSzTx/>
              <a:buFontTx/>
              <a:buNone/>
              <a:tabLst/>
              <a:defRPr/>
            </a:pPr>
            <a:r>
              <a:rPr kumimoji="0" lang="pt-BR" sz="28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 LỜI:</a:t>
            </a:r>
            <a:endParaRPr kumimoji="0" lang="en-US" sz="2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6695" marR="0" lvl="0" indent="-226695" algn="just"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Qua chi tiết "Mị Nương: Không! Anh Trương Chi! (Vùng đến bên Trương Chi, muốn ôm rồi lại quay đi, bưng mặt, khóc nức nở) Tôi... Tôi không thể nào... tôi xin lỗi... xin lỗi...", có thể thấy, xung đột không thể hoá giải trong tâm hồn Mị Nương là</a:t>
            </a:r>
            <a:r>
              <a:rPr kumimoji="0" lang="en-US" sz="2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2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1" u="none" strike="noStrike" kern="1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việc Mị Nương yêu Trương Chi nhưng không thể nào chấp nhận nhan sắc xấu xí của chàng</a:t>
            </a:r>
            <a:r>
              <a:rPr kumimoji="0" lang="vi-VN" sz="2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Ban đầu nàng yêu thích Trương Chi rất nhiều, đòi bà vú đưa chàng đến gặp nàng. Trong cuộc trò chuyện với Trương Chi, ban đầu nàng khăng khăng muốn được bên chàng, dù phải từ bỏ cuộc sống giàu sang phú quý để theo chàng. Thế nhưng, giây phút nhìn thấy nhan sắc của chàng, Mị Nương cảm thấy sững sờ, không thể tin được, nhìn chàng bỏ đi, nàng muốn ôm nhưng cuối cùng lại quay đi, bưng mặt khóc nức nở.</a:t>
            </a:r>
            <a:endParaRPr kumimoji="0" lang="en-US" sz="2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051AFF5-3A6E-1546-19AF-50600CF1DDB1}"/>
              </a:ext>
            </a:extLst>
          </p:cNvPr>
          <p:cNvSpPr txBox="1"/>
          <p:nvPr/>
        </p:nvSpPr>
        <p:spPr>
          <a:xfrm>
            <a:off x="228599" y="66047"/>
            <a:ext cx="11963401" cy="1043619"/>
          </a:xfrm>
          <a:prstGeom prst="rect">
            <a:avLst/>
          </a:prstGeom>
          <a:noFill/>
        </p:spPr>
        <p:txBody>
          <a:bodyPr wrap="square">
            <a:spAutoFit/>
          </a:bodyPr>
          <a:lstStyle/>
          <a:p>
            <a:pPr marL="226695" indent="-226695" algn="just">
              <a:lnSpc>
                <a:spcPct val="115000"/>
              </a:lnSpc>
            </a:pPr>
            <a:r>
              <a:rPr lang="vi-VN" sz="28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pt-BR" sz="2800" b="1" kern="0" dirty="0">
                <a:effectLst/>
                <a:latin typeface="Times New Roman" panose="02020603050405020304" pitchFamily="18" charset="0"/>
                <a:ea typeface="Times New Roman" panose="02020603050405020304" pitchFamily="18" charset="0"/>
                <a:cs typeface="Times New Roman" panose="02020603050405020304" pitchFamily="18" charset="0"/>
              </a:rPr>
              <a:t>7</a:t>
            </a:r>
            <a:r>
              <a:rPr lang="pt-BR"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Xung đột không thể hoá giải trong tâm hồn Mị Nương là gì? Dựa vào đâu có thể khẳng định điều đó?</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037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77BA69C9-4151-8ED4-35F3-99694FC606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
            <a:ext cx="12192000" cy="6859786"/>
          </a:xfrm>
          <a:prstGeom prst="rect">
            <a:avLst/>
          </a:prstGeom>
        </p:spPr>
      </p:pic>
      <p:sp>
        <p:nvSpPr>
          <p:cNvPr id="3" name="TextBox 2">
            <a:extLst>
              <a:ext uri="{FF2B5EF4-FFF2-40B4-BE49-F238E27FC236}">
                <a16:creationId xmlns:a16="http://schemas.microsoft.com/office/drawing/2014/main" id="{9ABF8B7A-7691-2FF0-480F-78883DC9E82D}"/>
              </a:ext>
            </a:extLst>
          </p:cNvPr>
          <p:cNvSpPr txBox="1"/>
          <p:nvPr/>
        </p:nvSpPr>
        <p:spPr>
          <a:xfrm>
            <a:off x="504825" y="424376"/>
            <a:ext cx="11258550" cy="1745863"/>
          </a:xfrm>
          <a:prstGeom prst="rect">
            <a:avLst/>
          </a:prstGeom>
          <a:noFill/>
        </p:spPr>
        <p:txBody>
          <a:bodyPr wrap="square">
            <a:spAutoFit/>
          </a:bodyPr>
          <a:lstStyle/>
          <a:p>
            <a:pPr marL="226695" indent="-226695" algn="just">
              <a:lnSpc>
                <a:spcPct val="115000"/>
              </a:lnSpc>
            </a:pPr>
            <a:r>
              <a:rPr lang="en-US" sz="32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Câu 8</a:t>
            </a:r>
            <a:r>
              <a:rPr lang="vi-VN" sz="3200"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Em có suy nghĩ gì về câu nói của Trương Chi với Mị Nương: “Ừ, thôi anh cũng chẳng muốn em yêu anh như yêu một cái bóng mờ...”?</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D4CFE3E-5657-7949-CC7C-C590A35BF8E6}"/>
              </a:ext>
            </a:extLst>
          </p:cNvPr>
          <p:cNvSpPr txBox="1"/>
          <p:nvPr/>
        </p:nvSpPr>
        <p:spPr>
          <a:xfrm>
            <a:off x="651133" y="2318870"/>
            <a:ext cx="10889733" cy="4011098"/>
          </a:xfrm>
          <a:prstGeom prst="rect">
            <a:avLst/>
          </a:prstGeom>
          <a:noFill/>
        </p:spPr>
        <p:txBody>
          <a:bodyPr wrap="square">
            <a:spAutoFit/>
          </a:bodyPr>
          <a:lstStyle/>
          <a:p>
            <a:pPr marL="226695" marR="0" lvl="0" indent="-226695" algn="just" defTabSz="914400" rtl="0" eaLnBrk="1" fontAlgn="auto" latinLnBrk="0" hangingPunct="1">
              <a:lnSpc>
                <a:spcPct val="115000"/>
              </a:lnSpc>
              <a:spcBef>
                <a:spcPts val="0"/>
              </a:spcBef>
              <a:spcAft>
                <a:spcPts val="0"/>
              </a:spcAft>
              <a:buClrTx/>
              <a:buSzTx/>
              <a:buFontTx/>
              <a:buNone/>
              <a:tabLst/>
              <a:defRPr/>
            </a:pPr>
            <a:r>
              <a:rPr kumimoji="0" lang="pt-BR" sz="3200" b="0" i="0" u="none" strike="noStrike" kern="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 LỜI:</a:t>
            </a:r>
            <a:endParaRPr kumimoji="0" lang="en-US" sz="32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Câu nói </a:t>
            </a:r>
            <a:r>
              <a:rPr kumimoji="0" lang="vi-VN" sz="32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“Ừ, thôi anh cũng chẳng muốn em yêu anh như yêu một cái bóng mờ...” </a:t>
            </a:r>
            <a:r>
              <a:rPr kumimoji="0" lang="vi-VN" sz="3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của Trương Chi cho thấy</a:t>
            </a:r>
            <a:r>
              <a:rPr kumimoji="0" lang="en-US" sz="3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a:t>
            </a:r>
            <a:r>
              <a:rPr kumimoji="0" lang="vi-VN" sz="3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bản thân anh cũng biết mình xấu xí, thân phận thấp hèn không thể xứng với M</a:t>
            </a:r>
            <a:r>
              <a:rPr lang="en-US" sz="3200" dirty="0">
                <a:solidFill>
                  <a:srgbClr val="333333"/>
                </a:solidFill>
                <a:latin typeface="Times New Roman" panose="02020603050405020304" pitchFamily="18" charset="0"/>
                <a:ea typeface="Times New Roman" panose="02020603050405020304" pitchFamily="18" charset="0"/>
              </a:rPr>
              <a:t>ị</a:t>
            </a:r>
            <a:r>
              <a:rPr kumimoji="0" lang="vi-VN" sz="3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Nư</a:t>
            </a:r>
            <a:r>
              <a:rPr lang="en-US" sz="3200" dirty="0">
                <a:solidFill>
                  <a:srgbClr val="333333"/>
                </a:solidFill>
                <a:latin typeface="Times New Roman" panose="02020603050405020304" pitchFamily="18" charset="0"/>
                <a:ea typeface="Times New Roman" panose="02020603050405020304" pitchFamily="18" charset="0"/>
              </a:rPr>
              <a:t>ơ</a:t>
            </a:r>
            <a:r>
              <a:rPr kumimoji="0" lang="vi-VN" sz="3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ng. Chàng cũng biết M</a:t>
            </a:r>
            <a:r>
              <a:rPr lang="en-US" sz="3200" dirty="0">
                <a:solidFill>
                  <a:srgbClr val="333333"/>
                </a:solidFill>
                <a:latin typeface="Times New Roman" panose="02020603050405020304" pitchFamily="18" charset="0"/>
                <a:ea typeface="Times New Roman" panose="02020603050405020304" pitchFamily="18" charset="0"/>
              </a:rPr>
              <a:t>ị</a:t>
            </a:r>
            <a:r>
              <a:rPr kumimoji="0" lang="vi-VN" sz="32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Nương không biết nhan sắc thật của mình xấu xí thế nào. Chàng không muốn tình yêu của mình có sự lừa dối, chàng muốn Mị Nương yêu con người thật của mình.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7314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1244</Words>
  <Application>Microsoft Office PowerPoint</Application>
  <PresentationFormat>Widescreen</PresentationFormat>
  <Paragraphs>53</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等线</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Minh Linh</cp:lastModifiedBy>
  <cp:revision>26</cp:revision>
  <dcterms:created xsi:type="dcterms:W3CDTF">2023-07-16T14:15:29Z</dcterms:created>
  <dcterms:modified xsi:type="dcterms:W3CDTF">2023-08-11T16:24:32Z</dcterms:modified>
</cp:coreProperties>
</file>