
<file path=[Content_Types].xml><?xml version="1.0" encoding="utf-8"?>
<Types xmlns="http://schemas.openxmlformats.org/package/2006/content-types">
  <Default Extension="fntdata" ContentType="application/x-fontdata"/>
  <Default Extension="gif" ContentType="image/gif"/>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8" r:id="rId1"/>
  </p:sldMasterIdLst>
  <p:notesMasterIdLst>
    <p:notesMasterId r:id="rId30"/>
  </p:notesMasterIdLst>
  <p:sldIdLst>
    <p:sldId id="256" r:id="rId2"/>
    <p:sldId id="258" r:id="rId3"/>
    <p:sldId id="260" r:id="rId4"/>
    <p:sldId id="345" r:id="rId5"/>
    <p:sldId id="346" r:id="rId6"/>
    <p:sldId id="347" r:id="rId7"/>
    <p:sldId id="348" r:id="rId8"/>
    <p:sldId id="263" r:id="rId9"/>
    <p:sldId id="264" r:id="rId10"/>
    <p:sldId id="265" r:id="rId11"/>
    <p:sldId id="266" r:id="rId12"/>
    <p:sldId id="267" r:id="rId13"/>
    <p:sldId id="268" r:id="rId14"/>
    <p:sldId id="319" r:id="rId15"/>
    <p:sldId id="261" r:id="rId16"/>
    <p:sldId id="349" r:id="rId17"/>
    <p:sldId id="320" r:id="rId18"/>
    <p:sldId id="262" r:id="rId19"/>
    <p:sldId id="257" r:id="rId20"/>
    <p:sldId id="322" r:id="rId21"/>
    <p:sldId id="350" r:id="rId22"/>
    <p:sldId id="323" r:id="rId23"/>
    <p:sldId id="352" r:id="rId24"/>
    <p:sldId id="351" r:id="rId25"/>
    <p:sldId id="353" r:id="rId26"/>
    <p:sldId id="331" r:id="rId27"/>
    <p:sldId id="332" r:id="rId28"/>
    <p:sldId id="341" r:id="rId29"/>
  </p:sldIdLst>
  <p:sldSz cx="9144000" cy="5143500" type="screen16x9"/>
  <p:notesSz cx="6858000" cy="9144000"/>
  <p:embeddedFontLst>
    <p:embeddedFont>
      <p:font typeface="#9Slide03 Arima Madurai Black" panose="020B0604020202020204" charset="0"/>
      <p:bold r:id="rId31"/>
    </p:embeddedFont>
    <p:embeddedFont>
      <p:font typeface="#9Slide03 Arima Madurai Bold" panose="020B0604020202020204" charset="0"/>
      <p:bold r:id="rId32"/>
    </p:embeddedFont>
    <p:embeddedFont>
      <p:font typeface="#9Slide04 Goku" panose="020B0604020202020204" charset="0"/>
      <p:regular r:id="rId33"/>
    </p:embeddedFont>
    <p:embeddedFont>
      <p:font typeface="#9Slide04 Playfair Display SC B" panose="020B0604020202020204" charset="0"/>
      <p:bold r:id="rId34"/>
    </p:embeddedFont>
    <p:embeddedFont>
      <p:font typeface="Calibri" panose="020F0502020204030204" pitchFamily="34" charset="0"/>
      <p:regular r:id="rId35"/>
      <p:bold r:id="rId36"/>
      <p:italic r:id="rId37"/>
      <p:boldItalic r:id="rId38"/>
    </p:embeddedFont>
    <p:embeddedFont>
      <p:font typeface="Cambria" panose="02040503050406030204" pitchFamily="18" charset="0"/>
      <p:regular r:id="rId39"/>
      <p:bold r:id="rId40"/>
      <p:italic r:id="rId41"/>
      <p:boldItalic r:id="rId42"/>
    </p:embeddedFont>
    <p:embeddedFont>
      <p:font typeface="Cambria Math" panose="02040503050406030204" pitchFamily="18" charset="0"/>
      <p:regular r:id="rId43"/>
    </p:embeddedFont>
    <p:embeddedFont>
      <p:font typeface="JetBrains Mono" panose="020B0604020202020204" charset="0"/>
      <p:regular r:id="rId44"/>
      <p:bold r:id="rId45"/>
      <p:italic r:id="rId46"/>
      <p:boldItalic r:id="rId47"/>
    </p:embeddedFont>
    <p:embeddedFont>
      <p:font typeface="Roboto Condensed Light" panose="02000000000000000000" pitchFamily="2" charset="0"/>
      <p:regular r:id="rId48"/>
      <p:italic r:id="rId49"/>
    </p:embeddedFont>
    <p:embeddedFont>
      <p:font typeface="Song Myung" panose="020B0604020202020204" charset="0"/>
      <p:regular r:id="rId50"/>
    </p:embeddedFont>
    <p:embeddedFont>
      <p:font typeface="Tahoma" panose="020B0604030504040204" pitchFamily="34" charset="0"/>
      <p:regular r:id="rId51"/>
      <p:bold r:id="rId5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9AA0A6"/>
          </p15:clr>
        </p15:guide>
        <p15:guide id="2" pos="288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AC05222-1D37-442B-994F-CBB22B23E51A}" v="354" dt="2023-08-12T09:40:09.880"/>
  </p1510:revLst>
</p1510:revInfo>
</file>

<file path=ppt/tableStyles.xml><?xml version="1.0" encoding="utf-8"?>
<a:tblStyleLst xmlns:a="http://schemas.openxmlformats.org/drawingml/2006/main" def="{66219D21-AAFF-42BD-A76F-58EEE031CDA9}">
  <a:tblStyle styleId="{66219D21-AAFF-42BD-A76F-58EEE031CDA9}"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1" d="100"/>
          <a:sy n="81" d="100"/>
        </p:scale>
        <p:origin x="860" y="8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9.fntdata"/><Relationship Id="rId21" Type="http://schemas.openxmlformats.org/officeDocument/2006/relationships/slide" Target="slides/slide20.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font" Target="fonts/font17.fntdata"/><Relationship Id="rId50" Type="http://schemas.openxmlformats.org/officeDocument/2006/relationships/font" Target="fonts/font20.fntdata"/><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font" Target="fonts/font15.fntdata"/><Relationship Id="rId53" Type="http://schemas.openxmlformats.org/officeDocument/2006/relationships/presProps" Target="presProps.xml"/><Relationship Id="rId58" Type="http://schemas.microsoft.com/office/2015/10/relationships/revisionInfo" Target="revisionInfo.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font" Target="fonts/font13.fntdata"/><Relationship Id="rId48" Type="http://schemas.openxmlformats.org/officeDocument/2006/relationships/font" Target="fonts/font18.fntdata"/><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21.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font" Target="fonts/font16.fntdata"/><Relationship Id="rId20" Type="http://schemas.openxmlformats.org/officeDocument/2006/relationships/slide" Target="slides/slide19.xml"/><Relationship Id="rId41" Type="http://schemas.openxmlformats.org/officeDocument/2006/relationships/font" Target="fonts/font11.fntdata"/><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6.fntdata"/><Relationship Id="rId49" Type="http://schemas.openxmlformats.org/officeDocument/2006/relationships/font" Target="fonts/font19.fntdata"/><Relationship Id="rId57" Type="http://schemas.microsoft.com/office/2016/11/relationships/changesInfo" Target="changesInfos/changesInfo1.xml"/><Relationship Id="rId10" Type="http://schemas.openxmlformats.org/officeDocument/2006/relationships/slide" Target="slides/slide9.xml"/><Relationship Id="rId31" Type="http://schemas.openxmlformats.org/officeDocument/2006/relationships/font" Target="fonts/font1.fntdata"/><Relationship Id="rId44" Type="http://schemas.openxmlformats.org/officeDocument/2006/relationships/font" Target="fonts/font14.fntdata"/><Relationship Id="rId52" Type="http://schemas.openxmlformats.org/officeDocument/2006/relationships/font" Target="fonts/font22.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HAN THI MY DUNG" userId="51cc804f-61ea-4c76-aae4-200ae5e8543b" providerId="ADAL" clId="{EAC05222-1D37-442B-994F-CBB22B23E51A}"/>
    <pc:docChg chg="modSld">
      <pc:chgData name="THAN THI MY DUNG" userId="51cc804f-61ea-4c76-aae4-200ae5e8543b" providerId="ADAL" clId="{EAC05222-1D37-442B-994F-CBB22B23E51A}" dt="2023-08-12T09:40:09.880" v="370" actId="20577"/>
      <pc:docMkLst>
        <pc:docMk/>
      </pc:docMkLst>
      <pc:sldChg chg="addSp modSp mod modAnim">
        <pc:chgData name="THAN THI MY DUNG" userId="51cc804f-61ea-4c76-aae4-200ae5e8543b" providerId="ADAL" clId="{EAC05222-1D37-442B-994F-CBB22B23E51A}" dt="2023-08-12T01:47:10.706" v="64" actId="1076"/>
        <pc:sldMkLst>
          <pc:docMk/>
          <pc:sldMk cId="0" sldId="256"/>
        </pc:sldMkLst>
        <pc:spChg chg="add mod">
          <ac:chgData name="THAN THI MY DUNG" userId="51cc804f-61ea-4c76-aae4-200ae5e8543b" providerId="ADAL" clId="{EAC05222-1D37-442B-994F-CBB22B23E51A}" dt="2023-08-12T01:47:10.706" v="64" actId="1076"/>
          <ac:spMkLst>
            <pc:docMk/>
            <pc:sldMk cId="0" sldId="256"/>
            <ac:spMk id="2" creationId="{E21AAA65-0C66-9DB5-5D06-AFFACC6A4035}"/>
          </ac:spMkLst>
        </pc:spChg>
        <pc:spChg chg="mod">
          <ac:chgData name="THAN THI MY DUNG" userId="51cc804f-61ea-4c76-aae4-200ae5e8543b" providerId="ADAL" clId="{EAC05222-1D37-442B-994F-CBB22B23E51A}" dt="2023-08-12T01:45:05.677" v="23" actId="1076"/>
          <ac:spMkLst>
            <pc:docMk/>
            <pc:sldMk cId="0" sldId="256"/>
            <ac:spMk id="6" creationId="{B5610E99-7E54-4870-9CBC-FA3825010A39}"/>
          </ac:spMkLst>
        </pc:spChg>
        <pc:spChg chg="mod">
          <ac:chgData name="THAN THI MY DUNG" userId="51cc804f-61ea-4c76-aae4-200ae5e8543b" providerId="ADAL" clId="{EAC05222-1D37-442B-994F-CBB22B23E51A}" dt="2023-08-12T01:45:34.804" v="28" actId="1076"/>
          <ac:spMkLst>
            <pc:docMk/>
            <pc:sldMk cId="0" sldId="256"/>
            <ac:spMk id="49" creationId="{A0D2D3D8-1CC9-4996-BCFC-5E7D229AB524}"/>
          </ac:spMkLst>
        </pc:spChg>
        <pc:grpChg chg="mod">
          <ac:chgData name="THAN THI MY DUNG" userId="51cc804f-61ea-4c76-aae4-200ae5e8543b" providerId="ADAL" clId="{EAC05222-1D37-442B-994F-CBB22B23E51A}" dt="2023-08-12T01:45:46.332" v="31" actId="1076"/>
          <ac:grpSpMkLst>
            <pc:docMk/>
            <pc:sldMk cId="0" sldId="256"/>
            <ac:grpSpMk id="507" creationId="{00000000-0000-0000-0000-000000000000}"/>
          </ac:grpSpMkLst>
        </pc:grpChg>
      </pc:sldChg>
      <pc:sldChg chg="modSp">
        <pc:chgData name="THAN THI MY DUNG" userId="51cc804f-61ea-4c76-aae4-200ae5e8543b" providerId="ADAL" clId="{EAC05222-1D37-442B-994F-CBB22B23E51A}" dt="2023-08-12T09:40:09.880" v="370" actId="20577"/>
        <pc:sldMkLst>
          <pc:docMk/>
          <pc:sldMk cId="3160129214" sldId="263"/>
        </pc:sldMkLst>
        <pc:spChg chg="mod">
          <ac:chgData name="THAN THI MY DUNG" userId="51cc804f-61ea-4c76-aae4-200ae5e8543b" providerId="ADAL" clId="{EAC05222-1D37-442B-994F-CBB22B23E51A}" dt="2023-08-12T09:39:56.218" v="320" actId="20577"/>
          <ac:spMkLst>
            <pc:docMk/>
            <pc:sldMk cId="3160129214" sldId="263"/>
            <ac:spMk id="13" creationId="{C0EB932B-780D-1686-47B3-AC210DB2ADE7}"/>
          </ac:spMkLst>
        </pc:spChg>
        <pc:spChg chg="mod">
          <ac:chgData name="THAN THI MY DUNG" userId="51cc804f-61ea-4c76-aae4-200ae5e8543b" providerId="ADAL" clId="{EAC05222-1D37-442B-994F-CBB22B23E51A}" dt="2023-08-12T09:40:03.163" v="345" actId="20577"/>
          <ac:spMkLst>
            <pc:docMk/>
            <pc:sldMk cId="3160129214" sldId="263"/>
            <ac:spMk id="14" creationId="{9A1F7BDA-4555-2759-548E-054447953852}"/>
          </ac:spMkLst>
        </pc:spChg>
        <pc:spChg chg="mod">
          <ac:chgData name="THAN THI MY DUNG" userId="51cc804f-61ea-4c76-aae4-200ae5e8543b" providerId="ADAL" clId="{EAC05222-1D37-442B-994F-CBB22B23E51A}" dt="2023-08-12T09:40:09.880" v="370" actId="20577"/>
          <ac:spMkLst>
            <pc:docMk/>
            <pc:sldMk cId="3160129214" sldId="263"/>
            <ac:spMk id="15" creationId="{302693AE-485C-30A0-A6EF-D3BF708AEE9F}"/>
          </ac:spMkLst>
        </pc:spChg>
      </pc:sldChg>
      <pc:sldChg chg="modSp">
        <pc:chgData name="THAN THI MY DUNG" userId="51cc804f-61ea-4c76-aae4-200ae5e8543b" providerId="ADAL" clId="{EAC05222-1D37-442B-994F-CBB22B23E51A}" dt="2023-08-12T01:41:34.934" v="16" actId="20577"/>
        <pc:sldMkLst>
          <pc:docMk/>
          <pc:sldMk cId="3884353873" sldId="267"/>
        </pc:sldMkLst>
        <pc:spChg chg="mod">
          <ac:chgData name="THAN THI MY DUNG" userId="51cc804f-61ea-4c76-aae4-200ae5e8543b" providerId="ADAL" clId="{EAC05222-1D37-442B-994F-CBB22B23E51A}" dt="2023-08-12T01:41:34.934" v="16" actId="20577"/>
          <ac:spMkLst>
            <pc:docMk/>
            <pc:sldMk cId="3884353873" sldId="267"/>
            <ac:spMk id="13" creationId="{876094FB-734E-559C-9800-1A2F2F2B5FC6}"/>
          </ac:spMkLst>
        </pc:spChg>
      </pc:sldChg>
      <pc:sldChg chg="modSp">
        <pc:chgData name="THAN THI MY DUNG" userId="51cc804f-61ea-4c76-aae4-200ae5e8543b" providerId="ADAL" clId="{EAC05222-1D37-442B-994F-CBB22B23E51A}" dt="2023-08-12T09:33:41.446" v="211" actId="20577"/>
        <pc:sldMkLst>
          <pc:docMk/>
          <pc:sldMk cId="27974037" sldId="268"/>
        </pc:sldMkLst>
        <pc:spChg chg="mod">
          <ac:chgData name="THAN THI MY DUNG" userId="51cc804f-61ea-4c76-aae4-200ae5e8543b" providerId="ADAL" clId="{EAC05222-1D37-442B-994F-CBB22B23E51A}" dt="2023-08-12T09:33:31.846" v="206" actId="20577"/>
          <ac:spMkLst>
            <pc:docMk/>
            <pc:sldMk cId="27974037" sldId="268"/>
            <ac:spMk id="10" creationId="{7B0FC366-E4C5-B752-EDE0-8ADD8FAE8ADC}"/>
          </ac:spMkLst>
        </pc:spChg>
        <pc:spChg chg="mod">
          <ac:chgData name="THAN THI MY DUNG" userId="51cc804f-61ea-4c76-aae4-200ae5e8543b" providerId="ADAL" clId="{EAC05222-1D37-442B-994F-CBB22B23E51A}" dt="2023-08-12T09:33:38.514" v="210" actId="20577"/>
          <ac:spMkLst>
            <pc:docMk/>
            <pc:sldMk cId="27974037" sldId="268"/>
            <ac:spMk id="13" creationId="{45105D4A-05E7-118E-6D83-9BE0B28D727D}"/>
          </ac:spMkLst>
        </pc:spChg>
        <pc:spChg chg="mod">
          <ac:chgData name="THAN THI MY DUNG" userId="51cc804f-61ea-4c76-aae4-200ae5e8543b" providerId="ADAL" clId="{EAC05222-1D37-442B-994F-CBB22B23E51A}" dt="2023-08-12T09:33:41.446" v="211" actId="20577"/>
          <ac:spMkLst>
            <pc:docMk/>
            <pc:sldMk cId="27974037" sldId="268"/>
            <ac:spMk id="14" creationId="{CFBCFE31-551E-F1A9-A850-1F38DFD56B50}"/>
          </ac:spMkLst>
        </pc:spChg>
        <pc:spChg chg="mod">
          <ac:chgData name="THAN THI MY DUNG" userId="51cc804f-61ea-4c76-aae4-200ae5e8543b" providerId="ADAL" clId="{EAC05222-1D37-442B-994F-CBB22B23E51A}" dt="2023-08-12T09:33:35.577" v="209" actId="20577"/>
          <ac:spMkLst>
            <pc:docMk/>
            <pc:sldMk cId="27974037" sldId="268"/>
            <ac:spMk id="15" creationId="{1220F289-CA35-ECC6-70D2-FB3D704D9254}"/>
          </ac:spMkLst>
        </pc:spChg>
      </pc:sldChg>
      <pc:sldChg chg="modSp mod">
        <pc:chgData name="THAN THI MY DUNG" userId="51cc804f-61ea-4c76-aae4-200ae5e8543b" providerId="ADAL" clId="{EAC05222-1D37-442B-994F-CBB22B23E51A}" dt="2023-08-12T09:35:11.338" v="224" actId="20577"/>
        <pc:sldMkLst>
          <pc:docMk/>
          <pc:sldMk cId="3948608564" sldId="348"/>
        </pc:sldMkLst>
        <pc:spChg chg="mod">
          <ac:chgData name="THAN THI MY DUNG" userId="51cc804f-61ea-4c76-aae4-200ae5e8543b" providerId="ADAL" clId="{EAC05222-1D37-442B-994F-CBB22B23E51A}" dt="2023-08-12T09:35:11.338" v="224" actId="20577"/>
          <ac:spMkLst>
            <pc:docMk/>
            <pc:sldMk cId="3948608564" sldId="348"/>
            <ac:spMk id="9" creationId="{869B7B27-02AC-AAD3-6EFA-364B76C644C6}"/>
          </ac:spMkLst>
        </pc:spChg>
        <pc:spChg chg="mod">
          <ac:chgData name="THAN THI MY DUNG" userId="51cc804f-61ea-4c76-aae4-200ae5e8543b" providerId="ADAL" clId="{EAC05222-1D37-442B-994F-CBB22B23E51A}" dt="2023-08-12T09:32:50.655" v="204" actId="14100"/>
          <ac:spMkLst>
            <pc:docMk/>
            <pc:sldMk cId="3948608564" sldId="348"/>
            <ac:spMk id="10" creationId="{EC2EA06E-D932-26DE-5C84-C76CE8FC215D}"/>
          </ac:spMkLst>
        </pc:spChg>
        <pc:spChg chg="mod">
          <ac:chgData name="THAN THI MY DUNG" userId="51cc804f-61ea-4c76-aae4-200ae5e8543b" providerId="ADAL" clId="{EAC05222-1D37-442B-994F-CBB22B23E51A}" dt="2023-08-12T01:41:17.095" v="11" actId="20577"/>
          <ac:spMkLst>
            <pc:docMk/>
            <pc:sldMk cId="3948608564" sldId="348"/>
            <ac:spMk id="13" creationId="{1FB9C0A4-7AA1-A0DE-56D7-A2A9B6FE2C96}"/>
          </ac:spMkLst>
        </pc:spChg>
        <pc:spChg chg="mod">
          <ac:chgData name="THAN THI MY DUNG" userId="51cc804f-61ea-4c76-aae4-200ae5e8543b" providerId="ADAL" clId="{EAC05222-1D37-442B-994F-CBB22B23E51A}" dt="2023-08-12T09:32:54.935" v="205" actId="14100"/>
          <ac:spMkLst>
            <pc:docMk/>
            <pc:sldMk cId="3948608564" sldId="348"/>
            <ac:spMk id="14" creationId="{492326F5-82A7-9F31-2A83-0267EFD33105}"/>
          </ac:spMkLst>
        </pc:spChg>
      </pc:sldChg>
    </pc:docChg>
  </pc:docChgLst>
  <pc:docChgLst>
    <pc:chgData name="THAN THI MY DUNG" userId="51cc804f-61ea-4c76-aae4-200ae5e8543b" providerId="ADAL" clId="{AED20D21-7E7A-4FB3-9461-985B2B0BD05E}"/>
    <pc:docChg chg="undo custSel addSld delSld modSld sldOrd">
      <pc:chgData name="THAN THI MY DUNG" userId="51cc804f-61ea-4c76-aae4-200ae5e8543b" providerId="ADAL" clId="{AED20D21-7E7A-4FB3-9461-985B2B0BD05E}" dt="2023-08-09T15:26:30.747" v="773"/>
      <pc:docMkLst>
        <pc:docMk/>
      </pc:docMkLst>
      <pc:sldChg chg="modSp mod ord">
        <pc:chgData name="THAN THI MY DUNG" userId="51cc804f-61ea-4c76-aae4-200ae5e8543b" providerId="ADAL" clId="{AED20D21-7E7A-4FB3-9461-985B2B0BD05E}" dt="2023-08-08T15:20:18.121" v="79"/>
        <pc:sldMkLst>
          <pc:docMk/>
          <pc:sldMk cId="0" sldId="256"/>
        </pc:sldMkLst>
        <pc:spChg chg="mod">
          <ac:chgData name="THAN THI MY DUNG" userId="51cc804f-61ea-4c76-aae4-200ae5e8543b" providerId="ADAL" clId="{AED20D21-7E7A-4FB3-9461-985B2B0BD05E}" dt="2023-08-08T15:17:26.601" v="5" actId="20577"/>
          <ac:spMkLst>
            <pc:docMk/>
            <pc:sldMk cId="0" sldId="256"/>
            <ac:spMk id="8" creationId="{8E18C828-36AC-4C0E-A77F-E9698E708F26}"/>
          </ac:spMkLst>
        </pc:spChg>
        <pc:spChg chg="mod">
          <ac:chgData name="THAN THI MY DUNG" userId="51cc804f-61ea-4c76-aae4-200ae5e8543b" providerId="ADAL" clId="{AED20D21-7E7A-4FB3-9461-985B2B0BD05E}" dt="2023-08-08T15:18:09.033" v="61" actId="20577"/>
          <ac:spMkLst>
            <pc:docMk/>
            <pc:sldMk cId="0" sldId="256"/>
            <ac:spMk id="49" creationId="{A0D2D3D8-1CC9-4996-BCFC-5E7D229AB524}"/>
          </ac:spMkLst>
        </pc:spChg>
      </pc:sldChg>
      <pc:sldChg chg="modSp add del mod">
        <pc:chgData name="THAN THI MY DUNG" userId="51cc804f-61ea-4c76-aae4-200ae5e8543b" providerId="ADAL" clId="{AED20D21-7E7A-4FB3-9461-985B2B0BD05E}" dt="2023-08-08T15:47:14.097" v="510" actId="1076"/>
        <pc:sldMkLst>
          <pc:docMk/>
          <pc:sldMk cId="0" sldId="257"/>
        </pc:sldMkLst>
        <pc:spChg chg="mod">
          <ac:chgData name="THAN THI MY DUNG" userId="51cc804f-61ea-4c76-aae4-200ae5e8543b" providerId="ADAL" clId="{AED20D21-7E7A-4FB3-9461-985B2B0BD05E}" dt="2023-08-08T15:45:37.788" v="371" actId="403"/>
          <ac:spMkLst>
            <pc:docMk/>
            <pc:sldMk cId="0" sldId="257"/>
            <ac:spMk id="8" creationId="{0746F631-0EC0-4F21-A6C6-3CBAB5A0478C}"/>
          </ac:spMkLst>
        </pc:spChg>
        <pc:spChg chg="mod">
          <ac:chgData name="THAN THI MY DUNG" userId="51cc804f-61ea-4c76-aae4-200ae5e8543b" providerId="ADAL" clId="{AED20D21-7E7A-4FB3-9461-985B2B0BD05E}" dt="2023-08-08T15:46:36.367" v="497" actId="255"/>
          <ac:spMkLst>
            <pc:docMk/>
            <pc:sldMk cId="0" sldId="257"/>
            <ac:spMk id="47" creationId="{59C1BBDB-D2DC-4A85-9CEB-78696B2B2F89}"/>
          </ac:spMkLst>
        </pc:spChg>
        <pc:spChg chg="mod">
          <ac:chgData name="THAN THI MY DUNG" userId="51cc804f-61ea-4c76-aae4-200ae5e8543b" providerId="ADAL" clId="{AED20D21-7E7A-4FB3-9461-985B2B0BD05E}" dt="2023-08-08T15:47:06.687" v="508" actId="1076"/>
          <ac:spMkLst>
            <pc:docMk/>
            <pc:sldMk cId="0" sldId="257"/>
            <ac:spMk id="49" creationId="{45FAAA2E-00EA-4DF2-9B6C-8E3C602DB25E}"/>
          </ac:spMkLst>
        </pc:spChg>
        <pc:spChg chg="mod">
          <ac:chgData name="THAN THI MY DUNG" userId="51cc804f-61ea-4c76-aae4-200ae5e8543b" providerId="ADAL" clId="{AED20D21-7E7A-4FB3-9461-985B2B0BD05E}" dt="2023-08-08T15:47:03.145" v="507" actId="1076"/>
          <ac:spMkLst>
            <pc:docMk/>
            <pc:sldMk cId="0" sldId="257"/>
            <ac:spMk id="64" creationId="{F355861F-EDBD-4901-9CB6-1CD1D3F86717}"/>
          </ac:spMkLst>
        </pc:spChg>
        <pc:spChg chg="mod">
          <ac:chgData name="THAN THI MY DUNG" userId="51cc804f-61ea-4c76-aae4-200ae5e8543b" providerId="ADAL" clId="{AED20D21-7E7A-4FB3-9461-985B2B0BD05E}" dt="2023-08-08T15:46:54.062" v="504" actId="1076"/>
          <ac:spMkLst>
            <pc:docMk/>
            <pc:sldMk cId="0" sldId="257"/>
            <ac:spMk id="66" creationId="{63612C64-4407-44B9-9FCE-8A4CFF34EE8D}"/>
          </ac:spMkLst>
        </pc:spChg>
        <pc:spChg chg="mod">
          <ac:chgData name="THAN THI MY DUNG" userId="51cc804f-61ea-4c76-aae4-200ae5e8543b" providerId="ADAL" clId="{AED20D21-7E7A-4FB3-9461-985B2B0BD05E}" dt="2023-08-08T15:47:14.097" v="510" actId="1076"/>
          <ac:spMkLst>
            <pc:docMk/>
            <pc:sldMk cId="0" sldId="257"/>
            <ac:spMk id="81" creationId="{F097CD66-59E3-4927-BA28-1D5F7536F52F}"/>
          </ac:spMkLst>
        </pc:spChg>
        <pc:grpChg chg="mod">
          <ac:chgData name="THAN THI MY DUNG" userId="51cc804f-61ea-4c76-aae4-200ae5e8543b" providerId="ADAL" clId="{AED20D21-7E7A-4FB3-9461-985B2B0BD05E}" dt="2023-08-08T15:46:55.359" v="505" actId="1076"/>
          <ac:grpSpMkLst>
            <pc:docMk/>
            <pc:sldMk cId="0" sldId="257"/>
            <ac:grpSpMk id="50" creationId="{CC7D8E10-59C1-4ADF-9E64-694CEBC635FC}"/>
          </ac:grpSpMkLst>
        </pc:grpChg>
        <pc:grpChg chg="mod">
          <ac:chgData name="THAN THI MY DUNG" userId="51cc804f-61ea-4c76-aae4-200ae5e8543b" providerId="ADAL" clId="{AED20D21-7E7A-4FB3-9461-985B2B0BD05E}" dt="2023-08-08T15:46:45.106" v="500" actId="1076"/>
          <ac:grpSpMkLst>
            <pc:docMk/>
            <pc:sldMk cId="0" sldId="257"/>
            <ac:grpSpMk id="67" creationId="{D2E22366-A6CC-45EA-971E-99805B8B36B5}"/>
          </ac:grpSpMkLst>
        </pc:grpChg>
        <pc:cxnChg chg="mod">
          <ac:chgData name="THAN THI MY DUNG" userId="51cc804f-61ea-4c76-aae4-200ae5e8543b" providerId="ADAL" clId="{AED20D21-7E7A-4FB3-9461-985B2B0BD05E}" dt="2023-08-08T15:46:59.109" v="506" actId="1076"/>
          <ac:cxnSpMkLst>
            <pc:docMk/>
            <pc:sldMk cId="0" sldId="257"/>
            <ac:cxnSpMk id="65" creationId="{119C2F7C-811F-4BCE-9522-FF28DB1B107D}"/>
          </ac:cxnSpMkLst>
        </pc:cxnChg>
        <pc:cxnChg chg="mod">
          <ac:chgData name="THAN THI MY DUNG" userId="51cc804f-61ea-4c76-aae4-200ae5e8543b" providerId="ADAL" clId="{AED20D21-7E7A-4FB3-9461-985B2B0BD05E}" dt="2023-08-08T15:47:11.069" v="509" actId="1076"/>
          <ac:cxnSpMkLst>
            <pc:docMk/>
            <pc:sldMk cId="0" sldId="257"/>
            <ac:cxnSpMk id="82" creationId="{AC6EE6EA-F87D-40FF-83A6-37C24ACCE8D4}"/>
          </ac:cxnSpMkLst>
        </pc:cxnChg>
      </pc:sldChg>
      <pc:sldChg chg="addSp delSp modSp add del mod addAnim delAnim">
        <pc:chgData name="THAN THI MY DUNG" userId="51cc804f-61ea-4c76-aae4-200ae5e8543b" providerId="ADAL" clId="{AED20D21-7E7A-4FB3-9461-985B2B0BD05E}" dt="2023-08-08T15:39:57.391" v="273"/>
        <pc:sldMkLst>
          <pc:docMk/>
          <pc:sldMk cId="3975715810" sldId="257"/>
        </pc:sldMkLst>
        <pc:spChg chg="add del">
          <ac:chgData name="THAN THI MY DUNG" userId="51cc804f-61ea-4c76-aae4-200ae5e8543b" providerId="ADAL" clId="{AED20D21-7E7A-4FB3-9461-985B2B0BD05E}" dt="2023-08-08T15:39:57.351" v="271" actId="21"/>
          <ac:spMkLst>
            <pc:docMk/>
            <pc:sldMk cId="3975715810" sldId="257"/>
            <ac:spMk id="8" creationId="{0746F631-0EC0-4F21-A6C6-3CBAB5A0478C}"/>
          </ac:spMkLst>
        </pc:spChg>
        <pc:spChg chg="add del">
          <ac:chgData name="THAN THI MY DUNG" userId="51cc804f-61ea-4c76-aae4-200ae5e8543b" providerId="ADAL" clId="{AED20D21-7E7A-4FB3-9461-985B2B0BD05E}" dt="2023-08-08T15:39:57.351" v="271" actId="21"/>
          <ac:spMkLst>
            <pc:docMk/>
            <pc:sldMk cId="3975715810" sldId="257"/>
            <ac:spMk id="13" creationId="{455EA372-560A-4DBB-B03B-8825B0E7210B}"/>
          </ac:spMkLst>
        </pc:spChg>
        <pc:spChg chg="add del">
          <ac:chgData name="THAN THI MY DUNG" userId="51cc804f-61ea-4c76-aae4-200ae5e8543b" providerId="ADAL" clId="{AED20D21-7E7A-4FB3-9461-985B2B0BD05E}" dt="2023-08-08T15:39:57.351" v="271" actId="21"/>
          <ac:spMkLst>
            <pc:docMk/>
            <pc:sldMk cId="3975715810" sldId="257"/>
            <ac:spMk id="31" creationId="{99FBDA20-EC43-476E-840B-4F5A344C4CA2}"/>
          </ac:spMkLst>
        </pc:spChg>
        <pc:spChg chg="add del">
          <ac:chgData name="THAN THI MY DUNG" userId="51cc804f-61ea-4c76-aae4-200ae5e8543b" providerId="ADAL" clId="{AED20D21-7E7A-4FB3-9461-985B2B0BD05E}" dt="2023-08-08T15:39:57.351" v="271" actId="21"/>
          <ac:spMkLst>
            <pc:docMk/>
            <pc:sldMk cId="3975715810" sldId="257"/>
            <ac:spMk id="32" creationId="{265E3F05-BF1C-4C96-93DE-D3A97E508E95}"/>
          </ac:spMkLst>
        </pc:spChg>
        <pc:spChg chg="add del">
          <ac:chgData name="THAN THI MY DUNG" userId="51cc804f-61ea-4c76-aae4-200ae5e8543b" providerId="ADAL" clId="{AED20D21-7E7A-4FB3-9461-985B2B0BD05E}" dt="2023-08-08T15:39:57.351" v="271" actId="21"/>
          <ac:spMkLst>
            <pc:docMk/>
            <pc:sldMk cId="3975715810" sldId="257"/>
            <ac:spMk id="47" creationId="{59C1BBDB-D2DC-4A85-9CEB-78696B2B2F89}"/>
          </ac:spMkLst>
        </pc:spChg>
        <pc:spChg chg="add del">
          <ac:chgData name="THAN THI MY DUNG" userId="51cc804f-61ea-4c76-aae4-200ae5e8543b" providerId="ADAL" clId="{AED20D21-7E7A-4FB3-9461-985B2B0BD05E}" dt="2023-08-08T15:39:57.351" v="271" actId="21"/>
          <ac:spMkLst>
            <pc:docMk/>
            <pc:sldMk cId="3975715810" sldId="257"/>
            <ac:spMk id="49" creationId="{45FAAA2E-00EA-4DF2-9B6C-8E3C602DB25E}"/>
          </ac:spMkLst>
        </pc:spChg>
        <pc:spChg chg="add del">
          <ac:chgData name="THAN THI MY DUNG" userId="51cc804f-61ea-4c76-aae4-200ae5e8543b" providerId="ADAL" clId="{AED20D21-7E7A-4FB3-9461-985B2B0BD05E}" dt="2023-08-08T15:39:57.351" v="271" actId="21"/>
          <ac:spMkLst>
            <pc:docMk/>
            <pc:sldMk cId="3975715810" sldId="257"/>
            <ac:spMk id="64" creationId="{F355861F-EDBD-4901-9CB6-1CD1D3F86717}"/>
          </ac:spMkLst>
        </pc:spChg>
        <pc:spChg chg="add del">
          <ac:chgData name="THAN THI MY DUNG" userId="51cc804f-61ea-4c76-aae4-200ae5e8543b" providerId="ADAL" clId="{AED20D21-7E7A-4FB3-9461-985B2B0BD05E}" dt="2023-08-08T15:39:57.351" v="271" actId="21"/>
          <ac:spMkLst>
            <pc:docMk/>
            <pc:sldMk cId="3975715810" sldId="257"/>
            <ac:spMk id="66" creationId="{63612C64-4407-44B9-9FCE-8A4CFF34EE8D}"/>
          </ac:spMkLst>
        </pc:spChg>
        <pc:spChg chg="add del">
          <ac:chgData name="THAN THI MY DUNG" userId="51cc804f-61ea-4c76-aae4-200ae5e8543b" providerId="ADAL" clId="{AED20D21-7E7A-4FB3-9461-985B2B0BD05E}" dt="2023-08-08T15:39:57.351" v="271" actId="21"/>
          <ac:spMkLst>
            <pc:docMk/>
            <pc:sldMk cId="3975715810" sldId="257"/>
            <ac:spMk id="81" creationId="{F097CD66-59E3-4927-BA28-1D5F7536F52F}"/>
          </ac:spMkLst>
        </pc:spChg>
        <pc:grpChg chg="add del">
          <ac:chgData name="THAN THI MY DUNG" userId="51cc804f-61ea-4c76-aae4-200ae5e8543b" providerId="ADAL" clId="{AED20D21-7E7A-4FB3-9461-985B2B0BD05E}" dt="2023-08-08T15:39:57.351" v="271" actId="21"/>
          <ac:grpSpMkLst>
            <pc:docMk/>
            <pc:sldMk cId="3975715810" sldId="257"/>
            <ac:grpSpMk id="15" creationId="{6926CBFB-9880-4037-9316-453ACBBD8ECD}"/>
          </ac:grpSpMkLst>
        </pc:grpChg>
        <pc:grpChg chg="add del">
          <ac:chgData name="THAN THI MY DUNG" userId="51cc804f-61ea-4c76-aae4-200ae5e8543b" providerId="ADAL" clId="{AED20D21-7E7A-4FB3-9461-985B2B0BD05E}" dt="2023-08-08T15:39:57.351" v="271" actId="21"/>
          <ac:grpSpMkLst>
            <pc:docMk/>
            <pc:sldMk cId="3975715810" sldId="257"/>
            <ac:grpSpMk id="33" creationId="{10818706-1096-43DE-BD1E-83F80E36CB8B}"/>
          </ac:grpSpMkLst>
        </pc:grpChg>
        <pc:grpChg chg="add del">
          <ac:chgData name="THAN THI MY DUNG" userId="51cc804f-61ea-4c76-aae4-200ae5e8543b" providerId="ADAL" clId="{AED20D21-7E7A-4FB3-9461-985B2B0BD05E}" dt="2023-08-08T15:39:57.351" v="271" actId="21"/>
          <ac:grpSpMkLst>
            <pc:docMk/>
            <pc:sldMk cId="3975715810" sldId="257"/>
            <ac:grpSpMk id="50" creationId="{CC7D8E10-59C1-4ADF-9E64-694CEBC635FC}"/>
          </ac:grpSpMkLst>
        </pc:grpChg>
        <pc:grpChg chg="add del mod">
          <ac:chgData name="THAN THI MY DUNG" userId="51cc804f-61ea-4c76-aae4-200ae5e8543b" providerId="ADAL" clId="{AED20D21-7E7A-4FB3-9461-985B2B0BD05E}" dt="2023-08-08T15:39:57.388" v="272" actId="1076"/>
          <ac:grpSpMkLst>
            <pc:docMk/>
            <pc:sldMk cId="3975715810" sldId="257"/>
            <ac:grpSpMk id="67" creationId="{D2E22366-A6CC-45EA-971E-99805B8B36B5}"/>
          </ac:grpSpMkLst>
        </pc:grpChg>
        <pc:cxnChg chg="add del">
          <ac:chgData name="THAN THI MY DUNG" userId="51cc804f-61ea-4c76-aae4-200ae5e8543b" providerId="ADAL" clId="{AED20D21-7E7A-4FB3-9461-985B2B0BD05E}" dt="2023-08-08T15:39:57.351" v="271" actId="21"/>
          <ac:cxnSpMkLst>
            <pc:docMk/>
            <pc:sldMk cId="3975715810" sldId="257"/>
            <ac:cxnSpMk id="14" creationId="{23C15DAC-26C4-4AC8-B8B3-64FD5F474E72}"/>
          </ac:cxnSpMkLst>
        </pc:cxnChg>
        <pc:cxnChg chg="add del">
          <ac:chgData name="THAN THI MY DUNG" userId="51cc804f-61ea-4c76-aae4-200ae5e8543b" providerId="ADAL" clId="{AED20D21-7E7A-4FB3-9461-985B2B0BD05E}" dt="2023-08-08T15:39:57.351" v="271" actId="21"/>
          <ac:cxnSpMkLst>
            <pc:docMk/>
            <pc:sldMk cId="3975715810" sldId="257"/>
            <ac:cxnSpMk id="48" creationId="{D4259E8D-F467-4604-A44F-4A25FF83D78E}"/>
          </ac:cxnSpMkLst>
        </pc:cxnChg>
        <pc:cxnChg chg="add del">
          <ac:chgData name="THAN THI MY DUNG" userId="51cc804f-61ea-4c76-aae4-200ae5e8543b" providerId="ADAL" clId="{AED20D21-7E7A-4FB3-9461-985B2B0BD05E}" dt="2023-08-08T15:39:57.351" v="271" actId="21"/>
          <ac:cxnSpMkLst>
            <pc:docMk/>
            <pc:sldMk cId="3975715810" sldId="257"/>
            <ac:cxnSpMk id="65" creationId="{119C2F7C-811F-4BCE-9522-FF28DB1B107D}"/>
          </ac:cxnSpMkLst>
        </pc:cxnChg>
        <pc:cxnChg chg="add del">
          <ac:chgData name="THAN THI MY DUNG" userId="51cc804f-61ea-4c76-aae4-200ae5e8543b" providerId="ADAL" clId="{AED20D21-7E7A-4FB3-9461-985B2B0BD05E}" dt="2023-08-08T15:39:57.351" v="271" actId="21"/>
          <ac:cxnSpMkLst>
            <pc:docMk/>
            <pc:sldMk cId="3975715810" sldId="257"/>
            <ac:cxnSpMk id="82" creationId="{AC6EE6EA-F87D-40FF-83A6-37C24ACCE8D4}"/>
          </ac:cxnSpMkLst>
        </pc:cxnChg>
        <pc:cxnChg chg="add del">
          <ac:chgData name="THAN THI MY DUNG" userId="51cc804f-61ea-4c76-aae4-200ae5e8543b" providerId="ADAL" clId="{AED20D21-7E7A-4FB3-9461-985B2B0BD05E}" dt="2023-08-08T15:39:57.351" v="271" actId="21"/>
          <ac:cxnSpMkLst>
            <pc:docMk/>
            <pc:sldMk cId="3975715810" sldId="257"/>
            <ac:cxnSpMk id="540" creationId="{00000000-0000-0000-0000-000000000000}"/>
          </ac:cxnSpMkLst>
        </pc:cxnChg>
      </pc:sldChg>
      <pc:sldChg chg="add">
        <pc:chgData name="THAN THI MY DUNG" userId="51cc804f-61ea-4c76-aae4-200ae5e8543b" providerId="ADAL" clId="{AED20D21-7E7A-4FB3-9461-985B2B0BD05E}" dt="2023-08-08T15:20:33.664" v="83"/>
        <pc:sldMkLst>
          <pc:docMk/>
          <pc:sldMk cId="3051734063" sldId="258"/>
        </pc:sldMkLst>
        <pc:spChg chg="mod">
          <ac:chgData name="THAN THI MY DUNG" userId="51cc804f-61ea-4c76-aae4-200ae5e8543b" providerId="ADAL" clId="{AED20D21-7E7A-4FB3-9461-985B2B0BD05E}" dt="2023-08-08T15:20:00.008" v="75" actId="1076"/>
          <ac:spMkLst>
            <pc:docMk/>
            <pc:sldMk cId="3051734063" sldId="258"/>
            <ac:spMk id="76" creationId="{612E917D-4C63-46F2-95BE-053DB1D22631}"/>
          </ac:spMkLst>
        </pc:spChg>
        <pc:spChg chg="mod">
          <ac:chgData name="THAN THI MY DUNG" userId="51cc804f-61ea-4c76-aae4-200ae5e8543b" providerId="ADAL" clId="{AED20D21-7E7A-4FB3-9461-985B2B0BD05E}" dt="2023-08-08T15:19:44.061" v="71" actId="1076"/>
          <ac:spMkLst>
            <pc:docMk/>
            <pc:sldMk cId="3051734063" sldId="258"/>
            <ac:spMk id="82" creationId="{D9745A9F-C61E-4140-9BB0-5D12A521B702}"/>
          </ac:spMkLst>
        </pc:spChg>
        <pc:spChg chg="mod">
          <ac:chgData name="THAN THI MY DUNG" userId="51cc804f-61ea-4c76-aae4-200ae5e8543b" providerId="ADAL" clId="{AED20D21-7E7A-4FB3-9461-985B2B0BD05E}" dt="2023-08-08T15:19:44.061" v="71" actId="1076"/>
          <ac:spMkLst>
            <pc:docMk/>
            <pc:sldMk cId="3051734063" sldId="258"/>
            <ac:spMk id="88" creationId="{DB3A38F5-F6BF-456B-A0E5-7BBEF3EFB25E}"/>
          </ac:spMkLst>
        </pc:spChg>
        <pc:spChg chg="mod">
          <ac:chgData name="THAN THI MY DUNG" userId="51cc804f-61ea-4c76-aae4-200ae5e8543b" providerId="ADAL" clId="{AED20D21-7E7A-4FB3-9461-985B2B0BD05E}" dt="2023-08-08T15:20:04.216" v="76" actId="1076"/>
          <ac:spMkLst>
            <pc:docMk/>
            <pc:sldMk cId="3051734063" sldId="258"/>
            <ac:spMk id="96" creationId="{843D35B3-C562-43C5-B259-6550C53E3638}"/>
          </ac:spMkLst>
        </pc:spChg>
        <pc:spChg chg="mod">
          <ac:chgData name="THAN THI MY DUNG" userId="51cc804f-61ea-4c76-aae4-200ae5e8543b" providerId="ADAL" clId="{AED20D21-7E7A-4FB3-9461-985B2B0BD05E}" dt="2023-08-08T15:20:07.371" v="77" actId="1076"/>
          <ac:spMkLst>
            <pc:docMk/>
            <pc:sldMk cId="3051734063" sldId="258"/>
            <ac:spMk id="98" creationId="{A1868A64-65C5-4781-8F01-BACE9DC8D07F}"/>
          </ac:spMkLst>
        </pc:spChg>
        <pc:spChg chg="mod">
          <ac:chgData name="THAN THI MY DUNG" userId="51cc804f-61ea-4c76-aae4-200ae5e8543b" providerId="ADAL" clId="{AED20D21-7E7A-4FB3-9461-985B2B0BD05E}" dt="2023-08-08T15:19:24.285" v="69" actId="1076"/>
          <ac:spMkLst>
            <pc:docMk/>
            <pc:sldMk cId="3051734063" sldId="258"/>
            <ac:spMk id="100" creationId="{BCB0893D-39AE-447E-8864-5410677D74FD}"/>
          </ac:spMkLst>
        </pc:spChg>
        <pc:grpChg chg="mod">
          <ac:chgData name="THAN THI MY DUNG" userId="51cc804f-61ea-4c76-aae4-200ae5e8543b" providerId="ADAL" clId="{AED20D21-7E7A-4FB3-9461-985B2B0BD05E}" dt="2023-08-08T15:19:53.447" v="73" actId="1076"/>
          <ac:grpSpMkLst>
            <pc:docMk/>
            <pc:sldMk cId="3051734063" sldId="258"/>
            <ac:grpSpMk id="78" creationId="{711AB4DE-6B2D-44A9-A674-4051155F7416}"/>
          </ac:grpSpMkLst>
        </pc:grpChg>
        <pc:cxnChg chg="mod">
          <ac:chgData name="THAN THI MY DUNG" userId="51cc804f-61ea-4c76-aae4-200ae5e8543b" providerId="ADAL" clId="{AED20D21-7E7A-4FB3-9461-985B2B0BD05E}" dt="2023-08-08T15:19:55.459" v="74" actId="1076"/>
          <ac:cxnSpMkLst>
            <pc:docMk/>
            <pc:sldMk cId="3051734063" sldId="258"/>
            <ac:cxnSpMk id="77" creationId="{C5B7511A-B1E7-40E1-913E-472A65B1C05D}"/>
          </ac:cxnSpMkLst>
        </pc:cxnChg>
      </pc:sldChg>
      <pc:sldChg chg="del">
        <pc:chgData name="THAN THI MY DUNG" userId="51cc804f-61ea-4c76-aae4-200ae5e8543b" providerId="ADAL" clId="{AED20D21-7E7A-4FB3-9461-985B2B0BD05E}" dt="2023-08-08T15:20:40.052" v="85" actId="47"/>
        <pc:sldMkLst>
          <pc:docMk/>
          <pc:sldMk cId="0" sldId="259"/>
        </pc:sldMkLst>
      </pc:sldChg>
      <pc:sldChg chg="add">
        <pc:chgData name="THAN THI MY DUNG" userId="51cc804f-61ea-4c76-aae4-200ae5e8543b" providerId="ADAL" clId="{AED20D21-7E7A-4FB3-9461-985B2B0BD05E}" dt="2023-08-08T15:20:33.664" v="83"/>
        <pc:sldMkLst>
          <pc:docMk/>
          <pc:sldMk cId="2936099744" sldId="260"/>
        </pc:sldMkLst>
        <pc:spChg chg="mod">
          <ac:chgData name="THAN THI MY DUNG" userId="51cc804f-61ea-4c76-aae4-200ae5e8543b" providerId="ADAL" clId="{AED20D21-7E7A-4FB3-9461-985B2B0BD05E}" dt="2023-08-09T15:21:09.431" v="742" actId="1076"/>
          <ac:spMkLst>
            <pc:docMk/>
            <pc:sldMk cId="2936099744" sldId="260"/>
            <ac:spMk id="6" creationId="{9F6697C9-EA68-407D-BCD2-F129584E8700}"/>
          </ac:spMkLst>
        </pc:spChg>
        <pc:spChg chg="mod">
          <ac:chgData name="THAN THI MY DUNG" userId="51cc804f-61ea-4c76-aae4-200ae5e8543b" providerId="ADAL" clId="{AED20D21-7E7A-4FB3-9461-985B2B0BD05E}" dt="2023-08-09T15:20:56.224" v="740" actId="20577"/>
          <ac:spMkLst>
            <pc:docMk/>
            <pc:sldMk cId="2936099744" sldId="260"/>
            <ac:spMk id="821" creationId="{00000000-0000-0000-0000-000000000000}"/>
          </ac:spMkLst>
        </pc:spChg>
      </pc:sldChg>
      <pc:sldChg chg="addSp modSp mod modAnim">
        <pc:chgData name="THAN THI MY DUNG" userId="51cc804f-61ea-4c76-aae4-200ae5e8543b" providerId="ADAL" clId="{AED20D21-7E7A-4FB3-9461-985B2B0BD05E}" dt="2023-08-09T15:24:33.411" v="745"/>
        <pc:sldMkLst>
          <pc:docMk/>
          <pc:sldMk cId="0" sldId="261"/>
        </pc:sldMkLst>
        <pc:spChg chg="add mod">
          <ac:chgData name="THAN THI MY DUNG" userId="51cc804f-61ea-4c76-aae4-200ae5e8543b" providerId="ADAL" clId="{AED20D21-7E7A-4FB3-9461-985B2B0BD05E}" dt="2023-08-08T15:26:02.926" v="113" actId="1076"/>
          <ac:spMkLst>
            <pc:docMk/>
            <pc:sldMk cId="0" sldId="261"/>
            <ac:spMk id="3" creationId="{ED534622-32FA-8B12-F6DD-52EE2BA9DC27}"/>
          </ac:spMkLst>
        </pc:spChg>
        <pc:spChg chg="add mod">
          <ac:chgData name="THAN THI MY DUNG" userId="51cc804f-61ea-4c76-aae4-200ae5e8543b" providerId="ADAL" clId="{AED20D21-7E7A-4FB3-9461-985B2B0BD05E}" dt="2023-08-08T15:25:59.691" v="112" actId="1076"/>
          <ac:spMkLst>
            <pc:docMk/>
            <pc:sldMk cId="0" sldId="261"/>
            <ac:spMk id="5" creationId="{6A580434-9861-3FD9-992C-DC8E826B1B3C}"/>
          </ac:spMkLst>
        </pc:spChg>
        <pc:spChg chg="mod">
          <ac:chgData name="THAN THI MY DUNG" userId="51cc804f-61ea-4c76-aae4-200ae5e8543b" providerId="ADAL" clId="{AED20D21-7E7A-4FB3-9461-985B2B0BD05E}" dt="2023-08-08T15:26:14.653" v="115" actId="255"/>
          <ac:spMkLst>
            <pc:docMk/>
            <pc:sldMk cId="0" sldId="261"/>
            <ac:spMk id="21" creationId="{F7B9D0DF-F4CE-475F-BD56-2B3AB8007A92}"/>
          </ac:spMkLst>
        </pc:spChg>
        <pc:spChg chg="mod">
          <ac:chgData name="THAN THI MY DUNG" userId="51cc804f-61ea-4c76-aae4-200ae5e8543b" providerId="ADAL" clId="{AED20D21-7E7A-4FB3-9461-985B2B0BD05E}" dt="2023-08-08T15:26:14.653" v="115" actId="255"/>
          <ac:spMkLst>
            <pc:docMk/>
            <pc:sldMk cId="0" sldId="261"/>
            <ac:spMk id="23" creationId="{D3797953-23FF-4BB2-B818-6D2296D116A6}"/>
          </ac:spMkLst>
        </pc:spChg>
        <pc:cxnChg chg="mod">
          <ac:chgData name="THAN THI MY DUNG" userId="51cc804f-61ea-4c76-aae4-200ae5e8543b" providerId="ADAL" clId="{AED20D21-7E7A-4FB3-9461-985B2B0BD05E}" dt="2023-08-08T15:25:15.574" v="108" actId="1076"/>
          <ac:cxnSpMkLst>
            <pc:docMk/>
            <pc:sldMk cId="0" sldId="261"/>
            <ac:cxnSpMk id="843" creationId="{00000000-0000-0000-0000-000000000000}"/>
          </ac:cxnSpMkLst>
        </pc:cxnChg>
      </pc:sldChg>
      <pc:sldChg chg="addSp delSp modSp mod ord addAnim delAnim modAnim">
        <pc:chgData name="THAN THI MY DUNG" userId="51cc804f-61ea-4c76-aae4-200ae5e8543b" providerId="ADAL" clId="{AED20D21-7E7A-4FB3-9461-985B2B0BD05E}" dt="2023-08-08T15:45:10.853" v="361"/>
        <pc:sldMkLst>
          <pc:docMk/>
          <pc:sldMk cId="0" sldId="262"/>
        </pc:sldMkLst>
        <pc:spChg chg="add mod">
          <ac:chgData name="THAN THI MY DUNG" userId="51cc804f-61ea-4c76-aae4-200ae5e8543b" providerId="ADAL" clId="{AED20D21-7E7A-4FB3-9461-985B2B0BD05E}" dt="2023-08-08T15:44:35.079" v="351" actId="1076"/>
          <ac:spMkLst>
            <pc:docMk/>
            <pc:sldMk cId="0" sldId="262"/>
            <ac:spMk id="2" creationId="{0E9EB972-F0C9-7FB5-27DE-D54B32ACA672}"/>
          </ac:spMkLst>
        </pc:spChg>
        <pc:spChg chg="add del mod">
          <ac:chgData name="THAN THI MY DUNG" userId="51cc804f-61ea-4c76-aae4-200ae5e8543b" providerId="ADAL" clId="{AED20D21-7E7A-4FB3-9461-985B2B0BD05E}" dt="2023-08-08T15:39:57.343" v="270"/>
          <ac:spMkLst>
            <pc:docMk/>
            <pc:sldMk cId="0" sldId="262"/>
            <ac:spMk id="4" creationId="{E655C73E-A96D-2399-4BEB-F8AC1B2556DC}"/>
          </ac:spMkLst>
        </pc:spChg>
        <pc:spChg chg="add del mod">
          <ac:chgData name="THAN THI MY DUNG" userId="51cc804f-61ea-4c76-aae4-200ae5e8543b" providerId="ADAL" clId="{AED20D21-7E7A-4FB3-9461-985B2B0BD05E}" dt="2023-08-08T15:39:57.343" v="270"/>
          <ac:spMkLst>
            <pc:docMk/>
            <pc:sldMk cId="0" sldId="262"/>
            <ac:spMk id="5" creationId="{C5C3B846-80B9-D4B8-057F-D8A14AF633B7}"/>
          </ac:spMkLst>
        </pc:spChg>
        <pc:spChg chg="mod">
          <ac:chgData name="THAN THI MY DUNG" userId="51cc804f-61ea-4c76-aae4-200ae5e8543b" providerId="ADAL" clId="{AED20D21-7E7A-4FB3-9461-985B2B0BD05E}" dt="2023-08-08T15:38:07.570" v="257"/>
          <ac:spMkLst>
            <pc:docMk/>
            <pc:sldMk cId="0" sldId="262"/>
            <ac:spMk id="8" creationId="{E6E46988-A6D9-A2AB-3091-E1AA7BF175C6}"/>
          </ac:spMkLst>
        </pc:spChg>
        <pc:spChg chg="mod">
          <ac:chgData name="THAN THI MY DUNG" userId="51cc804f-61ea-4c76-aae4-200ae5e8543b" providerId="ADAL" clId="{AED20D21-7E7A-4FB3-9461-985B2B0BD05E}" dt="2023-08-08T15:38:07.570" v="257"/>
          <ac:spMkLst>
            <pc:docMk/>
            <pc:sldMk cId="0" sldId="262"/>
            <ac:spMk id="9" creationId="{2BC8A671-72E1-EE98-5E50-7B2D02B44BEB}"/>
          </ac:spMkLst>
        </pc:spChg>
        <pc:spChg chg="mod">
          <ac:chgData name="THAN THI MY DUNG" userId="51cc804f-61ea-4c76-aae4-200ae5e8543b" providerId="ADAL" clId="{AED20D21-7E7A-4FB3-9461-985B2B0BD05E}" dt="2023-08-08T15:38:07.570" v="257"/>
          <ac:spMkLst>
            <pc:docMk/>
            <pc:sldMk cId="0" sldId="262"/>
            <ac:spMk id="10" creationId="{39B32760-D2F4-7005-07FB-1DACF87F1DD9}"/>
          </ac:spMkLst>
        </pc:spChg>
        <pc:spChg chg="mod">
          <ac:chgData name="THAN THI MY DUNG" userId="51cc804f-61ea-4c76-aae4-200ae5e8543b" providerId="ADAL" clId="{AED20D21-7E7A-4FB3-9461-985B2B0BD05E}" dt="2023-08-08T15:38:07.570" v="257"/>
          <ac:spMkLst>
            <pc:docMk/>
            <pc:sldMk cId="0" sldId="262"/>
            <ac:spMk id="11" creationId="{D4990049-15D4-4FA6-5F23-A5F97FF56B1A}"/>
          </ac:spMkLst>
        </pc:spChg>
        <pc:spChg chg="mod">
          <ac:chgData name="THAN THI MY DUNG" userId="51cc804f-61ea-4c76-aae4-200ae5e8543b" providerId="ADAL" clId="{AED20D21-7E7A-4FB3-9461-985B2B0BD05E}" dt="2023-08-08T15:44:41.841" v="353" actId="1076"/>
          <ac:spMkLst>
            <pc:docMk/>
            <pc:sldMk cId="0" sldId="262"/>
            <ac:spMk id="12" creationId="{796217B5-1066-42A4-8A80-03B2AD6B640A}"/>
          </ac:spMkLst>
        </pc:spChg>
        <pc:spChg chg="mod">
          <ac:chgData name="THAN THI MY DUNG" userId="51cc804f-61ea-4c76-aae4-200ae5e8543b" providerId="ADAL" clId="{AED20D21-7E7A-4FB3-9461-985B2B0BD05E}" dt="2023-08-08T15:38:07.570" v="257"/>
          <ac:spMkLst>
            <pc:docMk/>
            <pc:sldMk cId="0" sldId="262"/>
            <ac:spMk id="13" creationId="{6B03F697-BD23-A7C8-7FB9-65ED54B9F937}"/>
          </ac:spMkLst>
        </pc:spChg>
        <pc:spChg chg="mod">
          <ac:chgData name="THAN THI MY DUNG" userId="51cc804f-61ea-4c76-aae4-200ae5e8543b" providerId="ADAL" clId="{AED20D21-7E7A-4FB3-9461-985B2B0BD05E}" dt="2023-08-08T15:38:07.570" v="257"/>
          <ac:spMkLst>
            <pc:docMk/>
            <pc:sldMk cId="0" sldId="262"/>
            <ac:spMk id="14" creationId="{5EE3F21A-75FE-CADB-9161-DAC80853E832}"/>
          </ac:spMkLst>
        </pc:spChg>
        <pc:spChg chg="mod">
          <ac:chgData name="THAN THI MY DUNG" userId="51cc804f-61ea-4c76-aae4-200ae5e8543b" providerId="ADAL" clId="{AED20D21-7E7A-4FB3-9461-985B2B0BD05E}" dt="2023-08-08T15:38:07.570" v="257"/>
          <ac:spMkLst>
            <pc:docMk/>
            <pc:sldMk cId="0" sldId="262"/>
            <ac:spMk id="15" creationId="{CBE2C13F-D57B-8220-E035-DFBBAD5B5FEE}"/>
          </ac:spMkLst>
        </pc:spChg>
        <pc:spChg chg="mod">
          <ac:chgData name="THAN THI MY DUNG" userId="51cc804f-61ea-4c76-aae4-200ae5e8543b" providerId="ADAL" clId="{AED20D21-7E7A-4FB3-9461-985B2B0BD05E}" dt="2023-08-08T15:38:07.570" v="257"/>
          <ac:spMkLst>
            <pc:docMk/>
            <pc:sldMk cId="0" sldId="262"/>
            <ac:spMk id="16" creationId="{C7B7F95C-2D66-D2E8-EAA0-47C349CFFD1E}"/>
          </ac:spMkLst>
        </pc:spChg>
        <pc:spChg chg="mod">
          <ac:chgData name="THAN THI MY DUNG" userId="51cc804f-61ea-4c76-aae4-200ae5e8543b" providerId="ADAL" clId="{AED20D21-7E7A-4FB3-9461-985B2B0BD05E}" dt="2023-08-08T15:38:07.570" v="257"/>
          <ac:spMkLst>
            <pc:docMk/>
            <pc:sldMk cId="0" sldId="262"/>
            <ac:spMk id="17" creationId="{E94895F1-2924-8DBC-FFEF-F8C9CA91914C}"/>
          </ac:spMkLst>
        </pc:spChg>
        <pc:spChg chg="mod">
          <ac:chgData name="THAN THI MY DUNG" userId="51cc804f-61ea-4c76-aae4-200ae5e8543b" providerId="ADAL" clId="{AED20D21-7E7A-4FB3-9461-985B2B0BD05E}" dt="2023-08-08T15:38:07.570" v="257"/>
          <ac:spMkLst>
            <pc:docMk/>
            <pc:sldMk cId="0" sldId="262"/>
            <ac:spMk id="18" creationId="{6F5C80CE-8649-EA52-27CF-25F0D211F598}"/>
          </ac:spMkLst>
        </pc:spChg>
        <pc:spChg chg="mod">
          <ac:chgData name="THAN THI MY DUNG" userId="51cc804f-61ea-4c76-aae4-200ae5e8543b" providerId="ADAL" clId="{AED20D21-7E7A-4FB3-9461-985B2B0BD05E}" dt="2023-08-08T15:38:07.570" v="257"/>
          <ac:spMkLst>
            <pc:docMk/>
            <pc:sldMk cId="0" sldId="262"/>
            <ac:spMk id="19" creationId="{A658ACC0-30EA-DEF6-10EE-83307FA4C0A8}"/>
          </ac:spMkLst>
        </pc:spChg>
        <pc:spChg chg="mod">
          <ac:chgData name="THAN THI MY DUNG" userId="51cc804f-61ea-4c76-aae4-200ae5e8543b" providerId="ADAL" clId="{AED20D21-7E7A-4FB3-9461-985B2B0BD05E}" dt="2023-08-08T15:38:07.570" v="257"/>
          <ac:spMkLst>
            <pc:docMk/>
            <pc:sldMk cId="0" sldId="262"/>
            <ac:spMk id="20" creationId="{B3F606B3-B8ED-A187-2205-1DFC2FA106CC}"/>
          </ac:spMkLst>
        </pc:spChg>
        <pc:spChg chg="mod">
          <ac:chgData name="THAN THI MY DUNG" userId="51cc804f-61ea-4c76-aae4-200ae5e8543b" providerId="ADAL" clId="{AED20D21-7E7A-4FB3-9461-985B2B0BD05E}" dt="2023-08-08T15:38:07.570" v="257"/>
          <ac:spMkLst>
            <pc:docMk/>
            <pc:sldMk cId="0" sldId="262"/>
            <ac:spMk id="21" creationId="{050BCE9C-2EB1-936B-A4E9-F1EB6B14A011}"/>
          </ac:spMkLst>
        </pc:spChg>
        <pc:spChg chg="add del mod">
          <ac:chgData name="THAN THI MY DUNG" userId="51cc804f-61ea-4c76-aae4-200ae5e8543b" providerId="ADAL" clId="{AED20D21-7E7A-4FB3-9461-985B2B0BD05E}" dt="2023-08-08T15:39:57.343" v="270"/>
          <ac:spMkLst>
            <pc:docMk/>
            <pc:sldMk cId="0" sldId="262"/>
            <ac:spMk id="22" creationId="{B365E1AE-037B-29E6-5D03-48D71452D9F0}"/>
          </ac:spMkLst>
        </pc:spChg>
        <pc:spChg chg="add del mod">
          <ac:chgData name="THAN THI MY DUNG" userId="51cc804f-61ea-4c76-aae4-200ae5e8543b" providerId="ADAL" clId="{AED20D21-7E7A-4FB3-9461-985B2B0BD05E}" dt="2023-08-08T15:39:57.343" v="270"/>
          <ac:spMkLst>
            <pc:docMk/>
            <pc:sldMk cId="0" sldId="262"/>
            <ac:spMk id="23" creationId="{6E80E439-0110-B0F6-ECD1-224CA250CF51}"/>
          </ac:spMkLst>
        </pc:spChg>
        <pc:spChg chg="mod">
          <ac:chgData name="THAN THI MY DUNG" userId="51cc804f-61ea-4c76-aae4-200ae5e8543b" providerId="ADAL" clId="{AED20D21-7E7A-4FB3-9461-985B2B0BD05E}" dt="2023-08-08T15:38:07.570" v="257"/>
          <ac:spMkLst>
            <pc:docMk/>
            <pc:sldMk cId="0" sldId="262"/>
            <ac:spMk id="25" creationId="{4E3938F9-8CD3-BA42-6D1C-E07FD6A3131F}"/>
          </ac:spMkLst>
        </pc:spChg>
        <pc:spChg chg="mod">
          <ac:chgData name="THAN THI MY DUNG" userId="51cc804f-61ea-4c76-aae4-200ae5e8543b" providerId="ADAL" clId="{AED20D21-7E7A-4FB3-9461-985B2B0BD05E}" dt="2023-08-08T15:38:07.570" v="257"/>
          <ac:spMkLst>
            <pc:docMk/>
            <pc:sldMk cId="0" sldId="262"/>
            <ac:spMk id="26" creationId="{80489E1C-05DD-C752-F82F-508EB16B0BB3}"/>
          </ac:spMkLst>
        </pc:spChg>
        <pc:spChg chg="mod">
          <ac:chgData name="THAN THI MY DUNG" userId="51cc804f-61ea-4c76-aae4-200ae5e8543b" providerId="ADAL" clId="{AED20D21-7E7A-4FB3-9461-985B2B0BD05E}" dt="2023-08-08T15:38:07.570" v="257"/>
          <ac:spMkLst>
            <pc:docMk/>
            <pc:sldMk cId="0" sldId="262"/>
            <ac:spMk id="27" creationId="{EE916D93-EE0C-70D4-7B54-C8F929202B29}"/>
          </ac:spMkLst>
        </pc:spChg>
        <pc:spChg chg="mod">
          <ac:chgData name="THAN THI MY DUNG" userId="51cc804f-61ea-4c76-aae4-200ae5e8543b" providerId="ADAL" clId="{AED20D21-7E7A-4FB3-9461-985B2B0BD05E}" dt="2023-08-08T15:38:07.570" v="257"/>
          <ac:spMkLst>
            <pc:docMk/>
            <pc:sldMk cId="0" sldId="262"/>
            <ac:spMk id="28" creationId="{2B1B1455-5380-2B6D-992B-EFB02F98785E}"/>
          </ac:spMkLst>
        </pc:spChg>
        <pc:spChg chg="mod">
          <ac:chgData name="THAN THI MY DUNG" userId="51cc804f-61ea-4c76-aae4-200ae5e8543b" providerId="ADAL" clId="{AED20D21-7E7A-4FB3-9461-985B2B0BD05E}" dt="2023-08-08T15:38:07.570" v="257"/>
          <ac:spMkLst>
            <pc:docMk/>
            <pc:sldMk cId="0" sldId="262"/>
            <ac:spMk id="29" creationId="{35117C77-4CD4-4856-FC96-602CCE33DBEB}"/>
          </ac:spMkLst>
        </pc:spChg>
        <pc:spChg chg="mod">
          <ac:chgData name="THAN THI MY DUNG" userId="51cc804f-61ea-4c76-aae4-200ae5e8543b" providerId="ADAL" clId="{AED20D21-7E7A-4FB3-9461-985B2B0BD05E}" dt="2023-08-08T15:38:07.570" v="257"/>
          <ac:spMkLst>
            <pc:docMk/>
            <pc:sldMk cId="0" sldId="262"/>
            <ac:spMk id="30" creationId="{2DD33EB6-D645-7E83-DFF8-64BBB94485F7}"/>
          </ac:spMkLst>
        </pc:spChg>
        <pc:spChg chg="mod">
          <ac:chgData name="THAN THI MY DUNG" userId="51cc804f-61ea-4c76-aae4-200ae5e8543b" providerId="ADAL" clId="{AED20D21-7E7A-4FB3-9461-985B2B0BD05E}" dt="2023-08-08T15:38:07.570" v="257"/>
          <ac:spMkLst>
            <pc:docMk/>
            <pc:sldMk cId="0" sldId="262"/>
            <ac:spMk id="31" creationId="{66F2D964-8FC3-AB5A-93DC-BA04ABCF0ED3}"/>
          </ac:spMkLst>
        </pc:spChg>
        <pc:spChg chg="mod">
          <ac:chgData name="THAN THI MY DUNG" userId="51cc804f-61ea-4c76-aae4-200ae5e8543b" providerId="ADAL" clId="{AED20D21-7E7A-4FB3-9461-985B2B0BD05E}" dt="2023-08-08T15:38:07.570" v="257"/>
          <ac:spMkLst>
            <pc:docMk/>
            <pc:sldMk cId="0" sldId="262"/>
            <ac:spMk id="32" creationId="{895ED53B-CE8B-745C-7478-64FF2DEF3DE3}"/>
          </ac:spMkLst>
        </pc:spChg>
        <pc:spChg chg="mod">
          <ac:chgData name="THAN THI MY DUNG" userId="51cc804f-61ea-4c76-aae4-200ae5e8543b" providerId="ADAL" clId="{AED20D21-7E7A-4FB3-9461-985B2B0BD05E}" dt="2023-08-08T15:38:07.570" v="257"/>
          <ac:spMkLst>
            <pc:docMk/>
            <pc:sldMk cId="0" sldId="262"/>
            <ac:spMk id="33" creationId="{7909F411-A99E-F819-3987-CBB1E1ADE9A3}"/>
          </ac:spMkLst>
        </pc:spChg>
        <pc:spChg chg="mod">
          <ac:chgData name="THAN THI MY DUNG" userId="51cc804f-61ea-4c76-aae4-200ae5e8543b" providerId="ADAL" clId="{AED20D21-7E7A-4FB3-9461-985B2B0BD05E}" dt="2023-08-08T15:38:07.570" v="257"/>
          <ac:spMkLst>
            <pc:docMk/>
            <pc:sldMk cId="0" sldId="262"/>
            <ac:spMk id="34" creationId="{ACD5800A-780B-D2E1-7541-DBC5A0688C54}"/>
          </ac:spMkLst>
        </pc:spChg>
        <pc:spChg chg="mod">
          <ac:chgData name="THAN THI MY DUNG" userId="51cc804f-61ea-4c76-aae4-200ae5e8543b" providerId="ADAL" clId="{AED20D21-7E7A-4FB3-9461-985B2B0BD05E}" dt="2023-08-08T15:38:07.570" v="257"/>
          <ac:spMkLst>
            <pc:docMk/>
            <pc:sldMk cId="0" sldId="262"/>
            <ac:spMk id="35" creationId="{5A4B7C12-40D6-C887-2FA4-4CB9183C0470}"/>
          </ac:spMkLst>
        </pc:spChg>
        <pc:spChg chg="mod">
          <ac:chgData name="THAN THI MY DUNG" userId="51cc804f-61ea-4c76-aae4-200ae5e8543b" providerId="ADAL" clId="{AED20D21-7E7A-4FB3-9461-985B2B0BD05E}" dt="2023-08-08T15:38:07.570" v="257"/>
          <ac:spMkLst>
            <pc:docMk/>
            <pc:sldMk cId="0" sldId="262"/>
            <ac:spMk id="36" creationId="{BD53E92C-B1E7-52C3-2815-8140FC8B259C}"/>
          </ac:spMkLst>
        </pc:spChg>
        <pc:spChg chg="mod">
          <ac:chgData name="THAN THI MY DUNG" userId="51cc804f-61ea-4c76-aae4-200ae5e8543b" providerId="ADAL" clId="{AED20D21-7E7A-4FB3-9461-985B2B0BD05E}" dt="2023-08-08T15:38:07.570" v="257"/>
          <ac:spMkLst>
            <pc:docMk/>
            <pc:sldMk cId="0" sldId="262"/>
            <ac:spMk id="37" creationId="{652C8852-9359-BD2E-5534-0171A1EFD674}"/>
          </ac:spMkLst>
        </pc:spChg>
        <pc:spChg chg="add del mod">
          <ac:chgData name="THAN THI MY DUNG" userId="51cc804f-61ea-4c76-aae4-200ae5e8543b" providerId="ADAL" clId="{AED20D21-7E7A-4FB3-9461-985B2B0BD05E}" dt="2023-08-08T15:39:57.343" v="270"/>
          <ac:spMkLst>
            <pc:docMk/>
            <pc:sldMk cId="0" sldId="262"/>
            <ac:spMk id="38" creationId="{69454D55-50AC-4BF5-5D14-3AAC95B6A627}"/>
          </ac:spMkLst>
        </pc:spChg>
        <pc:spChg chg="add del mod">
          <ac:chgData name="THAN THI MY DUNG" userId="51cc804f-61ea-4c76-aae4-200ae5e8543b" providerId="ADAL" clId="{AED20D21-7E7A-4FB3-9461-985B2B0BD05E}" dt="2023-08-08T15:39:57.343" v="270"/>
          <ac:spMkLst>
            <pc:docMk/>
            <pc:sldMk cId="0" sldId="262"/>
            <ac:spMk id="40" creationId="{C9CF9321-83CA-EA25-921D-731AA1D28405}"/>
          </ac:spMkLst>
        </pc:spChg>
        <pc:spChg chg="mod">
          <ac:chgData name="THAN THI MY DUNG" userId="51cc804f-61ea-4c76-aae4-200ae5e8543b" providerId="ADAL" clId="{AED20D21-7E7A-4FB3-9461-985B2B0BD05E}" dt="2023-08-08T15:38:07.570" v="257"/>
          <ac:spMkLst>
            <pc:docMk/>
            <pc:sldMk cId="0" sldId="262"/>
            <ac:spMk id="42" creationId="{F8F68F75-4307-E7AD-BD65-C5E6E866F50B}"/>
          </ac:spMkLst>
        </pc:spChg>
        <pc:spChg chg="mod">
          <ac:chgData name="THAN THI MY DUNG" userId="51cc804f-61ea-4c76-aae4-200ae5e8543b" providerId="ADAL" clId="{AED20D21-7E7A-4FB3-9461-985B2B0BD05E}" dt="2023-08-08T15:38:07.570" v="257"/>
          <ac:spMkLst>
            <pc:docMk/>
            <pc:sldMk cId="0" sldId="262"/>
            <ac:spMk id="43" creationId="{72C3755F-05D0-A38F-DE8B-C5958B2AE892}"/>
          </ac:spMkLst>
        </pc:spChg>
        <pc:spChg chg="mod">
          <ac:chgData name="THAN THI MY DUNG" userId="51cc804f-61ea-4c76-aae4-200ae5e8543b" providerId="ADAL" clId="{AED20D21-7E7A-4FB3-9461-985B2B0BD05E}" dt="2023-08-08T15:38:07.570" v="257"/>
          <ac:spMkLst>
            <pc:docMk/>
            <pc:sldMk cId="0" sldId="262"/>
            <ac:spMk id="44" creationId="{0FDFF7ED-AC8D-53AC-97E0-A300CAF42BF7}"/>
          </ac:spMkLst>
        </pc:spChg>
        <pc:spChg chg="mod">
          <ac:chgData name="THAN THI MY DUNG" userId="51cc804f-61ea-4c76-aae4-200ae5e8543b" providerId="ADAL" clId="{AED20D21-7E7A-4FB3-9461-985B2B0BD05E}" dt="2023-08-08T15:38:07.570" v="257"/>
          <ac:spMkLst>
            <pc:docMk/>
            <pc:sldMk cId="0" sldId="262"/>
            <ac:spMk id="45" creationId="{6CCFDF02-EEB5-BD2D-77FD-11AEA525767B}"/>
          </ac:spMkLst>
        </pc:spChg>
        <pc:spChg chg="mod">
          <ac:chgData name="THAN THI MY DUNG" userId="51cc804f-61ea-4c76-aae4-200ae5e8543b" providerId="ADAL" clId="{AED20D21-7E7A-4FB3-9461-985B2B0BD05E}" dt="2023-08-08T15:38:07.570" v="257"/>
          <ac:spMkLst>
            <pc:docMk/>
            <pc:sldMk cId="0" sldId="262"/>
            <ac:spMk id="46" creationId="{5A3F1976-1B54-0AC6-D7D5-EF437BBB22FB}"/>
          </ac:spMkLst>
        </pc:spChg>
        <pc:spChg chg="mod">
          <ac:chgData name="THAN THI MY DUNG" userId="51cc804f-61ea-4c76-aae4-200ae5e8543b" providerId="ADAL" clId="{AED20D21-7E7A-4FB3-9461-985B2B0BD05E}" dt="2023-08-08T15:38:07.570" v="257"/>
          <ac:spMkLst>
            <pc:docMk/>
            <pc:sldMk cId="0" sldId="262"/>
            <ac:spMk id="47" creationId="{FAB7C39D-C805-5166-F4C1-DCAD309CFDA2}"/>
          </ac:spMkLst>
        </pc:spChg>
        <pc:spChg chg="mod">
          <ac:chgData name="THAN THI MY DUNG" userId="51cc804f-61ea-4c76-aae4-200ae5e8543b" providerId="ADAL" clId="{AED20D21-7E7A-4FB3-9461-985B2B0BD05E}" dt="2023-08-08T15:38:07.570" v="257"/>
          <ac:spMkLst>
            <pc:docMk/>
            <pc:sldMk cId="0" sldId="262"/>
            <ac:spMk id="48" creationId="{7BB4001B-FF57-8D4D-530E-7CBB7D8AC29B}"/>
          </ac:spMkLst>
        </pc:spChg>
        <pc:spChg chg="mod">
          <ac:chgData name="THAN THI MY DUNG" userId="51cc804f-61ea-4c76-aae4-200ae5e8543b" providerId="ADAL" clId="{AED20D21-7E7A-4FB3-9461-985B2B0BD05E}" dt="2023-08-08T15:38:07.570" v="257"/>
          <ac:spMkLst>
            <pc:docMk/>
            <pc:sldMk cId="0" sldId="262"/>
            <ac:spMk id="49" creationId="{E659FE18-C568-0EDA-6E46-BD2BD17163CF}"/>
          </ac:spMkLst>
        </pc:spChg>
        <pc:spChg chg="mod">
          <ac:chgData name="THAN THI MY DUNG" userId="51cc804f-61ea-4c76-aae4-200ae5e8543b" providerId="ADAL" clId="{AED20D21-7E7A-4FB3-9461-985B2B0BD05E}" dt="2023-08-08T15:38:07.570" v="257"/>
          <ac:spMkLst>
            <pc:docMk/>
            <pc:sldMk cId="0" sldId="262"/>
            <ac:spMk id="50" creationId="{06C189B9-D979-BAC0-7F56-026F17591D38}"/>
          </ac:spMkLst>
        </pc:spChg>
        <pc:spChg chg="mod">
          <ac:chgData name="THAN THI MY DUNG" userId="51cc804f-61ea-4c76-aae4-200ae5e8543b" providerId="ADAL" clId="{AED20D21-7E7A-4FB3-9461-985B2B0BD05E}" dt="2023-08-08T15:38:07.570" v="257"/>
          <ac:spMkLst>
            <pc:docMk/>
            <pc:sldMk cId="0" sldId="262"/>
            <ac:spMk id="51" creationId="{FE9621CF-3415-8DE6-CB49-36ED5E1C493E}"/>
          </ac:spMkLst>
        </pc:spChg>
        <pc:spChg chg="mod">
          <ac:chgData name="THAN THI MY DUNG" userId="51cc804f-61ea-4c76-aae4-200ae5e8543b" providerId="ADAL" clId="{AED20D21-7E7A-4FB3-9461-985B2B0BD05E}" dt="2023-08-08T15:38:07.570" v="257"/>
          <ac:spMkLst>
            <pc:docMk/>
            <pc:sldMk cId="0" sldId="262"/>
            <ac:spMk id="52" creationId="{6C54C63E-8F15-D4E0-01F9-1300ADFEB6C4}"/>
          </ac:spMkLst>
        </pc:spChg>
        <pc:spChg chg="add del mod">
          <ac:chgData name="THAN THI MY DUNG" userId="51cc804f-61ea-4c76-aae4-200ae5e8543b" providerId="ADAL" clId="{AED20D21-7E7A-4FB3-9461-985B2B0BD05E}" dt="2023-08-08T15:40:06.526" v="280" actId="478"/>
          <ac:spMkLst>
            <pc:docMk/>
            <pc:sldMk cId="0" sldId="262"/>
            <ac:spMk id="53" creationId="{26EB9CCD-7946-4F48-9807-D92F92F6DD8B}"/>
          </ac:spMkLst>
        </pc:spChg>
        <pc:spChg chg="mod">
          <ac:chgData name="THAN THI MY DUNG" userId="51cc804f-61ea-4c76-aae4-200ae5e8543b" providerId="ADAL" clId="{AED20D21-7E7A-4FB3-9461-985B2B0BD05E}" dt="2023-08-08T15:38:07.570" v="257"/>
          <ac:spMkLst>
            <pc:docMk/>
            <pc:sldMk cId="0" sldId="262"/>
            <ac:spMk id="54" creationId="{94CA168C-3864-8AC0-EEFC-51706840ED5A}"/>
          </ac:spMkLst>
        </pc:spChg>
        <pc:spChg chg="mod">
          <ac:chgData name="THAN THI MY DUNG" userId="51cc804f-61ea-4c76-aae4-200ae5e8543b" providerId="ADAL" clId="{AED20D21-7E7A-4FB3-9461-985B2B0BD05E}" dt="2023-08-08T15:38:07.570" v="257"/>
          <ac:spMkLst>
            <pc:docMk/>
            <pc:sldMk cId="0" sldId="262"/>
            <ac:spMk id="55" creationId="{000ADDE5-9B75-E48A-11EF-C1BB6EF6FA1C}"/>
          </ac:spMkLst>
        </pc:spChg>
        <pc:spChg chg="add del mod">
          <ac:chgData name="THAN THI MY DUNG" userId="51cc804f-61ea-4c76-aae4-200ae5e8543b" providerId="ADAL" clId="{AED20D21-7E7A-4FB3-9461-985B2B0BD05E}" dt="2023-08-08T15:39:57.343" v="270"/>
          <ac:spMkLst>
            <pc:docMk/>
            <pc:sldMk cId="0" sldId="262"/>
            <ac:spMk id="56" creationId="{88DE3143-4E42-63D0-BA8D-5B8289FE6874}"/>
          </ac:spMkLst>
        </pc:spChg>
        <pc:spChg chg="add del mod">
          <ac:chgData name="THAN THI MY DUNG" userId="51cc804f-61ea-4c76-aae4-200ae5e8543b" providerId="ADAL" clId="{AED20D21-7E7A-4FB3-9461-985B2B0BD05E}" dt="2023-08-08T15:39:57.343" v="270"/>
          <ac:spMkLst>
            <pc:docMk/>
            <pc:sldMk cId="0" sldId="262"/>
            <ac:spMk id="58" creationId="{F73CB126-788E-EB3A-3B15-749176B08CA5}"/>
          </ac:spMkLst>
        </pc:spChg>
        <pc:spChg chg="mod">
          <ac:chgData name="THAN THI MY DUNG" userId="51cc804f-61ea-4c76-aae4-200ae5e8543b" providerId="ADAL" clId="{AED20D21-7E7A-4FB3-9461-985B2B0BD05E}" dt="2023-08-08T15:38:07.570" v="257"/>
          <ac:spMkLst>
            <pc:docMk/>
            <pc:sldMk cId="0" sldId="262"/>
            <ac:spMk id="60" creationId="{0782D513-86BC-BB7C-BC78-989A43DD00FA}"/>
          </ac:spMkLst>
        </pc:spChg>
        <pc:spChg chg="mod">
          <ac:chgData name="THAN THI MY DUNG" userId="51cc804f-61ea-4c76-aae4-200ae5e8543b" providerId="ADAL" clId="{AED20D21-7E7A-4FB3-9461-985B2B0BD05E}" dt="2023-08-08T15:38:07.570" v="257"/>
          <ac:spMkLst>
            <pc:docMk/>
            <pc:sldMk cId="0" sldId="262"/>
            <ac:spMk id="61" creationId="{BF23BB6B-D9F7-86C3-3DFD-57317D155B6A}"/>
          </ac:spMkLst>
        </pc:spChg>
        <pc:spChg chg="mod">
          <ac:chgData name="THAN THI MY DUNG" userId="51cc804f-61ea-4c76-aae4-200ae5e8543b" providerId="ADAL" clId="{AED20D21-7E7A-4FB3-9461-985B2B0BD05E}" dt="2023-08-08T15:38:07.570" v="257"/>
          <ac:spMkLst>
            <pc:docMk/>
            <pc:sldMk cId="0" sldId="262"/>
            <ac:spMk id="62" creationId="{D86A90D0-3143-37EB-2E1E-C0DAB5AAE025}"/>
          </ac:spMkLst>
        </pc:spChg>
        <pc:spChg chg="mod">
          <ac:chgData name="THAN THI MY DUNG" userId="51cc804f-61ea-4c76-aae4-200ae5e8543b" providerId="ADAL" clId="{AED20D21-7E7A-4FB3-9461-985B2B0BD05E}" dt="2023-08-08T15:38:07.570" v="257"/>
          <ac:spMkLst>
            <pc:docMk/>
            <pc:sldMk cId="0" sldId="262"/>
            <ac:spMk id="63" creationId="{F22B041A-5637-45C7-8304-D73F8C93CBFC}"/>
          </ac:spMkLst>
        </pc:spChg>
        <pc:spChg chg="mod">
          <ac:chgData name="THAN THI MY DUNG" userId="51cc804f-61ea-4c76-aae4-200ae5e8543b" providerId="ADAL" clId="{AED20D21-7E7A-4FB3-9461-985B2B0BD05E}" dt="2023-08-08T15:38:07.570" v="257"/>
          <ac:spMkLst>
            <pc:docMk/>
            <pc:sldMk cId="0" sldId="262"/>
            <ac:spMk id="64" creationId="{E146BFED-0FAA-6579-A2A9-614C12512C37}"/>
          </ac:spMkLst>
        </pc:spChg>
        <pc:spChg chg="mod">
          <ac:chgData name="THAN THI MY DUNG" userId="51cc804f-61ea-4c76-aae4-200ae5e8543b" providerId="ADAL" clId="{AED20D21-7E7A-4FB3-9461-985B2B0BD05E}" dt="2023-08-08T15:38:07.570" v="257"/>
          <ac:spMkLst>
            <pc:docMk/>
            <pc:sldMk cId="0" sldId="262"/>
            <ac:spMk id="65" creationId="{8303D65F-7AF0-E4B6-AACF-077F8DC7D71A}"/>
          </ac:spMkLst>
        </pc:spChg>
        <pc:spChg chg="mod">
          <ac:chgData name="THAN THI MY DUNG" userId="51cc804f-61ea-4c76-aae4-200ae5e8543b" providerId="ADAL" clId="{AED20D21-7E7A-4FB3-9461-985B2B0BD05E}" dt="2023-08-08T15:38:07.570" v="257"/>
          <ac:spMkLst>
            <pc:docMk/>
            <pc:sldMk cId="0" sldId="262"/>
            <ac:spMk id="66" creationId="{606B65CC-DB23-55F5-9BC5-78B36068BA77}"/>
          </ac:spMkLst>
        </pc:spChg>
        <pc:spChg chg="mod">
          <ac:chgData name="THAN THI MY DUNG" userId="51cc804f-61ea-4c76-aae4-200ae5e8543b" providerId="ADAL" clId="{AED20D21-7E7A-4FB3-9461-985B2B0BD05E}" dt="2023-08-08T15:38:07.570" v="257"/>
          <ac:spMkLst>
            <pc:docMk/>
            <pc:sldMk cId="0" sldId="262"/>
            <ac:spMk id="67" creationId="{6DFCC889-9C9D-4057-BA5B-B90C3245D07A}"/>
          </ac:spMkLst>
        </pc:spChg>
        <pc:spChg chg="mod">
          <ac:chgData name="THAN THI MY DUNG" userId="51cc804f-61ea-4c76-aae4-200ae5e8543b" providerId="ADAL" clId="{AED20D21-7E7A-4FB3-9461-985B2B0BD05E}" dt="2023-08-08T15:38:07.570" v="257"/>
          <ac:spMkLst>
            <pc:docMk/>
            <pc:sldMk cId="0" sldId="262"/>
            <ac:spMk id="68" creationId="{250BEA9B-C482-AC12-231D-B03BAB8B9B6F}"/>
          </ac:spMkLst>
        </pc:spChg>
        <pc:spChg chg="mod">
          <ac:chgData name="THAN THI MY DUNG" userId="51cc804f-61ea-4c76-aae4-200ae5e8543b" providerId="ADAL" clId="{AED20D21-7E7A-4FB3-9461-985B2B0BD05E}" dt="2023-08-08T15:38:07.570" v="257"/>
          <ac:spMkLst>
            <pc:docMk/>
            <pc:sldMk cId="0" sldId="262"/>
            <ac:spMk id="69" creationId="{E486A25F-3EDA-C39D-4833-386230191DA9}"/>
          </ac:spMkLst>
        </pc:spChg>
        <pc:spChg chg="mod">
          <ac:chgData name="THAN THI MY DUNG" userId="51cc804f-61ea-4c76-aae4-200ae5e8543b" providerId="ADAL" clId="{AED20D21-7E7A-4FB3-9461-985B2B0BD05E}" dt="2023-08-08T15:38:07.570" v="257"/>
          <ac:spMkLst>
            <pc:docMk/>
            <pc:sldMk cId="0" sldId="262"/>
            <ac:spMk id="70" creationId="{EEAB9ED4-FFD9-C614-F22F-87BADD040451}"/>
          </ac:spMkLst>
        </pc:spChg>
        <pc:spChg chg="mod">
          <ac:chgData name="THAN THI MY DUNG" userId="51cc804f-61ea-4c76-aae4-200ae5e8543b" providerId="ADAL" clId="{AED20D21-7E7A-4FB3-9461-985B2B0BD05E}" dt="2023-08-08T15:38:07.570" v="257"/>
          <ac:spMkLst>
            <pc:docMk/>
            <pc:sldMk cId="0" sldId="262"/>
            <ac:spMk id="71" creationId="{385F2F93-193D-2F19-CD3A-1BD662B5FB6C}"/>
          </ac:spMkLst>
        </pc:spChg>
        <pc:spChg chg="mod">
          <ac:chgData name="THAN THI MY DUNG" userId="51cc804f-61ea-4c76-aae4-200ae5e8543b" providerId="ADAL" clId="{AED20D21-7E7A-4FB3-9461-985B2B0BD05E}" dt="2023-08-08T15:38:07.570" v="257"/>
          <ac:spMkLst>
            <pc:docMk/>
            <pc:sldMk cId="0" sldId="262"/>
            <ac:spMk id="72" creationId="{8CDA85D0-6690-11E6-256A-0EE25D934299}"/>
          </ac:spMkLst>
        </pc:spChg>
        <pc:spChg chg="add del mod">
          <ac:chgData name="THAN THI MY DUNG" userId="51cc804f-61ea-4c76-aae4-200ae5e8543b" providerId="ADAL" clId="{AED20D21-7E7A-4FB3-9461-985B2B0BD05E}" dt="2023-08-08T15:39:57.343" v="270"/>
          <ac:spMkLst>
            <pc:docMk/>
            <pc:sldMk cId="0" sldId="262"/>
            <ac:spMk id="73" creationId="{11AC5533-C73F-65F4-8B70-605472B0B3D1}"/>
          </ac:spMkLst>
        </pc:spChg>
        <pc:spChg chg="add mod">
          <ac:chgData name="THAN THI MY DUNG" userId="51cc804f-61ea-4c76-aae4-200ae5e8543b" providerId="ADAL" clId="{AED20D21-7E7A-4FB3-9461-985B2B0BD05E}" dt="2023-08-08T15:44:39.293" v="352" actId="1076"/>
          <ac:spMkLst>
            <pc:docMk/>
            <pc:sldMk cId="0" sldId="262"/>
            <ac:spMk id="76" creationId="{79FA3559-8531-2BBD-1BA6-11D4C2E817AD}"/>
          </ac:spMkLst>
        </pc:spChg>
        <pc:spChg chg="add mod">
          <ac:chgData name="THAN THI MY DUNG" userId="51cc804f-61ea-4c76-aae4-200ae5e8543b" providerId="ADAL" clId="{AED20D21-7E7A-4FB3-9461-985B2B0BD05E}" dt="2023-08-08T15:44:43.859" v="354" actId="1076"/>
          <ac:spMkLst>
            <pc:docMk/>
            <pc:sldMk cId="0" sldId="262"/>
            <ac:spMk id="78" creationId="{9F731EDE-A6FB-C208-F219-D1DDEA45EBCF}"/>
          </ac:spMkLst>
        </pc:spChg>
        <pc:spChg chg="add mod">
          <ac:chgData name="THAN THI MY DUNG" userId="51cc804f-61ea-4c76-aae4-200ae5e8543b" providerId="ADAL" clId="{AED20D21-7E7A-4FB3-9461-985B2B0BD05E}" dt="2023-08-08T15:44:56.165" v="358" actId="1076"/>
          <ac:spMkLst>
            <pc:docMk/>
            <pc:sldMk cId="0" sldId="262"/>
            <ac:spMk id="80" creationId="{85D2E366-E7EE-CEC5-A722-CA9C09B68C00}"/>
          </ac:spMkLst>
        </pc:spChg>
        <pc:spChg chg="add mod">
          <ac:chgData name="THAN THI MY DUNG" userId="51cc804f-61ea-4c76-aae4-200ae5e8543b" providerId="ADAL" clId="{AED20D21-7E7A-4FB3-9461-985B2B0BD05E}" dt="2023-08-08T15:44:46.119" v="355" actId="1076"/>
          <ac:spMkLst>
            <pc:docMk/>
            <pc:sldMk cId="0" sldId="262"/>
            <ac:spMk id="82" creationId="{AF6BCA42-4B13-7903-94F1-2123E71A8ADD}"/>
          </ac:spMkLst>
        </pc:spChg>
        <pc:spChg chg="add mod">
          <ac:chgData name="THAN THI MY DUNG" userId="51cc804f-61ea-4c76-aae4-200ae5e8543b" providerId="ADAL" clId="{AED20D21-7E7A-4FB3-9461-985B2B0BD05E}" dt="2023-08-08T15:44:51.799" v="357" actId="1076"/>
          <ac:spMkLst>
            <pc:docMk/>
            <pc:sldMk cId="0" sldId="262"/>
            <ac:spMk id="84" creationId="{567962C6-0268-4024-D53B-E7B7BC49BD92}"/>
          </ac:spMkLst>
        </pc:spChg>
        <pc:grpChg chg="add del mod">
          <ac:chgData name="THAN THI MY DUNG" userId="51cc804f-61ea-4c76-aae4-200ae5e8543b" providerId="ADAL" clId="{AED20D21-7E7A-4FB3-9461-985B2B0BD05E}" dt="2023-08-08T15:39:57.343" v="270"/>
          <ac:grpSpMkLst>
            <pc:docMk/>
            <pc:sldMk cId="0" sldId="262"/>
            <ac:grpSpMk id="7" creationId="{F476570C-E2AD-362C-6305-A2C24A88A846}"/>
          </ac:grpSpMkLst>
        </pc:grpChg>
        <pc:grpChg chg="add del mod">
          <ac:chgData name="THAN THI MY DUNG" userId="51cc804f-61ea-4c76-aae4-200ae5e8543b" providerId="ADAL" clId="{AED20D21-7E7A-4FB3-9461-985B2B0BD05E}" dt="2023-08-08T15:39:57.343" v="270"/>
          <ac:grpSpMkLst>
            <pc:docMk/>
            <pc:sldMk cId="0" sldId="262"/>
            <ac:grpSpMk id="24" creationId="{9AF854A4-5204-3885-7815-69228509B36E}"/>
          </ac:grpSpMkLst>
        </pc:grpChg>
        <pc:grpChg chg="add del mod">
          <ac:chgData name="THAN THI MY DUNG" userId="51cc804f-61ea-4c76-aae4-200ae5e8543b" providerId="ADAL" clId="{AED20D21-7E7A-4FB3-9461-985B2B0BD05E}" dt="2023-08-08T15:39:57.343" v="270"/>
          <ac:grpSpMkLst>
            <pc:docMk/>
            <pc:sldMk cId="0" sldId="262"/>
            <ac:grpSpMk id="41" creationId="{521D45C5-BBE2-868B-58A0-04EC3FF3ECE0}"/>
          </ac:grpSpMkLst>
        </pc:grpChg>
        <pc:grpChg chg="add del mod">
          <ac:chgData name="THAN THI MY DUNG" userId="51cc804f-61ea-4c76-aae4-200ae5e8543b" providerId="ADAL" clId="{AED20D21-7E7A-4FB3-9461-985B2B0BD05E}" dt="2023-08-08T15:39:57.343" v="270"/>
          <ac:grpSpMkLst>
            <pc:docMk/>
            <pc:sldMk cId="0" sldId="262"/>
            <ac:grpSpMk id="59" creationId="{C25AE78D-D5E0-AE3D-1DF3-F418C8F4B5A8}"/>
          </ac:grpSpMkLst>
        </pc:grpChg>
        <pc:cxnChg chg="add del mod">
          <ac:chgData name="THAN THI MY DUNG" userId="51cc804f-61ea-4c76-aae4-200ae5e8543b" providerId="ADAL" clId="{AED20D21-7E7A-4FB3-9461-985B2B0BD05E}" dt="2023-08-08T15:39:57.343" v="270"/>
          <ac:cxnSpMkLst>
            <pc:docMk/>
            <pc:sldMk cId="0" sldId="262"/>
            <ac:cxnSpMk id="3" creationId="{DE12B927-D4E7-2378-2AB3-11F581DF4B65}"/>
          </ac:cxnSpMkLst>
        </pc:cxnChg>
        <pc:cxnChg chg="add del mod">
          <ac:chgData name="THAN THI MY DUNG" userId="51cc804f-61ea-4c76-aae4-200ae5e8543b" providerId="ADAL" clId="{AED20D21-7E7A-4FB3-9461-985B2B0BD05E}" dt="2023-08-08T15:39:57.343" v="270"/>
          <ac:cxnSpMkLst>
            <pc:docMk/>
            <pc:sldMk cId="0" sldId="262"/>
            <ac:cxnSpMk id="6" creationId="{2B501412-5101-6CF4-8335-2A38FB2CD984}"/>
          </ac:cxnSpMkLst>
        </pc:cxnChg>
        <pc:cxnChg chg="add del mod">
          <ac:chgData name="THAN THI MY DUNG" userId="51cc804f-61ea-4c76-aae4-200ae5e8543b" providerId="ADAL" clId="{AED20D21-7E7A-4FB3-9461-985B2B0BD05E}" dt="2023-08-08T15:39:57.343" v="270"/>
          <ac:cxnSpMkLst>
            <pc:docMk/>
            <pc:sldMk cId="0" sldId="262"/>
            <ac:cxnSpMk id="39" creationId="{AB481A22-9447-0CAF-EA56-429F75534F9B}"/>
          </ac:cxnSpMkLst>
        </pc:cxnChg>
        <pc:cxnChg chg="add del mod">
          <ac:chgData name="THAN THI MY DUNG" userId="51cc804f-61ea-4c76-aae4-200ae5e8543b" providerId="ADAL" clId="{AED20D21-7E7A-4FB3-9461-985B2B0BD05E}" dt="2023-08-08T15:39:57.343" v="270"/>
          <ac:cxnSpMkLst>
            <pc:docMk/>
            <pc:sldMk cId="0" sldId="262"/>
            <ac:cxnSpMk id="57" creationId="{EF0673F5-0F5D-4094-3F82-E791A10F1A06}"/>
          </ac:cxnSpMkLst>
        </pc:cxnChg>
        <pc:cxnChg chg="add del mod">
          <ac:chgData name="THAN THI MY DUNG" userId="51cc804f-61ea-4c76-aae4-200ae5e8543b" providerId="ADAL" clId="{AED20D21-7E7A-4FB3-9461-985B2B0BD05E}" dt="2023-08-08T15:39:57.343" v="270"/>
          <ac:cxnSpMkLst>
            <pc:docMk/>
            <pc:sldMk cId="0" sldId="262"/>
            <ac:cxnSpMk id="74" creationId="{EE4A539D-9932-8FCD-BBC1-ABBBC0825FAE}"/>
          </ac:cxnSpMkLst>
        </pc:cxnChg>
      </pc:sldChg>
      <pc:sldChg chg="add">
        <pc:chgData name="THAN THI MY DUNG" userId="51cc804f-61ea-4c76-aae4-200ae5e8543b" providerId="ADAL" clId="{AED20D21-7E7A-4FB3-9461-985B2B0BD05E}" dt="2023-08-08T15:17:09.879" v="3"/>
        <pc:sldMkLst>
          <pc:docMk/>
          <pc:sldMk cId="3160129214" sldId="263"/>
        </pc:sldMkLst>
      </pc:sldChg>
      <pc:sldChg chg="add">
        <pc:chgData name="THAN THI MY DUNG" userId="51cc804f-61ea-4c76-aae4-200ae5e8543b" providerId="ADAL" clId="{AED20D21-7E7A-4FB3-9461-985B2B0BD05E}" dt="2023-08-08T15:17:09.879" v="3"/>
        <pc:sldMkLst>
          <pc:docMk/>
          <pc:sldMk cId="286465111" sldId="264"/>
        </pc:sldMkLst>
      </pc:sldChg>
      <pc:sldChg chg="add">
        <pc:chgData name="THAN THI MY DUNG" userId="51cc804f-61ea-4c76-aae4-200ae5e8543b" providerId="ADAL" clId="{AED20D21-7E7A-4FB3-9461-985B2B0BD05E}" dt="2023-08-08T15:17:09.879" v="3"/>
        <pc:sldMkLst>
          <pc:docMk/>
          <pc:sldMk cId="1346037963" sldId="265"/>
        </pc:sldMkLst>
      </pc:sldChg>
      <pc:sldChg chg="add">
        <pc:chgData name="THAN THI MY DUNG" userId="51cc804f-61ea-4c76-aae4-200ae5e8543b" providerId="ADAL" clId="{AED20D21-7E7A-4FB3-9461-985B2B0BD05E}" dt="2023-08-08T15:17:09.879" v="3"/>
        <pc:sldMkLst>
          <pc:docMk/>
          <pc:sldMk cId="3208652694" sldId="266"/>
        </pc:sldMkLst>
      </pc:sldChg>
      <pc:sldChg chg="add">
        <pc:chgData name="THAN THI MY DUNG" userId="51cc804f-61ea-4c76-aae4-200ae5e8543b" providerId="ADAL" clId="{AED20D21-7E7A-4FB3-9461-985B2B0BD05E}" dt="2023-08-08T15:17:09.879" v="3"/>
        <pc:sldMkLst>
          <pc:docMk/>
          <pc:sldMk cId="3884353873" sldId="267"/>
        </pc:sldMkLst>
      </pc:sldChg>
      <pc:sldChg chg="add">
        <pc:chgData name="THAN THI MY DUNG" userId="51cc804f-61ea-4c76-aae4-200ae5e8543b" providerId="ADAL" clId="{AED20D21-7E7A-4FB3-9461-985B2B0BD05E}" dt="2023-08-08T15:17:09.879" v="3"/>
        <pc:sldMkLst>
          <pc:docMk/>
          <pc:sldMk cId="27974037" sldId="268"/>
        </pc:sldMkLst>
      </pc:sldChg>
      <pc:sldChg chg="modSp mod">
        <pc:chgData name="THAN THI MY DUNG" userId="51cc804f-61ea-4c76-aae4-200ae5e8543b" providerId="ADAL" clId="{AED20D21-7E7A-4FB3-9461-985B2B0BD05E}" dt="2023-08-08T15:58:04.691" v="728" actId="20577"/>
        <pc:sldMkLst>
          <pc:docMk/>
          <pc:sldMk cId="1280345410" sldId="319"/>
        </pc:sldMkLst>
        <pc:spChg chg="mod">
          <ac:chgData name="THAN THI MY DUNG" userId="51cc804f-61ea-4c76-aae4-200ae5e8543b" providerId="ADAL" clId="{AED20D21-7E7A-4FB3-9461-985B2B0BD05E}" dt="2023-08-08T15:58:04.691" v="728" actId="20577"/>
          <ac:spMkLst>
            <pc:docMk/>
            <pc:sldMk cId="1280345410" sldId="319"/>
            <ac:spMk id="821" creationId="{00000000-0000-0000-0000-000000000000}"/>
          </ac:spMkLst>
        </pc:spChg>
      </pc:sldChg>
      <pc:sldChg chg="addSp delSp modSp mod delAnim modAnim">
        <pc:chgData name="THAN THI MY DUNG" userId="51cc804f-61ea-4c76-aae4-200ae5e8543b" providerId="ADAL" clId="{AED20D21-7E7A-4FB3-9461-985B2B0BD05E}" dt="2023-08-08T15:32:33.408" v="206" actId="255"/>
        <pc:sldMkLst>
          <pc:docMk/>
          <pc:sldMk cId="3321072855" sldId="320"/>
        </pc:sldMkLst>
        <pc:spChg chg="add del">
          <ac:chgData name="THAN THI MY DUNG" userId="51cc804f-61ea-4c76-aae4-200ae5e8543b" providerId="ADAL" clId="{AED20D21-7E7A-4FB3-9461-985B2B0BD05E}" dt="2023-08-08T15:27:01.063" v="122" actId="478"/>
          <ac:spMkLst>
            <pc:docMk/>
            <pc:sldMk cId="3321072855" sldId="320"/>
            <ac:spMk id="3" creationId="{36C70A94-6B54-1C2E-EB09-376AC76F91FB}"/>
          </ac:spMkLst>
        </pc:spChg>
        <pc:spChg chg="mod">
          <ac:chgData name="THAN THI MY DUNG" userId="51cc804f-61ea-4c76-aae4-200ae5e8543b" providerId="ADAL" clId="{AED20D21-7E7A-4FB3-9461-985B2B0BD05E}" dt="2023-08-08T15:27:04.537" v="123"/>
          <ac:spMkLst>
            <pc:docMk/>
            <pc:sldMk cId="3321072855" sldId="320"/>
            <ac:spMk id="6" creationId="{56E42505-BF37-0A4E-6A33-DADD39C4DF28}"/>
          </ac:spMkLst>
        </pc:spChg>
        <pc:spChg chg="mod">
          <ac:chgData name="THAN THI MY DUNG" userId="51cc804f-61ea-4c76-aae4-200ae5e8543b" providerId="ADAL" clId="{AED20D21-7E7A-4FB3-9461-985B2B0BD05E}" dt="2023-08-08T15:27:04.537" v="123"/>
          <ac:spMkLst>
            <pc:docMk/>
            <pc:sldMk cId="3321072855" sldId="320"/>
            <ac:spMk id="7" creationId="{29249571-95C5-AE5E-F647-094942B79E5E}"/>
          </ac:spMkLst>
        </pc:spChg>
        <pc:spChg chg="mod">
          <ac:chgData name="THAN THI MY DUNG" userId="51cc804f-61ea-4c76-aae4-200ae5e8543b" providerId="ADAL" clId="{AED20D21-7E7A-4FB3-9461-985B2B0BD05E}" dt="2023-08-08T15:27:04.537" v="123"/>
          <ac:spMkLst>
            <pc:docMk/>
            <pc:sldMk cId="3321072855" sldId="320"/>
            <ac:spMk id="8" creationId="{013BB81E-75D8-A6FD-A0E3-3B0E0E86B6B8}"/>
          </ac:spMkLst>
        </pc:spChg>
        <pc:spChg chg="mod">
          <ac:chgData name="THAN THI MY DUNG" userId="51cc804f-61ea-4c76-aae4-200ae5e8543b" providerId="ADAL" clId="{AED20D21-7E7A-4FB3-9461-985B2B0BD05E}" dt="2023-08-08T15:27:04.537" v="123"/>
          <ac:spMkLst>
            <pc:docMk/>
            <pc:sldMk cId="3321072855" sldId="320"/>
            <ac:spMk id="9" creationId="{9090FFE8-D874-5289-18A4-B0423267C3B8}"/>
          </ac:spMkLst>
        </pc:spChg>
        <pc:spChg chg="mod">
          <ac:chgData name="THAN THI MY DUNG" userId="51cc804f-61ea-4c76-aae4-200ae5e8543b" providerId="ADAL" clId="{AED20D21-7E7A-4FB3-9461-985B2B0BD05E}" dt="2023-08-08T15:27:04.537" v="123"/>
          <ac:spMkLst>
            <pc:docMk/>
            <pc:sldMk cId="3321072855" sldId="320"/>
            <ac:spMk id="10" creationId="{0A143AF7-72A5-429D-5ADD-E050DE46493D}"/>
          </ac:spMkLst>
        </pc:spChg>
        <pc:spChg chg="mod">
          <ac:chgData name="THAN THI MY DUNG" userId="51cc804f-61ea-4c76-aae4-200ae5e8543b" providerId="ADAL" clId="{AED20D21-7E7A-4FB3-9461-985B2B0BD05E}" dt="2023-08-08T15:27:04.537" v="123"/>
          <ac:spMkLst>
            <pc:docMk/>
            <pc:sldMk cId="3321072855" sldId="320"/>
            <ac:spMk id="11" creationId="{08C69825-77A1-E27A-5423-8D448BEA630A}"/>
          </ac:spMkLst>
        </pc:spChg>
        <pc:spChg chg="mod">
          <ac:chgData name="THAN THI MY DUNG" userId="51cc804f-61ea-4c76-aae4-200ae5e8543b" providerId="ADAL" clId="{AED20D21-7E7A-4FB3-9461-985B2B0BD05E}" dt="2023-08-08T15:27:04.537" v="123"/>
          <ac:spMkLst>
            <pc:docMk/>
            <pc:sldMk cId="3321072855" sldId="320"/>
            <ac:spMk id="12" creationId="{723B2AF6-1804-5D2E-C527-6721678F6697}"/>
          </ac:spMkLst>
        </pc:spChg>
        <pc:spChg chg="mod">
          <ac:chgData name="THAN THI MY DUNG" userId="51cc804f-61ea-4c76-aae4-200ae5e8543b" providerId="ADAL" clId="{AED20D21-7E7A-4FB3-9461-985B2B0BD05E}" dt="2023-08-08T15:27:04.537" v="123"/>
          <ac:spMkLst>
            <pc:docMk/>
            <pc:sldMk cId="3321072855" sldId="320"/>
            <ac:spMk id="13" creationId="{B4D0A79D-40FA-146A-F7E1-73DAE61E0DA0}"/>
          </ac:spMkLst>
        </pc:spChg>
        <pc:spChg chg="mod">
          <ac:chgData name="THAN THI MY DUNG" userId="51cc804f-61ea-4c76-aae4-200ae5e8543b" providerId="ADAL" clId="{AED20D21-7E7A-4FB3-9461-985B2B0BD05E}" dt="2023-08-08T15:27:04.537" v="123"/>
          <ac:spMkLst>
            <pc:docMk/>
            <pc:sldMk cId="3321072855" sldId="320"/>
            <ac:spMk id="14" creationId="{B52BD145-6391-2E81-E864-4DD7AB258468}"/>
          </ac:spMkLst>
        </pc:spChg>
        <pc:spChg chg="mod">
          <ac:chgData name="THAN THI MY DUNG" userId="51cc804f-61ea-4c76-aae4-200ae5e8543b" providerId="ADAL" clId="{AED20D21-7E7A-4FB3-9461-985B2B0BD05E}" dt="2023-08-08T15:27:04.537" v="123"/>
          <ac:spMkLst>
            <pc:docMk/>
            <pc:sldMk cId="3321072855" sldId="320"/>
            <ac:spMk id="15" creationId="{5DCFB99D-EBDA-1C4D-F009-A333215D3A39}"/>
          </ac:spMkLst>
        </pc:spChg>
        <pc:spChg chg="mod">
          <ac:chgData name="THAN THI MY DUNG" userId="51cc804f-61ea-4c76-aae4-200ae5e8543b" providerId="ADAL" clId="{AED20D21-7E7A-4FB3-9461-985B2B0BD05E}" dt="2023-08-08T15:27:04.537" v="123"/>
          <ac:spMkLst>
            <pc:docMk/>
            <pc:sldMk cId="3321072855" sldId="320"/>
            <ac:spMk id="17" creationId="{1FFBF8EE-9EE8-0A9B-EB27-7DA6E20798FB}"/>
          </ac:spMkLst>
        </pc:spChg>
        <pc:spChg chg="mod">
          <ac:chgData name="THAN THI MY DUNG" userId="51cc804f-61ea-4c76-aae4-200ae5e8543b" providerId="ADAL" clId="{AED20D21-7E7A-4FB3-9461-985B2B0BD05E}" dt="2023-08-08T15:27:04.537" v="123"/>
          <ac:spMkLst>
            <pc:docMk/>
            <pc:sldMk cId="3321072855" sldId="320"/>
            <ac:spMk id="18" creationId="{D53CCA68-3C06-2417-B7A4-CE8922F5040D}"/>
          </ac:spMkLst>
        </pc:spChg>
        <pc:spChg chg="add mod">
          <ac:chgData name="THAN THI MY DUNG" userId="51cc804f-61ea-4c76-aae4-200ae5e8543b" providerId="ADAL" clId="{AED20D21-7E7A-4FB3-9461-985B2B0BD05E}" dt="2023-08-08T15:31:18.561" v="188" actId="1076"/>
          <ac:spMkLst>
            <pc:docMk/>
            <pc:sldMk cId="3321072855" sldId="320"/>
            <ac:spMk id="19" creationId="{E639656B-E72A-4AE9-D9CC-4CDFABA2CB1A}"/>
          </ac:spMkLst>
        </pc:spChg>
        <pc:spChg chg="mod">
          <ac:chgData name="THAN THI MY DUNG" userId="51cc804f-61ea-4c76-aae4-200ae5e8543b" providerId="ADAL" clId="{AED20D21-7E7A-4FB3-9461-985B2B0BD05E}" dt="2023-08-08T15:32:33.408" v="206" actId="255"/>
          <ac:spMkLst>
            <pc:docMk/>
            <pc:sldMk cId="3321072855" sldId="320"/>
            <ac:spMk id="21" creationId="{F7B9D0DF-F4CE-475F-BD56-2B3AB8007A92}"/>
          </ac:spMkLst>
        </pc:spChg>
        <pc:spChg chg="mod">
          <ac:chgData name="THAN THI MY DUNG" userId="51cc804f-61ea-4c76-aae4-200ae5e8543b" providerId="ADAL" clId="{AED20D21-7E7A-4FB3-9461-985B2B0BD05E}" dt="2023-08-08T15:27:05.680" v="124"/>
          <ac:spMkLst>
            <pc:docMk/>
            <pc:sldMk cId="3321072855" sldId="320"/>
            <ac:spMk id="23" creationId="{82750C1F-08A9-4625-C3AA-DA10D5258E5B}"/>
          </ac:spMkLst>
        </pc:spChg>
        <pc:spChg chg="mod">
          <ac:chgData name="THAN THI MY DUNG" userId="51cc804f-61ea-4c76-aae4-200ae5e8543b" providerId="ADAL" clId="{AED20D21-7E7A-4FB3-9461-985B2B0BD05E}" dt="2023-08-08T15:27:05.680" v="124"/>
          <ac:spMkLst>
            <pc:docMk/>
            <pc:sldMk cId="3321072855" sldId="320"/>
            <ac:spMk id="24" creationId="{0A46FEA3-7FF7-E381-0EA1-7F1864079428}"/>
          </ac:spMkLst>
        </pc:spChg>
        <pc:spChg chg="mod">
          <ac:chgData name="THAN THI MY DUNG" userId="51cc804f-61ea-4c76-aae4-200ae5e8543b" providerId="ADAL" clId="{AED20D21-7E7A-4FB3-9461-985B2B0BD05E}" dt="2023-08-08T15:27:05.680" v="124"/>
          <ac:spMkLst>
            <pc:docMk/>
            <pc:sldMk cId="3321072855" sldId="320"/>
            <ac:spMk id="25" creationId="{1923B43A-93AD-EC56-E501-CB280D8E3441}"/>
          </ac:spMkLst>
        </pc:spChg>
        <pc:spChg chg="mod">
          <ac:chgData name="THAN THI MY DUNG" userId="51cc804f-61ea-4c76-aae4-200ae5e8543b" providerId="ADAL" clId="{AED20D21-7E7A-4FB3-9461-985B2B0BD05E}" dt="2023-08-08T15:27:05.680" v="124"/>
          <ac:spMkLst>
            <pc:docMk/>
            <pc:sldMk cId="3321072855" sldId="320"/>
            <ac:spMk id="26" creationId="{C1AD6623-FA70-5462-60D4-5EDEFAFB0ECF}"/>
          </ac:spMkLst>
        </pc:spChg>
        <pc:spChg chg="mod">
          <ac:chgData name="THAN THI MY DUNG" userId="51cc804f-61ea-4c76-aae4-200ae5e8543b" providerId="ADAL" clId="{AED20D21-7E7A-4FB3-9461-985B2B0BD05E}" dt="2023-08-08T15:27:05.680" v="124"/>
          <ac:spMkLst>
            <pc:docMk/>
            <pc:sldMk cId="3321072855" sldId="320"/>
            <ac:spMk id="27" creationId="{D85F265C-B6CF-401C-61C8-A2B7660DC597}"/>
          </ac:spMkLst>
        </pc:spChg>
        <pc:spChg chg="mod">
          <ac:chgData name="THAN THI MY DUNG" userId="51cc804f-61ea-4c76-aae4-200ae5e8543b" providerId="ADAL" clId="{AED20D21-7E7A-4FB3-9461-985B2B0BD05E}" dt="2023-08-08T15:27:05.680" v="124"/>
          <ac:spMkLst>
            <pc:docMk/>
            <pc:sldMk cId="3321072855" sldId="320"/>
            <ac:spMk id="28" creationId="{2DEF320C-E8F4-BDE7-8633-33CC0B27F6AF}"/>
          </ac:spMkLst>
        </pc:spChg>
        <pc:spChg chg="mod">
          <ac:chgData name="THAN THI MY DUNG" userId="51cc804f-61ea-4c76-aae4-200ae5e8543b" providerId="ADAL" clId="{AED20D21-7E7A-4FB3-9461-985B2B0BD05E}" dt="2023-08-08T15:27:05.680" v="124"/>
          <ac:spMkLst>
            <pc:docMk/>
            <pc:sldMk cId="3321072855" sldId="320"/>
            <ac:spMk id="29" creationId="{237798F2-DC9B-9FC8-41C6-45853A03C269}"/>
          </ac:spMkLst>
        </pc:spChg>
        <pc:spChg chg="mod">
          <ac:chgData name="THAN THI MY DUNG" userId="51cc804f-61ea-4c76-aae4-200ae5e8543b" providerId="ADAL" clId="{AED20D21-7E7A-4FB3-9461-985B2B0BD05E}" dt="2023-08-08T15:27:05.680" v="124"/>
          <ac:spMkLst>
            <pc:docMk/>
            <pc:sldMk cId="3321072855" sldId="320"/>
            <ac:spMk id="30" creationId="{53261A28-968F-DC0F-2397-B5E7E5F49F61}"/>
          </ac:spMkLst>
        </pc:spChg>
        <pc:spChg chg="mod">
          <ac:chgData name="THAN THI MY DUNG" userId="51cc804f-61ea-4c76-aae4-200ae5e8543b" providerId="ADAL" clId="{AED20D21-7E7A-4FB3-9461-985B2B0BD05E}" dt="2023-08-08T15:27:05.680" v="124"/>
          <ac:spMkLst>
            <pc:docMk/>
            <pc:sldMk cId="3321072855" sldId="320"/>
            <ac:spMk id="31" creationId="{D354B9BA-06F7-68D6-ABB6-3582EE93A8D0}"/>
          </ac:spMkLst>
        </pc:spChg>
        <pc:spChg chg="mod">
          <ac:chgData name="THAN THI MY DUNG" userId="51cc804f-61ea-4c76-aae4-200ae5e8543b" providerId="ADAL" clId="{AED20D21-7E7A-4FB3-9461-985B2B0BD05E}" dt="2023-08-08T15:27:05.680" v="124"/>
          <ac:spMkLst>
            <pc:docMk/>
            <pc:sldMk cId="3321072855" sldId="320"/>
            <ac:spMk id="32" creationId="{9F4B49EE-362E-FF04-C428-7DB4F73C1961}"/>
          </ac:spMkLst>
        </pc:spChg>
        <pc:spChg chg="mod">
          <ac:chgData name="THAN THI MY DUNG" userId="51cc804f-61ea-4c76-aae4-200ae5e8543b" providerId="ADAL" clId="{AED20D21-7E7A-4FB3-9461-985B2B0BD05E}" dt="2023-08-08T15:31:08.236" v="185" actId="1076"/>
          <ac:spMkLst>
            <pc:docMk/>
            <pc:sldMk cId="3321072855" sldId="320"/>
            <ac:spMk id="46" creationId="{2F932F3E-D205-4F1A-90B3-70A9696055C6}"/>
          </ac:spMkLst>
        </pc:spChg>
        <pc:spChg chg="mod">
          <ac:chgData name="THAN THI MY DUNG" userId="51cc804f-61ea-4c76-aae4-200ae5e8543b" providerId="ADAL" clId="{AED20D21-7E7A-4FB3-9461-985B2B0BD05E}" dt="2023-08-08T15:31:35.072" v="191" actId="14100"/>
          <ac:spMkLst>
            <pc:docMk/>
            <pc:sldMk cId="3321072855" sldId="320"/>
            <ac:spMk id="61" creationId="{2A59E452-B2C9-4C99-A3AD-119495BD4975}"/>
          </ac:spMkLst>
        </pc:spChg>
        <pc:spChg chg="mod">
          <ac:chgData name="THAN THI MY DUNG" userId="51cc804f-61ea-4c76-aae4-200ae5e8543b" providerId="ADAL" clId="{AED20D21-7E7A-4FB3-9461-985B2B0BD05E}" dt="2023-08-08T15:27:05.680" v="124"/>
          <ac:spMkLst>
            <pc:docMk/>
            <pc:sldMk cId="3321072855" sldId="320"/>
            <ac:spMk id="62" creationId="{8174C31D-4568-2695-4098-4ECA1ED74A43}"/>
          </ac:spMkLst>
        </pc:spChg>
        <pc:spChg chg="del">
          <ac:chgData name="THAN THI MY DUNG" userId="51cc804f-61ea-4c76-aae4-200ae5e8543b" providerId="ADAL" clId="{AED20D21-7E7A-4FB3-9461-985B2B0BD05E}" dt="2023-08-08T15:26:57.380" v="120" actId="478"/>
          <ac:spMkLst>
            <pc:docMk/>
            <pc:sldMk cId="3321072855" sldId="320"/>
            <ac:spMk id="63" creationId="{2AB99FFA-9EE9-4EC4-B998-82EDEC251F52}"/>
          </ac:spMkLst>
        </pc:spChg>
        <pc:spChg chg="mod">
          <ac:chgData name="THAN THI MY DUNG" userId="51cc804f-61ea-4c76-aae4-200ae5e8543b" providerId="ADAL" clId="{AED20D21-7E7A-4FB3-9461-985B2B0BD05E}" dt="2023-08-08T15:27:05.680" v="124"/>
          <ac:spMkLst>
            <pc:docMk/>
            <pc:sldMk cId="3321072855" sldId="320"/>
            <ac:spMk id="832" creationId="{6ADDA065-1FAA-089F-CA6B-A5E04EA806BE}"/>
          </ac:spMkLst>
        </pc:spChg>
        <pc:spChg chg="add mod">
          <ac:chgData name="THAN THI MY DUNG" userId="51cc804f-61ea-4c76-aae4-200ae5e8543b" providerId="ADAL" clId="{AED20D21-7E7A-4FB3-9461-985B2B0BD05E}" dt="2023-08-08T15:31:41.606" v="194" actId="123"/>
          <ac:spMkLst>
            <pc:docMk/>
            <pc:sldMk cId="3321072855" sldId="320"/>
            <ac:spMk id="833" creationId="{3A58674D-348C-D4CD-8A72-0328420C0279}"/>
          </ac:spMkLst>
        </pc:spChg>
        <pc:spChg chg="add del">
          <ac:chgData name="THAN THI MY DUNG" userId="51cc804f-61ea-4c76-aae4-200ae5e8543b" providerId="ADAL" clId="{AED20D21-7E7A-4FB3-9461-985B2B0BD05E}" dt="2023-08-08T15:30:22.039" v="176" actId="22"/>
          <ac:spMkLst>
            <pc:docMk/>
            <pc:sldMk cId="3321072855" sldId="320"/>
            <ac:spMk id="881" creationId="{60058058-21EB-9DE9-D867-C6DAD0B3601E}"/>
          </ac:spMkLst>
        </pc:spChg>
        <pc:spChg chg="mod">
          <ac:chgData name="THAN THI MY DUNG" userId="51cc804f-61ea-4c76-aae4-200ae5e8543b" providerId="ADAL" clId="{AED20D21-7E7A-4FB3-9461-985B2B0BD05E}" dt="2023-08-08T15:30:25.070" v="177"/>
          <ac:spMkLst>
            <pc:docMk/>
            <pc:sldMk cId="3321072855" sldId="320"/>
            <ac:spMk id="884" creationId="{A8A82F0A-192C-40C0-E0DE-1D3007BE8DBA}"/>
          </ac:spMkLst>
        </pc:spChg>
        <pc:spChg chg="mod">
          <ac:chgData name="THAN THI MY DUNG" userId="51cc804f-61ea-4c76-aae4-200ae5e8543b" providerId="ADAL" clId="{AED20D21-7E7A-4FB3-9461-985B2B0BD05E}" dt="2023-08-08T15:30:25.070" v="177"/>
          <ac:spMkLst>
            <pc:docMk/>
            <pc:sldMk cId="3321072855" sldId="320"/>
            <ac:spMk id="885" creationId="{EBED346E-1172-AED4-B3CB-5D7A07178064}"/>
          </ac:spMkLst>
        </pc:spChg>
        <pc:spChg chg="mod">
          <ac:chgData name="THAN THI MY DUNG" userId="51cc804f-61ea-4c76-aae4-200ae5e8543b" providerId="ADAL" clId="{AED20D21-7E7A-4FB3-9461-985B2B0BD05E}" dt="2023-08-08T15:30:25.070" v="177"/>
          <ac:spMkLst>
            <pc:docMk/>
            <pc:sldMk cId="3321072855" sldId="320"/>
            <ac:spMk id="886" creationId="{F78DC4F7-43C7-0CCE-7DEB-6E061F97C780}"/>
          </ac:spMkLst>
        </pc:spChg>
        <pc:spChg chg="mod">
          <ac:chgData name="THAN THI MY DUNG" userId="51cc804f-61ea-4c76-aae4-200ae5e8543b" providerId="ADAL" clId="{AED20D21-7E7A-4FB3-9461-985B2B0BD05E}" dt="2023-08-08T15:30:25.070" v="177"/>
          <ac:spMkLst>
            <pc:docMk/>
            <pc:sldMk cId="3321072855" sldId="320"/>
            <ac:spMk id="887" creationId="{D6FAA59C-D667-2744-91EA-DFB6B07C058A}"/>
          </ac:spMkLst>
        </pc:spChg>
        <pc:spChg chg="mod">
          <ac:chgData name="THAN THI MY DUNG" userId="51cc804f-61ea-4c76-aae4-200ae5e8543b" providerId="ADAL" clId="{AED20D21-7E7A-4FB3-9461-985B2B0BD05E}" dt="2023-08-08T15:30:25.070" v="177"/>
          <ac:spMkLst>
            <pc:docMk/>
            <pc:sldMk cId="3321072855" sldId="320"/>
            <ac:spMk id="888" creationId="{40D16512-B3CB-9E98-C16B-DA3B44FE356D}"/>
          </ac:spMkLst>
        </pc:spChg>
        <pc:spChg chg="mod">
          <ac:chgData name="THAN THI MY DUNG" userId="51cc804f-61ea-4c76-aae4-200ae5e8543b" providerId="ADAL" clId="{AED20D21-7E7A-4FB3-9461-985B2B0BD05E}" dt="2023-08-08T15:30:25.070" v="177"/>
          <ac:spMkLst>
            <pc:docMk/>
            <pc:sldMk cId="3321072855" sldId="320"/>
            <ac:spMk id="889" creationId="{017D91F8-4691-7D7D-AF6C-9D06BD068ACF}"/>
          </ac:spMkLst>
        </pc:spChg>
        <pc:spChg chg="mod">
          <ac:chgData name="THAN THI MY DUNG" userId="51cc804f-61ea-4c76-aae4-200ae5e8543b" providerId="ADAL" clId="{AED20D21-7E7A-4FB3-9461-985B2B0BD05E}" dt="2023-08-08T15:30:25.070" v="177"/>
          <ac:spMkLst>
            <pc:docMk/>
            <pc:sldMk cId="3321072855" sldId="320"/>
            <ac:spMk id="890" creationId="{0BC9B1F9-8C6F-FBBC-9357-C1E452CEECCA}"/>
          </ac:spMkLst>
        </pc:spChg>
        <pc:spChg chg="mod">
          <ac:chgData name="THAN THI MY DUNG" userId="51cc804f-61ea-4c76-aae4-200ae5e8543b" providerId="ADAL" clId="{AED20D21-7E7A-4FB3-9461-985B2B0BD05E}" dt="2023-08-08T15:30:25.070" v="177"/>
          <ac:spMkLst>
            <pc:docMk/>
            <pc:sldMk cId="3321072855" sldId="320"/>
            <ac:spMk id="891" creationId="{2A5362F3-22E5-398F-2C08-1256FCB7BFA5}"/>
          </ac:spMkLst>
        </pc:spChg>
        <pc:spChg chg="mod">
          <ac:chgData name="THAN THI MY DUNG" userId="51cc804f-61ea-4c76-aae4-200ae5e8543b" providerId="ADAL" clId="{AED20D21-7E7A-4FB3-9461-985B2B0BD05E}" dt="2023-08-08T15:30:25.070" v="177"/>
          <ac:spMkLst>
            <pc:docMk/>
            <pc:sldMk cId="3321072855" sldId="320"/>
            <ac:spMk id="892" creationId="{1B239314-47E5-57E0-4754-6DE2660A862F}"/>
          </ac:spMkLst>
        </pc:spChg>
        <pc:spChg chg="mod">
          <ac:chgData name="THAN THI MY DUNG" userId="51cc804f-61ea-4c76-aae4-200ae5e8543b" providerId="ADAL" clId="{AED20D21-7E7A-4FB3-9461-985B2B0BD05E}" dt="2023-08-08T15:30:25.070" v="177"/>
          <ac:spMkLst>
            <pc:docMk/>
            <pc:sldMk cId="3321072855" sldId="320"/>
            <ac:spMk id="893" creationId="{65480AD3-C99E-37E1-E371-98793105426F}"/>
          </ac:spMkLst>
        </pc:spChg>
        <pc:spChg chg="mod">
          <ac:chgData name="THAN THI MY DUNG" userId="51cc804f-61ea-4c76-aae4-200ae5e8543b" providerId="ADAL" clId="{AED20D21-7E7A-4FB3-9461-985B2B0BD05E}" dt="2023-08-08T15:30:25.070" v="177"/>
          <ac:spMkLst>
            <pc:docMk/>
            <pc:sldMk cId="3321072855" sldId="320"/>
            <ac:spMk id="894" creationId="{346DAF0F-4245-ABDF-14D8-CABE8EE7D662}"/>
          </ac:spMkLst>
        </pc:spChg>
        <pc:spChg chg="mod">
          <ac:chgData name="THAN THI MY DUNG" userId="51cc804f-61ea-4c76-aae4-200ae5e8543b" providerId="ADAL" clId="{AED20D21-7E7A-4FB3-9461-985B2B0BD05E}" dt="2023-08-08T15:30:25.070" v="177"/>
          <ac:spMkLst>
            <pc:docMk/>
            <pc:sldMk cId="3321072855" sldId="320"/>
            <ac:spMk id="895" creationId="{14EAC2FD-3B59-ECEC-DB21-078C8D599896}"/>
          </ac:spMkLst>
        </pc:spChg>
        <pc:spChg chg="add mod">
          <ac:chgData name="THAN THI MY DUNG" userId="51cc804f-61ea-4c76-aae4-200ae5e8543b" providerId="ADAL" clId="{AED20D21-7E7A-4FB3-9461-985B2B0BD05E}" dt="2023-08-08T15:31:59.687" v="198" actId="1076"/>
          <ac:spMkLst>
            <pc:docMk/>
            <pc:sldMk cId="3321072855" sldId="320"/>
            <ac:spMk id="896" creationId="{017CDCBD-D30D-4D76-7F11-943807D4872F}"/>
          </ac:spMkLst>
        </pc:spChg>
        <pc:spChg chg="mod">
          <ac:chgData name="THAN THI MY DUNG" userId="51cc804f-61ea-4c76-aae4-200ae5e8543b" providerId="ADAL" clId="{AED20D21-7E7A-4FB3-9461-985B2B0BD05E}" dt="2023-08-08T15:30:31.167" v="179"/>
          <ac:spMkLst>
            <pc:docMk/>
            <pc:sldMk cId="3321072855" sldId="320"/>
            <ac:spMk id="899" creationId="{FBEF497F-ACBA-0EEF-F254-0965DC0DD8D0}"/>
          </ac:spMkLst>
        </pc:spChg>
        <pc:spChg chg="mod">
          <ac:chgData name="THAN THI MY DUNG" userId="51cc804f-61ea-4c76-aae4-200ae5e8543b" providerId="ADAL" clId="{AED20D21-7E7A-4FB3-9461-985B2B0BD05E}" dt="2023-08-08T15:30:31.167" v="179"/>
          <ac:spMkLst>
            <pc:docMk/>
            <pc:sldMk cId="3321072855" sldId="320"/>
            <ac:spMk id="900" creationId="{D5C6A8A0-5817-83BD-FAD3-D1D16AF195C7}"/>
          </ac:spMkLst>
        </pc:spChg>
        <pc:spChg chg="mod">
          <ac:chgData name="THAN THI MY DUNG" userId="51cc804f-61ea-4c76-aae4-200ae5e8543b" providerId="ADAL" clId="{AED20D21-7E7A-4FB3-9461-985B2B0BD05E}" dt="2023-08-08T15:30:31.167" v="179"/>
          <ac:spMkLst>
            <pc:docMk/>
            <pc:sldMk cId="3321072855" sldId="320"/>
            <ac:spMk id="901" creationId="{917A5439-7D0E-93D6-5E47-5B63D86AB86F}"/>
          </ac:spMkLst>
        </pc:spChg>
        <pc:spChg chg="mod">
          <ac:chgData name="THAN THI MY DUNG" userId="51cc804f-61ea-4c76-aae4-200ae5e8543b" providerId="ADAL" clId="{AED20D21-7E7A-4FB3-9461-985B2B0BD05E}" dt="2023-08-08T15:30:31.167" v="179"/>
          <ac:spMkLst>
            <pc:docMk/>
            <pc:sldMk cId="3321072855" sldId="320"/>
            <ac:spMk id="902" creationId="{5E812D60-D3A6-B228-6AEA-1F41CCF20899}"/>
          </ac:spMkLst>
        </pc:spChg>
        <pc:spChg chg="mod">
          <ac:chgData name="THAN THI MY DUNG" userId="51cc804f-61ea-4c76-aae4-200ae5e8543b" providerId="ADAL" clId="{AED20D21-7E7A-4FB3-9461-985B2B0BD05E}" dt="2023-08-08T15:30:31.167" v="179"/>
          <ac:spMkLst>
            <pc:docMk/>
            <pc:sldMk cId="3321072855" sldId="320"/>
            <ac:spMk id="903" creationId="{A2AB07E2-1988-121D-8DB1-8EE142FC8DA6}"/>
          </ac:spMkLst>
        </pc:spChg>
        <pc:spChg chg="mod">
          <ac:chgData name="THAN THI MY DUNG" userId="51cc804f-61ea-4c76-aae4-200ae5e8543b" providerId="ADAL" clId="{AED20D21-7E7A-4FB3-9461-985B2B0BD05E}" dt="2023-08-08T15:30:31.167" v="179"/>
          <ac:spMkLst>
            <pc:docMk/>
            <pc:sldMk cId="3321072855" sldId="320"/>
            <ac:spMk id="904" creationId="{052E28DB-8F77-F730-EAEF-AECC1DBA1ABD}"/>
          </ac:spMkLst>
        </pc:spChg>
        <pc:spChg chg="mod">
          <ac:chgData name="THAN THI MY DUNG" userId="51cc804f-61ea-4c76-aae4-200ae5e8543b" providerId="ADAL" clId="{AED20D21-7E7A-4FB3-9461-985B2B0BD05E}" dt="2023-08-08T15:30:31.167" v="179"/>
          <ac:spMkLst>
            <pc:docMk/>
            <pc:sldMk cId="3321072855" sldId="320"/>
            <ac:spMk id="905" creationId="{E6C312F2-0E42-FFCF-16AA-513F73119685}"/>
          </ac:spMkLst>
        </pc:spChg>
        <pc:spChg chg="mod">
          <ac:chgData name="THAN THI MY DUNG" userId="51cc804f-61ea-4c76-aae4-200ae5e8543b" providerId="ADAL" clId="{AED20D21-7E7A-4FB3-9461-985B2B0BD05E}" dt="2023-08-08T15:30:31.167" v="179"/>
          <ac:spMkLst>
            <pc:docMk/>
            <pc:sldMk cId="3321072855" sldId="320"/>
            <ac:spMk id="906" creationId="{B509CE20-0A04-0AF4-EBAC-E9C481C3303C}"/>
          </ac:spMkLst>
        </pc:spChg>
        <pc:spChg chg="mod">
          <ac:chgData name="THAN THI MY DUNG" userId="51cc804f-61ea-4c76-aae4-200ae5e8543b" providerId="ADAL" clId="{AED20D21-7E7A-4FB3-9461-985B2B0BD05E}" dt="2023-08-08T15:30:31.167" v="179"/>
          <ac:spMkLst>
            <pc:docMk/>
            <pc:sldMk cId="3321072855" sldId="320"/>
            <ac:spMk id="907" creationId="{19DC03F2-ED97-6890-8ED8-46F8F8C4C615}"/>
          </ac:spMkLst>
        </pc:spChg>
        <pc:spChg chg="mod">
          <ac:chgData name="THAN THI MY DUNG" userId="51cc804f-61ea-4c76-aae4-200ae5e8543b" providerId="ADAL" clId="{AED20D21-7E7A-4FB3-9461-985B2B0BD05E}" dt="2023-08-08T15:30:31.167" v="179"/>
          <ac:spMkLst>
            <pc:docMk/>
            <pc:sldMk cId="3321072855" sldId="320"/>
            <ac:spMk id="908" creationId="{FC486BD5-1E5F-498C-7EBE-58C5BE3F4E06}"/>
          </ac:spMkLst>
        </pc:spChg>
        <pc:spChg chg="mod">
          <ac:chgData name="THAN THI MY DUNG" userId="51cc804f-61ea-4c76-aae4-200ae5e8543b" providerId="ADAL" clId="{AED20D21-7E7A-4FB3-9461-985B2B0BD05E}" dt="2023-08-08T15:30:31.167" v="179"/>
          <ac:spMkLst>
            <pc:docMk/>
            <pc:sldMk cId="3321072855" sldId="320"/>
            <ac:spMk id="909" creationId="{9B9EBACF-53E4-12AD-0B72-0687DFF347C5}"/>
          </ac:spMkLst>
        </pc:spChg>
        <pc:spChg chg="mod">
          <ac:chgData name="THAN THI MY DUNG" userId="51cc804f-61ea-4c76-aae4-200ae5e8543b" providerId="ADAL" clId="{AED20D21-7E7A-4FB3-9461-985B2B0BD05E}" dt="2023-08-08T15:30:31.167" v="179"/>
          <ac:spMkLst>
            <pc:docMk/>
            <pc:sldMk cId="3321072855" sldId="320"/>
            <ac:spMk id="910" creationId="{E0CCC4DC-103A-267C-D835-672A72185922}"/>
          </ac:spMkLst>
        </pc:spChg>
        <pc:spChg chg="add mod">
          <ac:chgData name="THAN THI MY DUNG" userId="51cc804f-61ea-4c76-aae4-200ae5e8543b" providerId="ADAL" clId="{AED20D21-7E7A-4FB3-9461-985B2B0BD05E}" dt="2023-08-08T15:32:03.276" v="199" actId="1076"/>
          <ac:spMkLst>
            <pc:docMk/>
            <pc:sldMk cId="3321072855" sldId="320"/>
            <ac:spMk id="911" creationId="{CCBF6844-0F12-B383-4C70-1D23E064084A}"/>
          </ac:spMkLst>
        </pc:spChg>
        <pc:grpChg chg="add mod">
          <ac:chgData name="THAN THI MY DUNG" userId="51cc804f-61ea-4c76-aae4-200ae5e8543b" providerId="ADAL" clId="{AED20D21-7E7A-4FB3-9461-985B2B0BD05E}" dt="2023-08-08T15:29:36.379" v="161" actId="1076"/>
          <ac:grpSpMkLst>
            <pc:docMk/>
            <pc:sldMk cId="3321072855" sldId="320"/>
            <ac:grpSpMk id="5" creationId="{85D295F8-DEBC-E754-C533-EFF52F09EA08}"/>
          </ac:grpSpMkLst>
        </pc:grpChg>
        <pc:grpChg chg="add mod">
          <ac:chgData name="THAN THI MY DUNG" userId="51cc804f-61ea-4c76-aae4-200ae5e8543b" providerId="ADAL" clId="{AED20D21-7E7A-4FB3-9461-985B2B0BD05E}" dt="2023-08-08T15:29:48.195" v="165" actId="14100"/>
          <ac:grpSpMkLst>
            <pc:docMk/>
            <pc:sldMk cId="3321072855" sldId="320"/>
            <ac:grpSpMk id="22" creationId="{07B8A608-E222-1352-5D56-C26559CBA670}"/>
          </ac:grpSpMkLst>
        </pc:grpChg>
        <pc:grpChg chg="mod">
          <ac:chgData name="THAN THI MY DUNG" userId="51cc804f-61ea-4c76-aae4-200ae5e8543b" providerId="ADAL" clId="{AED20D21-7E7A-4FB3-9461-985B2B0BD05E}" dt="2023-08-08T15:29:26.926" v="157" actId="14100"/>
          <ac:grpSpMkLst>
            <pc:docMk/>
            <pc:sldMk cId="3321072855" sldId="320"/>
            <ac:grpSpMk id="33" creationId="{F4516CF9-08E7-4A83-BEE3-949AC5EE99C3}"/>
          </ac:grpSpMkLst>
        </pc:grpChg>
        <pc:grpChg chg="mod">
          <ac:chgData name="THAN THI MY DUNG" userId="51cc804f-61ea-4c76-aae4-200ae5e8543b" providerId="ADAL" clId="{AED20D21-7E7A-4FB3-9461-985B2B0BD05E}" dt="2023-08-08T15:30:07.084" v="172" actId="1076"/>
          <ac:grpSpMkLst>
            <pc:docMk/>
            <pc:sldMk cId="3321072855" sldId="320"/>
            <ac:grpSpMk id="48" creationId="{FBFC0B82-6C00-4170-8BCE-AF7704A0C510}"/>
          </ac:grpSpMkLst>
        </pc:grpChg>
        <pc:grpChg chg="add mod">
          <ac:chgData name="THAN THI MY DUNG" userId="51cc804f-61ea-4c76-aae4-200ae5e8543b" providerId="ADAL" clId="{AED20D21-7E7A-4FB3-9461-985B2B0BD05E}" dt="2023-08-08T15:30:29.651" v="178" actId="1076"/>
          <ac:grpSpMkLst>
            <pc:docMk/>
            <pc:sldMk cId="3321072855" sldId="320"/>
            <ac:grpSpMk id="883" creationId="{512DF1D5-223D-AC99-B080-FC25924DB22D}"/>
          </ac:grpSpMkLst>
        </pc:grpChg>
        <pc:grpChg chg="add mod">
          <ac:chgData name="THAN THI MY DUNG" userId="51cc804f-61ea-4c76-aae4-200ae5e8543b" providerId="ADAL" clId="{AED20D21-7E7A-4FB3-9461-985B2B0BD05E}" dt="2023-08-08T15:30:35.386" v="180" actId="1076"/>
          <ac:grpSpMkLst>
            <pc:docMk/>
            <pc:sldMk cId="3321072855" sldId="320"/>
            <ac:grpSpMk id="898" creationId="{2C487995-C54D-3909-2A3C-DC8924C9DC37}"/>
          </ac:grpSpMkLst>
        </pc:grpChg>
        <pc:cxnChg chg="add mod">
          <ac:chgData name="THAN THI MY DUNG" userId="51cc804f-61ea-4c76-aae4-200ae5e8543b" providerId="ADAL" clId="{AED20D21-7E7A-4FB3-9461-985B2B0BD05E}" dt="2023-08-08T15:29:39.801" v="162" actId="1076"/>
          <ac:cxnSpMkLst>
            <pc:docMk/>
            <pc:sldMk cId="3321072855" sldId="320"/>
            <ac:cxnSpMk id="4" creationId="{DE607995-02CC-FA98-0894-1A3299B5CA36}"/>
          </ac:cxnSpMkLst>
        </pc:cxnChg>
        <pc:cxnChg chg="mod">
          <ac:chgData name="THAN THI MY DUNG" userId="51cc804f-61ea-4c76-aae4-200ae5e8543b" providerId="ADAL" clId="{AED20D21-7E7A-4FB3-9461-985B2B0BD05E}" dt="2023-08-08T15:29:28.176" v="158" actId="1076"/>
          <ac:cxnSpMkLst>
            <pc:docMk/>
            <pc:sldMk cId="3321072855" sldId="320"/>
            <ac:cxnSpMk id="16" creationId="{6BB916E9-51D6-4673-AC07-071E5A2A55C9}"/>
          </ac:cxnSpMkLst>
        </pc:cxnChg>
        <pc:cxnChg chg="add mod">
          <ac:chgData name="THAN THI MY DUNG" userId="51cc804f-61ea-4c76-aae4-200ae5e8543b" providerId="ADAL" clId="{AED20D21-7E7A-4FB3-9461-985B2B0BD05E}" dt="2023-08-08T15:29:50.294" v="166" actId="1076"/>
          <ac:cxnSpMkLst>
            <pc:docMk/>
            <pc:sldMk cId="3321072855" sldId="320"/>
            <ac:cxnSpMk id="20" creationId="{B682F388-7250-7713-39B7-6F3627C9112D}"/>
          </ac:cxnSpMkLst>
        </pc:cxnChg>
        <pc:cxnChg chg="mod">
          <ac:chgData name="THAN THI MY DUNG" userId="51cc804f-61ea-4c76-aae4-200ae5e8543b" providerId="ADAL" clId="{AED20D21-7E7A-4FB3-9461-985B2B0BD05E}" dt="2023-08-08T15:30:10.274" v="173" actId="1076"/>
          <ac:cxnSpMkLst>
            <pc:docMk/>
            <pc:sldMk cId="3321072855" sldId="320"/>
            <ac:cxnSpMk id="47" creationId="{2748B865-706D-4D3F-BFEC-836E09820F7A}"/>
          </ac:cxnSpMkLst>
        </pc:cxnChg>
        <pc:cxnChg chg="add mod">
          <ac:chgData name="THAN THI MY DUNG" userId="51cc804f-61ea-4c76-aae4-200ae5e8543b" providerId="ADAL" clId="{AED20D21-7E7A-4FB3-9461-985B2B0BD05E}" dt="2023-08-08T15:31:54.937" v="197" actId="14100"/>
          <ac:cxnSpMkLst>
            <pc:docMk/>
            <pc:sldMk cId="3321072855" sldId="320"/>
            <ac:cxnSpMk id="882" creationId="{E10C3180-F9BA-CFB5-200A-BB62D7D490B2}"/>
          </ac:cxnSpMkLst>
        </pc:cxnChg>
        <pc:cxnChg chg="add mod">
          <ac:chgData name="THAN THI MY DUNG" userId="51cc804f-61ea-4c76-aae4-200ae5e8543b" providerId="ADAL" clId="{AED20D21-7E7A-4FB3-9461-985B2B0BD05E}" dt="2023-08-08T15:30:35.386" v="180" actId="1076"/>
          <ac:cxnSpMkLst>
            <pc:docMk/>
            <pc:sldMk cId="3321072855" sldId="320"/>
            <ac:cxnSpMk id="897" creationId="{A69F4EF6-0186-8B43-7377-C06FDC4EA274}"/>
          </ac:cxnSpMkLst>
        </pc:cxnChg>
      </pc:sldChg>
      <pc:sldChg chg="modSp add del">
        <pc:chgData name="THAN THI MY DUNG" userId="51cc804f-61ea-4c76-aae4-200ae5e8543b" providerId="ADAL" clId="{AED20D21-7E7A-4FB3-9461-985B2B0BD05E}" dt="2023-08-08T15:45:07.272" v="359" actId="47"/>
        <pc:sldMkLst>
          <pc:docMk/>
          <pc:sldMk cId="912054318" sldId="321"/>
        </pc:sldMkLst>
        <pc:spChg chg="mod">
          <ac:chgData name="THAN THI MY DUNG" userId="51cc804f-61ea-4c76-aae4-200ae5e8543b" providerId="ADAL" clId="{AED20D21-7E7A-4FB3-9461-985B2B0BD05E}" dt="2023-08-08T15:33:57.197" v="222"/>
          <ac:spMkLst>
            <pc:docMk/>
            <pc:sldMk cId="912054318" sldId="321"/>
            <ac:spMk id="21" creationId="{F7B9D0DF-F4CE-475F-BD56-2B3AB8007A92}"/>
          </ac:spMkLst>
        </pc:spChg>
      </pc:sldChg>
      <pc:sldChg chg="addSp delSp modSp mod delAnim modAnim">
        <pc:chgData name="THAN THI MY DUNG" userId="51cc804f-61ea-4c76-aae4-200ae5e8543b" providerId="ADAL" clId="{AED20D21-7E7A-4FB3-9461-985B2B0BD05E}" dt="2023-08-09T15:25:12.878" v="750"/>
        <pc:sldMkLst>
          <pc:docMk/>
          <pc:sldMk cId="3568571847" sldId="322"/>
        </pc:sldMkLst>
        <pc:spChg chg="add mod">
          <ac:chgData name="THAN THI MY DUNG" userId="51cc804f-61ea-4c76-aae4-200ae5e8543b" providerId="ADAL" clId="{AED20D21-7E7A-4FB3-9461-985B2B0BD05E}" dt="2023-08-08T15:48:53.194" v="540"/>
          <ac:spMkLst>
            <pc:docMk/>
            <pc:sldMk cId="3568571847" sldId="322"/>
            <ac:spMk id="3" creationId="{8FF1EFB6-CED5-D583-10DE-ED6692DC6FC5}"/>
          </ac:spMkLst>
        </pc:spChg>
        <pc:spChg chg="add mod">
          <ac:chgData name="THAN THI MY DUNG" userId="51cc804f-61ea-4c76-aae4-200ae5e8543b" providerId="ADAL" clId="{AED20D21-7E7A-4FB3-9461-985B2B0BD05E}" dt="2023-08-08T15:49:39.182" v="553" actId="14100"/>
          <ac:spMkLst>
            <pc:docMk/>
            <pc:sldMk cId="3568571847" sldId="322"/>
            <ac:spMk id="5" creationId="{AB8816F5-7D8C-4395-D4D9-DC689B6DD0FD}"/>
          </ac:spMkLst>
        </pc:spChg>
        <pc:spChg chg="del">
          <ac:chgData name="THAN THI MY DUNG" userId="51cc804f-61ea-4c76-aae4-200ae5e8543b" providerId="ADAL" clId="{AED20D21-7E7A-4FB3-9461-985B2B0BD05E}" dt="2023-08-08T15:47:49.646" v="519" actId="478"/>
          <ac:spMkLst>
            <pc:docMk/>
            <pc:sldMk cId="3568571847" sldId="322"/>
            <ac:spMk id="6" creationId="{97CF7FFF-4EBA-4F46-B8B0-59F1D01E3A2B}"/>
          </ac:spMkLst>
        </pc:spChg>
        <pc:spChg chg="mod">
          <ac:chgData name="THAN THI MY DUNG" userId="51cc804f-61ea-4c76-aae4-200ae5e8543b" providerId="ADAL" clId="{AED20D21-7E7A-4FB3-9461-985B2B0BD05E}" dt="2023-08-08T15:48:20.613" v="537" actId="1076"/>
          <ac:spMkLst>
            <pc:docMk/>
            <pc:sldMk cId="3568571847" sldId="322"/>
            <ac:spMk id="7" creationId="{8340AE32-5CE6-46D1-AFED-B95CF7A1FE59}"/>
          </ac:spMkLst>
        </pc:spChg>
        <pc:spChg chg="add mod">
          <ac:chgData name="THAN THI MY DUNG" userId="51cc804f-61ea-4c76-aae4-200ae5e8543b" providerId="ADAL" clId="{AED20D21-7E7A-4FB3-9461-985B2B0BD05E}" dt="2023-08-08T15:50:02.944" v="559" actId="20577"/>
          <ac:spMkLst>
            <pc:docMk/>
            <pc:sldMk cId="3568571847" sldId="322"/>
            <ac:spMk id="9" creationId="{F82040D9-33EF-CF9D-48D3-4F7FA03E0D69}"/>
          </ac:spMkLst>
        </pc:spChg>
        <pc:spChg chg="add mod">
          <ac:chgData name="THAN THI MY DUNG" userId="51cc804f-61ea-4c76-aae4-200ae5e8543b" providerId="ADAL" clId="{AED20D21-7E7A-4FB3-9461-985B2B0BD05E}" dt="2023-08-08T15:49:53.384" v="555" actId="14100"/>
          <ac:spMkLst>
            <pc:docMk/>
            <pc:sldMk cId="3568571847" sldId="322"/>
            <ac:spMk id="11" creationId="{06BB57B3-4480-D279-287D-7E500AFC319F}"/>
          </ac:spMkLst>
        </pc:spChg>
        <pc:spChg chg="add mod">
          <ac:chgData name="THAN THI MY DUNG" userId="51cc804f-61ea-4c76-aae4-200ae5e8543b" providerId="ADAL" clId="{AED20D21-7E7A-4FB3-9461-985B2B0BD05E}" dt="2023-08-08T15:50:00.689" v="557" actId="1076"/>
          <ac:spMkLst>
            <pc:docMk/>
            <pc:sldMk cId="3568571847" sldId="322"/>
            <ac:spMk id="13" creationId="{7C671F12-75CD-526F-C657-AE3CB11BFEBC}"/>
          </ac:spMkLst>
        </pc:spChg>
      </pc:sldChg>
      <pc:sldChg chg="addSp delSp modSp mod delAnim modAnim">
        <pc:chgData name="THAN THI MY DUNG" userId="51cc804f-61ea-4c76-aae4-200ae5e8543b" providerId="ADAL" clId="{AED20D21-7E7A-4FB3-9461-985B2B0BD05E}" dt="2023-08-09T15:25:40.563" v="759"/>
        <pc:sldMkLst>
          <pc:docMk/>
          <pc:sldMk cId="1130250768" sldId="323"/>
        </pc:sldMkLst>
        <pc:spChg chg="add mod">
          <ac:chgData name="THAN THI MY DUNG" userId="51cc804f-61ea-4c76-aae4-200ae5e8543b" providerId="ADAL" clId="{AED20D21-7E7A-4FB3-9461-985B2B0BD05E}" dt="2023-08-08T15:51:52.040" v="603" actId="1076"/>
          <ac:spMkLst>
            <pc:docMk/>
            <pc:sldMk cId="1130250768" sldId="323"/>
            <ac:spMk id="2" creationId="{D14C5D84-8936-B7C1-6543-C29D432910F2}"/>
          </ac:spMkLst>
        </pc:spChg>
        <pc:spChg chg="add mod">
          <ac:chgData name="THAN THI MY DUNG" userId="51cc804f-61ea-4c76-aae4-200ae5e8543b" providerId="ADAL" clId="{AED20D21-7E7A-4FB3-9461-985B2B0BD05E}" dt="2023-08-08T15:51:52.040" v="603" actId="1076"/>
          <ac:spMkLst>
            <pc:docMk/>
            <pc:sldMk cId="1130250768" sldId="323"/>
            <ac:spMk id="3" creationId="{7C94E0C6-9CB3-96F0-E214-221F78E3BA87}"/>
          </ac:spMkLst>
        </pc:spChg>
        <pc:spChg chg="add mod">
          <ac:chgData name="THAN THI MY DUNG" userId="51cc804f-61ea-4c76-aae4-200ae5e8543b" providerId="ADAL" clId="{AED20D21-7E7A-4FB3-9461-985B2B0BD05E}" dt="2023-08-08T15:52:36.179" v="612" actId="1076"/>
          <ac:spMkLst>
            <pc:docMk/>
            <pc:sldMk cId="1130250768" sldId="323"/>
            <ac:spMk id="5" creationId="{C9FD67A2-7A59-B293-A939-C2BB393A66E1}"/>
          </ac:spMkLst>
        </pc:spChg>
        <pc:spChg chg="del">
          <ac:chgData name="THAN THI MY DUNG" userId="51cc804f-61ea-4c76-aae4-200ae5e8543b" providerId="ADAL" clId="{AED20D21-7E7A-4FB3-9461-985B2B0BD05E}" dt="2023-08-08T15:51:38.798" v="600" actId="478"/>
          <ac:spMkLst>
            <pc:docMk/>
            <pc:sldMk cId="1130250768" sldId="323"/>
            <ac:spMk id="7" creationId="{604B990A-96B6-4644-83A7-7928A3D3108C}"/>
          </ac:spMkLst>
        </pc:spChg>
        <pc:spChg chg="del">
          <ac:chgData name="THAN THI MY DUNG" userId="51cc804f-61ea-4c76-aae4-200ae5e8543b" providerId="ADAL" clId="{AED20D21-7E7A-4FB3-9461-985B2B0BD05E}" dt="2023-08-08T15:51:41.014" v="601" actId="478"/>
          <ac:spMkLst>
            <pc:docMk/>
            <pc:sldMk cId="1130250768" sldId="323"/>
            <ac:spMk id="8" creationId="{2DF100A7-CC13-469A-8735-6F219D78DDC6}"/>
          </ac:spMkLst>
        </pc:spChg>
        <pc:spChg chg="add mod">
          <ac:chgData name="THAN THI MY DUNG" userId="51cc804f-61ea-4c76-aae4-200ae5e8543b" providerId="ADAL" clId="{AED20D21-7E7A-4FB3-9461-985B2B0BD05E}" dt="2023-08-08T15:52:39.447" v="613" actId="1076"/>
          <ac:spMkLst>
            <pc:docMk/>
            <pc:sldMk cId="1130250768" sldId="323"/>
            <ac:spMk id="9" creationId="{9515F4A6-7B08-BCDD-8989-0CB51B89BF06}"/>
          </ac:spMkLst>
        </pc:spChg>
      </pc:sldChg>
      <pc:sldChg chg="add del">
        <pc:chgData name="THAN THI MY DUNG" userId="51cc804f-61ea-4c76-aae4-200ae5e8543b" providerId="ADAL" clId="{AED20D21-7E7A-4FB3-9461-985B2B0BD05E}" dt="2023-08-08T15:57:12.553" v="700" actId="47"/>
        <pc:sldMkLst>
          <pc:docMk/>
          <pc:sldMk cId="1383624823" sldId="324"/>
        </pc:sldMkLst>
      </pc:sldChg>
      <pc:sldChg chg="add del">
        <pc:chgData name="THAN THI MY DUNG" userId="51cc804f-61ea-4c76-aae4-200ae5e8543b" providerId="ADAL" clId="{AED20D21-7E7A-4FB3-9461-985B2B0BD05E}" dt="2023-08-08T15:57:12.803" v="701" actId="47"/>
        <pc:sldMkLst>
          <pc:docMk/>
          <pc:sldMk cId="2289822320" sldId="325"/>
        </pc:sldMkLst>
      </pc:sldChg>
      <pc:sldChg chg="add del">
        <pc:chgData name="THAN THI MY DUNG" userId="51cc804f-61ea-4c76-aae4-200ae5e8543b" providerId="ADAL" clId="{AED20D21-7E7A-4FB3-9461-985B2B0BD05E}" dt="2023-08-08T15:57:13.202" v="702" actId="47"/>
        <pc:sldMkLst>
          <pc:docMk/>
          <pc:sldMk cId="362980721" sldId="326"/>
        </pc:sldMkLst>
      </pc:sldChg>
      <pc:sldChg chg="add del">
        <pc:chgData name="THAN THI MY DUNG" userId="51cc804f-61ea-4c76-aae4-200ae5e8543b" providerId="ADAL" clId="{AED20D21-7E7A-4FB3-9461-985B2B0BD05E}" dt="2023-08-08T15:57:13.432" v="703" actId="47"/>
        <pc:sldMkLst>
          <pc:docMk/>
          <pc:sldMk cId="2935620148" sldId="327"/>
        </pc:sldMkLst>
      </pc:sldChg>
      <pc:sldChg chg="add del">
        <pc:chgData name="THAN THI MY DUNG" userId="51cc804f-61ea-4c76-aae4-200ae5e8543b" providerId="ADAL" clId="{AED20D21-7E7A-4FB3-9461-985B2B0BD05E}" dt="2023-08-08T15:57:13.664" v="704" actId="47"/>
        <pc:sldMkLst>
          <pc:docMk/>
          <pc:sldMk cId="910231386" sldId="329"/>
        </pc:sldMkLst>
      </pc:sldChg>
      <pc:sldChg chg="add del">
        <pc:chgData name="THAN THI MY DUNG" userId="51cc804f-61ea-4c76-aae4-200ae5e8543b" providerId="ADAL" clId="{AED20D21-7E7A-4FB3-9461-985B2B0BD05E}" dt="2023-08-08T15:57:13.904" v="705" actId="47"/>
        <pc:sldMkLst>
          <pc:docMk/>
          <pc:sldMk cId="2463385350" sldId="330"/>
        </pc:sldMkLst>
      </pc:sldChg>
      <pc:sldChg chg="modSp add del mod">
        <pc:chgData name="THAN THI MY DUNG" userId="51cc804f-61ea-4c76-aae4-200ae5e8543b" providerId="ADAL" clId="{AED20D21-7E7A-4FB3-9461-985B2B0BD05E}" dt="2023-08-08T15:57:56.297" v="724" actId="20577"/>
        <pc:sldMkLst>
          <pc:docMk/>
          <pc:sldMk cId="4190024123" sldId="331"/>
        </pc:sldMkLst>
        <pc:spChg chg="mod">
          <ac:chgData name="THAN THI MY DUNG" userId="51cc804f-61ea-4c76-aae4-200ae5e8543b" providerId="ADAL" clId="{AED20D21-7E7A-4FB3-9461-985B2B0BD05E}" dt="2023-08-08T15:57:43.413" v="718" actId="1076"/>
          <ac:spMkLst>
            <pc:docMk/>
            <pc:sldMk cId="4190024123" sldId="331"/>
            <ac:spMk id="6" creationId="{9F6697C9-EA68-407D-BCD2-F129584E8700}"/>
          </ac:spMkLst>
        </pc:spChg>
        <pc:spChg chg="mod">
          <ac:chgData name="THAN THI MY DUNG" userId="51cc804f-61ea-4c76-aae4-200ae5e8543b" providerId="ADAL" clId="{AED20D21-7E7A-4FB3-9461-985B2B0BD05E}" dt="2023-08-08T15:57:56.297" v="724" actId="20577"/>
          <ac:spMkLst>
            <pc:docMk/>
            <pc:sldMk cId="4190024123" sldId="331"/>
            <ac:spMk id="821" creationId="{00000000-0000-0000-0000-000000000000}"/>
          </ac:spMkLst>
        </pc:spChg>
      </pc:sldChg>
      <pc:sldChg chg="add del">
        <pc:chgData name="THAN THI MY DUNG" userId="51cc804f-61ea-4c76-aae4-200ae5e8543b" providerId="ADAL" clId="{AED20D21-7E7A-4FB3-9461-985B2B0BD05E}" dt="2023-08-08T15:57:04.292" v="691" actId="47"/>
        <pc:sldMkLst>
          <pc:docMk/>
          <pc:sldMk cId="3754630281" sldId="332"/>
        </pc:sldMkLst>
      </pc:sldChg>
      <pc:sldChg chg="add del">
        <pc:chgData name="THAN THI MY DUNG" userId="51cc804f-61ea-4c76-aae4-200ae5e8543b" providerId="ADAL" clId="{AED20D21-7E7A-4FB3-9461-985B2B0BD05E}" dt="2023-08-08T15:57:18.643" v="708" actId="47"/>
        <pc:sldMkLst>
          <pc:docMk/>
          <pc:sldMk cId="535342131" sldId="333"/>
        </pc:sldMkLst>
      </pc:sldChg>
      <pc:sldChg chg="add del">
        <pc:chgData name="THAN THI MY DUNG" userId="51cc804f-61ea-4c76-aae4-200ae5e8543b" providerId="ADAL" clId="{AED20D21-7E7A-4FB3-9461-985B2B0BD05E}" dt="2023-08-08T15:57:18.921" v="709" actId="47"/>
        <pc:sldMkLst>
          <pc:docMk/>
          <pc:sldMk cId="1623623090" sldId="334"/>
        </pc:sldMkLst>
      </pc:sldChg>
      <pc:sldChg chg="add del">
        <pc:chgData name="THAN THI MY DUNG" userId="51cc804f-61ea-4c76-aae4-200ae5e8543b" providerId="ADAL" clId="{AED20D21-7E7A-4FB3-9461-985B2B0BD05E}" dt="2023-08-08T15:57:19.161" v="710" actId="47"/>
        <pc:sldMkLst>
          <pc:docMk/>
          <pc:sldMk cId="1710356374" sldId="335"/>
        </pc:sldMkLst>
      </pc:sldChg>
      <pc:sldChg chg="add del">
        <pc:chgData name="THAN THI MY DUNG" userId="51cc804f-61ea-4c76-aae4-200ae5e8543b" providerId="ADAL" clId="{AED20D21-7E7A-4FB3-9461-985B2B0BD05E}" dt="2023-08-08T15:57:19.364" v="711" actId="47"/>
        <pc:sldMkLst>
          <pc:docMk/>
          <pc:sldMk cId="601831628" sldId="336"/>
        </pc:sldMkLst>
      </pc:sldChg>
      <pc:sldChg chg="add del">
        <pc:chgData name="THAN THI MY DUNG" userId="51cc804f-61ea-4c76-aae4-200ae5e8543b" providerId="ADAL" clId="{AED20D21-7E7A-4FB3-9461-985B2B0BD05E}" dt="2023-08-08T15:57:19.582" v="712" actId="47"/>
        <pc:sldMkLst>
          <pc:docMk/>
          <pc:sldMk cId="550230198" sldId="337"/>
        </pc:sldMkLst>
      </pc:sldChg>
      <pc:sldChg chg="add del">
        <pc:chgData name="THAN THI MY DUNG" userId="51cc804f-61ea-4c76-aae4-200ae5e8543b" providerId="ADAL" clId="{AED20D21-7E7A-4FB3-9461-985B2B0BD05E}" dt="2023-08-08T15:57:19.826" v="713" actId="47"/>
        <pc:sldMkLst>
          <pc:docMk/>
          <pc:sldMk cId="888737453" sldId="338"/>
        </pc:sldMkLst>
      </pc:sldChg>
      <pc:sldChg chg="add del">
        <pc:chgData name="THAN THI MY DUNG" userId="51cc804f-61ea-4c76-aae4-200ae5e8543b" providerId="ADAL" clId="{AED20D21-7E7A-4FB3-9461-985B2B0BD05E}" dt="2023-08-08T15:57:19.997" v="714" actId="47"/>
        <pc:sldMkLst>
          <pc:docMk/>
          <pc:sldMk cId="3941222187" sldId="339"/>
        </pc:sldMkLst>
      </pc:sldChg>
      <pc:sldChg chg="add del">
        <pc:chgData name="THAN THI MY DUNG" userId="51cc804f-61ea-4c76-aae4-200ae5e8543b" providerId="ADAL" clId="{AED20D21-7E7A-4FB3-9461-985B2B0BD05E}" dt="2023-08-08T15:57:20.898" v="715" actId="47"/>
        <pc:sldMkLst>
          <pc:docMk/>
          <pc:sldMk cId="328365230" sldId="340"/>
        </pc:sldMkLst>
      </pc:sldChg>
      <pc:sldChg chg="add del">
        <pc:chgData name="THAN THI MY DUNG" userId="51cc804f-61ea-4c76-aae4-200ae5e8543b" providerId="ADAL" clId="{AED20D21-7E7A-4FB3-9461-985B2B0BD05E}" dt="2023-08-08T15:56:58.956" v="682" actId="47"/>
        <pc:sldMkLst>
          <pc:docMk/>
          <pc:sldMk cId="285140084" sldId="341"/>
        </pc:sldMkLst>
      </pc:sldChg>
      <pc:sldChg chg="add del">
        <pc:chgData name="THAN THI MY DUNG" userId="51cc804f-61ea-4c76-aae4-200ae5e8543b" providerId="ADAL" clId="{AED20D21-7E7A-4FB3-9461-985B2B0BD05E}" dt="2023-08-08T15:57:28.399" v="716" actId="47"/>
        <pc:sldMkLst>
          <pc:docMk/>
          <pc:sldMk cId="3446723913" sldId="342"/>
        </pc:sldMkLst>
      </pc:sldChg>
      <pc:sldChg chg="new del ord">
        <pc:chgData name="THAN THI MY DUNG" userId="51cc804f-61ea-4c76-aae4-200ae5e8543b" providerId="ADAL" clId="{AED20D21-7E7A-4FB3-9461-985B2B0BD05E}" dt="2023-08-08T15:20:19.474" v="80" actId="47"/>
        <pc:sldMkLst>
          <pc:docMk/>
          <pc:sldMk cId="1387415311" sldId="343"/>
        </pc:sldMkLst>
      </pc:sldChg>
      <pc:sldChg chg="add del modNotes">
        <pc:chgData name="THAN THI MY DUNG" userId="51cc804f-61ea-4c76-aae4-200ae5e8543b" providerId="ADAL" clId="{AED20D21-7E7A-4FB3-9461-985B2B0BD05E}" dt="2023-08-08T15:20:35.702" v="84" actId="47"/>
        <pc:sldMkLst>
          <pc:docMk/>
          <pc:sldMk cId="3455677476" sldId="344"/>
        </pc:sldMkLst>
      </pc:sldChg>
      <pc:sldChg chg="add setBg">
        <pc:chgData name="THAN THI MY DUNG" userId="51cc804f-61ea-4c76-aae4-200ae5e8543b" providerId="ADAL" clId="{AED20D21-7E7A-4FB3-9461-985B2B0BD05E}" dt="2023-08-08T15:17:09.879" v="3"/>
        <pc:sldMkLst>
          <pc:docMk/>
          <pc:sldMk cId="4251677893" sldId="345"/>
        </pc:sldMkLst>
      </pc:sldChg>
      <pc:sldChg chg="add">
        <pc:chgData name="THAN THI MY DUNG" userId="51cc804f-61ea-4c76-aae4-200ae5e8543b" providerId="ADAL" clId="{AED20D21-7E7A-4FB3-9461-985B2B0BD05E}" dt="2023-08-08T15:17:09.879" v="3"/>
        <pc:sldMkLst>
          <pc:docMk/>
          <pc:sldMk cId="2359321263" sldId="346"/>
        </pc:sldMkLst>
      </pc:sldChg>
      <pc:sldChg chg="add">
        <pc:chgData name="THAN THI MY DUNG" userId="51cc804f-61ea-4c76-aae4-200ae5e8543b" providerId="ADAL" clId="{AED20D21-7E7A-4FB3-9461-985B2B0BD05E}" dt="2023-08-08T15:17:09.879" v="3"/>
        <pc:sldMkLst>
          <pc:docMk/>
          <pc:sldMk cId="4145525494" sldId="347"/>
        </pc:sldMkLst>
      </pc:sldChg>
      <pc:sldChg chg="add">
        <pc:chgData name="THAN THI MY DUNG" userId="51cc804f-61ea-4c76-aae4-200ae5e8543b" providerId="ADAL" clId="{AED20D21-7E7A-4FB3-9461-985B2B0BD05E}" dt="2023-08-08T15:17:09.879" v="3"/>
        <pc:sldMkLst>
          <pc:docMk/>
          <pc:sldMk cId="3948608564" sldId="348"/>
        </pc:sldMkLst>
      </pc:sldChg>
      <pc:sldChg chg="new del">
        <pc:chgData name="THAN THI MY DUNG" userId="51cc804f-61ea-4c76-aae4-200ae5e8543b" providerId="ADAL" clId="{AED20D21-7E7A-4FB3-9461-985B2B0BD05E}" dt="2023-08-08T15:32:45.326" v="208" actId="680"/>
        <pc:sldMkLst>
          <pc:docMk/>
          <pc:sldMk cId="783792181" sldId="349"/>
        </pc:sldMkLst>
      </pc:sldChg>
      <pc:sldChg chg="addSp delSp modSp add mod delAnim modAnim">
        <pc:chgData name="THAN THI MY DUNG" userId="51cc804f-61ea-4c76-aae4-200ae5e8543b" providerId="ADAL" clId="{AED20D21-7E7A-4FB3-9461-985B2B0BD05E}" dt="2023-08-09T15:24:39.205" v="746"/>
        <pc:sldMkLst>
          <pc:docMk/>
          <pc:sldMk cId="797315120" sldId="349"/>
        </pc:sldMkLst>
        <pc:spChg chg="add mod">
          <ac:chgData name="THAN THI MY DUNG" userId="51cc804f-61ea-4c76-aae4-200ae5e8543b" providerId="ADAL" clId="{AED20D21-7E7A-4FB3-9461-985B2B0BD05E}" dt="2023-08-08T15:33:11.705" v="216"/>
          <ac:spMkLst>
            <pc:docMk/>
            <pc:sldMk cId="797315120" sldId="349"/>
            <ac:spMk id="2" creationId="{C168CFD2-F8C3-806D-23EF-18725ABD3831}"/>
          </ac:spMkLst>
        </pc:spChg>
        <pc:spChg chg="del mod">
          <ac:chgData name="THAN THI MY DUNG" userId="51cc804f-61ea-4c76-aae4-200ae5e8543b" providerId="ADAL" clId="{AED20D21-7E7A-4FB3-9461-985B2B0BD05E}" dt="2023-08-08T15:33:02.196" v="214" actId="478"/>
          <ac:spMkLst>
            <pc:docMk/>
            <pc:sldMk cId="797315120" sldId="349"/>
            <ac:spMk id="3" creationId="{ED534622-32FA-8B12-F6DD-52EE2BA9DC27}"/>
          </ac:spMkLst>
        </pc:spChg>
        <pc:spChg chg="del">
          <ac:chgData name="THAN THI MY DUNG" userId="51cc804f-61ea-4c76-aae4-200ae5e8543b" providerId="ADAL" clId="{AED20D21-7E7A-4FB3-9461-985B2B0BD05E}" dt="2023-08-08T15:33:03.519" v="215" actId="478"/>
          <ac:spMkLst>
            <pc:docMk/>
            <pc:sldMk cId="797315120" sldId="349"/>
            <ac:spMk id="5" creationId="{6A580434-9861-3FD9-992C-DC8E826B1B3C}"/>
          </ac:spMkLst>
        </pc:spChg>
        <pc:spChg chg="del mod">
          <ac:chgData name="THAN THI MY DUNG" userId="51cc804f-61ea-4c76-aae4-200ae5e8543b" providerId="ADAL" clId="{AED20D21-7E7A-4FB3-9461-985B2B0BD05E}" dt="2023-08-08T15:32:59.980" v="212" actId="478"/>
          <ac:spMkLst>
            <pc:docMk/>
            <pc:sldMk cId="797315120" sldId="349"/>
            <ac:spMk id="21" creationId="{F7B9D0DF-F4CE-475F-BD56-2B3AB8007A92}"/>
          </ac:spMkLst>
        </pc:spChg>
        <pc:spChg chg="del">
          <ac:chgData name="THAN THI MY DUNG" userId="51cc804f-61ea-4c76-aae4-200ae5e8543b" providerId="ADAL" clId="{AED20D21-7E7A-4FB3-9461-985B2B0BD05E}" dt="2023-08-08T15:32:58.449" v="211" actId="478"/>
          <ac:spMkLst>
            <pc:docMk/>
            <pc:sldMk cId="797315120" sldId="349"/>
            <ac:spMk id="23" creationId="{D3797953-23FF-4BB2-B818-6D2296D116A6}"/>
          </ac:spMkLst>
        </pc:spChg>
        <pc:picChg chg="add mod">
          <ac:chgData name="THAN THI MY DUNG" userId="51cc804f-61ea-4c76-aae4-200ae5e8543b" providerId="ADAL" clId="{AED20D21-7E7A-4FB3-9461-985B2B0BD05E}" dt="2023-08-08T15:33:31.354" v="221" actId="1076"/>
          <ac:picMkLst>
            <pc:docMk/>
            <pc:sldMk cId="797315120" sldId="349"/>
            <ac:picMk id="1026" creationId="{0555F87A-38B0-2ECE-B238-41F61045A9D8}"/>
          </ac:picMkLst>
        </pc:picChg>
        <pc:cxnChg chg="mod">
          <ac:chgData name="THAN THI MY DUNG" userId="51cc804f-61ea-4c76-aae4-200ae5e8543b" providerId="ADAL" clId="{AED20D21-7E7A-4FB3-9461-985B2B0BD05E}" dt="2023-08-08T15:33:15.035" v="217" actId="1076"/>
          <ac:cxnSpMkLst>
            <pc:docMk/>
            <pc:sldMk cId="797315120" sldId="349"/>
            <ac:cxnSpMk id="843" creationId="{00000000-0000-0000-0000-000000000000}"/>
          </ac:cxnSpMkLst>
        </pc:cxnChg>
      </pc:sldChg>
      <pc:sldChg chg="addSp delSp modSp new mod modAnim">
        <pc:chgData name="THAN THI MY DUNG" userId="51cc804f-61ea-4c76-aae4-200ae5e8543b" providerId="ADAL" clId="{AED20D21-7E7A-4FB3-9461-985B2B0BD05E}" dt="2023-08-09T15:25:27.554" v="754"/>
        <pc:sldMkLst>
          <pc:docMk/>
          <pc:sldMk cId="1585175145" sldId="350"/>
        </pc:sldMkLst>
        <pc:spChg chg="del">
          <ac:chgData name="THAN THI MY DUNG" userId="51cc804f-61ea-4c76-aae4-200ae5e8543b" providerId="ADAL" clId="{AED20D21-7E7A-4FB3-9461-985B2B0BD05E}" dt="2023-08-08T15:50:22.855" v="561" actId="478"/>
          <ac:spMkLst>
            <pc:docMk/>
            <pc:sldMk cId="1585175145" sldId="350"/>
            <ac:spMk id="2" creationId="{AB4E100C-BABF-007D-100A-CFF4C675302A}"/>
          </ac:spMkLst>
        </pc:spChg>
        <pc:spChg chg="del">
          <ac:chgData name="THAN THI MY DUNG" userId="51cc804f-61ea-4c76-aae4-200ae5e8543b" providerId="ADAL" clId="{AED20D21-7E7A-4FB3-9461-985B2B0BD05E}" dt="2023-08-08T15:50:22.855" v="561" actId="478"/>
          <ac:spMkLst>
            <pc:docMk/>
            <pc:sldMk cId="1585175145" sldId="350"/>
            <ac:spMk id="3" creationId="{64AA4997-2ED9-2D17-538E-753E1212EA68}"/>
          </ac:spMkLst>
        </pc:spChg>
        <pc:spChg chg="del">
          <ac:chgData name="THAN THI MY DUNG" userId="51cc804f-61ea-4c76-aae4-200ae5e8543b" providerId="ADAL" clId="{AED20D21-7E7A-4FB3-9461-985B2B0BD05E}" dt="2023-08-08T15:50:22.855" v="561" actId="478"/>
          <ac:spMkLst>
            <pc:docMk/>
            <pc:sldMk cId="1585175145" sldId="350"/>
            <ac:spMk id="4" creationId="{EF5E4F44-912D-7CCB-853C-9DC434E3A041}"/>
          </ac:spMkLst>
        </pc:spChg>
        <pc:spChg chg="del">
          <ac:chgData name="THAN THI MY DUNG" userId="51cc804f-61ea-4c76-aae4-200ae5e8543b" providerId="ADAL" clId="{AED20D21-7E7A-4FB3-9461-985B2B0BD05E}" dt="2023-08-08T15:50:22.855" v="561" actId="478"/>
          <ac:spMkLst>
            <pc:docMk/>
            <pc:sldMk cId="1585175145" sldId="350"/>
            <ac:spMk id="5" creationId="{6E5030E2-EE5B-3132-97EF-5374C643E603}"/>
          </ac:spMkLst>
        </pc:spChg>
        <pc:spChg chg="del">
          <ac:chgData name="THAN THI MY DUNG" userId="51cc804f-61ea-4c76-aae4-200ae5e8543b" providerId="ADAL" clId="{AED20D21-7E7A-4FB3-9461-985B2B0BD05E}" dt="2023-08-08T15:50:22.855" v="561" actId="478"/>
          <ac:spMkLst>
            <pc:docMk/>
            <pc:sldMk cId="1585175145" sldId="350"/>
            <ac:spMk id="6" creationId="{4D533459-2C2D-7544-65CF-D69F41FCDF14}"/>
          </ac:spMkLst>
        </pc:spChg>
        <pc:spChg chg="add mod">
          <ac:chgData name="THAN THI MY DUNG" userId="51cc804f-61ea-4c76-aae4-200ae5e8543b" providerId="ADAL" clId="{AED20D21-7E7A-4FB3-9461-985B2B0BD05E}" dt="2023-08-08T15:51:10.886" v="599" actId="1076"/>
          <ac:spMkLst>
            <pc:docMk/>
            <pc:sldMk cId="1585175145" sldId="350"/>
            <ac:spMk id="8" creationId="{9850C4E8-560E-0CDA-CFB2-6D3B630B09E6}"/>
          </ac:spMkLst>
        </pc:spChg>
        <pc:spChg chg="add mod">
          <ac:chgData name="THAN THI MY DUNG" userId="51cc804f-61ea-4c76-aae4-200ae5e8543b" providerId="ADAL" clId="{AED20D21-7E7A-4FB3-9461-985B2B0BD05E}" dt="2023-08-08T15:51:10.886" v="599" actId="1076"/>
          <ac:spMkLst>
            <pc:docMk/>
            <pc:sldMk cId="1585175145" sldId="350"/>
            <ac:spMk id="10" creationId="{A75D0929-032E-897B-53CA-FDAB60791AD6}"/>
          </ac:spMkLst>
        </pc:spChg>
        <pc:picChg chg="add mod">
          <ac:chgData name="THAN THI MY DUNG" userId="51cc804f-61ea-4c76-aae4-200ae5e8543b" providerId="ADAL" clId="{AED20D21-7E7A-4FB3-9461-985B2B0BD05E}" dt="2023-08-08T15:50:41.641" v="579" actId="1076"/>
          <ac:picMkLst>
            <pc:docMk/>
            <pc:sldMk cId="1585175145" sldId="350"/>
            <ac:picMk id="2050" creationId="{D0CED174-0B84-477B-AB6F-4A110A25ABC5}"/>
          </ac:picMkLst>
        </pc:picChg>
      </pc:sldChg>
      <pc:sldChg chg="new del">
        <pc:chgData name="THAN THI MY DUNG" userId="51cc804f-61ea-4c76-aae4-200ae5e8543b" providerId="ADAL" clId="{AED20D21-7E7A-4FB3-9461-985B2B0BD05E}" dt="2023-08-08T15:39:46.512" v="264" actId="680"/>
        <pc:sldMkLst>
          <pc:docMk/>
          <pc:sldMk cId="3590097075" sldId="350"/>
        </pc:sldMkLst>
      </pc:sldChg>
      <pc:sldChg chg="new del">
        <pc:chgData name="THAN THI MY DUNG" userId="51cc804f-61ea-4c76-aae4-200ae5e8543b" providerId="ADAL" clId="{AED20D21-7E7A-4FB3-9461-985B2B0BD05E}" dt="2023-08-08T15:47:26.636" v="512" actId="47"/>
        <pc:sldMkLst>
          <pc:docMk/>
          <pc:sldMk cId="3683115156" sldId="350"/>
        </pc:sldMkLst>
      </pc:sldChg>
      <pc:sldChg chg="addSp delSp modSp add mod modAnim">
        <pc:chgData name="THAN THI MY DUNG" userId="51cc804f-61ea-4c76-aae4-200ae5e8543b" providerId="ADAL" clId="{AED20D21-7E7A-4FB3-9461-985B2B0BD05E}" dt="2023-08-09T15:25:58.214" v="764"/>
        <pc:sldMkLst>
          <pc:docMk/>
          <pc:sldMk cId="412892286" sldId="351"/>
        </pc:sldMkLst>
        <pc:spChg chg="mod">
          <ac:chgData name="THAN THI MY DUNG" userId="51cc804f-61ea-4c76-aae4-200ae5e8543b" providerId="ADAL" clId="{AED20D21-7E7A-4FB3-9461-985B2B0BD05E}" dt="2023-08-08T15:54:32.519" v="639" actId="14100"/>
          <ac:spMkLst>
            <pc:docMk/>
            <pc:sldMk cId="412892286" sldId="351"/>
            <ac:spMk id="5" creationId="{C9FD67A2-7A59-B293-A939-C2BB393A66E1}"/>
          </ac:spMkLst>
        </pc:spChg>
        <pc:spChg chg="add mod">
          <ac:chgData name="THAN THI MY DUNG" userId="51cc804f-61ea-4c76-aae4-200ae5e8543b" providerId="ADAL" clId="{AED20D21-7E7A-4FB3-9461-985B2B0BD05E}" dt="2023-08-08T15:55:44.946" v="654" actId="255"/>
          <ac:spMkLst>
            <pc:docMk/>
            <pc:sldMk cId="412892286" sldId="351"/>
            <ac:spMk id="6" creationId="{4C1683D8-6E5F-16CB-579E-9671D5CB9A82}"/>
          </ac:spMkLst>
        </pc:spChg>
        <pc:spChg chg="del">
          <ac:chgData name="THAN THI MY DUNG" userId="51cc804f-61ea-4c76-aae4-200ae5e8543b" providerId="ADAL" clId="{AED20D21-7E7A-4FB3-9461-985B2B0BD05E}" dt="2023-08-08T15:53:25.709" v="624" actId="478"/>
          <ac:spMkLst>
            <pc:docMk/>
            <pc:sldMk cId="412892286" sldId="351"/>
            <ac:spMk id="9" creationId="{9515F4A6-7B08-BCDD-8989-0CB51B89BF06}"/>
          </ac:spMkLst>
        </pc:spChg>
      </pc:sldChg>
      <pc:sldChg chg="add ord modAnim">
        <pc:chgData name="THAN THI MY DUNG" userId="51cc804f-61ea-4c76-aae4-200ae5e8543b" providerId="ADAL" clId="{AED20D21-7E7A-4FB3-9461-985B2B0BD05E}" dt="2023-08-09T15:26:25.741" v="772"/>
        <pc:sldMkLst>
          <pc:docMk/>
          <pc:sldMk cId="2385839438" sldId="352"/>
        </pc:sldMkLst>
      </pc:sldChg>
      <pc:sldChg chg="modSp add mod modAnim">
        <pc:chgData name="THAN THI MY DUNG" userId="51cc804f-61ea-4c76-aae4-200ae5e8543b" providerId="ADAL" clId="{AED20D21-7E7A-4FB3-9461-985B2B0BD05E}" dt="2023-08-09T15:26:30.747" v="773"/>
        <pc:sldMkLst>
          <pc:docMk/>
          <pc:sldMk cId="2015154897" sldId="353"/>
        </pc:sldMkLst>
        <pc:spChg chg="mod">
          <ac:chgData name="THAN THI MY DUNG" userId="51cc804f-61ea-4c76-aae4-200ae5e8543b" providerId="ADAL" clId="{AED20D21-7E7A-4FB3-9461-985B2B0BD05E}" dt="2023-08-08T15:57:08.797" v="699" actId="255"/>
          <ac:spMkLst>
            <pc:docMk/>
            <pc:sldMk cId="2015154897" sldId="353"/>
            <ac:spMk id="6" creationId="{4C1683D8-6E5F-16CB-579E-9671D5CB9A82}"/>
          </ac:spMkLst>
        </pc:spChg>
      </pc:sldChg>
      <pc:sldMasterChg chg="addSldLayout delSldLayout">
        <pc:chgData name="THAN THI MY DUNG" userId="51cc804f-61ea-4c76-aae4-200ae5e8543b" providerId="ADAL" clId="{AED20D21-7E7A-4FB3-9461-985B2B0BD05E}" dt="2023-08-08T15:57:28.399" v="716" actId="47"/>
        <pc:sldMasterMkLst>
          <pc:docMk/>
          <pc:sldMasterMk cId="0" sldId="2147483678"/>
        </pc:sldMasterMkLst>
        <pc:sldLayoutChg chg="del">
          <pc:chgData name="THAN THI MY DUNG" userId="51cc804f-61ea-4c76-aae4-200ae5e8543b" providerId="ADAL" clId="{AED20D21-7E7A-4FB3-9461-985B2B0BD05E}" dt="2023-08-08T15:20:40.052" v="85" actId="47"/>
          <pc:sldLayoutMkLst>
            <pc:docMk/>
            <pc:sldMasterMk cId="0" sldId="2147483678"/>
            <pc:sldLayoutMk cId="0" sldId="2147483655"/>
          </pc:sldLayoutMkLst>
        </pc:sldLayoutChg>
        <pc:sldLayoutChg chg="add del">
          <pc:chgData name="THAN THI MY DUNG" userId="51cc804f-61ea-4c76-aae4-200ae5e8543b" providerId="ADAL" clId="{AED20D21-7E7A-4FB3-9461-985B2B0BD05E}" dt="2023-08-08T15:57:04.273" v="687" actId="47"/>
          <pc:sldLayoutMkLst>
            <pc:docMk/>
            <pc:sldMasterMk cId="0" sldId="2147483678"/>
            <pc:sldLayoutMk cId="0" sldId="2147483656"/>
          </pc:sldLayoutMkLst>
        </pc:sldLayoutChg>
        <pc:sldLayoutChg chg="add del">
          <pc:chgData name="THAN THI MY DUNG" userId="51cc804f-61ea-4c76-aae4-200ae5e8543b" providerId="ADAL" clId="{AED20D21-7E7A-4FB3-9461-985B2B0BD05E}" dt="2023-08-08T15:57:28.399" v="716" actId="47"/>
          <pc:sldLayoutMkLst>
            <pc:docMk/>
            <pc:sldMasterMk cId="0" sldId="2147483678"/>
            <pc:sldLayoutMk cId="0" sldId="2147483658"/>
          </pc:sldLayoutMkLst>
        </pc:sldLayoutChg>
        <pc:sldLayoutChg chg="del">
          <pc:chgData name="THAN THI MY DUNG" userId="51cc804f-61ea-4c76-aae4-200ae5e8543b" providerId="ADAL" clId="{AED20D21-7E7A-4FB3-9461-985B2B0BD05E}" dt="2023-08-08T15:20:30.757" v="81" actId="2696"/>
          <pc:sldLayoutMkLst>
            <pc:docMk/>
            <pc:sldMasterMk cId="0" sldId="2147483678"/>
            <pc:sldLayoutMk cId="0" sldId="2147483659"/>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1" name="Google Shape;49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5"/>
        <p:cNvGrpSpPr/>
        <p:nvPr/>
      </p:nvGrpSpPr>
      <p:grpSpPr>
        <a:xfrm>
          <a:off x="0" y="0"/>
          <a:ext cx="0" cy="0"/>
          <a:chOff x="0" y="0"/>
          <a:chExt cx="0" cy="0"/>
        </a:xfrm>
      </p:grpSpPr>
      <p:sp>
        <p:nvSpPr>
          <p:cNvPr id="856" name="Google Shape;856;gfc021d7dfe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7" name="Google Shape;857;gfc021d7dfe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252257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5"/>
        <p:cNvGrpSpPr/>
        <p:nvPr/>
      </p:nvGrpSpPr>
      <p:grpSpPr>
        <a:xfrm>
          <a:off x="0" y="0"/>
          <a:ext cx="0" cy="0"/>
          <a:chOff x="0" y="0"/>
          <a:chExt cx="0" cy="0"/>
        </a:xfrm>
      </p:grpSpPr>
      <p:sp>
        <p:nvSpPr>
          <p:cNvPr id="856" name="Google Shape;856;gfc021d7dfe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7" name="Google Shape;857;gfc021d7dfe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940494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5"/>
        <p:cNvGrpSpPr/>
        <p:nvPr/>
      </p:nvGrpSpPr>
      <p:grpSpPr>
        <a:xfrm>
          <a:off x="0" y="0"/>
          <a:ext cx="0" cy="0"/>
          <a:chOff x="0" y="0"/>
          <a:chExt cx="0" cy="0"/>
        </a:xfrm>
      </p:grpSpPr>
      <p:sp>
        <p:nvSpPr>
          <p:cNvPr id="856" name="Google Shape;856;gfc021d7dfe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7" name="Google Shape;857;gfc021d7dfe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719432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5"/>
        <p:cNvGrpSpPr/>
        <p:nvPr/>
      </p:nvGrpSpPr>
      <p:grpSpPr>
        <a:xfrm>
          <a:off x="0" y="0"/>
          <a:ext cx="0" cy="0"/>
          <a:chOff x="0" y="0"/>
          <a:chExt cx="0" cy="0"/>
        </a:xfrm>
      </p:grpSpPr>
      <p:sp>
        <p:nvSpPr>
          <p:cNvPr id="856" name="Google Shape;856;gfc021d7dfe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7" name="Google Shape;857;gfc021d7dfe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131448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5"/>
        <p:cNvGrpSpPr/>
        <p:nvPr/>
      </p:nvGrpSpPr>
      <p:grpSpPr>
        <a:xfrm>
          <a:off x="0" y="0"/>
          <a:ext cx="0" cy="0"/>
          <a:chOff x="0" y="0"/>
          <a:chExt cx="0" cy="0"/>
        </a:xfrm>
      </p:grpSpPr>
      <p:sp>
        <p:nvSpPr>
          <p:cNvPr id="856" name="Google Shape;856;gfc021d7dfe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7" name="Google Shape;857;gfc021d7dfe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988147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5"/>
        <p:cNvGrpSpPr/>
        <p:nvPr/>
      </p:nvGrpSpPr>
      <p:grpSpPr>
        <a:xfrm>
          <a:off x="0" y="0"/>
          <a:ext cx="0" cy="0"/>
          <a:chOff x="0" y="0"/>
          <a:chExt cx="0" cy="0"/>
        </a:xfrm>
      </p:grpSpPr>
      <p:sp>
        <p:nvSpPr>
          <p:cNvPr id="816" name="Google Shape;816;g10391abdf0b_3_7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7" name="Google Shape;817;g10391abdf0b_3_7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128255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Google Shape;542;gfc021d7dfe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3" name="Google Shape;543;gfc021d7dfe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728165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5"/>
        <p:cNvGrpSpPr/>
        <p:nvPr/>
      </p:nvGrpSpPr>
      <p:grpSpPr>
        <a:xfrm>
          <a:off x="0" y="0"/>
          <a:ext cx="0" cy="0"/>
          <a:chOff x="0" y="0"/>
          <a:chExt cx="0" cy="0"/>
        </a:xfrm>
      </p:grpSpPr>
      <p:sp>
        <p:nvSpPr>
          <p:cNvPr id="816" name="Google Shape;816;g10391abdf0b_3_7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7" name="Google Shape;817;g10391abdf0b_3_7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391218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5"/>
        <p:cNvGrpSpPr/>
        <p:nvPr/>
      </p:nvGrpSpPr>
      <p:grpSpPr>
        <a:xfrm>
          <a:off x="0" y="0"/>
          <a:ext cx="0" cy="0"/>
          <a:chOff x="0" y="0"/>
          <a:chExt cx="0" cy="0"/>
        </a:xfrm>
      </p:grpSpPr>
      <p:sp>
        <p:nvSpPr>
          <p:cNvPr id="816" name="Google Shape;816;g10391abdf0b_3_7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7" name="Google Shape;817;g10391abdf0b_3_7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213005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7"/>
        <p:cNvGrpSpPr/>
        <p:nvPr/>
      </p:nvGrpSpPr>
      <p:grpSpPr>
        <a:xfrm>
          <a:off x="0" y="0"/>
          <a:ext cx="0" cy="0"/>
          <a:chOff x="0" y="0"/>
          <a:chExt cx="0" cy="0"/>
        </a:xfrm>
      </p:grpSpPr>
      <p:sp>
        <p:nvSpPr>
          <p:cNvPr id="838" name="Google Shape;838;g10391abdf0b_3_7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9" name="Google Shape;839;g10391abdf0b_3_7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7"/>
        <p:cNvGrpSpPr/>
        <p:nvPr/>
      </p:nvGrpSpPr>
      <p:grpSpPr>
        <a:xfrm>
          <a:off x="0" y="0"/>
          <a:ext cx="0" cy="0"/>
          <a:chOff x="0" y="0"/>
          <a:chExt cx="0" cy="0"/>
        </a:xfrm>
      </p:grpSpPr>
      <p:sp>
        <p:nvSpPr>
          <p:cNvPr id="838" name="Google Shape;838;g10391abdf0b_3_7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9" name="Google Shape;839;g10391abdf0b_3_7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885024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7"/>
        <p:cNvGrpSpPr/>
        <p:nvPr/>
      </p:nvGrpSpPr>
      <p:grpSpPr>
        <a:xfrm>
          <a:off x="0" y="0"/>
          <a:ext cx="0" cy="0"/>
          <a:chOff x="0" y="0"/>
          <a:chExt cx="0" cy="0"/>
        </a:xfrm>
      </p:grpSpPr>
      <p:sp>
        <p:nvSpPr>
          <p:cNvPr id="838" name="Google Shape;838;g10391abdf0b_3_7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9" name="Google Shape;839;g10391abdf0b_3_7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432581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5"/>
        <p:cNvGrpSpPr/>
        <p:nvPr/>
      </p:nvGrpSpPr>
      <p:grpSpPr>
        <a:xfrm>
          <a:off x="0" y="0"/>
          <a:ext cx="0" cy="0"/>
          <a:chOff x="0" y="0"/>
          <a:chExt cx="0" cy="0"/>
        </a:xfrm>
      </p:grpSpPr>
      <p:sp>
        <p:nvSpPr>
          <p:cNvPr id="856" name="Google Shape;856;gfc021d7dfe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7" name="Google Shape;857;gfc021d7dfe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5" name="Google Shape;535;gfc021d7dfe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6" name="Google Shape;536;gfc021d7dfe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mt="25000"/>
          </a:blip>
          <a:stretch>
            <a:fillRect/>
          </a:stretch>
        </p:blipFill>
        <p:spPr>
          <a:xfrm>
            <a:off x="6799975" y="-592350"/>
            <a:ext cx="2531799" cy="2711849"/>
          </a:xfrm>
          <a:prstGeom prst="rect">
            <a:avLst/>
          </a:prstGeom>
          <a:noFill/>
          <a:ln>
            <a:noFill/>
          </a:ln>
        </p:spPr>
      </p:pic>
      <p:pic>
        <p:nvPicPr>
          <p:cNvPr id="10" name="Google Shape;10;p2"/>
          <p:cNvPicPr preferRelativeResize="0"/>
          <p:nvPr/>
        </p:nvPicPr>
        <p:blipFill>
          <a:blip r:embed="rId2">
            <a:alphaModFix amt="25000"/>
          </a:blip>
          <a:stretch>
            <a:fillRect/>
          </a:stretch>
        </p:blipFill>
        <p:spPr>
          <a:xfrm>
            <a:off x="-392676" y="-330501"/>
            <a:ext cx="2375502" cy="2544451"/>
          </a:xfrm>
          <a:prstGeom prst="rect">
            <a:avLst/>
          </a:prstGeom>
          <a:noFill/>
          <a:ln>
            <a:noFill/>
          </a:ln>
        </p:spPr>
      </p:pic>
      <p:sp>
        <p:nvSpPr>
          <p:cNvPr id="11" name="Google Shape;11;p2"/>
          <p:cNvSpPr/>
          <p:nvPr/>
        </p:nvSpPr>
        <p:spPr>
          <a:xfrm>
            <a:off x="363725" y="305350"/>
            <a:ext cx="8433300" cy="4519200"/>
          </a:xfrm>
          <a:prstGeom prst="plaque">
            <a:avLst>
              <a:gd name="adj" fmla="val 6853"/>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txBox="1">
            <a:spLocks noGrp="1"/>
          </p:cNvSpPr>
          <p:nvPr>
            <p:ph type="ctrTitle"/>
          </p:nvPr>
        </p:nvSpPr>
        <p:spPr>
          <a:xfrm>
            <a:off x="2137200" y="1335113"/>
            <a:ext cx="4869600" cy="1509000"/>
          </a:xfrm>
          <a:prstGeom prst="rect">
            <a:avLst/>
          </a:prstGeom>
        </p:spPr>
        <p:txBody>
          <a:bodyPr spcFirstLastPara="1" wrap="square" lIns="0" tIns="0" rIns="0" bIns="0" anchor="b" anchorCtr="0">
            <a:noAutofit/>
          </a:bodyPr>
          <a:lstStyle>
            <a:lvl1pPr lvl="0" algn="ctr">
              <a:lnSpc>
                <a:spcPct val="90000"/>
              </a:lnSpc>
              <a:spcBef>
                <a:spcPts val="0"/>
              </a:spcBef>
              <a:spcAft>
                <a:spcPts val="0"/>
              </a:spcAft>
              <a:buSzPts val="5200"/>
              <a:buFont typeface="Song Myung"/>
              <a:buNone/>
              <a:defRPr sz="5200"/>
            </a:lvl1pPr>
            <a:lvl2pPr lvl="1" algn="ctr">
              <a:spcBef>
                <a:spcPts val="0"/>
              </a:spcBef>
              <a:spcAft>
                <a:spcPts val="0"/>
              </a:spcAft>
              <a:buSzPts val="5200"/>
              <a:buFont typeface="Song Myung"/>
              <a:buNone/>
              <a:defRPr sz="5200">
                <a:latin typeface="Song Myung"/>
                <a:ea typeface="Song Myung"/>
                <a:cs typeface="Song Myung"/>
                <a:sym typeface="Song Myung"/>
              </a:defRPr>
            </a:lvl2pPr>
            <a:lvl3pPr lvl="2" algn="ctr">
              <a:spcBef>
                <a:spcPts val="0"/>
              </a:spcBef>
              <a:spcAft>
                <a:spcPts val="0"/>
              </a:spcAft>
              <a:buSzPts val="5200"/>
              <a:buFont typeface="Song Myung"/>
              <a:buNone/>
              <a:defRPr sz="5200">
                <a:latin typeface="Song Myung"/>
                <a:ea typeface="Song Myung"/>
                <a:cs typeface="Song Myung"/>
                <a:sym typeface="Song Myung"/>
              </a:defRPr>
            </a:lvl3pPr>
            <a:lvl4pPr lvl="3" algn="ctr">
              <a:spcBef>
                <a:spcPts val="0"/>
              </a:spcBef>
              <a:spcAft>
                <a:spcPts val="0"/>
              </a:spcAft>
              <a:buSzPts val="5200"/>
              <a:buFont typeface="Song Myung"/>
              <a:buNone/>
              <a:defRPr sz="5200">
                <a:latin typeface="Song Myung"/>
                <a:ea typeface="Song Myung"/>
                <a:cs typeface="Song Myung"/>
                <a:sym typeface="Song Myung"/>
              </a:defRPr>
            </a:lvl4pPr>
            <a:lvl5pPr lvl="4" algn="ctr">
              <a:spcBef>
                <a:spcPts val="0"/>
              </a:spcBef>
              <a:spcAft>
                <a:spcPts val="0"/>
              </a:spcAft>
              <a:buSzPts val="5200"/>
              <a:buFont typeface="Song Myung"/>
              <a:buNone/>
              <a:defRPr sz="5200">
                <a:latin typeface="Song Myung"/>
                <a:ea typeface="Song Myung"/>
                <a:cs typeface="Song Myung"/>
                <a:sym typeface="Song Myung"/>
              </a:defRPr>
            </a:lvl5pPr>
            <a:lvl6pPr lvl="5" algn="ctr">
              <a:spcBef>
                <a:spcPts val="0"/>
              </a:spcBef>
              <a:spcAft>
                <a:spcPts val="0"/>
              </a:spcAft>
              <a:buSzPts val="5200"/>
              <a:buFont typeface="Song Myung"/>
              <a:buNone/>
              <a:defRPr sz="5200">
                <a:latin typeface="Song Myung"/>
                <a:ea typeface="Song Myung"/>
                <a:cs typeface="Song Myung"/>
                <a:sym typeface="Song Myung"/>
              </a:defRPr>
            </a:lvl6pPr>
            <a:lvl7pPr lvl="6" algn="ctr">
              <a:spcBef>
                <a:spcPts val="0"/>
              </a:spcBef>
              <a:spcAft>
                <a:spcPts val="0"/>
              </a:spcAft>
              <a:buSzPts val="5200"/>
              <a:buFont typeface="Song Myung"/>
              <a:buNone/>
              <a:defRPr sz="5200">
                <a:latin typeface="Song Myung"/>
                <a:ea typeface="Song Myung"/>
                <a:cs typeface="Song Myung"/>
                <a:sym typeface="Song Myung"/>
              </a:defRPr>
            </a:lvl7pPr>
            <a:lvl8pPr lvl="7" algn="ctr">
              <a:spcBef>
                <a:spcPts val="0"/>
              </a:spcBef>
              <a:spcAft>
                <a:spcPts val="0"/>
              </a:spcAft>
              <a:buSzPts val="5200"/>
              <a:buFont typeface="Song Myung"/>
              <a:buNone/>
              <a:defRPr sz="5200">
                <a:latin typeface="Song Myung"/>
                <a:ea typeface="Song Myung"/>
                <a:cs typeface="Song Myung"/>
                <a:sym typeface="Song Myung"/>
              </a:defRPr>
            </a:lvl8pPr>
            <a:lvl9pPr lvl="8" algn="ctr">
              <a:spcBef>
                <a:spcPts val="0"/>
              </a:spcBef>
              <a:spcAft>
                <a:spcPts val="0"/>
              </a:spcAft>
              <a:buSzPts val="5200"/>
              <a:buFont typeface="Song Myung"/>
              <a:buNone/>
              <a:defRPr sz="5200">
                <a:latin typeface="Song Myung"/>
                <a:ea typeface="Song Myung"/>
                <a:cs typeface="Song Myung"/>
                <a:sym typeface="Song Myung"/>
              </a:defRPr>
            </a:lvl9pPr>
          </a:lstStyle>
          <a:p>
            <a:endParaRPr/>
          </a:p>
        </p:txBody>
      </p:sp>
      <p:sp>
        <p:nvSpPr>
          <p:cNvPr id="13" name="Google Shape;13;p2"/>
          <p:cNvSpPr txBox="1">
            <a:spLocks noGrp="1"/>
          </p:cNvSpPr>
          <p:nvPr>
            <p:ph type="subTitle" idx="1"/>
          </p:nvPr>
        </p:nvSpPr>
        <p:spPr>
          <a:xfrm>
            <a:off x="2865150" y="3165525"/>
            <a:ext cx="3413700" cy="503400"/>
          </a:xfrm>
          <a:prstGeom prst="rect">
            <a:avLst/>
          </a:prstGeom>
        </p:spPr>
        <p:txBody>
          <a:bodyPr spcFirstLastPara="1" wrap="square" lIns="0" tIns="0" rIns="0" bIns="0" anchor="t" anchorCtr="0">
            <a:noAutofit/>
          </a:bodyPr>
          <a:lstStyle>
            <a:lvl1pPr lvl="0" algn="ctr">
              <a:lnSpc>
                <a:spcPct val="100000"/>
              </a:lnSpc>
              <a:spcBef>
                <a:spcPts val="0"/>
              </a:spcBef>
              <a:spcAft>
                <a:spcPts val="0"/>
              </a:spcAft>
              <a:buSzPts val="2800"/>
              <a:buNone/>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grpSp>
        <p:nvGrpSpPr>
          <p:cNvPr id="14" name="Google Shape;14;p2"/>
          <p:cNvGrpSpPr/>
          <p:nvPr/>
        </p:nvGrpSpPr>
        <p:grpSpPr>
          <a:xfrm>
            <a:off x="66976" y="49023"/>
            <a:ext cx="9010049" cy="5036577"/>
            <a:chOff x="66976" y="49023"/>
            <a:chExt cx="9010049" cy="5036577"/>
          </a:xfrm>
        </p:grpSpPr>
        <p:sp>
          <p:nvSpPr>
            <p:cNvPr id="15" name="Google Shape;15;p2"/>
            <p:cNvSpPr/>
            <p:nvPr/>
          </p:nvSpPr>
          <p:spPr>
            <a:xfrm>
              <a:off x="156600" y="128792"/>
              <a:ext cx="454401" cy="445006"/>
            </a:xfrm>
            <a:custGeom>
              <a:avLst/>
              <a:gdLst/>
              <a:ahLst/>
              <a:cxnLst/>
              <a:rect l="l" t="t" r="r" b="b"/>
              <a:pathLst>
                <a:path w="1014" h="993" extrusionOk="0">
                  <a:moveTo>
                    <a:pt x="263" y="50"/>
                  </a:moveTo>
                  <a:cubicBezTo>
                    <a:pt x="290" y="50"/>
                    <a:pt x="318" y="56"/>
                    <a:pt x="345" y="68"/>
                  </a:cubicBezTo>
                  <a:cubicBezTo>
                    <a:pt x="446" y="102"/>
                    <a:pt x="568" y="246"/>
                    <a:pt x="568" y="525"/>
                  </a:cubicBezTo>
                  <a:lnTo>
                    <a:pt x="568" y="547"/>
                  </a:lnTo>
                  <a:lnTo>
                    <a:pt x="546" y="547"/>
                  </a:lnTo>
                  <a:cubicBezTo>
                    <a:pt x="268" y="547"/>
                    <a:pt x="123" y="424"/>
                    <a:pt x="90" y="324"/>
                  </a:cubicBezTo>
                  <a:cubicBezTo>
                    <a:pt x="56" y="246"/>
                    <a:pt x="68" y="179"/>
                    <a:pt x="123" y="112"/>
                  </a:cubicBezTo>
                  <a:lnTo>
                    <a:pt x="134" y="112"/>
                  </a:lnTo>
                  <a:cubicBezTo>
                    <a:pt x="170" y="69"/>
                    <a:pt x="215" y="50"/>
                    <a:pt x="263" y="50"/>
                  </a:cubicBezTo>
                  <a:close/>
                  <a:moveTo>
                    <a:pt x="263" y="0"/>
                  </a:moveTo>
                  <a:cubicBezTo>
                    <a:pt x="206" y="0"/>
                    <a:pt x="151" y="25"/>
                    <a:pt x="100" y="68"/>
                  </a:cubicBezTo>
                  <a:lnTo>
                    <a:pt x="100" y="79"/>
                  </a:lnTo>
                  <a:cubicBezTo>
                    <a:pt x="23" y="157"/>
                    <a:pt x="1" y="246"/>
                    <a:pt x="45" y="346"/>
                  </a:cubicBezTo>
                  <a:cubicBezTo>
                    <a:pt x="100" y="491"/>
                    <a:pt x="301" y="591"/>
                    <a:pt x="546" y="591"/>
                  </a:cubicBezTo>
                  <a:lnTo>
                    <a:pt x="557" y="591"/>
                  </a:lnTo>
                  <a:cubicBezTo>
                    <a:pt x="523" y="925"/>
                    <a:pt x="223" y="948"/>
                    <a:pt x="201" y="948"/>
                  </a:cubicBezTo>
                  <a:cubicBezTo>
                    <a:pt x="190" y="948"/>
                    <a:pt x="179" y="958"/>
                    <a:pt x="179" y="970"/>
                  </a:cubicBezTo>
                  <a:cubicBezTo>
                    <a:pt x="190" y="980"/>
                    <a:pt x="190" y="992"/>
                    <a:pt x="212" y="992"/>
                  </a:cubicBezTo>
                  <a:cubicBezTo>
                    <a:pt x="212" y="992"/>
                    <a:pt x="568" y="970"/>
                    <a:pt x="602" y="591"/>
                  </a:cubicBezTo>
                  <a:cubicBezTo>
                    <a:pt x="991" y="547"/>
                    <a:pt x="1013" y="191"/>
                    <a:pt x="1013" y="191"/>
                  </a:cubicBezTo>
                  <a:cubicBezTo>
                    <a:pt x="1013" y="179"/>
                    <a:pt x="1003" y="168"/>
                    <a:pt x="991" y="168"/>
                  </a:cubicBezTo>
                  <a:cubicBezTo>
                    <a:pt x="988" y="165"/>
                    <a:pt x="985" y="164"/>
                    <a:pt x="982" y="164"/>
                  </a:cubicBezTo>
                  <a:cubicBezTo>
                    <a:pt x="974" y="164"/>
                    <a:pt x="969" y="171"/>
                    <a:pt x="969" y="179"/>
                  </a:cubicBezTo>
                  <a:cubicBezTo>
                    <a:pt x="969" y="201"/>
                    <a:pt x="946" y="502"/>
                    <a:pt x="613" y="535"/>
                  </a:cubicBezTo>
                  <a:lnTo>
                    <a:pt x="613" y="525"/>
                  </a:lnTo>
                  <a:cubicBezTo>
                    <a:pt x="613" y="280"/>
                    <a:pt x="513" y="79"/>
                    <a:pt x="357" y="23"/>
                  </a:cubicBezTo>
                  <a:cubicBezTo>
                    <a:pt x="325" y="7"/>
                    <a:pt x="294" y="0"/>
                    <a:pt x="2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66976" y="49023"/>
              <a:ext cx="120098" cy="125480"/>
            </a:xfrm>
            <a:custGeom>
              <a:avLst/>
              <a:gdLst/>
              <a:ahLst/>
              <a:cxnLst/>
              <a:rect l="l" t="t" r="r" b="b"/>
              <a:pathLst>
                <a:path w="268" h="280" extrusionOk="0">
                  <a:moveTo>
                    <a:pt x="134" y="45"/>
                  </a:moveTo>
                  <a:cubicBezTo>
                    <a:pt x="178" y="45"/>
                    <a:pt x="223" y="90"/>
                    <a:pt x="223" y="134"/>
                  </a:cubicBezTo>
                  <a:cubicBezTo>
                    <a:pt x="223" y="191"/>
                    <a:pt x="178" y="223"/>
                    <a:pt x="134" y="223"/>
                  </a:cubicBezTo>
                  <a:cubicBezTo>
                    <a:pt x="89" y="223"/>
                    <a:pt x="45" y="191"/>
                    <a:pt x="45" y="134"/>
                  </a:cubicBezTo>
                  <a:cubicBezTo>
                    <a:pt x="45" y="90"/>
                    <a:pt x="89" y="45"/>
                    <a:pt x="134" y="45"/>
                  </a:cubicBezTo>
                  <a:close/>
                  <a:moveTo>
                    <a:pt x="134" y="1"/>
                  </a:moveTo>
                  <a:cubicBezTo>
                    <a:pt x="56" y="1"/>
                    <a:pt x="0" y="68"/>
                    <a:pt x="0" y="134"/>
                  </a:cubicBezTo>
                  <a:cubicBezTo>
                    <a:pt x="0" y="213"/>
                    <a:pt x="56" y="280"/>
                    <a:pt x="134" y="280"/>
                  </a:cubicBezTo>
                  <a:cubicBezTo>
                    <a:pt x="211" y="280"/>
                    <a:pt x="268" y="213"/>
                    <a:pt x="268" y="134"/>
                  </a:cubicBezTo>
                  <a:cubicBezTo>
                    <a:pt x="268" y="68"/>
                    <a:pt x="21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rot="10800000" flipH="1">
              <a:off x="156600" y="4560825"/>
              <a:ext cx="454401" cy="445006"/>
            </a:xfrm>
            <a:custGeom>
              <a:avLst/>
              <a:gdLst/>
              <a:ahLst/>
              <a:cxnLst/>
              <a:rect l="l" t="t" r="r" b="b"/>
              <a:pathLst>
                <a:path w="1014" h="993" extrusionOk="0">
                  <a:moveTo>
                    <a:pt x="263" y="50"/>
                  </a:moveTo>
                  <a:cubicBezTo>
                    <a:pt x="290" y="50"/>
                    <a:pt x="318" y="56"/>
                    <a:pt x="345" y="68"/>
                  </a:cubicBezTo>
                  <a:cubicBezTo>
                    <a:pt x="446" y="102"/>
                    <a:pt x="568" y="246"/>
                    <a:pt x="568" y="525"/>
                  </a:cubicBezTo>
                  <a:lnTo>
                    <a:pt x="568" y="547"/>
                  </a:lnTo>
                  <a:lnTo>
                    <a:pt x="546" y="547"/>
                  </a:lnTo>
                  <a:cubicBezTo>
                    <a:pt x="268" y="547"/>
                    <a:pt x="123" y="424"/>
                    <a:pt x="90" y="324"/>
                  </a:cubicBezTo>
                  <a:cubicBezTo>
                    <a:pt x="56" y="246"/>
                    <a:pt x="68" y="179"/>
                    <a:pt x="123" y="112"/>
                  </a:cubicBezTo>
                  <a:lnTo>
                    <a:pt x="134" y="112"/>
                  </a:lnTo>
                  <a:cubicBezTo>
                    <a:pt x="170" y="69"/>
                    <a:pt x="215" y="50"/>
                    <a:pt x="263" y="50"/>
                  </a:cubicBezTo>
                  <a:close/>
                  <a:moveTo>
                    <a:pt x="263" y="0"/>
                  </a:moveTo>
                  <a:cubicBezTo>
                    <a:pt x="206" y="0"/>
                    <a:pt x="151" y="25"/>
                    <a:pt x="100" y="68"/>
                  </a:cubicBezTo>
                  <a:lnTo>
                    <a:pt x="100" y="79"/>
                  </a:lnTo>
                  <a:cubicBezTo>
                    <a:pt x="23" y="157"/>
                    <a:pt x="1" y="246"/>
                    <a:pt x="45" y="346"/>
                  </a:cubicBezTo>
                  <a:cubicBezTo>
                    <a:pt x="100" y="491"/>
                    <a:pt x="301" y="591"/>
                    <a:pt x="546" y="591"/>
                  </a:cubicBezTo>
                  <a:lnTo>
                    <a:pt x="557" y="591"/>
                  </a:lnTo>
                  <a:cubicBezTo>
                    <a:pt x="523" y="925"/>
                    <a:pt x="223" y="948"/>
                    <a:pt x="201" y="948"/>
                  </a:cubicBezTo>
                  <a:cubicBezTo>
                    <a:pt x="190" y="948"/>
                    <a:pt x="179" y="958"/>
                    <a:pt x="179" y="970"/>
                  </a:cubicBezTo>
                  <a:cubicBezTo>
                    <a:pt x="190" y="980"/>
                    <a:pt x="190" y="992"/>
                    <a:pt x="212" y="992"/>
                  </a:cubicBezTo>
                  <a:cubicBezTo>
                    <a:pt x="212" y="992"/>
                    <a:pt x="568" y="970"/>
                    <a:pt x="602" y="591"/>
                  </a:cubicBezTo>
                  <a:cubicBezTo>
                    <a:pt x="991" y="547"/>
                    <a:pt x="1013" y="191"/>
                    <a:pt x="1013" y="191"/>
                  </a:cubicBezTo>
                  <a:cubicBezTo>
                    <a:pt x="1013" y="179"/>
                    <a:pt x="1003" y="168"/>
                    <a:pt x="991" y="168"/>
                  </a:cubicBezTo>
                  <a:cubicBezTo>
                    <a:pt x="988" y="165"/>
                    <a:pt x="985" y="164"/>
                    <a:pt x="982" y="164"/>
                  </a:cubicBezTo>
                  <a:cubicBezTo>
                    <a:pt x="974" y="164"/>
                    <a:pt x="969" y="171"/>
                    <a:pt x="969" y="179"/>
                  </a:cubicBezTo>
                  <a:cubicBezTo>
                    <a:pt x="969" y="201"/>
                    <a:pt x="946" y="502"/>
                    <a:pt x="613" y="535"/>
                  </a:cubicBezTo>
                  <a:lnTo>
                    <a:pt x="613" y="525"/>
                  </a:lnTo>
                  <a:cubicBezTo>
                    <a:pt x="613" y="280"/>
                    <a:pt x="513" y="79"/>
                    <a:pt x="357" y="23"/>
                  </a:cubicBezTo>
                  <a:cubicBezTo>
                    <a:pt x="325" y="7"/>
                    <a:pt x="294" y="0"/>
                    <a:pt x="2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rot="10800000" flipH="1">
              <a:off x="66976" y="4960120"/>
              <a:ext cx="120098" cy="125480"/>
            </a:xfrm>
            <a:custGeom>
              <a:avLst/>
              <a:gdLst/>
              <a:ahLst/>
              <a:cxnLst/>
              <a:rect l="l" t="t" r="r" b="b"/>
              <a:pathLst>
                <a:path w="268" h="280" extrusionOk="0">
                  <a:moveTo>
                    <a:pt x="134" y="45"/>
                  </a:moveTo>
                  <a:cubicBezTo>
                    <a:pt x="178" y="45"/>
                    <a:pt x="223" y="90"/>
                    <a:pt x="223" y="134"/>
                  </a:cubicBezTo>
                  <a:cubicBezTo>
                    <a:pt x="223" y="191"/>
                    <a:pt x="178" y="223"/>
                    <a:pt x="134" y="223"/>
                  </a:cubicBezTo>
                  <a:cubicBezTo>
                    <a:pt x="89" y="223"/>
                    <a:pt x="45" y="191"/>
                    <a:pt x="45" y="134"/>
                  </a:cubicBezTo>
                  <a:cubicBezTo>
                    <a:pt x="45" y="90"/>
                    <a:pt x="89" y="45"/>
                    <a:pt x="134" y="45"/>
                  </a:cubicBezTo>
                  <a:close/>
                  <a:moveTo>
                    <a:pt x="134" y="1"/>
                  </a:moveTo>
                  <a:cubicBezTo>
                    <a:pt x="56" y="1"/>
                    <a:pt x="0" y="68"/>
                    <a:pt x="0" y="134"/>
                  </a:cubicBezTo>
                  <a:cubicBezTo>
                    <a:pt x="0" y="213"/>
                    <a:pt x="56" y="280"/>
                    <a:pt x="134" y="280"/>
                  </a:cubicBezTo>
                  <a:cubicBezTo>
                    <a:pt x="211" y="280"/>
                    <a:pt x="268" y="213"/>
                    <a:pt x="268" y="134"/>
                  </a:cubicBezTo>
                  <a:cubicBezTo>
                    <a:pt x="268" y="68"/>
                    <a:pt x="21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flipH="1">
              <a:off x="8532999" y="128792"/>
              <a:ext cx="454401" cy="445006"/>
            </a:xfrm>
            <a:custGeom>
              <a:avLst/>
              <a:gdLst/>
              <a:ahLst/>
              <a:cxnLst/>
              <a:rect l="l" t="t" r="r" b="b"/>
              <a:pathLst>
                <a:path w="1014" h="993" extrusionOk="0">
                  <a:moveTo>
                    <a:pt x="263" y="50"/>
                  </a:moveTo>
                  <a:cubicBezTo>
                    <a:pt x="290" y="50"/>
                    <a:pt x="318" y="56"/>
                    <a:pt x="345" y="68"/>
                  </a:cubicBezTo>
                  <a:cubicBezTo>
                    <a:pt x="446" y="102"/>
                    <a:pt x="568" y="246"/>
                    <a:pt x="568" y="525"/>
                  </a:cubicBezTo>
                  <a:lnTo>
                    <a:pt x="568" y="547"/>
                  </a:lnTo>
                  <a:lnTo>
                    <a:pt x="546" y="547"/>
                  </a:lnTo>
                  <a:cubicBezTo>
                    <a:pt x="268" y="547"/>
                    <a:pt x="123" y="424"/>
                    <a:pt x="90" y="324"/>
                  </a:cubicBezTo>
                  <a:cubicBezTo>
                    <a:pt x="56" y="246"/>
                    <a:pt x="68" y="179"/>
                    <a:pt x="123" y="112"/>
                  </a:cubicBezTo>
                  <a:lnTo>
                    <a:pt x="134" y="112"/>
                  </a:lnTo>
                  <a:cubicBezTo>
                    <a:pt x="170" y="69"/>
                    <a:pt x="215" y="50"/>
                    <a:pt x="263" y="50"/>
                  </a:cubicBezTo>
                  <a:close/>
                  <a:moveTo>
                    <a:pt x="263" y="0"/>
                  </a:moveTo>
                  <a:cubicBezTo>
                    <a:pt x="206" y="0"/>
                    <a:pt x="151" y="25"/>
                    <a:pt x="100" y="68"/>
                  </a:cubicBezTo>
                  <a:lnTo>
                    <a:pt x="100" y="79"/>
                  </a:lnTo>
                  <a:cubicBezTo>
                    <a:pt x="23" y="157"/>
                    <a:pt x="1" y="246"/>
                    <a:pt x="45" y="346"/>
                  </a:cubicBezTo>
                  <a:cubicBezTo>
                    <a:pt x="100" y="491"/>
                    <a:pt x="301" y="591"/>
                    <a:pt x="546" y="591"/>
                  </a:cubicBezTo>
                  <a:lnTo>
                    <a:pt x="557" y="591"/>
                  </a:lnTo>
                  <a:cubicBezTo>
                    <a:pt x="523" y="925"/>
                    <a:pt x="223" y="948"/>
                    <a:pt x="201" y="948"/>
                  </a:cubicBezTo>
                  <a:cubicBezTo>
                    <a:pt x="190" y="948"/>
                    <a:pt x="179" y="958"/>
                    <a:pt x="179" y="970"/>
                  </a:cubicBezTo>
                  <a:cubicBezTo>
                    <a:pt x="190" y="980"/>
                    <a:pt x="190" y="992"/>
                    <a:pt x="212" y="992"/>
                  </a:cubicBezTo>
                  <a:cubicBezTo>
                    <a:pt x="212" y="992"/>
                    <a:pt x="568" y="970"/>
                    <a:pt x="602" y="591"/>
                  </a:cubicBezTo>
                  <a:cubicBezTo>
                    <a:pt x="991" y="547"/>
                    <a:pt x="1013" y="191"/>
                    <a:pt x="1013" y="191"/>
                  </a:cubicBezTo>
                  <a:cubicBezTo>
                    <a:pt x="1013" y="179"/>
                    <a:pt x="1003" y="168"/>
                    <a:pt x="991" y="168"/>
                  </a:cubicBezTo>
                  <a:cubicBezTo>
                    <a:pt x="988" y="165"/>
                    <a:pt x="985" y="164"/>
                    <a:pt x="982" y="164"/>
                  </a:cubicBezTo>
                  <a:cubicBezTo>
                    <a:pt x="974" y="164"/>
                    <a:pt x="969" y="171"/>
                    <a:pt x="969" y="179"/>
                  </a:cubicBezTo>
                  <a:cubicBezTo>
                    <a:pt x="969" y="201"/>
                    <a:pt x="946" y="502"/>
                    <a:pt x="613" y="535"/>
                  </a:cubicBezTo>
                  <a:lnTo>
                    <a:pt x="613" y="525"/>
                  </a:lnTo>
                  <a:cubicBezTo>
                    <a:pt x="613" y="280"/>
                    <a:pt x="513" y="79"/>
                    <a:pt x="357" y="23"/>
                  </a:cubicBezTo>
                  <a:cubicBezTo>
                    <a:pt x="325" y="7"/>
                    <a:pt x="294" y="0"/>
                    <a:pt x="2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flipH="1">
              <a:off x="8956927" y="49023"/>
              <a:ext cx="120098" cy="125480"/>
            </a:xfrm>
            <a:custGeom>
              <a:avLst/>
              <a:gdLst/>
              <a:ahLst/>
              <a:cxnLst/>
              <a:rect l="l" t="t" r="r" b="b"/>
              <a:pathLst>
                <a:path w="268" h="280" extrusionOk="0">
                  <a:moveTo>
                    <a:pt x="134" y="45"/>
                  </a:moveTo>
                  <a:cubicBezTo>
                    <a:pt x="178" y="45"/>
                    <a:pt x="223" y="90"/>
                    <a:pt x="223" y="134"/>
                  </a:cubicBezTo>
                  <a:cubicBezTo>
                    <a:pt x="223" y="191"/>
                    <a:pt x="178" y="223"/>
                    <a:pt x="134" y="223"/>
                  </a:cubicBezTo>
                  <a:cubicBezTo>
                    <a:pt x="89" y="223"/>
                    <a:pt x="45" y="191"/>
                    <a:pt x="45" y="134"/>
                  </a:cubicBezTo>
                  <a:cubicBezTo>
                    <a:pt x="45" y="90"/>
                    <a:pt x="89" y="45"/>
                    <a:pt x="134" y="45"/>
                  </a:cubicBezTo>
                  <a:close/>
                  <a:moveTo>
                    <a:pt x="134" y="1"/>
                  </a:moveTo>
                  <a:cubicBezTo>
                    <a:pt x="56" y="1"/>
                    <a:pt x="0" y="68"/>
                    <a:pt x="0" y="134"/>
                  </a:cubicBezTo>
                  <a:cubicBezTo>
                    <a:pt x="0" y="213"/>
                    <a:pt x="56" y="280"/>
                    <a:pt x="134" y="280"/>
                  </a:cubicBezTo>
                  <a:cubicBezTo>
                    <a:pt x="211" y="280"/>
                    <a:pt x="268" y="213"/>
                    <a:pt x="268" y="134"/>
                  </a:cubicBezTo>
                  <a:cubicBezTo>
                    <a:pt x="268" y="68"/>
                    <a:pt x="21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rot="10800000">
              <a:off x="8532999" y="4560825"/>
              <a:ext cx="454401" cy="445006"/>
            </a:xfrm>
            <a:custGeom>
              <a:avLst/>
              <a:gdLst/>
              <a:ahLst/>
              <a:cxnLst/>
              <a:rect l="l" t="t" r="r" b="b"/>
              <a:pathLst>
                <a:path w="1014" h="993" extrusionOk="0">
                  <a:moveTo>
                    <a:pt x="263" y="50"/>
                  </a:moveTo>
                  <a:cubicBezTo>
                    <a:pt x="290" y="50"/>
                    <a:pt x="318" y="56"/>
                    <a:pt x="345" y="68"/>
                  </a:cubicBezTo>
                  <a:cubicBezTo>
                    <a:pt x="446" y="102"/>
                    <a:pt x="568" y="246"/>
                    <a:pt x="568" y="525"/>
                  </a:cubicBezTo>
                  <a:lnTo>
                    <a:pt x="568" y="547"/>
                  </a:lnTo>
                  <a:lnTo>
                    <a:pt x="546" y="547"/>
                  </a:lnTo>
                  <a:cubicBezTo>
                    <a:pt x="268" y="547"/>
                    <a:pt x="123" y="424"/>
                    <a:pt x="90" y="324"/>
                  </a:cubicBezTo>
                  <a:cubicBezTo>
                    <a:pt x="56" y="246"/>
                    <a:pt x="68" y="179"/>
                    <a:pt x="123" y="112"/>
                  </a:cubicBezTo>
                  <a:lnTo>
                    <a:pt x="134" y="112"/>
                  </a:lnTo>
                  <a:cubicBezTo>
                    <a:pt x="170" y="69"/>
                    <a:pt x="215" y="50"/>
                    <a:pt x="263" y="50"/>
                  </a:cubicBezTo>
                  <a:close/>
                  <a:moveTo>
                    <a:pt x="263" y="0"/>
                  </a:moveTo>
                  <a:cubicBezTo>
                    <a:pt x="206" y="0"/>
                    <a:pt x="151" y="25"/>
                    <a:pt x="100" y="68"/>
                  </a:cubicBezTo>
                  <a:lnTo>
                    <a:pt x="100" y="79"/>
                  </a:lnTo>
                  <a:cubicBezTo>
                    <a:pt x="23" y="157"/>
                    <a:pt x="1" y="246"/>
                    <a:pt x="45" y="346"/>
                  </a:cubicBezTo>
                  <a:cubicBezTo>
                    <a:pt x="100" y="491"/>
                    <a:pt x="301" y="591"/>
                    <a:pt x="546" y="591"/>
                  </a:cubicBezTo>
                  <a:lnTo>
                    <a:pt x="557" y="591"/>
                  </a:lnTo>
                  <a:cubicBezTo>
                    <a:pt x="523" y="925"/>
                    <a:pt x="223" y="948"/>
                    <a:pt x="201" y="948"/>
                  </a:cubicBezTo>
                  <a:cubicBezTo>
                    <a:pt x="190" y="948"/>
                    <a:pt x="179" y="958"/>
                    <a:pt x="179" y="970"/>
                  </a:cubicBezTo>
                  <a:cubicBezTo>
                    <a:pt x="190" y="980"/>
                    <a:pt x="190" y="992"/>
                    <a:pt x="212" y="992"/>
                  </a:cubicBezTo>
                  <a:cubicBezTo>
                    <a:pt x="212" y="992"/>
                    <a:pt x="568" y="970"/>
                    <a:pt x="602" y="591"/>
                  </a:cubicBezTo>
                  <a:cubicBezTo>
                    <a:pt x="991" y="547"/>
                    <a:pt x="1013" y="191"/>
                    <a:pt x="1013" y="191"/>
                  </a:cubicBezTo>
                  <a:cubicBezTo>
                    <a:pt x="1013" y="179"/>
                    <a:pt x="1003" y="168"/>
                    <a:pt x="991" y="168"/>
                  </a:cubicBezTo>
                  <a:cubicBezTo>
                    <a:pt x="988" y="165"/>
                    <a:pt x="985" y="164"/>
                    <a:pt x="982" y="164"/>
                  </a:cubicBezTo>
                  <a:cubicBezTo>
                    <a:pt x="974" y="164"/>
                    <a:pt x="969" y="171"/>
                    <a:pt x="969" y="179"/>
                  </a:cubicBezTo>
                  <a:cubicBezTo>
                    <a:pt x="969" y="201"/>
                    <a:pt x="946" y="502"/>
                    <a:pt x="613" y="535"/>
                  </a:cubicBezTo>
                  <a:lnTo>
                    <a:pt x="613" y="525"/>
                  </a:lnTo>
                  <a:cubicBezTo>
                    <a:pt x="613" y="280"/>
                    <a:pt x="513" y="79"/>
                    <a:pt x="357" y="23"/>
                  </a:cubicBezTo>
                  <a:cubicBezTo>
                    <a:pt x="325" y="7"/>
                    <a:pt x="294" y="0"/>
                    <a:pt x="2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rot="10800000">
              <a:off x="8956927" y="4960120"/>
              <a:ext cx="120098" cy="125480"/>
            </a:xfrm>
            <a:custGeom>
              <a:avLst/>
              <a:gdLst/>
              <a:ahLst/>
              <a:cxnLst/>
              <a:rect l="l" t="t" r="r" b="b"/>
              <a:pathLst>
                <a:path w="268" h="280" extrusionOk="0">
                  <a:moveTo>
                    <a:pt x="134" y="45"/>
                  </a:moveTo>
                  <a:cubicBezTo>
                    <a:pt x="178" y="45"/>
                    <a:pt x="223" y="90"/>
                    <a:pt x="223" y="134"/>
                  </a:cubicBezTo>
                  <a:cubicBezTo>
                    <a:pt x="223" y="191"/>
                    <a:pt x="178" y="223"/>
                    <a:pt x="134" y="223"/>
                  </a:cubicBezTo>
                  <a:cubicBezTo>
                    <a:pt x="89" y="223"/>
                    <a:pt x="45" y="191"/>
                    <a:pt x="45" y="134"/>
                  </a:cubicBezTo>
                  <a:cubicBezTo>
                    <a:pt x="45" y="90"/>
                    <a:pt x="89" y="45"/>
                    <a:pt x="134" y="45"/>
                  </a:cubicBezTo>
                  <a:close/>
                  <a:moveTo>
                    <a:pt x="134" y="1"/>
                  </a:moveTo>
                  <a:cubicBezTo>
                    <a:pt x="56" y="1"/>
                    <a:pt x="0" y="68"/>
                    <a:pt x="0" y="134"/>
                  </a:cubicBezTo>
                  <a:cubicBezTo>
                    <a:pt x="0" y="213"/>
                    <a:pt x="56" y="280"/>
                    <a:pt x="134" y="280"/>
                  </a:cubicBezTo>
                  <a:cubicBezTo>
                    <a:pt x="211" y="280"/>
                    <a:pt x="268" y="213"/>
                    <a:pt x="268" y="134"/>
                  </a:cubicBezTo>
                  <a:cubicBezTo>
                    <a:pt x="268" y="68"/>
                    <a:pt x="21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65"/>
        <p:cNvGrpSpPr/>
        <p:nvPr/>
      </p:nvGrpSpPr>
      <p:grpSpPr>
        <a:xfrm>
          <a:off x="0" y="0"/>
          <a:ext cx="0" cy="0"/>
          <a:chOff x="0" y="0"/>
          <a:chExt cx="0" cy="0"/>
        </a:xfrm>
      </p:grpSpPr>
      <p:pic>
        <p:nvPicPr>
          <p:cNvPr id="166" name="Google Shape;166;p13"/>
          <p:cNvPicPr preferRelativeResize="0"/>
          <p:nvPr/>
        </p:nvPicPr>
        <p:blipFill>
          <a:blip r:embed="rId2">
            <a:alphaModFix amt="25000"/>
          </a:blip>
          <a:stretch>
            <a:fillRect/>
          </a:stretch>
        </p:blipFill>
        <p:spPr>
          <a:xfrm rot="10800000" flipH="1">
            <a:off x="6735726" y="-115450"/>
            <a:ext cx="2285552" cy="2326400"/>
          </a:xfrm>
          <a:prstGeom prst="rect">
            <a:avLst/>
          </a:prstGeom>
          <a:noFill/>
          <a:ln>
            <a:noFill/>
          </a:ln>
        </p:spPr>
      </p:pic>
      <p:pic>
        <p:nvPicPr>
          <p:cNvPr id="167" name="Google Shape;167;p13"/>
          <p:cNvPicPr preferRelativeResize="0"/>
          <p:nvPr/>
        </p:nvPicPr>
        <p:blipFill>
          <a:blip r:embed="rId3">
            <a:alphaModFix amt="25000"/>
          </a:blip>
          <a:stretch>
            <a:fillRect/>
          </a:stretch>
        </p:blipFill>
        <p:spPr>
          <a:xfrm rot="10800000" flipH="1">
            <a:off x="-50223" y="-70271"/>
            <a:ext cx="2726874" cy="2804874"/>
          </a:xfrm>
          <a:prstGeom prst="rect">
            <a:avLst/>
          </a:prstGeom>
          <a:noFill/>
          <a:ln>
            <a:noFill/>
          </a:ln>
        </p:spPr>
      </p:pic>
      <p:sp>
        <p:nvSpPr>
          <p:cNvPr id="168" name="Google Shape;168;p13"/>
          <p:cNvSpPr txBox="1">
            <a:spLocks noGrp="1"/>
          </p:cNvSpPr>
          <p:nvPr>
            <p:ph type="title"/>
          </p:nvPr>
        </p:nvSpPr>
        <p:spPr>
          <a:xfrm>
            <a:off x="720000" y="445025"/>
            <a:ext cx="7704000" cy="572700"/>
          </a:xfrm>
          <a:prstGeom prst="rect">
            <a:avLst/>
          </a:prstGeom>
        </p:spPr>
        <p:txBody>
          <a:bodyPr spcFirstLastPara="1" wrap="square" lIns="0" tIns="0" rIns="0" bIns="0"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69" name="Google Shape;169;p13"/>
          <p:cNvSpPr txBox="1">
            <a:spLocks noGrp="1"/>
          </p:cNvSpPr>
          <p:nvPr>
            <p:ph type="subTitle" idx="1"/>
          </p:nvPr>
        </p:nvSpPr>
        <p:spPr>
          <a:xfrm>
            <a:off x="1980737" y="1709975"/>
            <a:ext cx="2255400" cy="434400"/>
          </a:xfrm>
          <a:prstGeom prst="rect">
            <a:avLst/>
          </a:prstGeom>
        </p:spPr>
        <p:txBody>
          <a:bodyPr spcFirstLastPara="1" wrap="square" lIns="0" tIns="0" rIns="0" bIns="0" anchor="t" anchorCtr="0">
            <a:noAutofit/>
          </a:bodyPr>
          <a:lstStyle>
            <a:lvl1pPr lvl="0">
              <a:spcBef>
                <a:spcPts val="0"/>
              </a:spcBef>
              <a:spcAft>
                <a:spcPts val="0"/>
              </a:spcAft>
              <a:buSzPts val="2000"/>
              <a:buFont typeface="Song Myung"/>
              <a:buNone/>
              <a:defRPr sz="2200">
                <a:solidFill>
                  <a:schemeClr val="accent1"/>
                </a:solidFill>
                <a:latin typeface="Song Myung"/>
                <a:ea typeface="Song Myung"/>
                <a:cs typeface="Song Myung"/>
                <a:sym typeface="Song Myung"/>
              </a:defRPr>
            </a:lvl1pPr>
            <a:lvl2pPr lvl="1">
              <a:spcBef>
                <a:spcPts val="0"/>
              </a:spcBef>
              <a:spcAft>
                <a:spcPts val="0"/>
              </a:spcAft>
              <a:buSzPts val="2000"/>
              <a:buFont typeface="Song Myung"/>
              <a:buNone/>
              <a:defRPr sz="2000">
                <a:latin typeface="Song Myung"/>
                <a:ea typeface="Song Myung"/>
                <a:cs typeface="Song Myung"/>
                <a:sym typeface="Song Myung"/>
              </a:defRPr>
            </a:lvl2pPr>
            <a:lvl3pPr lvl="2">
              <a:spcBef>
                <a:spcPts val="0"/>
              </a:spcBef>
              <a:spcAft>
                <a:spcPts val="0"/>
              </a:spcAft>
              <a:buSzPts val="2000"/>
              <a:buFont typeface="Song Myung"/>
              <a:buNone/>
              <a:defRPr sz="2000">
                <a:latin typeface="Song Myung"/>
                <a:ea typeface="Song Myung"/>
                <a:cs typeface="Song Myung"/>
                <a:sym typeface="Song Myung"/>
              </a:defRPr>
            </a:lvl3pPr>
            <a:lvl4pPr lvl="3">
              <a:spcBef>
                <a:spcPts val="0"/>
              </a:spcBef>
              <a:spcAft>
                <a:spcPts val="0"/>
              </a:spcAft>
              <a:buSzPts val="2000"/>
              <a:buFont typeface="Song Myung"/>
              <a:buNone/>
              <a:defRPr sz="2000">
                <a:latin typeface="Song Myung"/>
                <a:ea typeface="Song Myung"/>
                <a:cs typeface="Song Myung"/>
                <a:sym typeface="Song Myung"/>
              </a:defRPr>
            </a:lvl4pPr>
            <a:lvl5pPr lvl="4">
              <a:spcBef>
                <a:spcPts val="0"/>
              </a:spcBef>
              <a:spcAft>
                <a:spcPts val="0"/>
              </a:spcAft>
              <a:buSzPts val="2000"/>
              <a:buFont typeface="Song Myung"/>
              <a:buNone/>
              <a:defRPr sz="2000">
                <a:latin typeface="Song Myung"/>
                <a:ea typeface="Song Myung"/>
                <a:cs typeface="Song Myung"/>
                <a:sym typeface="Song Myung"/>
              </a:defRPr>
            </a:lvl5pPr>
            <a:lvl6pPr lvl="5">
              <a:spcBef>
                <a:spcPts val="0"/>
              </a:spcBef>
              <a:spcAft>
                <a:spcPts val="0"/>
              </a:spcAft>
              <a:buSzPts val="2000"/>
              <a:buFont typeface="Song Myung"/>
              <a:buNone/>
              <a:defRPr sz="2000">
                <a:latin typeface="Song Myung"/>
                <a:ea typeface="Song Myung"/>
                <a:cs typeface="Song Myung"/>
                <a:sym typeface="Song Myung"/>
              </a:defRPr>
            </a:lvl6pPr>
            <a:lvl7pPr lvl="6">
              <a:spcBef>
                <a:spcPts val="0"/>
              </a:spcBef>
              <a:spcAft>
                <a:spcPts val="0"/>
              </a:spcAft>
              <a:buSzPts val="2000"/>
              <a:buFont typeface="Song Myung"/>
              <a:buNone/>
              <a:defRPr sz="2000">
                <a:latin typeface="Song Myung"/>
                <a:ea typeface="Song Myung"/>
                <a:cs typeface="Song Myung"/>
                <a:sym typeface="Song Myung"/>
              </a:defRPr>
            </a:lvl7pPr>
            <a:lvl8pPr lvl="7">
              <a:spcBef>
                <a:spcPts val="0"/>
              </a:spcBef>
              <a:spcAft>
                <a:spcPts val="0"/>
              </a:spcAft>
              <a:buSzPts val="2000"/>
              <a:buFont typeface="Song Myung"/>
              <a:buNone/>
              <a:defRPr sz="2000">
                <a:latin typeface="Song Myung"/>
                <a:ea typeface="Song Myung"/>
                <a:cs typeface="Song Myung"/>
                <a:sym typeface="Song Myung"/>
              </a:defRPr>
            </a:lvl8pPr>
            <a:lvl9pPr lvl="8">
              <a:spcBef>
                <a:spcPts val="0"/>
              </a:spcBef>
              <a:spcAft>
                <a:spcPts val="0"/>
              </a:spcAft>
              <a:buSzPts val="2000"/>
              <a:buFont typeface="Song Myung"/>
              <a:buNone/>
              <a:defRPr sz="2000">
                <a:latin typeface="Song Myung"/>
                <a:ea typeface="Song Myung"/>
                <a:cs typeface="Song Myung"/>
                <a:sym typeface="Song Myung"/>
              </a:defRPr>
            </a:lvl9pPr>
          </a:lstStyle>
          <a:p>
            <a:endParaRPr/>
          </a:p>
        </p:txBody>
      </p:sp>
      <p:sp>
        <p:nvSpPr>
          <p:cNvPr id="170" name="Google Shape;170;p13"/>
          <p:cNvSpPr txBox="1">
            <a:spLocks noGrp="1"/>
          </p:cNvSpPr>
          <p:nvPr>
            <p:ph type="subTitle" idx="2"/>
          </p:nvPr>
        </p:nvSpPr>
        <p:spPr>
          <a:xfrm>
            <a:off x="1223787" y="2205350"/>
            <a:ext cx="3012300" cy="434400"/>
          </a:xfrm>
          <a:prstGeom prst="rect">
            <a:avLst/>
          </a:prstGeom>
        </p:spPr>
        <p:txBody>
          <a:bodyPr spcFirstLastPara="1" wrap="square" lIns="0" tIns="0" rIns="0" bIns="0"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71" name="Google Shape;171;p13"/>
          <p:cNvSpPr txBox="1">
            <a:spLocks noGrp="1"/>
          </p:cNvSpPr>
          <p:nvPr>
            <p:ph type="subTitle" idx="3"/>
          </p:nvPr>
        </p:nvSpPr>
        <p:spPr>
          <a:xfrm>
            <a:off x="5663837" y="1709975"/>
            <a:ext cx="2255400" cy="434400"/>
          </a:xfrm>
          <a:prstGeom prst="rect">
            <a:avLst/>
          </a:prstGeom>
        </p:spPr>
        <p:txBody>
          <a:bodyPr spcFirstLastPara="1" wrap="square" lIns="0" tIns="0" rIns="0" bIns="0" anchor="t" anchorCtr="0">
            <a:noAutofit/>
          </a:bodyPr>
          <a:lstStyle>
            <a:lvl1pPr lvl="0" rtl="0">
              <a:spcBef>
                <a:spcPts val="0"/>
              </a:spcBef>
              <a:spcAft>
                <a:spcPts val="0"/>
              </a:spcAft>
              <a:buSzPts val="2000"/>
              <a:buFont typeface="Song Myung"/>
              <a:buNone/>
              <a:defRPr sz="2200">
                <a:solidFill>
                  <a:schemeClr val="accent1"/>
                </a:solidFill>
                <a:latin typeface="Song Myung"/>
                <a:ea typeface="Song Myung"/>
                <a:cs typeface="Song Myung"/>
                <a:sym typeface="Song Myung"/>
              </a:defRPr>
            </a:lvl1pPr>
            <a:lvl2pPr lvl="1" rtl="0">
              <a:spcBef>
                <a:spcPts val="0"/>
              </a:spcBef>
              <a:spcAft>
                <a:spcPts val="0"/>
              </a:spcAft>
              <a:buSzPts val="2000"/>
              <a:buFont typeface="Song Myung"/>
              <a:buNone/>
              <a:defRPr sz="2000">
                <a:latin typeface="Song Myung"/>
                <a:ea typeface="Song Myung"/>
                <a:cs typeface="Song Myung"/>
                <a:sym typeface="Song Myung"/>
              </a:defRPr>
            </a:lvl2pPr>
            <a:lvl3pPr lvl="2" rtl="0">
              <a:spcBef>
                <a:spcPts val="0"/>
              </a:spcBef>
              <a:spcAft>
                <a:spcPts val="0"/>
              </a:spcAft>
              <a:buSzPts val="2000"/>
              <a:buFont typeface="Song Myung"/>
              <a:buNone/>
              <a:defRPr sz="2000">
                <a:latin typeface="Song Myung"/>
                <a:ea typeface="Song Myung"/>
                <a:cs typeface="Song Myung"/>
                <a:sym typeface="Song Myung"/>
              </a:defRPr>
            </a:lvl3pPr>
            <a:lvl4pPr lvl="3" rtl="0">
              <a:spcBef>
                <a:spcPts val="0"/>
              </a:spcBef>
              <a:spcAft>
                <a:spcPts val="0"/>
              </a:spcAft>
              <a:buSzPts val="2000"/>
              <a:buFont typeface="Song Myung"/>
              <a:buNone/>
              <a:defRPr sz="2000">
                <a:latin typeface="Song Myung"/>
                <a:ea typeface="Song Myung"/>
                <a:cs typeface="Song Myung"/>
                <a:sym typeface="Song Myung"/>
              </a:defRPr>
            </a:lvl4pPr>
            <a:lvl5pPr lvl="4" rtl="0">
              <a:spcBef>
                <a:spcPts val="0"/>
              </a:spcBef>
              <a:spcAft>
                <a:spcPts val="0"/>
              </a:spcAft>
              <a:buSzPts val="2000"/>
              <a:buFont typeface="Song Myung"/>
              <a:buNone/>
              <a:defRPr sz="2000">
                <a:latin typeface="Song Myung"/>
                <a:ea typeface="Song Myung"/>
                <a:cs typeface="Song Myung"/>
                <a:sym typeface="Song Myung"/>
              </a:defRPr>
            </a:lvl5pPr>
            <a:lvl6pPr lvl="5" rtl="0">
              <a:spcBef>
                <a:spcPts val="0"/>
              </a:spcBef>
              <a:spcAft>
                <a:spcPts val="0"/>
              </a:spcAft>
              <a:buSzPts val="2000"/>
              <a:buFont typeface="Song Myung"/>
              <a:buNone/>
              <a:defRPr sz="2000">
                <a:latin typeface="Song Myung"/>
                <a:ea typeface="Song Myung"/>
                <a:cs typeface="Song Myung"/>
                <a:sym typeface="Song Myung"/>
              </a:defRPr>
            </a:lvl6pPr>
            <a:lvl7pPr lvl="6" rtl="0">
              <a:spcBef>
                <a:spcPts val="0"/>
              </a:spcBef>
              <a:spcAft>
                <a:spcPts val="0"/>
              </a:spcAft>
              <a:buSzPts val="2000"/>
              <a:buFont typeface="Song Myung"/>
              <a:buNone/>
              <a:defRPr sz="2000">
                <a:latin typeface="Song Myung"/>
                <a:ea typeface="Song Myung"/>
                <a:cs typeface="Song Myung"/>
                <a:sym typeface="Song Myung"/>
              </a:defRPr>
            </a:lvl7pPr>
            <a:lvl8pPr lvl="7" rtl="0">
              <a:spcBef>
                <a:spcPts val="0"/>
              </a:spcBef>
              <a:spcAft>
                <a:spcPts val="0"/>
              </a:spcAft>
              <a:buSzPts val="2000"/>
              <a:buFont typeface="Song Myung"/>
              <a:buNone/>
              <a:defRPr sz="2000">
                <a:latin typeface="Song Myung"/>
                <a:ea typeface="Song Myung"/>
                <a:cs typeface="Song Myung"/>
                <a:sym typeface="Song Myung"/>
              </a:defRPr>
            </a:lvl8pPr>
            <a:lvl9pPr lvl="8" rtl="0">
              <a:spcBef>
                <a:spcPts val="0"/>
              </a:spcBef>
              <a:spcAft>
                <a:spcPts val="0"/>
              </a:spcAft>
              <a:buSzPts val="2000"/>
              <a:buFont typeface="Song Myung"/>
              <a:buNone/>
              <a:defRPr sz="2000">
                <a:latin typeface="Song Myung"/>
                <a:ea typeface="Song Myung"/>
                <a:cs typeface="Song Myung"/>
                <a:sym typeface="Song Myung"/>
              </a:defRPr>
            </a:lvl9pPr>
          </a:lstStyle>
          <a:p>
            <a:endParaRPr/>
          </a:p>
        </p:txBody>
      </p:sp>
      <p:sp>
        <p:nvSpPr>
          <p:cNvPr id="172" name="Google Shape;172;p13"/>
          <p:cNvSpPr txBox="1">
            <a:spLocks noGrp="1"/>
          </p:cNvSpPr>
          <p:nvPr>
            <p:ph type="subTitle" idx="4"/>
          </p:nvPr>
        </p:nvSpPr>
        <p:spPr>
          <a:xfrm>
            <a:off x="4906937" y="2205350"/>
            <a:ext cx="3012300" cy="434400"/>
          </a:xfrm>
          <a:prstGeom prst="rect">
            <a:avLst/>
          </a:prstGeom>
        </p:spPr>
        <p:txBody>
          <a:bodyPr spcFirstLastPara="1" wrap="square" lIns="0" tIns="0" rIns="0" bIns="0"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73" name="Google Shape;173;p13"/>
          <p:cNvSpPr txBox="1">
            <a:spLocks noGrp="1"/>
          </p:cNvSpPr>
          <p:nvPr>
            <p:ph type="title" idx="5" hasCustomPrompt="1"/>
          </p:nvPr>
        </p:nvSpPr>
        <p:spPr>
          <a:xfrm>
            <a:off x="1223787" y="1450300"/>
            <a:ext cx="780600" cy="675900"/>
          </a:xfrm>
          <a:prstGeom prst="rect">
            <a:avLst/>
          </a:prstGeom>
        </p:spPr>
        <p:txBody>
          <a:bodyPr spcFirstLastPara="1" wrap="square" lIns="0" tIns="0" rIns="0" bIns="0" anchor="b" anchorCtr="0">
            <a:noAutofit/>
          </a:bodyPr>
          <a:lstStyle>
            <a:lvl1pPr lvl="0" algn="l" rtl="0">
              <a:spcBef>
                <a:spcPts val="0"/>
              </a:spcBef>
              <a:spcAft>
                <a:spcPts val="0"/>
              </a:spcAft>
              <a:buSzPts val="5000"/>
              <a:buNone/>
              <a:defRPr sz="5000">
                <a:solidFill>
                  <a:schemeClr val="accent5"/>
                </a:solidFill>
              </a:defRPr>
            </a:lvl1pPr>
            <a:lvl2pPr lvl="1" algn="ctr" rtl="0">
              <a:spcBef>
                <a:spcPts val="0"/>
              </a:spcBef>
              <a:spcAft>
                <a:spcPts val="0"/>
              </a:spcAft>
              <a:buSzPts val="5000"/>
              <a:buNone/>
              <a:defRPr sz="5000"/>
            </a:lvl2pPr>
            <a:lvl3pPr lvl="2" algn="ctr" rtl="0">
              <a:spcBef>
                <a:spcPts val="0"/>
              </a:spcBef>
              <a:spcAft>
                <a:spcPts val="0"/>
              </a:spcAft>
              <a:buSzPts val="5000"/>
              <a:buNone/>
              <a:defRPr sz="5000"/>
            </a:lvl3pPr>
            <a:lvl4pPr lvl="3" algn="ctr" rtl="0">
              <a:spcBef>
                <a:spcPts val="0"/>
              </a:spcBef>
              <a:spcAft>
                <a:spcPts val="0"/>
              </a:spcAft>
              <a:buSzPts val="5000"/>
              <a:buNone/>
              <a:defRPr sz="5000"/>
            </a:lvl4pPr>
            <a:lvl5pPr lvl="4" algn="ctr" rtl="0">
              <a:spcBef>
                <a:spcPts val="0"/>
              </a:spcBef>
              <a:spcAft>
                <a:spcPts val="0"/>
              </a:spcAft>
              <a:buSzPts val="5000"/>
              <a:buNone/>
              <a:defRPr sz="5000"/>
            </a:lvl5pPr>
            <a:lvl6pPr lvl="5" algn="ctr" rtl="0">
              <a:spcBef>
                <a:spcPts val="0"/>
              </a:spcBef>
              <a:spcAft>
                <a:spcPts val="0"/>
              </a:spcAft>
              <a:buSzPts val="5000"/>
              <a:buNone/>
              <a:defRPr sz="5000"/>
            </a:lvl6pPr>
            <a:lvl7pPr lvl="6" algn="ctr" rtl="0">
              <a:spcBef>
                <a:spcPts val="0"/>
              </a:spcBef>
              <a:spcAft>
                <a:spcPts val="0"/>
              </a:spcAft>
              <a:buSzPts val="5000"/>
              <a:buNone/>
              <a:defRPr sz="5000"/>
            </a:lvl7pPr>
            <a:lvl8pPr lvl="7" algn="ctr" rtl="0">
              <a:spcBef>
                <a:spcPts val="0"/>
              </a:spcBef>
              <a:spcAft>
                <a:spcPts val="0"/>
              </a:spcAft>
              <a:buSzPts val="5000"/>
              <a:buNone/>
              <a:defRPr sz="5000"/>
            </a:lvl8pPr>
            <a:lvl9pPr lvl="8" algn="ctr" rtl="0">
              <a:spcBef>
                <a:spcPts val="0"/>
              </a:spcBef>
              <a:spcAft>
                <a:spcPts val="0"/>
              </a:spcAft>
              <a:buSzPts val="5000"/>
              <a:buNone/>
              <a:defRPr sz="5000"/>
            </a:lvl9pPr>
          </a:lstStyle>
          <a:p>
            <a:r>
              <a:t>xx%</a:t>
            </a:r>
          </a:p>
        </p:txBody>
      </p:sp>
      <p:sp>
        <p:nvSpPr>
          <p:cNvPr id="174" name="Google Shape;174;p13"/>
          <p:cNvSpPr txBox="1">
            <a:spLocks noGrp="1"/>
          </p:cNvSpPr>
          <p:nvPr>
            <p:ph type="title" idx="6" hasCustomPrompt="1"/>
          </p:nvPr>
        </p:nvSpPr>
        <p:spPr>
          <a:xfrm>
            <a:off x="4906937" y="1339300"/>
            <a:ext cx="780600" cy="783000"/>
          </a:xfrm>
          <a:prstGeom prst="rect">
            <a:avLst/>
          </a:prstGeom>
        </p:spPr>
        <p:txBody>
          <a:bodyPr spcFirstLastPara="1" wrap="square" lIns="0" tIns="0" rIns="0" bIns="0" anchor="b" anchorCtr="0">
            <a:noAutofit/>
          </a:bodyPr>
          <a:lstStyle>
            <a:lvl1pPr lvl="0" algn="l" rtl="0">
              <a:spcBef>
                <a:spcPts val="0"/>
              </a:spcBef>
              <a:spcAft>
                <a:spcPts val="0"/>
              </a:spcAft>
              <a:buSzPts val="5000"/>
              <a:buNone/>
              <a:defRPr sz="5000">
                <a:solidFill>
                  <a:schemeClr val="accent5"/>
                </a:solidFill>
              </a:defRPr>
            </a:lvl1pPr>
            <a:lvl2pPr lvl="1" algn="ctr" rtl="0">
              <a:spcBef>
                <a:spcPts val="0"/>
              </a:spcBef>
              <a:spcAft>
                <a:spcPts val="0"/>
              </a:spcAft>
              <a:buSzPts val="5000"/>
              <a:buNone/>
              <a:defRPr sz="5000"/>
            </a:lvl2pPr>
            <a:lvl3pPr lvl="2" algn="ctr" rtl="0">
              <a:spcBef>
                <a:spcPts val="0"/>
              </a:spcBef>
              <a:spcAft>
                <a:spcPts val="0"/>
              </a:spcAft>
              <a:buSzPts val="5000"/>
              <a:buNone/>
              <a:defRPr sz="5000"/>
            </a:lvl3pPr>
            <a:lvl4pPr lvl="3" algn="ctr" rtl="0">
              <a:spcBef>
                <a:spcPts val="0"/>
              </a:spcBef>
              <a:spcAft>
                <a:spcPts val="0"/>
              </a:spcAft>
              <a:buSzPts val="5000"/>
              <a:buNone/>
              <a:defRPr sz="5000"/>
            </a:lvl4pPr>
            <a:lvl5pPr lvl="4" algn="ctr" rtl="0">
              <a:spcBef>
                <a:spcPts val="0"/>
              </a:spcBef>
              <a:spcAft>
                <a:spcPts val="0"/>
              </a:spcAft>
              <a:buSzPts val="5000"/>
              <a:buNone/>
              <a:defRPr sz="5000"/>
            </a:lvl5pPr>
            <a:lvl6pPr lvl="5" algn="ctr" rtl="0">
              <a:spcBef>
                <a:spcPts val="0"/>
              </a:spcBef>
              <a:spcAft>
                <a:spcPts val="0"/>
              </a:spcAft>
              <a:buSzPts val="5000"/>
              <a:buNone/>
              <a:defRPr sz="5000"/>
            </a:lvl6pPr>
            <a:lvl7pPr lvl="6" algn="ctr" rtl="0">
              <a:spcBef>
                <a:spcPts val="0"/>
              </a:spcBef>
              <a:spcAft>
                <a:spcPts val="0"/>
              </a:spcAft>
              <a:buSzPts val="5000"/>
              <a:buNone/>
              <a:defRPr sz="5000"/>
            </a:lvl7pPr>
            <a:lvl8pPr lvl="7" algn="ctr" rtl="0">
              <a:spcBef>
                <a:spcPts val="0"/>
              </a:spcBef>
              <a:spcAft>
                <a:spcPts val="0"/>
              </a:spcAft>
              <a:buSzPts val="5000"/>
              <a:buNone/>
              <a:defRPr sz="5000"/>
            </a:lvl8pPr>
            <a:lvl9pPr lvl="8" algn="ctr" rtl="0">
              <a:spcBef>
                <a:spcPts val="0"/>
              </a:spcBef>
              <a:spcAft>
                <a:spcPts val="0"/>
              </a:spcAft>
              <a:buSzPts val="5000"/>
              <a:buNone/>
              <a:defRPr sz="5000"/>
            </a:lvl9pPr>
          </a:lstStyle>
          <a:p>
            <a:r>
              <a:t>xx%</a:t>
            </a:r>
          </a:p>
        </p:txBody>
      </p:sp>
      <p:sp>
        <p:nvSpPr>
          <p:cNvPr id="175" name="Google Shape;175;p13"/>
          <p:cNvSpPr txBox="1">
            <a:spLocks noGrp="1"/>
          </p:cNvSpPr>
          <p:nvPr>
            <p:ph type="subTitle" idx="7"/>
          </p:nvPr>
        </p:nvSpPr>
        <p:spPr>
          <a:xfrm>
            <a:off x="1980737" y="3292725"/>
            <a:ext cx="2255400" cy="434400"/>
          </a:xfrm>
          <a:prstGeom prst="rect">
            <a:avLst/>
          </a:prstGeom>
        </p:spPr>
        <p:txBody>
          <a:bodyPr spcFirstLastPara="1" wrap="square" lIns="0" tIns="0" rIns="0" bIns="0" anchor="t" anchorCtr="0">
            <a:noAutofit/>
          </a:bodyPr>
          <a:lstStyle>
            <a:lvl1pPr lvl="0" rtl="0">
              <a:spcBef>
                <a:spcPts val="0"/>
              </a:spcBef>
              <a:spcAft>
                <a:spcPts val="0"/>
              </a:spcAft>
              <a:buSzPts val="2000"/>
              <a:buFont typeface="Song Myung"/>
              <a:buNone/>
              <a:defRPr sz="2200">
                <a:solidFill>
                  <a:schemeClr val="accent1"/>
                </a:solidFill>
                <a:latin typeface="Song Myung"/>
                <a:ea typeface="Song Myung"/>
                <a:cs typeface="Song Myung"/>
                <a:sym typeface="Song Myung"/>
              </a:defRPr>
            </a:lvl1pPr>
            <a:lvl2pPr lvl="1" rtl="0">
              <a:spcBef>
                <a:spcPts val="0"/>
              </a:spcBef>
              <a:spcAft>
                <a:spcPts val="0"/>
              </a:spcAft>
              <a:buSzPts val="2000"/>
              <a:buFont typeface="Song Myung"/>
              <a:buNone/>
              <a:defRPr sz="2000">
                <a:latin typeface="Song Myung"/>
                <a:ea typeface="Song Myung"/>
                <a:cs typeface="Song Myung"/>
                <a:sym typeface="Song Myung"/>
              </a:defRPr>
            </a:lvl2pPr>
            <a:lvl3pPr lvl="2" rtl="0">
              <a:spcBef>
                <a:spcPts val="0"/>
              </a:spcBef>
              <a:spcAft>
                <a:spcPts val="0"/>
              </a:spcAft>
              <a:buSzPts val="2000"/>
              <a:buFont typeface="Song Myung"/>
              <a:buNone/>
              <a:defRPr sz="2000">
                <a:latin typeface="Song Myung"/>
                <a:ea typeface="Song Myung"/>
                <a:cs typeface="Song Myung"/>
                <a:sym typeface="Song Myung"/>
              </a:defRPr>
            </a:lvl3pPr>
            <a:lvl4pPr lvl="3" rtl="0">
              <a:spcBef>
                <a:spcPts val="0"/>
              </a:spcBef>
              <a:spcAft>
                <a:spcPts val="0"/>
              </a:spcAft>
              <a:buSzPts val="2000"/>
              <a:buFont typeface="Song Myung"/>
              <a:buNone/>
              <a:defRPr sz="2000">
                <a:latin typeface="Song Myung"/>
                <a:ea typeface="Song Myung"/>
                <a:cs typeface="Song Myung"/>
                <a:sym typeface="Song Myung"/>
              </a:defRPr>
            </a:lvl4pPr>
            <a:lvl5pPr lvl="4" rtl="0">
              <a:spcBef>
                <a:spcPts val="0"/>
              </a:spcBef>
              <a:spcAft>
                <a:spcPts val="0"/>
              </a:spcAft>
              <a:buSzPts val="2000"/>
              <a:buFont typeface="Song Myung"/>
              <a:buNone/>
              <a:defRPr sz="2000">
                <a:latin typeface="Song Myung"/>
                <a:ea typeface="Song Myung"/>
                <a:cs typeface="Song Myung"/>
                <a:sym typeface="Song Myung"/>
              </a:defRPr>
            </a:lvl5pPr>
            <a:lvl6pPr lvl="5" rtl="0">
              <a:spcBef>
                <a:spcPts val="0"/>
              </a:spcBef>
              <a:spcAft>
                <a:spcPts val="0"/>
              </a:spcAft>
              <a:buSzPts val="2000"/>
              <a:buFont typeface="Song Myung"/>
              <a:buNone/>
              <a:defRPr sz="2000">
                <a:latin typeface="Song Myung"/>
                <a:ea typeface="Song Myung"/>
                <a:cs typeface="Song Myung"/>
                <a:sym typeface="Song Myung"/>
              </a:defRPr>
            </a:lvl6pPr>
            <a:lvl7pPr lvl="6" rtl="0">
              <a:spcBef>
                <a:spcPts val="0"/>
              </a:spcBef>
              <a:spcAft>
                <a:spcPts val="0"/>
              </a:spcAft>
              <a:buSzPts val="2000"/>
              <a:buFont typeface="Song Myung"/>
              <a:buNone/>
              <a:defRPr sz="2000">
                <a:latin typeface="Song Myung"/>
                <a:ea typeface="Song Myung"/>
                <a:cs typeface="Song Myung"/>
                <a:sym typeface="Song Myung"/>
              </a:defRPr>
            </a:lvl7pPr>
            <a:lvl8pPr lvl="7" rtl="0">
              <a:spcBef>
                <a:spcPts val="0"/>
              </a:spcBef>
              <a:spcAft>
                <a:spcPts val="0"/>
              </a:spcAft>
              <a:buSzPts val="2000"/>
              <a:buFont typeface="Song Myung"/>
              <a:buNone/>
              <a:defRPr sz="2000">
                <a:latin typeface="Song Myung"/>
                <a:ea typeface="Song Myung"/>
                <a:cs typeface="Song Myung"/>
                <a:sym typeface="Song Myung"/>
              </a:defRPr>
            </a:lvl8pPr>
            <a:lvl9pPr lvl="8" rtl="0">
              <a:spcBef>
                <a:spcPts val="0"/>
              </a:spcBef>
              <a:spcAft>
                <a:spcPts val="0"/>
              </a:spcAft>
              <a:buSzPts val="2000"/>
              <a:buFont typeface="Song Myung"/>
              <a:buNone/>
              <a:defRPr sz="2000">
                <a:latin typeface="Song Myung"/>
                <a:ea typeface="Song Myung"/>
                <a:cs typeface="Song Myung"/>
                <a:sym typeface="Song Myung"/>
              </a:defRPr>
            </a:lvl9pPr>
          </a:lstStyle>
          <a:p>
            <a:endParaRPr/>
          </a:p>
        </p:txBody>
      </p:sp>
      <p:sp>
        <p:nvSpPr>
          <p:cNvPr id="176" name="Google Shape;176;p13"/>
          <p:cNvSpPr txBox="1">
            <a:spLocks noGrp="1"/>
          </p:cNvSpPr>
          <p:nvPr>
            <p:ph type="subTitle" idx="8"/>
          </p:nvPr>
        </p:nvSpPr>
        <p:spPr>
          <a:xfrm>
            <a:off x="1223787" y="3788100"/>
            <a:ext cx="3012300" cy="434400"/>
          </a:xfrm>
          <a:prstGeom prst="rect">
            <a:avLst/>
          </a:prstGeom>
        </p:spPr>
        <p:txBody>
          <a:bodyPr spcFirstLastPara="1" wrap="square" lIns="0" tIns="0" rIns="0" bIns="0"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77" name="Google Shape;177;p13"/>
          <p:cNvSpPr txBox="1">
            <a:spLocks noGrp="1"/>
          </p:cNvSpPr>
          <p:nvPr>
            <p:ph type="subTitle" idx="9"/>
          </p:nvPr>
        </p:nvSpPr>
        <p:spPr>
          <a:xfrm>
            <a:off x="5663837" y="3292725"/>
            <a:ext cx="2255400" cy="434400"/>
          </a:xfrm>
          <a:prstGeom prst="rect">
            <a:avLst/>
          </a:prstGeom>
        </p:spPr>
        <p:txBody>
          <a:bodyPr spcFirstLastPara="1" wrap="square" lIns="0" tIns="0" rIns="0" bIns="0" anchor="t" anchorCtr="0">
            <a:noAutofit/>
          </a:bodyPr>
          <a:lstStyle>
            <a:lvl1pPr lvl="0" rtl="0">
              <a:spcBef>
                <a:spcPts val="0"/>
              </a:spcBef>
              <a:spcAft>
                <a:spcPts val="0"/>
              </a:spcAft>
              <a:buSzPts val="2000"/>
              <a:buFont typeface="Song Myung"/>
              <a:buNone/>
              <a:defRPr sz="2200">
                <a:solidFill>
                  <a:schemeClr val="accent1"/>
                </a:solidFill>
                <a:latin typeface="Song Myung"/>
                <a:ea typeface="Song Myung"/>
                <a:cs typeface="Song Myung"/>
                <a:sym typeface="Song Myung"/>
              </a:defRPr>
            </a:lvl1pPr>
            <a:lvl2pPr lvl="1" rtl="0">
              <a:spcBef>
                <a:spcPts val="0"/>
              </a:spcBef>
              <a:spcAft>
                <a:spcPts val="0"/>
              </a:spcAft>
              <a:buSzPts val="2000"/>
              <a:buFont typeface="Song Myung"/>
              <a:buNone/>
              <a:defRPr sz="2000">
                <a:latin typeface="Song Myung"/>
                <a:ea typeface="Song Myung"/>
                <a:cs typeface="Song Myung"/>
                <a:sym typeface="Song Myung"/>
              </a:defRPr>
            </a:lvl2pPr>
            <a:lvl3pPr lvl="2" rtl="0">
              <a:spcBef>
                <a:spcPts val="0"/>
              </a:spcBef>
              <a:spcAft>
                <a:spcPts val="0"/>
              </a:spcAft>
              <a:buSzPts val="2000"/>
              <a:buFont typeface="Song Myung"/>
              <a:buNone/>
              <a:defRPr sz="2000">
                <a:latin typeface="Song Myung"/>
                <a:ea typeface="Song Myung"/>
                <a:cs typeface="Song Myung"/>
                <a:sym typeface="Song Myung"/>
              </a:defRPr>
            </a:lvl3pPr>
            <a:lvl4pPr lvl="3" rtl="0">
              <a:spcBef>
                <a:spcPts val="0"/>
              </a:spcBef>
              <a:spcAft>
                <a:spcPts val="0"/>
              </a:spcAft>
              <a:buSzPts val="2000"/>
              <a:buFont typeface="Song Myung"/>
              <a:buNone/>
              <a:defRPr sz="2000">
                <a:latin typeface="Song Myung"/>
                <a:ea typeface="Song Myung"/>
                <a:cs typeface="Song Myung"/>
                <a:sym typeface="Song Myung"/>
              </a:defRPr>
            </a:lvl4pPr>
            <a:lvl5pPr lvl="4" rtl="0">
              <a:spcBef>
                <a:spcPts val="0"/>
              </a:spcBef>
              <a:spcAft>
                <a:spcPts val="0"/>
              </a:spcAft>
              <a:buSzPts val="2000"/>
              <a:buFont typeface="Song Myung"/>
              <a:buNone/>
              <a:defRPr sz="2000">
                <a:latin typeface="Song Myung"/>
                <a:ea typeface="Song Myung"/>
                <a:cs typeface="Song Myung"/>
                <a:sym typeface="Song Myung"/>
              </a:defRPr>
            </a:lvl5pPr>
            <a:lvl6pPr lvl="5" rtl="0">
              <a:spcBef>
                <a:spcPts val="0"/>
              </a:spcBef>
              <a:spcAft>
                <a:spcPts val="0"/>
              </a:spcAft>
              <a:buSzPts val="2000"/>
              <a:buFont typeface="Song Myung"/>
              <a:buNone/>
              <a:defRPr sz="2000">
                <a:latin typeface="Song Myung"/>
                <a:ea typeface="Song Myung"/>
                <a:cs typeface="Song Myung"/>
                <a:sym typeface="Song Myung"/>
              </a:defRPr>
            </a:lvl6pPr>
            <a:lvl7pPr lvl="6" rtl="0">
              <a:spcBef>
                <a:spcPts val="0"/>
              </a:spcBef>
              <a:spcAft>
                <a:spcPts val="0"/>
              </a:spcAft>
              <a:buSzPts val="2000"/>
              <a:buFont typeface="Song Myung"/>
              <a:buNone/>
              <a:defRPr sz="2000">
                <a:latin typeface="Song Myung"/>
                <a:ea typeface="Song Myung"/>
                <a:cs typeface="Song Myung"/>
                <a:sym typeface="Song Myung"/>
              </a:defRPr>
            </a:lvl7pPr>
            <a:lvl8pPr lvl="7" rtl="0">
              <a:spcBef>
                <a:spcPts val="0"/>
              </a:spcBef>
              <a:spcAft>
                <a:spcPts val="0"/>
              </a:spcAft>
              <a:buSzPts val="2000"/>
              <a:buFont typeface="Song Myung"/>
              <a:buNone/>
              <a:defRPr sz="2000">
                <a:latin typeface="Song Myung"/>
                <a:ea typeface="Song Myung"/>
                <a:cs typeface="Song Myung"/>
                <a:sym typeface="Song Myung"/>
              </a:defRPr>
            </a:lvl8pPr>
            <a:lvl9pPr lvl="8" rtl="0">
              <a:spcBef>
                <a:spcPts val="0"/>
              </a:spcBef>
              <a:spcAft>
                <a:spcPts val="0"/>
              </a:spcAft>
              <a:buSzPts val="2000"/>
              <a:buFont typeface="Song Myung"/>
              <a:buNone/>
              <a:defRPr sz="2000">
                <a:latin typeface="Song Myung"/>
                <a:ea typeface="Song Myung"/>
                <a:cs typeface="Song Myung"/>
                <a:sym typeface="Song Myung"/>
              </a:defRPr>
            </a:lvl9pPr>
          </a:lstStyle>
          <a:p>
            <a:endParaRPr/>
          </a:p>
        </p:txBody>
      </p:sp>
      <p:sp>
        <p:nvSpPr>
          <p:cNvPr id="178" name="Google Shape;178;p13"/>
          <p:cNvSpPr txBox="1">
            <a:spLocks noGrp="1"/>
          </p:cNvSpPr>
          <p:nvPr>
            <p:ph type="subTitle" idx="13"/>
          </p:nvPr>
        </p:nvSpPr>
        <p:spPr>
          <a:xfrm>
            <a:off x="4906937" y="3788100"/>
            <a:ext cx="3012300" cy="434400"/>
          </a:xfrm>
          <a:prstGeom prst="rect">
            <a:avLst/>
          </a:prstGeom>
        </p:spPr>
        <p:txBody>
          <a:bodyPr spcFirstLastPara="1" wrap="square" lIns="0" tIns="0" rIns="0" bIns="0"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79" name="Google Shape;179;p13"/>
          <p:cNvSpPr txBox="1">
            <a:spLocks noGrp="1"/>
          </p:cNvSpPr>
          <p:nvPr>
            <p:ph type="title" idx="14" hasCustomPrompt="1"/>
          </p:nvPr>
        </p:nvSpPr>
        <p:spPr>
          <a:xfrm>
            <a:off x="1223787" y="2922050"/>
            <a:ext cx="780600" cy="783000"/>
          </a:xfrm>
          <a:prstGeom prst="rect">
            <a:avLst/>
          </a:prstGeom>
        </p:spPr>
        <p:txBody>
          <a:bodyPr spcFirstLastPara="1" wrap="square" lIns="0" tIns="0" rIns="0" bIns="0" anchor="b" anchorCtr="0">
            <a:noAutofit/>
          </a:bodyPr>
          <a:lstStyle>
            <a:lvl1pPr lvl="0" algn="l" rtl="0">
              <a:spcBef>
                <a:spcPts val="0"/>
              </a:spcBef>
              <a:spcAft>
                <a:spcPts val="0"/>
              </a:spcAft>
              <a:buSzPts val="5000"/>
              <a:buNone/>
              <a:defRPr sz="5000">
                <a:solidFill>
                  <a:schemeClr val="accent5"/>
                </a:solidFill>
              </a:defRPr>
            </a:lvl1pPr>
            <a:lvl2pPr lvl="1" algn="ctr" rtl="0">
              <a:spcBef>
                <a:spcPts val="0"/>
              </a:spcBef>
              <a:spcAft>
                <a:spcPts val="0"/>
              </a:spcAft>
              <a:buSzPts val="5000"/>
              <a:buNone/>
              <a:defRPr sz="5000"/>
            </a:lvl2pPr>
            <a:lvl3pPr lvl="2" algn="ctr" rtl="0">
              <a:spcBef>
                <a:spcPts val="0"/>
              </a:spcBef>
              <a:spcAft>
                <a:spcPts val="0"/>
              </a:spcAft>
              <a:buSzPts val="5000"/>
              <a:buNone/>
              <a:defRPr sz="5000"/>
            </a:lvl3pPr>
            <a:lvl4pPr lvl="3" algn="ctr" rtl="0">
              <a:spcBef>
                <a:spcPts val="0"/>
              </a:spcBef>
              <a:spcAft>
                <a:spcPts val="0"/>
              </a:spcAft>
              <a:buSzPts val="5000"/>
              <a:buNone/>
              <a:defRPr sz="5000"/>
            </a:lvl4pPr>
            <a:lvl5pPr lvl="4" algn="ctr" rtl="0">
              <a:spcBef>
                <a:spcPts val="0"/>
              </a:spcBef>
              <a:spcAft>
                <a:spcPts val="0"/>
              </a:spcAft>
              <a:buSzPts val="5000"/>
              <a:buNone/>
              <a:defRPr sz="5000"/>
            </a:lvl5pPr>
            <a:lvl6pPr lvl="5" algn="ctr" rtl="0">
              <a:spcBef>
                <a:spcPts val="0"/>
              </a:spcBef>
              <a:spcAft>
                <a:spcPts val="0"/>
              </a:spcAft>
              <a:buSzPts val="5000"/>
              <a:buNone/>
              <a:defRPr sz="5000"/>
            </a:lvl6pPr>
            <a:lvl7pPr lvl="6" algn="ctr" rtl="0">
              <a:spcBef>
                <a:spcPts val="0"/>
              </a:spcBef>
              <a:spcAft>
                <a:spcPts val="0"/>
              </a:spcAft>
              <a:buSzPts val="5000"/>
              <a:buNone/>
              <a:defRPr sz="5000"/>
            </a:lvl7pPr>
            <a:lvl8pPr lvl="7" algn="ctr" rtl="0">
              <a:spcBef>
                <a:spcPts val="0"/>
              </a:spcBef>
              <a:spcAft>
                <a:spcPts val="0"/>
              </a:spcAft>
              <a:buSzPts val="5000"/>
              <a:buNone/>
              <a:defRPr sz="5000"/>
            </a:lvl8pPr>
            <a:lvl9pPr lvl="8" algn="ctr" rtl="0">
              <a:spcBef>
                <a:spcPts val="0"/>
              </a:spcBef>
              <a:spcAft>
                <a:spcPts val="0"/>
              </a:spcAft>
              <a:buSzPts val="5000"/>
              <a:buNone/>
              <a:defRPr sz="5000"/>
            </a:lvl9pPr>
          </a:lstStyle>
          <a:p>
            <a:r>
              <a:t>xx%</a:t>
            </a:r>
          </a:p>
        </p:txBody>
      </p:sp>
      <p:sp>
        <p:nvSpPr>
          <p:cNvPr id="180" name="Google Shape;180;p13"/>
          <p:cNvSpPr txBox="1">
            <a:spLocks noGrp="1"/>
          </p:cNvSpPr>
          <p:nvPr>
            <p:ph type="title" idx="15" hasCustomPrompt="1"/>
          </p:nvPr>
        </p:nvSpPr>
        <p:spPr>
          <a:xfrm>
            <a:off x="4906937" y="2922050"/>
            <a:ext cx="780600" cy="783000"/>
          </a:xfrm>
          <a:prstGeom prst="rect">
            <a:avLst/>
          </a:prstGeom>
        </p:spPr>
        <p:txBody>
          <a:bodyPr spcFirstLastPara="1" wrap="square" lIns="0" tIns="0" rIns="0" bIns="0" anchor="b" anchorCtr="0">
            <a:noAutofit/>
          </a:bodyPr>
          <a:lstStyle>
            <a:lvl1pPr lvl="0" algn="l" rtl="0">
              <a:spcBef>
                <a:spcPts val="0"/>
              </a:spcBef>
              <a:spcAft>
                <a:spcPts val="0"/>
              </a:spcAft>
              <a:buSzPts val="5000"/>
              <a:buNone/>
              <a:defRPr sz="5000">
                <a:solidFill>
                  <a:schemeClr val="accent5"/>
                </a:solidFill>
              </a:defRPr>
            </a:lvl1pPr>
            <a:lvl2pPr lvl="1" algn="ctr" rtl="0">
              <a:spcBef>
                <a:spcPts val="0"/>
              </a:spcBef>
              <a:spcAft>
                <a:spcPts val="0"/>
              </a:spcAft>
              <a:buSzPts val="5000"/>
              <a:buNone/>
              <a:defRPr sz="5000"/>
            </a:lvl2pPr>
            <a:lvl3pPr lvl="2" algn="ctr" rtl="0">
              <a:spcBef>
                <a:spcPts val="0"/>
              </a:spcBef>
              <a:spcAft>
                <a:spcPts val="0"/>
              </a:spcAft>
              <a:buSzPts val="5000"/>
              <a:buNone/>
              <a:defRPr sz="5000"/>
            </a:lvl3pPr>
            <a:lvl4pPr lvl="3" algn="ctr" rtl="0">
              <a:spcBef>
                <a:spcPts val="0"/>
              </a:spcBef>
              <a:spcAft>
                <a:spcPts val="0"/>
              </a:spcAft>
              <a:buSzPts val="5000"/>
              <a:buNone/>
              <a:defRPr sz="5000"/>
            </a:lvl4pPr>
            <a:lvl5pPr lvl="4" algn="ctr" rtl="0">
              <a:spcBef>
                <a:spcPts val="0"/>
              </a:spcBef>
              <a:spcAft>
                <a:spcPts val="0"/>
              </a:spcAft>
              <a:buSzPts val="5000"/>
              <a:buNone/>
              <a:defRPr sz="5000"/>
            </a:lvl5pPr>
            <a:lvl6pPr lvl="5" algn="ctr" rtl="0">
              <a:spcBef>
                <a:spcPts val="0"/>
              </a:spcBef>
              <a:spcAft>
                <a:spcPts val="0"/>
              </a:spcAft>
              <a:buSzPts val="5000"/>
              <a:buNone/>
              <a:defRPr sz="5000"/>
            </a:lvl6pPr>
            <a:lvl7pPr lvl="6" algn="ctr" rtl="0">
              <a:spcBef>
                <a:spcPts val="0"/>
              </a:spcBef>
              <a:spcAft>
                <a:spcPts val="0"/>
              </a:spcAft>
              <a:buSzPts val="5000"/>
              <a:buNone/>
              <a:defRPr sz="5000"/>
            </a:lvl7pPr>
            <a:lvl8pPr lvl="7" algn="ctr" rtl="0">
              <a:spcBef>
                <a:spcPts val="0"/>
              </a:spcBef>
              <a:spcAft>
                <a:spcPts val="0"/>
              </a:spcAft>
              <a:buSzPts val="5000"/>
              <a:buNone/>
              <a:defRPr sz="5000"/>
            </a:lvl8pPr>
            <a:lvl9pPr lvl="8" algn="ctr" rtl="0">
              <a:spcBef>
                <a:spcPts val="0"/>
              </a:spcBef>
              <a:spcAft>
                <a:spcPts val="0"/>
              </a:spcAft>
              <a:buSzPts val="5000"/>
              <a:buNone/>
              <a:defRPr sz="5000"/>
            </a:lvl9pPr>
          </a:lstStyle>
          <a:p>
            <a:r>
              <a:t>xx%</a:t>
            </a:r>
          </a:p>
        </p:txBody>
      </p:sp>
      <p:grpSp>
        <p:nvGrpSpPr>
          <p:cNvPr id="181" name="Google Shape;181;p13"/>
          <p:cNvGrpSpPr/>
          <p:nvPr/>
        </p:nvGrpSpPr>
        <p:grpSpPr>
          <a:xfrm>
            <a:off x="66976" y="49023"/>
            <a:ext cx="9010049" cy="5036577"/>
            <a:chOff x="66976" y="49023"/>
            <a:chExt cx="9010049" cy="5036577"/>
          </a:xfrm>
        </p:grpSpPr>
        <p:grpSp>
          <p:nvGrpSpPr>
            <p:cNvPr id="182" name="Google Shape;182;p13"/>
            <p:cNvGrpSpPr/>
            <p:nvPr/>
          </p:nvGrpSpPr>
          <p:grpSpPr>
            <a:xfrm>
              <a:off x="66976" y="49023"/>
              <a:ext cx="9010049" cy="5036577"/>
              <a:chOff x="66976" y="49023"/>
              <a:chExt cx="9010049" cy="5036577"/>
            </a:xfrm>
          </p:grpSpPr>
          <p:sp>
            <p:nvSpPr>
              <p:cNvPr id="183" name="Google Shape;183;p13"/>
              <p:cNvSpPr/>
              <p:nvPr/>
            </p:nvSpPr>
            <p:spPr>
              <a:xfrm>
                <a:off x="156600" y="128792"/>
                <a:ext cx="454401" cy="445006"/>
              </a:xfrm>
              <a:custGeom>
                <a:avLst/>
                <a:gdLst/>
                <a:ahLst/>
                <a:cxnLst/>
                <a:rect l="l" t="t" r="r" b="b"/>
                <a:pathLst>
                  <a:path w="1014" h="993" extrusionOk="0">
                    <a:moveTo>
                      <a:pt x="263" y="50"/>
                    </a:moveTo>
                    <a:cubicBezTo>
                      <a:pt x="290" y="50"/>
                      <a:pt x="318" y="56"/>
                      <a:pt x="345" y="68"/>
                    </a:cubicBezTo>
                    <a:cubicBezTo>
                      <a:pt x="446" y="102"/>
                      <a:pt x="568" y="246"/>
                      <a:pt x="568" y="525"/>
                    </a:cubicBezTo>
                    <a:lnTo>
                      <a:pt x="568" y="547"/>
                    </a:lnTo>
                    <a:lnTo>
                      <a:pt x="546" y="547"/>
                    </a:lnTo>
                    <a:cubicBezTo>
                      <a:pt x="268" y="547"/>
                      <a:pt x="123" y="424"/>
                      <a:pt x="90" y="324"/>
                    </a:cubicBezTo>
                    <a:cubicBezTo>
                      <a:pt x="56" y="246"/>
                      <a:pt x="68" y="179"/>
                      <a:pt x="123" y="112"/>
                    </a:cubicBezTo>
                    <a:lnTo>
                      <a:pt x="134" y="112"/>
                    </a:lnTo>
                    <a:cubicBezTo>
                      <a:pt x="170" y="69"/>
                      <a:pt x="215" y="50"/>
                      <a:pt x="263" y="50"/>
                    </a:cubicBezTo>
                    <a:close/>
                    <a:moveTo>
                      <a:pt x="263" y="0"/>
                    </a:moveTo>
                    <a:cubicBezTo>
                      <a:pt x="206" y="0"/>
                      <a:pt x="151" y="25"/>
                      <a:pt x="100" y="68"/>
                    </a:cubicBezTo>
                    <a:lnTo>
                      <a:pt x="100" y="79"/>
                    </a:lnTo>
                    <a:cubicBezTo>
                      <a:pt x="23" y="157"/>
                      <a:pt x="1" y="246"/>
                      <a:pt x="45" y="346"/>
                    </a:cubicBezTo>
                    <a:cubicBezTo>
                      <a:pt x="100" y="491"/>
                      <a:pt x="301" y="591"/>
                      <a:pt x="546" y="591"/>
                    </a:cubicBezTo>
                    <a:lnTo>
                      <a:pt x="557" y="591"/>
                    </a:lnTo>
                    <a:cubicBezTo>
                      <a:pt x="523" y="925"/>
                      <a:pt x="223" y="948"/>
                      <a:pt x="201" y="948"/>
                    </a:cubicBezTo>
                    <a:cubicBezTo>
                      <a:pt x="190" y="948"/>
                      <a:pt x="179" y="958"/>
                      <a:pt x="179" y="970"/>
                    </a:cubicBezTo>
                    <a:cubicBezTo>
                      <a:pt x="190" y="980"/>
                      <a:pt x="190" y="992"/>
                      <a:pt x="212" y="992"/>
                    </a:cubicBezTo>
                    <a:cubicBezTo>
                      <a:pt x="212" y="992"/>
                      <a:pt x="568" y="970"/>
                      <a:pt x="602" y="591"/>
                    </a:cubicBezTo>
                    <a:cubicBezTo>
                      <a:pt x="991" y="547"/>
                      <a:pt x="1013" y="191"/>
                      <a:pt x="1013" y="191"/>
                    </a:cubicBezTo>
                    <a:cubicBezTo>
                      <a:pt x="1013" y="179"/>
                      <a:pt x="1003" y="168"/>
                      <a:pt x="991" y="168"/>
                    </a:cubicBezTo>
                    <a:cubicBezTo>
                      <a:pt x="988" y="165"/>
                      <a:pt x="985" y="164"/>
                      <a:pt x="982" y="164"/>
                    </a:cubicBezTo>
                    <a:cubicBezTo>
                      <a:pt x="974" y="164"/>
                      <a:pt x="969" y="171"/>
                      <a:pt x="969" y="179"/>
                    </a:cubicBezTo>
                    <a:cubicBezTo>
                      <a:pt x="969" y="201"/>
                      <a:pt x="946" y="502"/>
                      <a:pt x="613" y="535"/>
                    </a:cubicBezTo>
                    <a:lnTo>
                      <a:pt x="613" y="525"/>
                    </a:lnTo>
                    <a:cubicBezTo>
                      <a:pt x="613" y="280"/>
                      <a:pt x="513" y="79"/>
                      <a:pt x="357" y="23"/>
                    </a:cubicBezTo>
                    <a:cubicBezTo>
                      <a:pt x="325" y="7"/>
                      <a:pt x="294" y="0"/>
                      <a:pt x="2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13"/>
              <p:cNvSpPr/>
              <p:nvPr/>
            </p:nvSpPr>
            <p:spPr>
              <a:xfrm>
                <a:off x="66976" y="49023"/>
                <a:ext cx="120098" cy="125480"/>
              </a:xfrm>
              <a:custGeom>
                <a:avLst/>
                <a:gdLst/>
                <a:ahLst/>
                <a:cxnLst/>
                <a:rect l="l" t="t" r="r" b="b"/>
                <a:pathLst>
                  <a:path w="268" h="280" extrusionOk="0">
                    <a:moveTo>
                      <a:pt x="134" y="45"/>
                    </a:moveTo>
                    <a:cubicBezTo>
                      <a:pt x="178" y="45"/>
                      <a:pt x="223" y="90"/>
                      <a:pt x="223" y="134"/>
                    </a:cubicBezTo>
                    <a:cubicBezTo>
                      <a:pt x="223" y="191"/>
                      <a:pt x="178" y="223"/>
                      <a:pt x="134" y="223"/>
                    </a:cubicBezTo>
                    <a:cubicBezTo>
                      <a:pt x="89" y="223"/>
                      <a:pt x="45" y="191"/>
                      <a:pt x="45" y="134"/>
                    </a:cubicBezTo>
                    <a:cubicBezTo>
                      <a:pt x="45" y="90"/>
                      <a:pt x="89" y="45"/>
                      <a:pt x="134" y="45"/>
                    </a:cubicBezTo>
                    <a:close/>
                    <a:moveTo>
                      <a:pt x="134" y="1"/>
                    </a:moveTo>
                    <a:cubicBezTo>
                      <a:pt x="56" y="1"/>
                      <a:pt x="0" y="68"/>
                      <a:pt x="0" y="134"/>
                    </a:cubicBezTo>
                    <a:cubicBezTo>
                      <a:pt x="0" y="213"/>
                      <a:pt x="56" y="280"/>
                      <a:pt x="134" y="280"/>
                    </a:cubicBezTo>
                    <a:cubicBezTo>
                      <a:pt x="211" y="280"/>
                      <a:pt x="268" y="213"/>
                      <a:pt x="268" y="134"/>
                    </a:cubicBezTo>
                    <a:cubicBezTo>
                      <a:pt x="268" y="68"/>
                      <a:pt x="21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13"/>
              <p:cNvSpPr/>
              <p:nvPr/>
            </p:nvSpPr>
            <p:spPr>
              <a:xfrm rot="10800000" flipH="1">
                <a:off x="156600" y="4560825"/>
                <a:ext cx="454401" cy="445006"/>
              </a:xfrm>
              <a:custGeom>
                <a:avLst/>
                <a:gdLst/>
                <a:ahLst/>
                <a:cxnLst/>
                <a:rect l="l" t="t" r="r" b="b"/>
                <a:pathLst>
                  <a:path w="1014" h="993" extrusionOk="0">
                    <a:moveTo>
                      <a:pt x="263" y="50"/>
                    </a:moveTo>
                    <a:cubicBezTo>
                      <a:pt x="290" y="50"/>
                      <a:pt x="318" y="56"/>
                      <a:pt x="345" y="68"/>
                    </a:cubicBezTo>
                    <a:cubicBezTo>
                      <a:pt x="446" y="102"/>
                      <a:pt x="568" y="246"/>
                      <a:pt x="568" y="525"/>
                    </a:cubicBezTo>
                    <a:lnTo>
                      <a:pt x="568" y="547"/>
                    </a:lnTo>
                    <a:lnTo>
                      <a:pt x="546" y="547"/>
                    </a:lnTo>
                    <a:cubicBezTo>
                      <a:pt x="268" y="547"/>
                      <a:pt x="123" y="424"/>
                      <a:pt x="90" y="324"/>
                    </a:cubicBezTo>
                    <a:cubicBezTo>
                      <a:pt x="56" y="246"/>
                      <a:pt x="68" y="179"/>
                      <a:pt x="123" y="112"/>
                    </a:cubicBezTo>
                    <a:lnTo>
                      <a:pt x="134" y="112"/>
                    </a:lnTo>
                    <a:cubicBezTo>
                      <a:pt x="170" y="69"/>
                      <a:pt x="215" y="50"/>
                      <a:pt x="263" y="50"/>
                    </a:cubicBezTo>
                    <a:close/>
                    <a:moveTo>
                      <a:pt x="263" y="0"/>
                    </a:moveTo>
                    <a:cubicBezTo>
                      <a:pt x="206" y="0"/>
                      <a:pt x="151" y="25"/>
                      <a:pt x="100" y="68"/>
                    </a:cubicBezTo>
                    <a:lnTo>
                      <a:pt x="100" y="79"/>
                    </a:lnTo>
                    <a:cubicBezTo>
                      <a:pt x="23" y="157"/>
                      <a:pt x="1" y="246"/>
                      <a:pt x="45" y="346"/>
                    </a:cubicBezTo>
                    <a:cubicBezTo>
                      <a:pt x="100" y="491"/>
                      <a:pt x="301" y="591"/>
                      <a:pt x="546" y="591"/>
                    </a:cubicBezTo>
                    <a:lnTo>
                      <a:pt x="557" y="591"/>
                    </a:lnTo>
                    <a:cubicBezTo>
                      <a:pt x="523" y="925"/>
                      <a:pt x="223" y="948"/>
                      <a:pt x="201" y="948"/>
                    </a:cubicBezTo>
                    <a:cubicBezTo>
                      <a:pt x="190" y="948"/>
                      <a:pt x="179" y="958"/>
                      <a:pt x="179" y="970"/>
                    </a:cubicBezTo>
                    <a:cubicBezTo>
                      <a:pt x="190" y="980"/>
                      <a:pt x="190" y="992"/>
                      <a:pt x="212" y="992"/>
                    </a:cubicBezTo>
                    <a:cubicBezTo>
                      <a:pt x="212" y="992"/>
                      <a:pt x="568" y="970"/>
                      <a:pt x="602" y="591"/>
                    </a:cubicBezTo>
                    <a:cubicBezTo>
                      <a:pt x="991" y="547"/>
                      <a:pt x="1013" y="191"/>
                      <a:pt x="1013" y="191"/>
                    </a:cubicBezTo>
                    <a:cubicBezTo>
                      <a:pt x="1013" y="179"/>
                      <a:pt x="1003" y="168"/>
                      <a:pt x="991" y="168"/>
                    </a:cubicBezTo>
                    <a:cubicBezTo>
                      <a:pt x="988" y="165"/>
                      <a:pt x="985" y="164"/>
                      <a:pt x="982" y="164"/>
                    </a:cubicBezTo>
                    <a:cubicBezTo>
                      <a:pt x="974" y="164"/>
                      <a:pt x="969" y="171"/>
                      <a:pt x="969" y="179"/>
                    </a:cubicBezTo>
                    <a:cubicBezTo>
                      <a:pt x="969" y="201"/>
                      <a:pt x="946" y="502"/>
                      <a:pt x="613" y="535"/>
                    </a:cubicBezTo>
                    <a:lnTo>
                      <a:pt x="613" y="525"/>
                    </a:lnTo>
                    <a:cubicBezTo>
                      <a:pt x="613" y="280"/>
                      <a:pt x="513" y="79"/>
                      <a:pt x="357" y="23"/>
                    </a:cubicBezTo>
                    <a:cubicBezTo>
                      <a:pt x="325" y="7"/>
                      <a:pt x="294" y="0"/>
                      <a:pt x="2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13"/>
              <p:cNvSpPr/>
              <p:nvPr/>
            </p:nvSpPr>
            <p:spPr>
              <a:xfrm rot="10800000" flipH="1">
                <a:off x="66976" y="4960120"/>
                <a:ext cx="120098" cy="125480"/>
              </a:xfrm>
              <a:custGeom>
                <a:avLst/>
                <a:gdLst/>
                <a:ahLst/>
                <a:cxnLst/>
                <a:rect l="l" t="t" r="r" b="b"/>
                <a:pathLst>
                  <a:path w="268" h="280" extrusionOk="0">
                    <a:moveTo>
                      <a:pt x="134" y="45"/>
                    </a:moveTo>
                    <a:cubicBezTo>
                      <a:pt x="178" y="45"/>
                      <a:pt x="223" y="90"/>
                      <a:pt x="223" y="134"/>
                    </a:cubicBezTo>
                    <a:cubicBezTo>
                      <a:pt x="223" y="191"/>
                      <a:pt x="178" y="223"/>
                      <a:pt x="134" y="223"/>
                    </a:cubicBezTo>
                    <a:cubicBezTo>
                      <a:pt x="89" y="223"/>
                      <a:pt x="45" y="191"/>
                      <a:pt x="45" y="134"/>
                    </a:cubicBezTo>
                    <a:cubicBezTo>
                      <a:pt x="45" y="90"/>
                      <a:pt x="89" y="45"/>
                      <a:pt x="134" y="45"/>
                    </a:cubicBezTo>
                    <a:close/>
                    <a:moveTo>
                      <a:pt x="134" y="1"/>
                    </a:moveTo>
                    <a:cubicBezTo>
                      <a:pt x="56" y="1"/>
                      <a:pt x="0" y="68"/>
                      <a:pt x="0" y="134"/>
                    </a:cubicBezTo>
                    <a:cubicBezTo>
                      <a:pt x="0" y="213"/>
                      <a:pt x="56" y="280"/>
                      <a:pt x="134" y="280"/>
                    </a:cubicBezTo>
                    <a:cubicBezTo>
                      <a:pt x="211" y="280"/>
                      <a:pt x="268" y="213"/>
                      <a:pt x="268" y="134"/>
                    </a:cubicBezTo>
                    <a:cubicBezTo>
                      <a:pt x="268" y="68"/>
                      <a:pt x="21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13"/>
              <p:cNvSpPr/>
              <p:nvPr/>
            </p:nvSpPr>
            <p:spPr>
              <a:xfrm flipH="1">
                <a:off x="8532999" y="128792"/>
                <a:ext cx="454401" cy="445006"/>
              </a:xfrm>
              <a:custGeom>
                <a:avLst/>
                <a:gdLst/>
                <a:ahLst/>
                <a:cxnLst/>
                <a:rect l="l" t="t" r="r" b="b"/>
                <a:pathLst>
                  <a:path w="1014" h="993" extrusionOk="0">
                    <a:moveTo>
                      <a:pt x="263" y="50"/>
                    </a:moveTo>
                    <a:cubicBezTo>
                      <a:pt x="290" y="50"/>
                      <a:pt x="318" y="56"/>
                      <a:pt x="345" y="68"/>
                    </a:cubicBezTo>
                    <a:cubicBezTo>
                      <a:pt x="446" y="102"/>
                      <a:pt x="568" y="246"/>
                      <a:pt x="568" y="525"/>
                    </a:cubicBezTo>
                    <a:lnTo>
                      <a:pt x="568" y="547"/>
                    </a:lnTo>
                    <a:lnTo>
                      <a:pt x="546" y="547"/>
                    </a:lnTo>
                    <a:cubicBezTo>
                      <a:pt x="268" y="547"/>
                      <a:pt x="123" y="424"/>
                      <a:pt x="90" y="324"/>
                    </a:cubicBezTo>
                    <a:cubicBezTo>
                      <a:pt x="56" y="246"/>
                      <a:pt x="68" y="179"/>
                      <a:pt x="123" y="112"/>
                    </a:cubicBezTo>
                    <a:lnTo>
                      <a:pt x="134" y="112"/>
                    </a:lnTo>
                    <a:cubicBezTo>
                      <a:pt x="170" y="69"/>
                      <a:pt x="215" y="50"/>
                      <a:pt x="263" y="50"/>
                    </a:cubicBezTo>
                    <a:close/>
                    <a:moveTo>
                      <a:pt x="263" y="0"/>
                    </a:moveTo>
                    <a:cubicBezTo>
                      <a:pt x="206" y="0"/>
                      <a:pt x="151" y="25"/>
                      <a:pt x="100" y="68"/>
                    </a:cubicBezTo>
                    <a:lnTo>
                      <a:pt x="100" y="79"/>
                    </a:lnTo>
                    <a:cubicBezTo>
                      <a:pt x="23" y="157"/>
                      <a:pt x="1" y="246"/>
                      <a:pt x="45" y="346"/>
                    </a:cubicBezTo>
                    <a:cubicBezTo>
                      <a:pt x="100" y="491"/>
                      <a:pt x="301" y="591"/>
                      <a:pt x="546" y="591"/>
                    </a:cubicBezTo>
                    <a:lnTo>
                      <a:pt x="557" y="591"/>
                    </a:lnTo>
                    <a:cubicBezTo>
                      <a:pt x="523" y="925"/>
                      <a:pt x="223" y="948"/>
                      <a:pt x="201" y="948"/>
                    </a:cubicBezTo>
                    <a:cubicBezTo>
                      <a:pt x="190" y="948"/>
                      <a:pt x="179" y="958"/>
                      <a:pt x="179" y="970"/>
                    </a:cubicBezTo>
                    <a:cubicBezTo>
                      <a:pt x="190" y="980"/>
                      <a:pt x="190" y="992"/>
                      <a:pt x="212" y="992"/>
                    </a:cubicBezTo>
                    <a:cubicBezTo>
                      <a:pt x="212" y="992"/>
                      <a:pt x="568" y="970"/>
                      <a:pt x="602" y="591"/>
                    </a:cubicBezTo>
                    <a:cubicBezTo>
                      <a:pt x="991" y="547"/>
                      <a:pt x="1013" y="191"/>
                      <a:pt x="1013" y="191"/>
                    </a:cubicBezTo>
                    <a:cubicBezTo>
                      <a:pt x="1013" y="179"/>
                      <a:pt x="1003" y="168"/>
                      <a:pt x="991" y="168"/>
                    </a:cubicBezTo>
                    <a:cubicBezTo>
                      <a:pt x="988" y="165"/>
                      <a:pt x="985" y="164"/>
                      <a:pt x="982" y="164"/>
                    </a:cubicBezTo>
                    <a:cubicBezTo>
                      <a:pt x="974" y="164"/>
                      <a:pt x="969" y="171"/>
                      <a:pt x="969" y="179"/>
                    </a:cubicBezTo>
                    <a:cubicBezTo>
                      <a:pt x="969" y="201"/>
                      <a:pt x="946" y="502"/>
                      <a:pt x="613" y="535"/>
                    </a:cubicBezTo>
                    <a:lnTo>
                      <a:pt x="613" y="525"/>
                    </a:lnTo>
                    <a:cubicBezTo>
                      <a:pt x="613" y="280"/>
                      <a:pt x="513" y="79"/>
                      <a:pt x="357" y="23"/>
                    </a:cubicBezTo>
                    <a:cubicBezTo>
                      <a:pt x="325" y="7"/>
                      <a:pt x="294" y="0"/>
                      <a:pt x="2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13"/>
              <p:cNvSpPr/>
              <p:nvPr/>
            </p:nvSpPr>
            <p:spPr>
              <a:xfrm flipH="1">
                <a:off x="8956927" y="49023"/>
                <a:ext cx="120098" cy="125480"/>
              </a:xfrm>
              <a:custGeom>
                <a:avLst/>
                <a:gdLst/>
                <a:ahLst/>
                <a:cxnLst/>
                <a:rect l="l" t="t" r="r" b="b"/>
                <a:pathLst>
                  <a:path w="268" h="280" extrusionOk="0">
                    <a:moveTo>
                      <a:pt x="134" y="45"/>
                    </a:moveTo>
                    <a:cubicBezTo>
                      <a:pt x="178" y="45"/>
                      <a:pt x="223" y="90"/>
                      <a:pt x="223" y="134"/>
                    </a:cubicBezTo>
                    <a:cubicBezTo>
                      <a:pt x="223" y="191"/>
                      <a:pt x="178" y="223"/>
                      <a:pt x="134" y="223"/>
                    </a:cubicBezTo>
                    <a:cubicBezTo>
                      <a:pt x="89" y="223"/>
                      <a:pt x="45" y="191"/>
                      <a:pt x="45" y="134"/>
                    </a:cubicBezTo>
                    <a:cubicBezTo>
                      <a:pt x="45" y="90"/>
                      <a:pt x="89" y="45"/>
                      <a:pt x="134" y="45"/>
                    </a:cubicBezTo>
                    <a:close/>
                    <a:moveTo>
                      <a:pt x="134" y="1"/>
                    </a:moveTo>
                    <a:cubicBezTo>
                      <a:pt x="56" y="1"/>
                      <a:pt x="0" y="68"/>
                      <a:pt x="0" y="134"/>
                    </a:cubicBezTo>
                    <a:cubicBezTo>
                      <a:pt x="0" y="213"/>
                      <a:pt x="56" y="280"/>
                      <a:pt x="134" y="280"/>
                    </a:cubicBezTo>
                    <a:cubicBezTo>
                      <a:pt x="211" y="280"/>
                      <a:pt x="268" y="213"/>
                      <a:pt x="268" y="134"/>
                    </a:cubicBezTo>
                    <a:cubicBezTo>
                      <a:pt x="268" y="68"/>
                      <a:pt x="21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13"/>
              <p:cNvSpPr/>
              <p:nvPr/>
            </p:nvSpPr>
            <p:spPr>
              <a:xfrm rot="10800000">
                <a:off x="8532999" y="4560825"/>
                <a:ext cx="454401" cy="445006"/>
              </a:xfrm>
              <a:custGeom>
                <a:avLst/>
                <a:gdLst/>
                <a:ahLst/>
                <a:cxnLst/>
                <a:rect l="l" t="t" r="r" b="b"/>
                <a:pathLst>
                  <a:path w="1014" h="993" extrusionOk="0">
                    <a:moveTo>
                      <a:pt x="263" y="50"/>
                    </a:moveTo>
                    <a:cubicBezTo>
                      <a:pt x="290" y="50"/>
                      <a:pt x="318" y="56"/>
                      <a:pt x="345" y="68"/>
                    </a:cubicBezTo>
                    <a:cubicBezTo>
                      <a:pt x="446" y="102"/>
                      <a:pt x="568" y="246"/>
                      <a:pt x="568" y="525"/>
                    </a:cubicBezTo>
                    <a:lnTo>
                      <a:pt x="568" y="547"/>
                    </a:lnTo>
                    <a:lnTo>
                      <a:pt x="546" y="547"/>
                    </a:lnTo>
                    <a:cubicBezTo>
                      <a:pt x="268" y="547"/>
                      <a:pt x="123" y="424"/>
                      <a:pt x="90" y="324"/>
                    </a:cubicBezTo>
                    <a:cubicBezTo>
                      <a:pt x="56" y="246"/>
                      <a:pt x="68" y="179"/>
                      <a:pt x="123" y="112"/>
                    </a:cubicBezTo>
                    <a:lnTo>
                      <a:pt x="134" y="112"/>
                    </a:lnTo>
                    <a:cubicBezTo>
                      <a:pt x="170" y="69"/>
                      <a:pt x="215" y="50"/>
                      <a:pt x="263" y="50"/>
                    </a:cubicBezTo>
                    <a:close/>
                    <a:moveTo>
                      <a:pt x="263" y="0"/>
                    </a:moveTo>
                    <a:cubicBezTo>
                      <a:pt x="206" y="0"/>
                      <a:pt x="151" y="25"/>
                      <a:pt x="100" y="68"/>
                    </a:cubicBezTo>
                    <a:lnTo>
                      <a:pt x="100" y="79"/>
                    </a:lnTo>
                    <a:cubicBezTo>
                      <a:pt x="23" y="157"/>
                      <a:pt x="1" y="246"/>
                      <a:pt x="45" y="346"/>
                    </a:cubicBezTo>
                    <a:cubicBezTo>
                      <a:pt x="100" y="491"/>
                      <a:pt x="301" y="591"/>
                      <a:pt x="546" y="591"/>
                    </a:cubicBezTo>
                    <a:lnTo>
                      <a:pt x="557" y="591"/>
                    </a:lnTo>
                    <a:cubicBezTo>
                      <a:pt x="523" y="925"/>
                      <a:pt x="223" y="948"/>
                      <a:pt x="201" y="948"/>
                    </a:cubicBezTo>
                    <a:cubicBezTo>
                      <a:pt x="190" y="948"/>
                      <a:pt x="179" y="958"/>
                      <a:pt x="179" y="970"/>
                    </a:cubicBezTo>
                    <a:cubicBezTo>
                      <a:pt x="190" y="980"/>
                      <a:pt x="190" y="992"/>
                      <a:pt x="212" y="992"/>
                    </a:cubicBezTo>
                    <a:cubicBezTo>
                      <a:pt x="212" y="992"/>
                      <a:pt x="568" y="970"/>
                      <a:pt x="602" y="591"/>
                    </a:cubicBezTo>
                    <a:cubicBezTo>
                      <a:pt x="991" y="547"/>
                      <a:pt x="1013" y="191"/>
                      <a:pt x="1013" y="191"/>
                    </a:cubicBezTo>
                    <a:cubicBezTo>
                      <a:pt x="1013" y="179"/>
                      <a:pt x="1003" y="168"/>
                      <a:pt x="991" y="168"/>
                    </a:cubicBezTo>
                    <a:cubicBezTo>
                      <a:pt x="988" y="165"/>
                      <a:pt x="985" y="164"/>
                      <a:pt x="982" y="164"/>
                    </a:cubicBezTo>
                    <a:cubicBezTo>
                      <a:pt x="974" y="164"/>
                      <a:pt x="969" y="171"/>
                      <a:pt x="969" y="179"/>
                    </a:cubicBezTo>
                    <a:cubicBezTo>
                      <a:pt x="969" y="201"/>
                      <a:pt x="946" y="502"/>
                      <a:pt x="613" y="535"/>
                    </a:cubicBezTo>
                    <a:lnTo>
                      <a:pt x="613" y="525"/>
                    </a:lnTo>
                    <a:cubicBezTo>
                      <a:pt x="613" y="280"/>
                      <a:pt x="513" y="79"/>
                      <a:pt x="357" y="23"/>
                    </a:cubicBezTo>
                    <a:cubicBezTo>
                      <a:pt x="325" y="7"/>
                      <a:pt x="294" y="0"/>
                      <a:pt x="2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13"/>
              <p:cNvSpPr/>
              <p:nvPr/>
            </p:nvSpPr>
            <p:spPr>
              <a:xfrm rot="10800000">
                <a:off x="8956927" y="4960120"/>
                <a:ext cx="120098" cy="125480"/>
              </a:xfrm>
              <a:custGeom>
                <a:avLst/>
                <a:gdLst/>
                <a:ahLst/>
                <a:cxnLst/>
                <a:rect l="l" t="t" r="r" b="b"/>
                <a:pathLst>
                  <a:path w="268" h="280" extrusionOk="0">
                    <a:moveTo>
                      <a:pt x="134" y="45"/>
                    </a:moveTo>
                    <a:cubicBezTo>
                      <a:pt x="178" y="45"/>
                      <a:pt x="223" y="90"/>
                      <a:pt x="223" y="134"/>
                    </a:cubicBezTo>
                    <a:cubicBezTo>
                      <a:pt x="223" y="191"/>
                      <a:pt x="178" y="223"/>
                      <a:pt x="134" y="223"/>
                    </a:cubicBezTo>
                    <a:cubicBezTo>
                      <a:pt x="89" y="223"/>
                      <a:pt x="45" y="191"/>
                      <a:pt x="45" y="134"/>
                    </a:cubicBezTo>
                    <a:cubicBezTo>
                      <a:pt x="45" y="90"/>
                      <a:pt x="89" y="45"/>
                      <a:pt x="134" y="45"/>
                    </a:cubicBezTo>
                    <a:close/>
                    <a:moveTo>
                      <a:pt x="134" y="1"/>
                    </a:moveTo>
                    <a:cubicBezTo>
                      <a:pt x="56" y="1"/>
                      <a:pt x="0" y="68"/>
                      <a:pt x="0" y="134"/>
                    </a:cubicBezTo>
                    <a:cubicBezTo>
                      <a:pt x="0" y="213"/>
                      <a:pt x="56" y="280"/>
                      <a:pt x="134" y="280"/>
                    </a:cubicBezTo>
                    <a:cubicBezTo>
                      <a:pt x="211" y="280"/>
                      <a:pt x="268" y="213"/>
                      <a:pt x="268" y="134"/>
                    </a:cubicBezTo>
                    <a:cubicBezTo>
                      <a:pt x="268" y="68"/>
                      <a:pt x="21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1" name="Google Shape;191;p13"/>
            <p:cNvSpPr/>
            <p:nvPr/>
          </p:nvSpPr>
          <p:spPr>
            <a:xfrm>
              <a:off x="363725" y="305350"/>
              <a:ext cx="8433300" cy="4519200"/>
            </a:xfrm>
            <a:prstGeom prst="plaque">
              <a:avLst>
                <a:gd name="adj" fmla="val 6853"/>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6567001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3"/>
        <p:cNvGrpSpPr/>
        <p:nvPr/>
      </p:nvGrpSpPr>
      <p:grpSpPr>
        <a:xfrm>
          <a:off x="0" y="0"/>
          <a:ext cx="0" cy="0"/>
          <a:chOff x="0" y="0"/>
          <a:chExt cx="0" cy="0"/>
        </a:xfrm>
      </p:grpSpPr>
      <p:pic>
        <p:nvPicPr>
          <p:cNvPr id="24" name="Google Shape;24;p3"/>
          <p:cNvPicPr preferRelativeResize="0"/>
          <p:nvPr/>
        </p:nvPicPr>
        <p:blipFill>
          <a:blip r:embed="rId2">
            <a:alphaModFix amt="25000"/>
          </a:blip>
          <a:stretch>
            <a:fillRect/>
          </a:stretch>
        </p:blipFill>
        <p:spPr>
          <a:xfrm rot="10800000" flipH="1">
            <a:off x="6523175" y="-267849"/>
            <a:ext cx="2726698" cy="2775424"/>
          </a:xfrm>
          <a:prstGeom prst="rect">
            <a:avLst/>
          </a:prstGeom>
          <a:noFill/>
          <a:ln>
            <a:noFill/>
          </a:ln>
        </p:spPr>
      </p:pic>
      <p:pic>
        <p:nvPicPr>
          <p:cNvPr id="25" name="Google Shape;25;p3"/>
          <p:cNvPicPr preferRelativeResize="0"/>
          <p:nvPr/>
        </p:nvPicPr>
        <p:blipFill>
          <a:blip r:embed="rId3">
            <a:alphaModFix amt="25000"/>
          </a:blip>
          <a:stretch>
            <a:fillRect/>
          </a:stretch>
        </p:blipFill>
        <p:spPr>
          <a:xfrm rot="10800000" flipH="1">
            <a:off x="-50220" y="1863743"/>
            <a:ext cx="3687327" cy="3792799"/>
          </a:xfrm>
          <a:prstGeom prst="rect">
            <a:avLst/>
          </a:prstGeom>
          <a:noFill/>
          <a:ln>
            <a:noFill/>
          </a:ln>
        </p:spPr>
      </p:pic>
      <p:grpSp>
        <p:nvGrpSpPr>
          <p:cNvPr id="26" name="Google Shape;26;p3"/>
          <p:cNvGrpSpPr/>
          <p:nvPr/>
        </p:nvGrpSpPr>
        <p:grpSpPr>
          <a:xfrm>
            <a:off x="66976" y="49023"/>
            <a:ext cx="9010049" cy="5036577"/>
            <a:chOff x="66976" y="49023"/>
            <a:chExt cx="9010049" cy="5036577"/>
          </a:xfrm>
        </p:grpSpPr>
        <p:grpSp>
          <p:nvGrpSpPr>
            <p:cNvPr id="27" name="Google Shape;27;p3"/>
            <p:cNvGrpSpPr/>
            <p:nvPr/>
          </p:nvGrpSpPr>
          <p:grpSpPr>
            <a:xfrm>
              <a:off x="66976" y="49023"/>
              <a:ext cx="9010049" cy="5036577"/>
              <a:chOff x="66976" y="49023"/>
              <a:chExt cx="9010049" cy="5036577"/>
            </a:xfrm>
          </p:grpSpPr>
          <p:sp>
            <p:nvSpPr>
              <p:cNvPr id="28" name="Google Shape;28;p3"/>
              <p:cNvSpPr/>
              <p:nvPr/>
            </p:nvSpPr>
            <p:spPr>
              <a:xfrm>
                <a:off x="156600" y="128792"/>
                <a:ext cx="454401" cy="445006"/>
              </a:xfrm>
              <a:custGeom>
                <a:avLst/>
                <a:gdLst/>
                <a:ahLst/>
                <a:cxnLst/>
                <a:rect l="l" t="t" r="r" b="b"/>
                <a:pathLst>
                  <a:path w="1014" h="993" extrusionOk="0">
                    <a:moveTo>
                      <a:pt x="263" y="50"/>
                    </a:moveTo>
                    <a:cubicBezTo>
                      <a:pt x="290" y="50"/>
                      <a:pt x="318" y="56"/>
                      <a:pt x="345" y="68"/>
                    </a:cubicBezTo>
                    <a:cubicBezTo>
                      <a:pt x="446" y="102"/>
                      <a:pt x="568" y="246"/>
                      <a:pt x="568" y="525"/>
                    </a:cubicBezTo>
                    <a:lnTo>
                      <a:pt x="568" y="547"/>
                    </a:lnTo>
                    <a:lnTo>
                      <a:pt x="546" y="547"/>
                    </a:lnTo>
                    <a:cubicBezTo>
                      <a:pt x="268" y="547"/>
                      <a:pt x="123" y="424"/>
                      <a:pt x="90" y="324"/>
                    </a:cubicBezTo>
                    <a:cubicBezTo>
                      <a:pt x="56" y="246"/>
                      <a:pt x="68" y="179"/>
                      <a:pt x="123" y="112"/>
                    </a:cubicBezTo>
                    <a:lnTo>
                      <a:pt x="134" y="112"/>
                    </a:lnTo>
                    <a:cubicBezTo>
                      <a:pt x="170" y="69"/>
                      <a:pt x="215" y="50"/>
                      <a:pt x="263" y="50"/>
                    </a:cubicBezTo>
                    <a:close/>
                    <a:moveTo>
                      <a:pt x="263" y="0"/>
                    </a:moveTo>
                    <a:cubicBezTo>
                      <a:pt x="206" y="0"/>
                      <a:pt x="151" y="25"/>
                      <a:pt x="100" y="68"/>
                    </a:cubicBezTo>
                    <a:lnTo>
                      <a:pt x="100" y="79"/>
                    </a:lnTo>
                    <a:cubicBezTo>
                      <a:pt x="23" y="157"/>
                      <a:pt x="1" y="246"/>
                      <a:pt x="45" y="346"/>
                    </a:cubicBezTo>
                    <a:cubicBezTo>
                      <a:pt x="100" y="491"/>
                      <a:pt x="301" y="591"/>
                      <a:pt x="546" y="591"/>
                    </a:cubicBezTo>
                    <a:lnTo>
                      <a:pt x="557" y="591"/>
                    </a:lnTo>
                    <a:cubicBezTo>
                      <a:pt x="523" y="925"/>
                      <a:pt x="223" y="948"/>
                      <a:pt x="201" y="948"/>
                    </a:cubicBezTo>
                    <a:cubicBezTo>
                      <a:pt x="190" y="948"/>
                      <a:pt x="179" y="958"/>
                      <a:pt x="179" y="970"/>
                    </a:cubicBezTo>
                    <a:cubicBezTo>
                      <a:pt x="190" y="980"/>
                      <a:pt x="190" y="992"/>
                      <a:pt x="212" y="992"/>
                    </a:cubicBezTo>
                    <a:cubicBezTo>
                      <a:pt x="212" y="992"/>
                      <a:pt x="568" y="970"/>
                      <a:pt x="602" y="591"/>
                    </a:cubicBezTo>
                    <a:cubicBezTo>
                      <a:pt x="991" y="547"/>
                      <a:pt x="1013" y="191"/>
                      <a:pt x="1013" y="191"/>
                    </a:cubicBezTo>
                    <a:cubicBezTo>
                      <a:pt x="1013" y="179"/>
                      <a:pt x="1003" y="168"/>
                      <a:pt x="991" y="168"/>
                    </a:cubicBezTo>
                    <a:cubicBezTo>
                      <a:pt x="988" y="165"/>
                      <a:pt x="985" y="164"/>
                      <a:pt x="982" y="164"/>
                    </a:cubicBezTo>
                    <a:cubicBezTo>
                      <a:pt x="974" y="164"/>
                      <a:pt x="969" y="171"/>
                      <a:pt x="969" y="179"/>
                    </a:cubicBezTo>
                    <a:cubicBezTo>
                      <a:pt x="969" y="201"/>
                      <a:pt x="946" y="502"/>
                      <a:pt x="613" y="535"/>
                    </a:cubicBezTo>
                    <a:lnTo>
                      <a:pt x="613" y="525"/>
                    </a:lnTo>
                    <a:cubicBezTo>
                      <a:pt x="613" y="280"/>
                      <a:pt x="513" y="79"/>
                      <a:pt x="357" y="23"/>
                    </a:cubicBezTo>
                    <a:cubicBezTo>
                      <a:pt x="325" y="7"/>
                      <a:pt x="294" y="0"/>
                      <a:pt x="2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3"/>
              <p:cNvSpPr/>
              <p:nvPr/>
            </p:nvSpPr>
            <p:spPr>
              <a:xfrm>
                <a:off x="66976" y="49023"/>
                <a:ext cx="120098" cy="125480"/>
              </a:xfrm>
              <a:custGeom>
                <a:avLst/>
                <a:gdLst/>
                <a:ahLst/>
                <a:cxnLst/>
                <a:rect l="l" t="t" r="r" b="b"/>
                <a:pathLst>
                  <a:path w="268" h="280" extrusionOk="0">
                    <a:moveTo>
                      <a:pt x="134" y="45"/>
                    </a:moveTo>
                    <a:cubicBezTo>
                      <a:pt x="178" y="45"/>
                      <a:pt x="223" y="90"/>
                      <a:pt x="223" y="134"/>
                    </a:cubicBezTo>
                    <a:cubicBezTo>
                      <a:pt x="223" y="191"/>
                      <a:pt x="178" y="223"/>
                      <a:pt x="134" y="223"/>
                    </a:cubicBezTo>
                    <a:cubicBezTo>
                      <a:pt x="89" y="223"/>
                      <a:pt x="45" y="191"/>
                      <a:pt x="45" y="134"/>
                    </a:cubicBezTo>
                    <a:cubicBezTo>
                      <a:pt x="45" y="90"/>
                      <a:pt x="89" y="45"/>
                      <a:pt x="134" y="45"/>
                    </a:cubicBezTo>
                    <a:close/>
                    <a:moveTo>
                      <a:pt x="134" y="1"/>
                    </a:moveTo>
                    <a:cubicBezTo>
                      <a:pt x="56" y="1"/>
                      <a:pt x="0" y="68"/>
                      <a:pt x="0" y="134"/>
                    </a:cubicBezTo>
                    <a:cubicBezTo>
                      <a:pt x="0" y="213"/>
                      <a:pt x="56" y="280"/>
                      <a:pt x="134" y="280"/>
                    </a:cubicBezTo>
                    <a:cubicBezTo>
                      <a:pt x="211" y="280"/>
                      <a:pt x="268" y="213"/>
                      <a:pt x="268" y="134"/>
                    </a:cubicBezTo>
                    <a:cubicBezTo>
                      <a:pt x="268" y="68"/>
                      <a:pt x="21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3"/>
              <p:cNvSpPr/>
              <p:nvPr/>
            </p:nvSpPr>
            <p:spPr>
              <a:xfrm rot="10800000" flipH="1">
                <a:off x="156600" y="4560825"/>
                <a:ext cx="454401" cy="445006"/>
              </a:xfrm>
              <a:custGeom>
                <a:avLst/>
                <a:gdLst/>
                <a:ahLst/>
                <a:cxnLst/>
                <a:rect l="l" t="t" r="r" b="b"/>
                <a:pathLst>
                  <a:path w="1014" h="993" extrusionOk="0">
                    <a:moveTo>
                      <a:pt x="263" y="50"/>
                    </a:moveTo>
                    <a:cubicBezTo>
                      <a:pt x="290" y="50"/>
                      <a:pt x="318" y="56"/>
                      <a:pt x="345" y="68"/>
                    </a:cubicBezTo>
                    <a:cubicBezTo>
                      <a:pt x="446" y="102"/>
                      <a:pt x="568" y="246"/>
                      <a:pt x="568" y="525"/>
                    </a:cubicBezTo>
                    <a:lnTo>
                      <a:pt x="568" y="547"/>
                    </a:lnTo>
                    <a:lnTo>
                      <a:pt x="546" y="547"/>
                    </a:lnTo>
                    <a:cubicBezTo>
                      <a:pt x="268" y="547"/>
                      <a:pt x="123" y="424"/>
                      <a:pt x="90" y="324"/>
                    </a:cubicBezTo>
                    <a:cubicBezTo>
                      <a:pt x="56" y="246"/>
                      <a:pt x="68" y="179"/>
                      <a:pt x="123" y="112"/>
                    </a:cubicBezTo>
                    <a:lnTo>
                      <a:pt x="134" y="112"/>
                    </a:lnTo>
                    <a:cubicBezTo>
                      <a:pt x="170" y="69"/>
                      <a:pt x="215" y="50"/>
                      <a:pt x="263" y="50"/>
                    </a:cubicBezTo>
                    <a:close/>
                    <a:moveTo>
                      <a:pt x="263" y="0"/>
                    </a:moveTo>
                    <a:cubicBezTo>
                      <a:pt x="206" y="0"/>
                      <a:pt x="151" y="25"/>
                      <a:pt x="100" y="68"/>
                    </a:cubicBezTo>
                    <a:lnTo>
                      <a:pt x="100" y="79"/>
                    </a:lnTo>
                    <a:cubicBezTo>
                      <a:pt x="23" y="157"/>
                      <a:pt x="1" y="246"/>
                      <a:pt x="45" y="346"/>
                    </a:cubicBezTo>
                    <a:cubicBezTo>
                      <a:pt x="100" y="491"/>
                      <a:pt x="301" y="591"/>
                      <a:pt x="546" y="591"/>
                    </a:cubicBezTo>
                    <a:lnTo>
                      <a:pt x="557" y="591"/>
                    </a:lnTo>
                    <a:cubicBezTo>
                      <a:pt x="523" y="925"/>
                      <a:pt x="223" y="948"/>
                      <a:pt x="201" y="948"/>
                    </a:cubicBezTo>
                    <a:cubicBezTo>
                      <a:pt x="190" y="948"/>
                      <a:pt x="179" y="958"/>
                      <a:pt x="179" y="970"/>
                    </a:cubicBezTo>
                    <a:cubicBezTo>
                      <a:pt x="190" y="980"/>
                      <a:pt x="190" y="992"/>
                      <a:pt x="212" y="992"/>
                    </a:cubicBezTo>
                    <a:cubicBezTo>
                      <a:pt x="212" y="992"/>
                      <a:pt x="568" y="970"/>
                      <a:pt x="602" y="591"/>
                    </a:cubicBezTo>
                    <a:cubicBezTo>
                      <a:pt x="991" y="547"/>
                      <a:pt x="1013" y="191"/>
                      <a:pt x="1013" y="191"/>
                    </a:cubicBezTo>
                    <a:cubicBezTo>
                      <a:pt x="1013" y="179"/>
                      <a:pt x="1003" y="168"/>
                      <a:pt x="991" y="168"/>
                    </a:cubicBezTo>
                    <a:cubicBezTo>
                      <a:pt x="988" y="165"/>
                      <a:pt x="985" y="164"/>
                      <a:pt x="982" y="164"/>
                    </a:cubicBezTo>
                    <a:cubicBezTo>
                      <a:pt x="974" y="164"/>
                      <a:pt x="969" y="171"/>
                      <a:pt x="969" y="179"/>
                    </a:cubicBezTo>
                    <a:cubicBezTo>
                      <a:pt x="969" y="201"/>
                      <a:pt x="946" y="502"/>
                      <a:pt x="613" y="535"/>
                    </a:cubicBezTo>
                    <a:lnTo>
                      <a:pt x="613" y="525"/>
                    </a:lnTo>
                    <a:cubicBezTo>
                      <a:pt x="613" y="280"/>
                      <a:pt x="513" y="79"/>
                      <a:pt x="357" y="23"/>
                    </a:cubicBezTo>
                    <a:cubicBezTo>
                      <a:pt x="325" y="7"/>
                      <a:pt x="294" y="0"/>
                      <a:pt x="2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3"/>
              <p:cNvSpPr/>
              <p:nvPr/>
            </p:nvSpPr>
            <p:spPr>
              <a:xfrm rot="10800000" flipH="1">
                <a:off x="66976" y="4960120"/>
                <a:ext cx="120098" cy="125480"/>
              </a:xfrm>
              <a:custGeom>
                <a:avLst/>
                <a:gdLst/>
                <a:ahLst/>
                <a:cxnLst/>
                <a:rect l="l" t="t" r="r" b="b"/>
                <a:pathLst>
                  <a:path w="268" h="280" extrusionOk="0">
                    <a:moveTo>
                      <a:pt x="134" y="45"/>
                    </a:moveTo>
                    <a:cubicBezTo>
                      <a:pt x="178" y="45"/>
                      <a:pt x="223" y="90"/>
                      <a:pt x="223" y="134"/>
                    </a:cubicBezTo>
                    <a:cubicBezTo>
                      <a:pt x="223" y="191"/>
                      <a:pt x="178" y="223"/>
                      <a:pt x="134" y="223"/>
                    </a:cubicBezTo>
                    <a:cubicBezTo>
                      <a:pt x="89" y="223"/>
                      <a:pt x="45" y="191"/>
                      <a:pt x="45" y="134"/>
                    </a:cubicBezTo>
                    <a:cubicBezTo>
                      <a:pt x="45" y="90"/>
                      <a:pt x="89" y="45"/>
                      <a:pt x="134" y="45"/>
                    </a:cubicBezTo>
                    <a:close/>
                    <a:moveTo>
                      <a:pt x="134" y="1"/>
                    </a:moveTo>
                    <a:cubicBezTo>
                      <a:pt x="56" y="1"/>
                      <a:pt x="0" y="68"/>
                      <a:pt x="0" y="134"/>
                    </a:cubicBezTo>
                    <a:cubicBezTo>
                      <a:pt x="0" y="213"/>
                      <a:pt x="56" y="280"/>
                      <a:pt x="134" y="280"/>
                    </a:cubicBezTo>
                    <a:cubicBezTo>
                      <a:pt x="211" y="280"/>
                      <a:pt x="268" y="213"/>
                      <a:pt x="268" y="134"/>
                    </a:cubicBezTo>
                    <a:cubicBezTo>
                      <a:pt x="268" y="68"/>
                      <a:pt x="21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3"/>
              <p:cNvSpPr/>
              <p:nvPr/>
            </p:nvSpPr>
            <p:spPr>
              <a:xfrm flipH="1">
                <a:off x="8532999" y="128792"/>
                <a:ext cx="454401" cy="445006"/>
              </a:xfrm>
              <a:custGeom>
                <a:avLst/>
                <a:gdLst/>
                <a:ahLst/>
                <a:cxnLst/>
                <a:rect l="l" t="t" r="r" b="b"/>
                <a:pathLst>
                  <a:path w="1014" h="993" extrusionOk="0">
                    <a:moveTo>
                      <a:pt x="263" y="50"/>
                    </a:moveTo>
                    <a:cubicBezTo>
                      <a:pt x="290" y="50"/>
                      <a:pt x="318" y="56"/>
                      <a:pt x="345" y="68"/>
                    </a:cubicBezTo>
                    <a:cubicBezTo>
                      <a:pt x="446" y="102"/>
                      <a:pt x="568" y="246"/>
                      <a:pt x="568" y="525"/>
                    </a:cubicBezTo>
                    <a:lnTo>
                      <a:pt x="568" y="547"/>
                    </a:lnTo>
                    <a:lnTo>
                      <a:pt x="546" y="547"/>
                    </a:lnTo>
                    <a:cubicBezTo>
                      <a:pt x="268" y="547"/>
                      <a:pt x="123" y="424"/>
                      <a:pt x="90" y="324"/>
                    </a:cubicBezTo>
                    <a:cubicBezTo>
                      <a:pt x="56" y="246"/>
                      <a:pt x="68" y="179"/>
                      <a:pt x="123" y="112"/>
                    </a:cubicBezTo>
                    <a:lnTo>
                      <a:pt x="134" y="112"/>
                    </a:lnTo>
                    <a:cubicBezTo>
                      <a:pt x="170" y="69"/>
                      <a:pt x="215" y="50"/>
                      <a:pt x="263" y="50"/>
                    </a:cubicBezTo>
                    <a:close/>
                    <a:moveTo>
                      <a:pt x="263" y="0"/>
                    </a:moveTo>
                    <a:cubicBezTo>
                      <a:pt x="206" y="0"/>
                      <a:pt x="151" y="25"/>
                      <a:pt x="100" y="68"/>
                    </a:cubicBezTo>
                    <a:lnTo>
                      <a:pt x="100" y="79"/>
                    </a:lnTo>
                    <a:cubicBezTo>
                      <a:pt x="23" y="157"/>
                      <a:pt x="1" y="246"/>
                      <a:pt x="45" y="346"/>
                    </a:cubicBezTo>
                    <a:cubicBezTo>
                      <a:pt x="100" y="491"/>
                      <a:pt x="301" y="591"/>
                      <a:pt x="546" y="591"/>
                    </a:cubicBezTo>
                    <a:lnTo>
                      <a:pt x="557" y="591"/>
                    </a:lnTo>
                    <a:cubicBezTo>
                      <a:pt x="523" y="925"/>
                      <a:pt x="223" y="948"/>
                      <a:pt x="201" y="948"/>
                    </a:cubicBezTo>
                    <a:cubicBezTo>
                      <a:pt x="190" y="948"/>
                      <a:pt x="179" y="958"/>
                      <a:pt x="179" y="970"/>
                    </a:cubicBezTo>
                    <a:cubicBezTo>
                      <a:pt x="190" y="980"/>
                      <a:pt x="190" y="992"/>
                      <a:pt x="212" y="992"/>
                    </a:cubicBezTo>
                    <a:cubicBezTo>
                      <a:pt x="212" y="992"/>
                      <a:pt x="568" y="970"/>
                      <a:pt x="602" y="591"/>
                    </a:cubicBezTo>
                    <a:cubicBezTo>
                      <a:pt x="991" y="547"/>
                      <a:pt x="1013" y="191"/>
                      <a:pt x="1013" y="191"/>
                    </a:cubicBezTo>
                    <a:cubicBezTo>
                      <a:pt x="1013" y="179"/>
                      <a:pt x="1003" y="168"/>
                      <a:pt x="991" y="168"/>
                    </a:cubicBezTo>
                    <a:cubicBezTo>
                      <a:pt x="988" y="165"/>
                      <a:pt x="985" y="164"/>
                      <a:pt x="982" y="164"/>
                    </a:cubicBezTo>
                    <a:cubicBezTo>
                      <a:pt x="974" y="164"/>
                      <a:pt x="969" y="171"/>
                      <a:pt x="969" y="179"/>
                    </a:cubicBezTo>
                    <a:cubicBezTo>
                      <a:pt x="969" y="201"/>
                      <a:pt x="946" y="502"/>
                      <a:pt x="613" y="535"/>
                    </a:cubicBezTo>
                    <a:lnTo>
                      <a:pt x="613" y="525"/>
                    </a:lnTo>
                    <a:cubicBezTo>
                      <a:pt x="613" y="280"/>
                      <a:pt x="513" y="79"/>
                      <a:pt x="357" y="23"/>
                    </a:cubicBezTo>
                    <a:cubicBezTo>
                      <a:pt x="325" y="7"/>
                      <a:pt x="294" y="0"/>
                      <a:pt x="2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3"/>
              <p:cNvSpPr/>
              <p:nvPr/>
            </p:nvSpPr>
            <p:spPr>
              <a:xfrm flipH="1">
                <a:off x="8956927" y="49023"/>
                <a:ext cx="120098" cy="125480"/>
              </a:xfrm>
              <a:custGeom>
                <a:avLst/>
                <a:gdLst/>
                <a:ahLst/>
                <a:cxnLst/>
                <a:rect l="l" t="t" r="r" b="b"/>
                <a:pathLst>
                  <a:path w="268" h="280" extrusionOk="0">
                    <a:moveTo>
                      <a:pt x="134" y="45"/>
                    </a:moveTo>
                    <a:cubicBezTo>
                      <a:pt x="178" y="45"/>
                      <a:pt x="223" y="90"/>
                      <a:pt x="223" y="134"/>
                    </a:cubicBezTo>
                    <a:cubicBezTo>
                      <a:pt x="223" y="191"/>
                      <a:pt x="178" y="223"/>
                      <a:pt x="134" y="223"/>
                    </a:cubicBezTo>
                    <a:cubicBezTo>
                      <a:pt x="89" y="223"/>
                      <a:pt x="45" y="191"/>
                      <a:pt x="45" y="134"/>
                    </a:cubicBezTo>
                    <a:cubicBezTo>
                      <a:pt x="45" y="90"/>
                      <a:pt x="89" y="45"/>
                      <a:pt x="134" y="45"/>
                    </a:cubicBezTo>
                    <a:close/>
                    <a:moveTo>
                      <a:pt x="134" y="1"/>
                    </a:moveTo>
                    <a:cubicBezTo>
                      <a:pt x="56" y="1"/>
                      <a:pt x="0" y="68"/>
                      <a:pt x="0" y="134"/>
                    </a:cubicBezTo>
                    <a:cubicBezTo>
                      <a:pt x="0" y="213"/>
                      <a:pt x="56" y="280"/>
                      <a:pt x="134" y="280"/>
                    </a:cubicBezTo>
                    <a:cubicBezTo>
                      <a:pt x="211" y="280"/>
                      <a:pt x="268" y="213"/>
                      <a:pt x="268" y="134"/>
                    </a:cubicBezTo>
                    <a:cubicBezTo>
                      <a:pt x="268" y="68"/>
                      <a:pt x="21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3"/>
              <p:cNvSpPr/>
              <p:nvPr/>
            </p:nvSpPr>
            <p:spPr>
              <a:xfrm rot="10800000">
                <a:off x="8532999" y="4560825"/>
                <a:ext cx="454401" cy="445006"/>
              </a:xfrm>
              <a:custGeom>
                <a:avLst/>
                <a:gdLst/>
                <a:ahLst/>
                <a:cxnLst/>
                <a:rect l="l" t="t" r="r" b="b"/>
                <a:pathLst>
                  <a:path w="1014" h="993" extrusionOk="0">
                    <a:moveTo>
                      <a:pt x="263" y="50"/>
                    </a:moveTo>
                    <a:cubicBezTo>
                      <a:pt x="290" y="50"/>
                      <a:pt x="318" y="56"/>
                      <a:pt x="345" y="68"/>
                    </a:cubicBezTo>
                    <a:cubicBezTo>
                      <a:pt x="446" y="102"/>
                      <a:pt x="568" y="246"/>
                      <a:pt x="568" y="525"/>
                    </a:cubicBezTo>
                    <a:lnTo>
                      <a:pt x="568" y="547"/>
                    </a:lnTo>
                    <a:lnTo>
                      <a:pt x="546" y="547"/>
                    </a:lnTo>
                    <a:cubicBezTo>
                      <a:pt x="268" y="547"/>
                      <a:pt x="123" y="424"/>
                      <a:pt x="90" y="324"/>
                    </a:cubicBezTo>
                    <a:cubicBezTo>
                      <a:pt x="56" y="246"/>
                      <a:pt x="68" y="179"/>
                      <a:pt x="123" y="112"/>
                    </a:cubicBezTo>
                    <a:lnTo>
                      <a:pt x="134" y="112"/>
                    </a:lnTo>
                    <a:cubicBezTo>
                      <a:pt x="170" y="69"/>
                      <a:pt x="215" y="50"/>
                      <a:pt x="263" y="50"/>
                    </a:cubicBezTo>
                    <a:close/>
                    <a:moveTo>
                      <a:pt x="263" y="0"/>
                    </a:moveTo>
                    <a:cubicBezTo>
                      <a:pt x="206" y="0"/>
                      <a:pt x="151" y="25"/>
                      <a:pt x="100" y="68"/>
                    </a:cubicBezTo>
                    <a:lnTo>
                      <a:pt x="100" y="79"/>
                    </a:lnTo>
                    <a:cubicBezTo>
                      <a:pt x="23" y="157"/>
                      <a:pt x="1" y="246"/>
                      <a:pt x="45" y="346"/>
                    </a:cubicBezTo>
                    <a:cubicBezTo>
                      <a:pt x="100" y="491"/>
                      <a:pt x="301" y="591"/>
                      <a:pt x="546" y="591"/>
                    </a:cubicBezTo>
                    <a:lnTo>
                      <a:pt x="557" y="591"/>
                    </a:lnTo>
                    <a:cubicBezTo>
                      <a:pt x="523" y="925"/>
                      <a:pt x="223" y="948"/>
                      <a:pt x="201" y="948"/>
                    </a:cubicBezTo>
                    <a:cubicBezTo>
                      <a:pt x="190" y="948"/>
                      <a:pt x="179" y="958"/>
                      <a:pt x="179" y="970"/>
                    </a:cubicBezTo>
                    <a:cubicBezTo>
                      <a:pt x="190" y="980"/>
                      <a:pt x="190" y="992"/>
                      <a:pt x="212" y="992"/>
                    </a:cubicBezTo>
                    <a:cubicBezTo>
                      <a:pt x="212" y="992"/>
                      <a:pt x="568" y="970"/>
                      <a:pt x="602" y="591"/>
                    </a:cubicBezTo>
                    <a:cubicBezTo>
                      <a:pt x="991" y="547"/>
                      <a:pt x="1013" y="191"/>
                      <a:pt x="1013" y="191"/>
                    </a:cubicBezTo>
                    <a:cubicBezTo>
                      <a:pt x="1013" y="179"/>
                      <a:pt x="1003" y="168"/>
                      <a:pt x="991" y="168"/>
                    </a:cubicBezTo>
                    <a:cubicBezTo>
                      <a:pt x="988" y="165"/>
                      <a:pt x="985" y="164"/>
                      <a:pt x="982" y="164"/>
                    </a:cubicBezTo>
                    <a:cubicBezTo>
                      <a:pt x="974" y="164"/>
                      <a:pt x="969" y="171"/>
                      <a:pt x="969" y="179"/>
                    </a:cubicBezTo>
                    <a:cubicBezTo>
                      <a:pt x="969" y="201"/>
                      <a:pt x="946" y="502"/>
                      <a:pt x="613" y="535"/>
                    </a:cubicBezTo>
                    <a:lnTo>
                      <a:pt x="613" y="525"/>
                    </a:lnTo>
                    <a:cubicBezTo>
                      <a:pt x="613" y="280"/>
                      <a:pt x="513" y="79"/>
                      <a:pt x="357" y="23"/>
                    </a:cubicBezTo>
                    <a:cubicBezTo>
                      <a:pt x="325" y="7"/>
                      <a:pt x="294" y="0"/>
                      <a:pt x="2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3"/>
              <p:cNvSpPr/>
              <p:nvPr/>
            </p:nvSpPr>
            <p:spPr>
              <a:xfrm rot="10800000">
                <a:off x="8956927" y="4960120"/>
                <a:ext cx="120098" cy="125480"/>
              </a:xfrm>
              <a:custGeom>
                <a:avLst/>
                <a:gdLst/>
                <a:ahLst/>
                <a:cxnLst/>
                <a:rect l="l" t="t" r="r" b="b"/>
                <a:pathLst>
                  <a:path w="268" h="280" extrusionOk="0">
                    <a:moveTo>
                      <a:pt x="134" y="45"/>
                    </a:moveTo>
                    <a:cubicBezTo>
                      <a:pt x="178" y="45"/>
                      <a:pt x="223" y="90"/>
                      <a:pt x="223" y="134"/>
                    </a:cubicBezTo>
                    <a:cubicBezTo>
                      <a:pt x="223" y="191"/>
                      <a:pt x="178" y="223"/>
                      <a:pt x="134" y="223"/>
                    </a:cubicBezTo>
                    <a:cubicBezTo>
                      <a:pt x="89" y="223"/>
                      <a:pt x="45" y="191"/>
                      <a:pt x="45" y="134"/>
                    </a:cubicBezTo>
                    <a:cubicBezTo>
                      <a:pt x="45" y="90"/>
                      <a:pt x="89" y="45"/>
                      <a:pt x="134" y="45"/>
                    </a:cubicBezTo>
                    <a:close/>
                    <a:moveTo>
                      <a:pt x="134" y="1"/>
                    </a:moveTo>
                    <a:cubicBezTo>
                      <a:pt x="56" y="1"/>
                      <a:pt x="0" y="68"/>
                      <a:pt x="0" y="134"/>
                    </a:cubicBezTo>
                    <a:cubicBezTo>
                      <a:pt x="0" y="213"/>
                      <a:pt x="56" y="280"/>
                      <a:pt x="134" y="280"/>
                    </a:cubicBezTo>
                    <a:cubicBezTo>
                      <a:pt x="211" y="280"/>
                      <a:pt x="268" y="213"/>
                      <a:pt x="268" y="134"/>
                    </a:cubicBezTo>
                    <a:cubicBezTo>
                      <a:pt x="268" y="68"/>
                      <a:pt x="21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 name="Google Shape;36;p3"/>
            <p:cNvSpPr/>
            <p:nvPr/>
          </p:nvSpPr>
          <p:spPr>
            <a:xfrm>
              <a:off x="363725" y="305350"/>
              <a:ext cx="8433300" cy="4519200"/>
            </a:xfrm>
            <a:prstGeom prst="plaque">
              <a:avLst>
                <a:gd name="adj" fmla="val 6853"/>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 name="Google Shape;37;p3"/>
          <p:cNvSpPr txBox="1">
            <a:spLocks noGrp="1"/>
          </p:cNvSpPr>
          <p:nvPr>
            <p:ph type="title"/>
          </p:nvPr>
        </p:nvSpPr>
        <p:spPr>
          <a:xfrm>
            <a:off x="4047675" y="1917550"/>
            <a:ext cx="3681600" cy="722700"/>
          </a:xfrm>
          <a:prstGeom prst="rect">
            <a:avLst/>
          </a:prstGeom>
        </p:spPr>
        <p:txBody>
          <a:bodyPr spcFirstLastPara="1" wrap="square" lIns="0" tIns="0" rIns="0" bIns="0" anchor="t" anchorCtr="0">
            <a:noAutofit/>
          </a:bodyPr>
          <a:lstStyle>
            <a:lvl1pPr lvl="0" algn="l" rtl="0">
              <a:spcBef>
                <a:spcPts val="0"/>
              </a:spcBef>
              <a:spcAft>
                <a:spcPts val="0"/>
              </a:spcAft>
              <a:buSzPts val="4200"/>
              <a:buNone/>
              <a:defRPr sz="4200"/>
            </a:lvl1pPr>
            <a:lvl2pPr lvl="1" algn="l" rtl="0">
              <a:spcBef>
                <a:spcPts val="0"/>
              </a:spcBef>
              <a:spcAft>
                <a:spcPts val="0"/>
              </a:spcAft>
              <a:buSzPts val="4200"/>
              <a:buNone/>
              <a:defRPr sz="4200"/>
            </a:lvl2pPr>
            <a:lvl3pPr lvl="2" algn="l" rtl="0">
              <a:spcBef>
                <a:spcPts val="0"/>
              </a:spcBef>
              <a:spcAft>
                <a:spcPts val="0"/>
              </a:spcAft>
              <a:buSzPts val="4200"/>
              <a:buNone/>
              <a:defRPr sz="4200"/>
            </a:lvl3pPr>
            <a:lvl4pPr lvl="3" algn="l" rtl="0">
              <a:spcBef>
                <a:spcPts val="0"/>
              </a:spcBef>
              <a:spcAft>
                <a:spcPts val="0"/>
              </a:spcAft>
              <a:buSzPts val="4200"/>
              <a:buNone/>
              <a:defRPr sz="4200"/>
            </a:lvl4pPr>
            <a:lvl5pPr lvl="4" algn="l" rtl="0">
              <a:spcBef>
                <a:spcPts val="0"/>
              </a:spcBef>
              <a:spcAft>
                <a:spcPts val="0"/>
              </a:spcAft>
              <a:buSzPts val="4200"/>
              <a:buNone/>
              <a:defRPr sz="4200"/>
            </a:lvl5pPr>
            <a:lvl6pPr lvl="5" algn="l" rtl="0">
              <a:spcBef>
                <a:spcPts val="0"/>
              </a:spcBef>
              <a:spcAft>
                <a:spcPts val="0"/>
              </a:spcAft>
              <a:buSzPts val="4200"/>
              <a:buNone/>
              <a:defRPr sz="4200"/>
            </a:lvl6pPr>
            <a:lvl7pPr lvl="6" algn="l" rtl="0">
              <a:spcBef>
                <a:spcPts val="0"/>
              </a:spcBef>
              <a:spcAft>
                <a:spcPts val="0"/>
              </a:spcAft>
              <a:buSzPts val="4200"/>
              <a:buNone/>
              <a:defRPr sz="4200"/>
            </a:lvl7pPr>
            <a:lvl8pPr lvl="7" algn="l" rtl="0">
              <a:spcBef>
                <a:spcPts val="0"/>
              </a:spcBef>
              <a:spcAft>
                <a:spcPts val="0"/>
              </a:spcAft>
              <a:buSzPts val="4200"/>
              <a:buNone/>
              <a:defRPr sz="4200"/>
            </a:lvl8pPr>
            <a:lvl9pPr lvl="8" algn="l" rtl="0">
              <a:spcBef>
                <a:spcPts val="0"/>
              </a:spcBef>
              <a:spcAft>
                <a:spcPts val="0"/>
              </a:spcAft>
              <a:buSzPts val="4200"/>
              <a:buNone/>
              <a:defRPr sz="4200"/>
            </a:lvl9pPr>
          </a:lstStyle>
          <a:p>
            <a:endParaRPr/>
          </a:p>
        </p:txBody>
      </p:sp>
      <p:sp>
        <p:nvSpPr>
          <p:cNvPr id="38" name="Google Shape;38;p3"/>
          <p:cNvSpPr txBox="1">
            <a:spLocks noGrp="1"/>
          </p:cNvSpPr>
          <p:nvPr>
            <p:ph type="subTitle" idx="1"/>
          </p:nvPr>
        </p:nvSpPr>
        <p:spPr>
          <a:xfrm>
            <a:off x="4047675" y="2624450"/>
            <a:ext cx="3154800" cy="6015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SzPts val="1600"/>
              <a:buNone/>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39" name="Google Shape;39;p3"/>
          <p:cNvSpPr txBox="1">
            <a:spLocks noGrp="1"/>
          </p:cNvSpPr>
          <p:nvPr>
            <p:ph type="title" idx="2" hasCustomPrompt="1"/>
          </p:nvPr>
        </p:nvSpPr>
        <p:spPr>
          <a:xfrm>
            <a:off x="1414725" y="1748850"/>
            <a:ext cx="1946700" cy="1645800"/>
          </a:xfrm>
          <a:prstGeom prst="rect">
            <a:avLst/>
          </a:prstGeom>
        </p:spPr>
        <p:txBody>
          <a:bodyPr spcFirstLastPara="1" wrap="square" lIns="0" tIns="0" rIns="0" bIns="0" anchor="b" anchorCtr="0">
            <a:no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40"/>
        <p:cNvGrpSpPr/>
        <p:nvPr/>
      </p:nvGrpSpPr>
      <p:grpSpPr>
        <a:xfrm>
          <a:off x="0" y="0"/>
          <a:ext cx="0" cy="0"/>
          <a:chOff x="0" y="0"/>
          <a:chExt cx="0" cy="0"/>
        </a:xfrm>
      </p:grpSpPr>
      <p:pic>
        <p:nvPicPr>
          <p:cNvPr id="41" name="Google Shape;41;p4"/>
          <p:cNvPicPr preferRelativeResize="0"/>
          <p:nvPr/>
        </p:nvPicPr>
        <p:blipFill>
          <a:blip r:embed="rId2">
            <a:alphaModFix amt="25000"/>
          </a:blip>
          <a:stretch>
            <a:fillRect/>
          </a:stretch>
        </p:blipFill>
        <p:spPr>
          <a:xfrm>
            <a:off x="7040526" y="3440300"/>
            <a:ext cx="2285552" cy="2326400"/>
          </a:xfrm>
          <a:prstGeom prst="rect">
            <a:avLst/>
          </a:prstGeom>
          <a:noFill/>
          <a:ln>
            <a:noFill/>
          </a:ln>
        </p:spPr>
      </p:pic>
      <p:pic>
        <p:nvPicPr>
          <p:cNvPr id="42" name="Google Shape;42;p4"/>
          <p:cNvPicPr preferRelativeResize="0"/>
          <p:nvPr/>
        </p:nvPicPr>
        <p:blipFill>
          <a:blip r:embed="rId3">
            <a:alphaModFix amt="25000"/>
          </a:blip>
          <a:stretch>
            <a:fillRect/>
          </a:stretch>
        </p:blipFill>
        <p:spPr>
          <a:xfrm>
            <a:off x="-278830" y="-257851"/>
            <a:ext cx="1997675" cy="2054820"/>
          </a:xfrm>
          <a:prstGeom prst="rect">
            <a:avLst/>
          </a:prstGeom>
          <a:noFill/>
          <a:ln>
            <a:noFill/>
          </a:ln>
        </p:spPr>
      </p:pic>
      <p:sp>
        <p:nvSpPr>
          <p:cNvPr id="43" name="Google Shape;43;p4"/>
          <p:cNvSpPr txBox="1">
            <a:spLocks noGrp="1"/>
          </p:cNvSpPr>
          <p:nvPr>
            <p:ph type="title"/>
          </p:nvPr>
        </p:nvSpPr>
        <p:spPr>
          <a:xfrm>
            <a:off x="720000" y="445025"/>
            <a:ext cx="7704000" cy="572700"/>
          </a:xfrm>
          <a:prstGeom prst="rect">
            <a:avLst/>
          </a:prstGeom>
        </p:spPr>
        <p:txBody>
          <a:bodyPr spcFirstLastPara="1" wrap="square" lIns="0" tIns="0" rIns="0" bIns="0"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44" name="Google Shape;44;p4"/>
          <p:cNvSpPr txBox="1">
            <a:spLocks noGrp="1"/>
          </p:cNvSpPr>
          <p:nvPr>
            <p:ph type="body" idx="1"/>
          </p:nvPr>
        </p:nvSpPr>
        <p:spPr>
          <a:xfrm>
            <a:off x="720000" y="1099925"/>
            <a:ext cx="7704000" cy="3468900"/>
          </a:xfrm>
          <a:prstGeom prst="rect">
            <a:avLst/>
          </a:prstGeom>
        </p:spPr>
        <p:txBody>
          <a:bodyPr spcFirstLastPara="1" wrap="square" lIns="0" tIns="0" rIns="0" bIns="0" anchor="t" anchorCtr="0">
            <a:noAutofit/>
          </a:bodyPr>
          <a:lstStyle>
            <a:lvl1pPr marL="457200" lvl="0" indent="-304800">
              <a:spcBef>
                <a:spcPts val="0"/>
              </a:spcBef>
              <a:spcAft>
                <a:spcPts val="0"/>
              </a:spcAft>
              <a:buClr>
                <a:srgbClr val="434343"/>
              </a:buClr>
              <a:buSzPts val="1200"/>
              <a:buAutoNum type="arabicPeriod"/>
              <a:defRPr sz="1150"/>
            </a:lvl1pPr>
            <a:lvl2pPr marL="914400" lvl="1" indent="-304800">
              <a:spcBef>
                <a:spcPts val="0"/>
              </a:spcBef>
              <a:spcAft>
                <a:spcPts val="0"/>
              </a:spcAft>
              <a:buClr>
                <a:srgbClr val="434343"/>
              </a:buClr>
              <a:buSzPts val="1200"/>
              <a:buFont typeface="Roboto Condensed Light"/>
              <a:buAutoNum type="alphaLcPeriod"/>
              <a:defRPr sz="1200"/>
            </a:lvl2pPr>
            <a:lvl3pPr marL="1371600" lvl="2" indent="-304800">
              <a:spcBef>
                <a:spcPts val="0"/>
              </a:spcBef>
              <a:spcAft>
                <a:spcPts val="0"/>
              </a:spcAft>
              <a:buClr>
                <a:srgbClr val="434343"/>
              </a:buClr>
              <a:buSzPts val="1200"/>
              <a:buFont typeface="Roboto Condensed Light"/>
              <a:buAutoNum type="romanLcPeriod"/>
              <a:defRPr sz="1200"/>
            </a:lvl3pPr>
            <a:lvl4pPr marL="1828800" lvl="3" indent="-304800">
              <a:spcBef>
                <a:spcPts val="0"/>
              </a:spcBef>
              <a:spcAft>
                <a:spcPts val="0"/>
              </a:spcAft>
              <a:buClr>
                <a:srgbClr val="434343"/>
              </a:buClr>
              <a:buSzPts val="1200"/>
              <a:buFont typeface="Roboto Condensed Light"/>
              <a:buAutoNum type="arabicPeriod"/>
              <a:defRPr sz="1200"/>
            </a:lvl4pPr>
            <a:lvl5pPr marL="2286000" lvl="4" indent="-304800">
              <a:spcBef>
                <a:spcPts val="0"/>
              </a:spcBef>
              <a:spcAft>
                <a:spcPts val="0"/>
              </a:spcAft>
              <a:buClr>
                <a:srgbClr val="434343"/>
              </a:buClr>
              <a:buSzPts val="1200"/>
              <a:buFont typeface="Roboto Condensed Light"/>
              <a:buAutoNum type="alphaLcPeriod"/>
              <a:defRPr sz="1200"/>
            </a:lvl5pPr>
            <a:lvl6pPr marL="2743200" lvl="5" indent="-304800">
              <a:spcBef>
                <a:spcPts val="0"/>
              </a:spcBef>
              <a:spcAft>
                <a:spcPts val="0"/>
              </a:spcAft>
              <a:buClr>
                <a:srgbClr val="434343"/>
              </a:buClr>
              <a:buSzPts val="1200"/>
              <a:buFont typeface="Roboto Condensed Light"/>
              <a:buAutoNum type="romanLcPeriod"/>
              <a:defRPr sz="1200"/>
            </a:lvl6pPr>
            <a:lvl7pPr marL="3200400" lvl="6" indent="-304800">
              <a:spcBef>
                <a:spcPts val="0"/>
              </a:spcBef>
              <a:spcAft>
                <a:spcPts val="0"/>
              </a:spcAft>
              <a:buClr>
                <a:srgbClr val="434343"/>
              </a:buClr>
              <a:buSzPts val="1200"/>
              <a:buFont typeface="Roboto Condensed Light"/>
              <a:buAutoNum type="arabicPeriod"/>
              <a:defRPr sz="1200"/>
            </a:lvl7pPr>
            <a:lvl8pPr marL="3657600" lvl="7" indent="-304800">
              <a:spcBef>
                <a:spcPts val="0"/>
              </a:spcBef>
              <a:spcAft>
                <a:spcPts val="0"/>
              </a:spcAft>
              <a:buClr>
                <a:srgbClr val="434343"/>
              </a:buClr>
              <a:buSzPts val="1200"/>
              <a:buFont typeface="Roboto Condensed Light"/>
              <a:buAutoNum type="alphaLcPeriod"/>
              <a:defRPr sz="1200"/>
            </a:lvl8pPr>
            <a:lvl9pPr marL="4114800" lvl="8" indent="-304800">
              <a:spcBef>
                <a:spcPts val="0"/>
              </a:spcBef>
              <a:spcAft>
                <a:spcPts val="0"/>
              </a:spcAft>
              <a:buClr>
                <a:srgbClr val="434343"/>
              </a:buClr>
              <a:buSzPts val="1200"/>
              <a:buFont typeface="Roboto Condensed Light"/>
              <a:buAutoNum type="romanLcPeriod"/>
              <a:defRPr sz="1200"/>
            </a:lvl9pPr>
          </a:lstStyle>
          <a:p>
            <a:endParaRPr/>
          </a:p>
        </p:txBody>
      </p:sp>
      <p:grpSp>
        <p:nvGrpSpPr>
          <p:cNvPr id="45" name="Google Shape;45;p4"/>
          <p:cNvGrpSpPr/>
          <p:nvPr/>
        </p:nvGrpSpPr>
        <p:grpSpPr>
          <a:xfrm>
            <a:off x="66976" y="49023"/>
            <a:ext cx="9010049" cy="5036577"/>
            <a:chOff x="66976" y="49023"/>
            <a:chExt cx="9010049" cy="5036577"/>
          </a:xfrm>
        </p:grpSpPr>
        <p:sp>
          <p:nvSpPr>
            <p:cNvPr id="46" name="Google Shape;46;p4"/>
            <p:cNvSpPr/>
            <p:nvPr/>
          </p:nvSpPr>
          <p:spPr>
            <a:xfrm>
              <a:off x="156600" y="128792"/>
              <a:ext cx="454401" cy="445006"/>
            </a:xfrm>
            <a:custGeom>
              <a:avLst/>
              <a:gdLst/>
              <a:ahLst/>
              <a:cxnLst/>
              <a:rect l="l" t="t" r="r" b="b"/>
              <a:pathLst>
                <a:path w="1014" h="993" extrusionOk="0">
                  <a:moveTo>
                    <a:pt x="263" y="50"/>
                  </a:moveTo>
                  <a:cubicBezTo>
                    <a:pt x="290" y="50"/>
                    <a:pt x="318" y="56"/>
                    <a:pt x="345" y="68"/>
                  </a:cubicBezTo>
                  <a:cubicBezTo>
                    <a:pt x="446" y="102"/>
                    <a:pt x="568" y="246"/>
                    <a:pt x="568" y="525"/>
                  </a:cubicBezTo>
                  <a:lnTo>
                    <a:pt x="568" y="547"/>
                  </a:lnTo>
                  <a:lnTo>
                    <a:pt x="546" y="547"/>
                  </a:lnTo>
                  <a:cubicBezTo>
                    <a:pt x="268" y="547"/>
                    <a:pt x="123" y="424"/>
                    <a:pt x="90" y="324"/>
                  </a:cubicBezTo>
                  <a:cubicBezTo>
                    <a:pt x="56" y="246"/>
                    <a:pt x="68" y="179"/>
                    <a:pt x="123" y="112"/>
                  </a:cubicBezTo>
                  <a:lnTo>
                    <a:pt x="134" y="112"/>
                  </a:lnTo>
                  <a:cubicBezTo>
                    <a:pt x="170" y="69"/>
                    <a:pt x="215" y="50"/>
                    <a:pt x="263" y="50"/>
                  </a:cubicBezTo>
                  <a:close/>
                  <a:moveTo>
                    <a:pt x="263" y="0"/>
                  </a:moveTo>
                  <a:cubicBezTo>
                    <a:pt x="206" y="0"/>
                    <a:pt x="151" y="25"/>
                    <a:pt x="100" y="68"/>
                  </a:cubicBezTo>
                  <a:lnTo>
                    <a:pt x="100" y="79"/>
                  </a:lnTo>
                  <a:cubicBezTo>
                    <a:pt x="23" y="157"/>
                    <a:pt x="1" y="246"/>
                    <a:pt x="45" y="346"/>
                  </a:cubicBezTo>
                  <a:cubicBezTo>
                    <a:pt x="100" y="491"/>
                    <a:pt x="301" y="591"/>
                    <a:pt x="546" y="591"/>
                  </a:cubicBezTo>
                  <a:lnTo>
                    <a:pt x="557" y="591"/>
                  </a:lnTo>
                  <a:cubicBezTo>
                    <a:pt x="523" y="925"/>
                    <a:pt x="223" y="948"/>
                    <a:pt x="201" y="948"/>
                  </a:cubicBezTo>
                  <a:cubicBezTo>
                    <a:pt x="190" y="948"/>
                    <a:pt x="179" y="958"/>
                    <a:pt x="179" y="970"/>
                  </a:cubicBezTo>
                  <a:cubicBezTo>
                    <a:pt x="190" y="980"/>
                    <a:pt x="190" y="992"/>
                    <a:pt x="212" y="992"/>
                  </a:cubicBezTo>
                  <a:cubicBezTo>
                    <a:pt x="212" y="992"/>
                    <a:pt x="568" y="970"/>
                    <a:pt x="602" y="591"/>
                  </a:cubicBezTo>
                  <a:cubicBezTo>
                    <a:pt x="991" y="547"/>
                    <a:pt x="1013" y="191"/>
                    <a:pt x="1013" y="191"/>
                  </a:cubicBezTo>
                  <a:cubicBezTo>
                    <a:pt x="1013" y="179"/>
                    <a:pt x="1003" y="168"/>
                    <a:pt x="991" y="168"/>
                  </a:cubicBezTo>
                  <a:cubicBezTo>
                    <a:pt x="988" y="165"/>
                    <a:pt x="985" y="164"/>
                    <a:pt x="982" y="164"/>
                  </a:cubicBezTo>
                  <a:cubicBezTo>
                    <a:pt x="974" y="164"/>
                    <a:pt x="969" y="171"/>
                    <a:pt x="969" y="179"/>
                  </a:cubicBezTo>
                  <a:cubicBezTo>
                    <a:pt x="969" y="201"/>
                    <a:pt x="946" y="502"/>
                    <a:pt x="613" y="535"/>
                  </a:cubicBezTo>
                  <a:lnTo>
                    <a:pt x="613" y="525"/>
                  </a:lnTo>
                  <a:cubicBezTo>
                    <a:pt x="613" y="280"/>
                    <a:pt x="513" y="79"/>
                    <a:pt x="357" y="23"/>
                  </a:cubicBezTo>
                  <a:cubicBezTo>
                    <a:pt x="325" y="7"/>
                    <a:pt x="294" y="0"/>
                    <a:pt x="2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47" name="Google Shape;47;p4"/>
            <p:cNvSpPr/>
            <p:nvPr/>
          </p:nvSpPr>
          <p:spPr>
            <a:xfrm>
              <a:off x="66976" y="49023"/>
              <a:ext cx="120098" cy="125480"/>
            </a:xfrm>
            <a:custGeom>
              <a:avLst/>
              <a:gdLst/>
              <a:ahLst/>
              <a:cxnLst/>
              <a:rect l="l" t="t" r="r" b="b"/>
              <a:pathLst>
                <a:path w="268" h="280" extrusionOk="0">
                  <a:moveTo>
                    <a:pt x="134" y="45"/>
                  </a:moveTo>
                  <a:cubicBezTo>
                    <a:pt x="178" y="45"/>
                    <a:pt x="223" y="90"/>
                    <a:pt x="223" y="134"/>
                  </a:cubicBezTo>
                  <a:cubicBezTo>
                    <a:pt x="223" y="191"/>
                    <a:pt x="178" y="223"/>
                    <a:pt x="134" y="223"/>
                  </a:cubicBezTo>
                  <a:cubicBezTo>
                    <a:pt x="89" y="223"/>
                    <a:pt x="45" y="191"/>
                    <a:pt x="45" y="134"/>
                  </a:cubicBezTo>
                  <a:cubicBezTo>
                    <a:pt x="45" y="90"/>
                    <a:pt x="89" y="45"/>
                    <a:pt x="134" y="45"/>
                  </a:cubicBezTo>
                  <a:close/>
                  <a:moveTo>
                    <a:pt x="134" y="1"/>
                  </a:moveTo>
                  <a:cubicBezTo>
                    <a:pt x="56" y="1"/>
                    <a:pt x="0" y="68"/>
                    <a:pt x="0" y="134"/>
                  </a:cubicBezTo>
                  <a:cubicBezTo>
                    <a:pt x="0" y="213"/>
                    <a:pt x="56" y="280"/>
                    <a:pt x="134" y="280"/>
                  </a:cubicBezTo>
                  <a:cubicBezTo>
                    <a:pt x="211" y="280"/>
                    <a:pt x="268" y="213"/>
                    <a:pt x="268" y="134"/>
                  </a:cubicBezTo>
                  <a:cubicBezTo>
                    <a:pt x="268" y="68"/>
                    <a:pt x="21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48" name="Google Shape;48;p4"/>
            <p:cNvSpPr/>
            <p:nvPr/>
          </p:nvSpPr>
          <p:spPr>
            <a:xfrm rot="10800000" flipH="1">
              <a:off x="156600" y="4560825"/>
              <a:ext cx="454401" cy="445006"/>
            </a:xfrm>
            <a:custGeom>
              <a:avLst/>
              <a:gdLst/>
              <a:ahLst/>
              <a:cxnLst/>
              <a:rect l="l" t="t" r="r" b="b"/>
              <a:pathLst>
                <a:path w="1014" h="993" extrusionOk="0">
                  <a:moveTo>
                    <a:pt x="263" y="50"/>
                  </a:moveTo>
                  <a:cubicBezTo>
                    <a:pt x="290" y="50"/>
                    <a:pt x="318" y="56"/>
                    <a:pt x="345" y="68"/>
                  </a:cubicBezTo>
                  <a:cubicBezTo>
                    <a:pt x="446" y="102"/>
                    <a:pt x="568" y="246"/>
                    <a:pt x="568" y="525"/>
                  </a:cubicBezTo>
                  <a:lnTo>
                    <a:pt x="568" y="547"/>
                  </a:lnTo>
                  <a:lnTo>
                    <a:pt x="546" y="547"/>
                  </a:lnTo>
                  <a:cubicBezTo>
                    <a:pt x="268" y="547"/>
                    <a:pt x="123" y="424"/>
                    <a:pt x="90" y="324"/>
                  </a:cubicBezTo>
                  <a:cubicBezTo>
                    <a:pt x="56" y="246"/>
                    <a:pt x="68" y="179"/>
                    <a:pt x="123" y="112"/>
                  </a:cubicBezTo>
                  <a:lnTo>
                    <a:pt x="134" y="112"/>
                  </a:lnTo>
                  <a:cubicBezTo>
                    <a:pt x="170" y="69"/>
                    <a:pt x="215" y="50"/>
                    <a:pt x="263" y="50"/>
                  </a:cubicBezTo>
                  <a:close/>
                  <a:moveTo>
                    <a:pt x="263" y="0"/>
                  </a:moveTo>
                  <a:cubicBezTo>
                    <a:pt x="206" y="0"/>
                    <a:pt x="151" y="25"/>
                    <a:pt x="100" y="68"/>
                  </a:cubicBezTo>
                  <a:lnTo>
                    <a:pt x="100" y="79"/>
                  </a:lnTo>
                  <a:cubicBezTo>
                    <a:pt x="23" y="157"/>
                    <a:pt x="1" y="246"/>
                    <a:pt x="45" y="346"/>
                  </a:cubicBezTo>
                  <a:cubicBezTo>
                    <a:pt x="100" y="491"/>
                    <a:pt x="301" y="591"/>
                    <a:pt x="546" y="591"/>
                  </a:cubicBezTo>
                  <a:lnTo>
                    <a:pt x="557" y="591"/>
                  </a:lnTo>
                  <a:cubicBezTo>
                    <a:pt x="523" y="925"/>
                    <a:pt x="223" y="948"/>
                    <a:pt x="201" y="948"/>
                  </a:cubicBezTo>
                  <a:cubicBezTo>
                    <a:pt x="190" y="948"/>
                    <a:pt x="179" y="958"/>
                    <a:pt x="179" y="970"/>
                  </a:cubicBezTo>
                  <a:cubicBezTo>
                    <a:pt x="190" y="980"/>
                    <a:pt x="190" y="992"/>
                    <a:pt x="212" y="992"/>
                  </a:cubicBezTo>
                  <a:cubicBezTo>
                    <a:pt x="212" y="992"/>
                    <a:pt x="568" y="970"/>
                    <a:pt x="602" y="591"/>
                  </a:cubicBezTo>
                  <a:cubicBezTo>
                    <a:pt x="991" y="547"/>
                    <a:pt x="1013" y="191"/>
                    <a:pt x="1013" y="191"/>
                  </a:cubicBezTo>
                  <a:cubicBezTo>
                    <a:pt x="1013" y="179"/>
                    <a:pt x="1003" y="168"/>
                    <a:pt x="991" y="168"/>
                  </a:cubicBezTo>
                  <a:cubicBezTo>
                    <a:pt x="988" y="165"/>
                    <a:pt x="985" y="164"/>
                    <a:pt x="982" y="164"/>
                  </a:cubicBezTo>
                  <a:cubicBezTo>
                    <a:pt x="974" y="164"/>
                    <a:pt x="969" y="171"/>
                    <a:pt x="969" y="179"/>
                  </a:cubicBezTo>
                  <a:cubicBezTo>
                    <a:pt x="969" y="201"/>
                    <a:pt x="946" y="502"/>
                    <a:pt x="613" y="535"/>
                  </a:cubicBezTo>
                  <a:lnTo>
                    <a:pt x="613" y="525"/>
                  </a:lnTo>
                  <a:cubicBezTo>
                    <a:pt x="613" y="280"/>
                    <a:pt x="513" y="79"/>
                    <a:pt x="357" y="23"/>
                  </a:cubicBezTo>
                  <a:cubicBezTo>
                    <a:pt x="325" y="7"/>
                    <a:pt x="294" y="0"/>
                    <a:pt x="2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49" name="Google Shape;49;p4"/>
            <p:cNvSpPr/>
            <p:nvPr/>
          </p:nvSpPr>
          <p:spPr>
            <a:xfrm rot="10800000" flipH="1">
              <a:off x="66976" y="4960120"/>
              <a:ext cx="120098" cy="125480"/>
            </a:xfrm>
            <a:custGeom>
              <a:avLst/>
              <a:gdLst/>
              <a:ahLst/>
              <a:cxnLst/>
              <a:rect l="l" t="t" r="r" b="b"/>
              <a:pathLst>
                <a:path w="268" h="280" extrusionOk="0">
                  <a:moveTo>
                    <a:pt x="134" y="45"/>
                  </a:moveTo>
                  <a:cubicBezTo>
                    <a:pt x="178" y="45"/>
                    <a:pt x="223" y="90"/>
                    <a:pt x="223" y="134"/>
                  </a:cubicBezTo>
                  <a:cubicBezTo>
                    <a:pt x="223" y="191"/>
                    <a:pt x="178" y="223"/>
                    <a:pt x="134" y="223"/>
                  </a:cubicBezTo>
                  <a:cubicBezTo>
                    <a:pt x="89" y="223"/>
                    <a:pt x="45" y="191"/>
                    <a:pt x="45" y="134"/>
                  </a:cubicBezTo>
                  <a:cubicBezTo>
                    <a:pt x="45" y="90"/>
                    <a:pt x="89" y="45"/>
                    <a:pt x="134" y="45"/>
                  </a:cubicBezTo>
                  <a:close/>
                  <a:moveTo>
                    <a:pt x="134" y="1"/>
                  </a:moveTo>
                  <a:cubicBezTo>
                    <a:pt x="56" y="1"/>
                    <a:pt x="0" y="68"/>
                    <a:pt x="0" y="134"/>
                  </a:cubicBezTo>
                  <a:cubicBezTo>
                    <a:pt x="0" y="213"/>
                    <a:pt x="56" y="280"/>
                    <a:pt x="134" y="280"/>
                  </a:cubicBezTo>
                  <a:cubicBezTo>
                    <a:pt x="211" y="280"/>
                    <a:pt x="268" y="213"/>
                    <a:pt x="268" y="134"/>
                  </a:cubicBezTo>
                  <a:cubicBezTo>
                    <a:pt x="268" y="68"/>
                    <a:pt x="21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50" name="Google Shape;50;p4"/>
            <p:cNvSpPr/>
            <p:nvPr/>
          </p:nvSpPr>
          <p:spPr>
            <a:xfrm flipH="1">
              <a:off x="8532999" y="128792"/>
              <a:ext cx="454401" cy="445006"/>
            </a:xfrm>
            <a:custGeom>
              <a:avLst/>
              <a:gdLst/>
              <a:ahLst/>
              <a:cxnLst/>
              <a:rect l="l" t="t" r="r" b="b"/>
              <a:pathLst>
                <a:path w="1014" h="993" extrusionOk="0">
                  <a:moveTo>
                    <a:pt x="263" y="50"/>
                  </a:moveTo>
                  <a:cubicBezTo>
                    <a:pt x="290" y="50"/>
                    <a:pt x="318" y="56"/>
                    <a:pt x="345" y="68"/>
                  </a:cubicBezTo>
                  <a:cubicBezTo>
                    <a:pt x="446" y="102"/>
                    <a:pt x="568" y="246"/>
                    <a:pt x="568" y="525"/>
                  </a:cubicBezTo>
                  <a:lnTo>
                    <a:pt x="568" y="547"/>
                  </a:lnTo>
                  <a:lnTo>
                    <a:pt x="546" y="547"/>
                  </a:lnTo>
                  <a:cubicBezTo>
                    <a:pt x="268" y="547"/>
                    <a:pt x="123" y="424"/>
                    <a:pt x="90" y="324"/>
                  </a:cubicBezTo>
                  <a:cubicBezTo>
                    <a:pt x="56" y="246"/>
                    <a:pt x="68" y="179"/>
                    <a:pt x="123" y="112"/>
                  </a:cubicBezTo>
                  <a:lnTo>
                    <a:pt x="134" y="112"/>
                  </a:lnTo>
                  <a:cubicBezTo>
                    <a:pt x="170" y="69"/>
                    <a:pt x="215" y="50"/>
                    <a:pt x="263" y="50"/>
                  </a:cubicBezTo>
                  <a:close/>
                  <a:moveTo>
                    <a:pt x="263" y="0"/>
                  </a:moveTo>
                  <a:cubicBezTo>
                    <a:pt x="206" y="0"/>
                    <a:pt x="151" y="25"/>
                    <a:pt x="100" y="68"/>
                  </a:cubicBezTo>
                  <a:lnTo>
                    <a:pt x="100" y="79"/>
                  </a:lnTo>
                  <a:cubicBezTo>
                    <a:pt x="23" y="157"/>
                    <a:pt x="1" y="246"/>
                    <a:pt x="45" y="346"/>
                  </a:cubicBezTo>
                  <a:cubicBezTo>
                    <a:pt x="100" y="491"/>
                    <a:pt x="301" y="591"/>
                    <a:pt x="546" y="591"/>
                  </a:cubicBezTo>
                  <a:lnTo>
                    <a:pt x="557" y="591"/>
                  </a:lnTo>
                  <a:cubicBezTo>
                    <a:pt x="523" y="925"/>
                    <a:pt x="223" y="948"/>
                    <a:pt x="201" y="948"/>
                  </a:cubicBezTo>
                  <a:cubicBezTo>
                    <a:pt x="190" y="948"/>
                    <a:pt x="179" y="958"/>
                    <a:pt x="179" y="970"/>
                  </a:cubicBezTo>
                  <a:cubicBezTo>
                    <a:pt x="190" y="980"/>
                    <a:pt x="190" y="992"/>
                    <a:pt x="212" y="992"/>
                  </a:cubicBezTo>
                  <a:cubicBezTo>
                    <a:pt x="212" y="992"/>
                    <a:pt x="568" y="970"/>
                    <a:pt x="602" y="591"/>
                  </a:cubicBezTo>
                  <a:cubicBezTo>
                    <a:pt x="991" y="547"/>
                    <a:pt x="1013" y="191"/>
                    <a:pt x="1013" y="191"/>
                  </a:cubicBezTo>
                  <a:cubicBezTo>
                    <a:pt x="1013" y="179"/>
                    <a:pt x="1003" y="168"/>
                    <a:pt x="991" y="168"/>
                  </a:cubicBezTo>
                  <a:cubicBezTo>
                    <a:pt x="988" y="165"/>
                    <a:pt x="985" y="164"/>
                    <a:pt x="982" y="164"/>
                  </a:cubicBezTo>
                  <a:cubicBezTo>
                    <a:pt x="974" y="164"/>
                    <a:pt x="969" y="171"/>
                    <a:pt x="969" y="179"/>
                  </a:cubicBezTo>
                  <a:cubicBezTo>
                    <a:pt x="969" y="201"/>
                    <a:pt x="946" y="502"/>
                    <a:pt x="613" y="535"/>
                  </a:cubicBezTo>
                  <a:lnTo>
                    <a:pt x="613" y="525"/>
                  </a:lnTo>
                  <a:cubicBezTo>
                    <a:pt x="613" y="280"/>
                    <a:pt x="513" y="79"/>
                    <a:pt x="357" y="23"/>
                  </a:cubicBezTo>
                  <a:cubicBezTo>
                    <a:pt x="325" y="7"/>
                    <a:pt x="294" y="0"/>
                    <a:pt x="2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51" name="Google Shape;51;p4"/>
            <p:cNvSpPr/>
            <p:nvPr/>
          </p:nvSpPr>
          <p:spPr>
            <a:xfrm flipH="1">
              <a:off x="8956927" y="49023"/>
              <a:ext cx="120098" cy="125480"/>
            </a:xfrm>
            <a:custGeom>
              <a:avLst/>
              <a:gdLst/>
              <a:ahLst/>
              <a:cxnLst/>
              <a:rect l="l" t="t" r="r" b="b"/>
              <a:pathLst>
                <a:path w="268" h="280" extrusionOk="0">
                  <a:moveTo>
                    <a:pt x="134" y="45"/>
                  </a:moveTo>
                  <a:cubicBezTo>
                    <a:pt x="178" y="45"/>
                    <a:pt x="223" y="90"/>
                    <a:pt x="223" y="134"/>
                  </a:cubicBezTo>
                  <a:cubicBezTo>
                    <a:pt x="223" y="191"/>
                    <a:pt x="178" y="223"/>
                    <a:pt x="134" y="223"/>
                  </a:cubicBezTo>
                  <a:cubicBezTo>
                    <a:pt x="89" y="223"/>
                    <a:pt x="45" y="191"/>
                    <a:pt x="45" y="134"/>
                  </a:cubicBezTo>
                  <a:cubicBezTo>
                    <a:pt x="45" y="90"/>
                    <a:pt x="89" y="45"/>
                    <a:pt x="134" y="45"/>
                  </a:cubicBezTo>
                  <a:close/>
                  <a:moveTo>
                    <a:pt x="134" y="1"/>
                  </a:moveTo>
                  <a:cubicBezTo>
                    <a:pt x="56" y="1"/>
                    <a:pt x="0" y="68"/>
                    <a:pt x="0" y="134"/>
                  </a:cubicBezTo>
                  <a:cubicBezTo>
                    <a:pt x="0" y="213"/>
                    <a:pt x="56" y="280"/>
                    <a:pt x="134" y="280"/>
                  </a:cubicBezTo>
                  <a:cubicBezTo>
                    <a:pt x="211" y="280"/>
                    <a:pt x="268" y="213"/>
                    <a:pt x="268" y="134"/>
                  </a:cubicBezTo>
                  <a:cubicBezTo>
                    <a:pt x="268" y="68"/>
                    <a:pt x="21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52" name="Google Shape;52;p4"/>
            <p:cNvSpPr/>
            <p:nvPr/>
          </p:nvSpPr>
          <p:spPr>
            <a:xfrm rot="10800000">
              <a:off x="8532999" y="4560825"/>
              <a:ext cx="454401" cy="445006"/>
            </a:xfrm>
            <a:custGeom>
              <a:avLst/>
              <a:gdLst/>
              <a:ahLst/>
              <a:cxnLst/>
              <a:rect l="l" t="t" r="r" b="b"/>
              <a:pathLst>
                <a:path w="1014" h="993" extrusionOk="0">
                  <a:moveTo>
                    <a:pt x="263" y="50"/>
                  </a:moveTo>
                  <a:cubicBezTo>
                    <a:pt x="290" y="50"/>
                    <a:pt x="318" y="56"/>
                    <a:pt x="345" y="68"/>
                  </a:cubicBezTo>
                  <a:cubicBezTo>
                    <a:pt x="446" y="102"/>
                    <a:pt x="568" y="246"/>
                    <a:pt x="568" y="525"/>
                  </a:cubicBezTo>
                  <a:lnTo>
                    <a:pt x="568" y="547"/>
                  </a:lnTo>
                  <a:lnTo>
                    <a:pt x="546" y="547"/>
                  </a:lnTo>
                  <a:cubicBezTo>
                    <a:pt x="268" y="547"/>
                    <a:pt x="123" y="424"/>
                    <a:pt x="90" y="324"/>
                  </a:cubicBezTo>
                  <a:cubicBezTo>
                    <a:pt x="56" y="246"/>
                    <a:pt x="68" y="179"/>
                    <a:pt x="123" y="112"/>
                  </a:cubicBezTo>
                  <a:lnTo>
                    <a:pt x="134" y="112"/>
                  </a:lnTo>
                  <a:cubicBezTo>
                    <a:pt x="170" y="69"/>
                    <a:pt x="215" y="50"/>
                    <a:pt x="263" y="50"/>
                  </a:cubicBezTo>
                  <a:close/>
                  <a:moveTo>
                    <a:pt x="263" y="0"/>
                  </a:moveTo>
                  <a:cubicBezTo>
                    <a:pt x="206" y="0"/>
                    <a:pt x="151" y="25"/>
                    <a:pt x="100" y="68"/>
                  </a:cubicBezTo>
                  <a:lnTo>
                    <a:pt x="100" y="79"/>
                  </a:lnTo>
                  <a:cubicBezTo>
                    <a:pt x="23" y="157"/>
                    <a:pt x="1" y="246"/>
                    <a:pt x="45" y="346"/>
                  </a:cubicBezTo>
                  <a:cubicBezTo>
                    <a:pt x="100" y="491"/>
                    <a:pt x="301" y="591"/>
                    <a:pt x="546" y="591"/>
                  </a:cubicBezTo>
                  <a:lnTo>
                    <a:pt x="557" y="591"/>
                  </a:lnTo>
                  <a:cubicBezTo>
                    <a:pt x="523" y="925"/>
                    <a:pt x="223" y="948"/>
                    <a:pt x="201" y="948"/>
                  </a:cubicBezTo>
                  <a:cubicBezTo>
                    <a:pt x="190" y="948"/>
                    <a:pt x="179" y="958"/>
                    <a:pt x="179" y="970"/>
                  </a:cubicBezTo>
                  <a:cubicBezTo>
                    <a:pt x="190" y="980"/>
                    <a:pt x="190" y="992"/>
                    <a:pt x="212" y="992"/>
                  </a:cubicBezTo>
                  <a:cubicBezTo>
                    <a:pt x="212" y="992"/>
                    <a:pt x="568" y="970"/>
                    <a:pt x="602" y="591"/>
                  </a:cubicBezTo>
                  <a:cubicBezTo>
                    <a:pt x="991" y="547"/>
                    <a:pt x="1013" y="191"/>
                    <a:pt x="1013" y="191"/>
                  </a:cubicBezTo>
                  <a:cubicBezTo>
                    <a:pt x="1013" y="179"/>
                    <a:pt x="1003" y="168"/>
                    <a:pt x="991" y="168"/>
                  </a:cubicBezTo>
                  <a:cubicBezTo>
                    <a:pt x="988" y="165"/>
                    <a:pt x="985" y="164"/>
                    <a:pt x="982" y="164"/>
                  </a:cubicBezTo>
                  <a:cubicBezTo>
                    <a:pt x="974" y="164"/>
                    <a:pt x="969" y="171"/>
                    <a:pt x="969" y="179"/>
                  </a:cubicBezTo>
                  <a:cubicBezTo>
                    <a:pt x="969" y="201"/>
                    <a:pt x="946" y="502"/>
                    <a:pt x="613" y="535"/>
                  </a:cubicBezTo>
                  <a:lnTo>
                    <a:pt x="613" y="525"/>
                  </a:lnTo>
                  <a:cubicBezTo>
                    <a:pt x="613" y="280"/>
                    <a:pt x="513" y="79"/>
                    <a:pt x="357" y="23"/>
                  </a:cubicBezTo>
                  <a:cubicBezTo>
                    <a:pt x="325" y="7"/>
                    <a:pt x="294" y="0"/>
                    <a:pt x="2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53" name="Google Shape;53;p4"/>
            <p:cNvSpPr/>
            <p:nvPr/>
          </p:nvSpPr>
          <p:spPr>
            <a:xfrm rot="10800000">
              <a:off x="8956927" y="4960120"/>
              <a:ext cx="120098" cy="125480"/>
            </a:xfrm>
            <a:custGeom>
              <a:avLst/>
              <a:gdLst/>
              <a:ahLst/>
              <a:cxnLst/>
              <a:rect l="l" t="t" r="r" b="b"/>
              <a:pathLst>
                <a:path w="268" h="280" extrusionOk="0">
                  <a:moveTo>
                    <a:pt x="134" y="45"/>
                  </a:moveTo>
                  <a:cubicBezTo>
                    <a:pt x="178" y="45"/>
                    <a:pt x="223" y="90"/>
                    <a:pt x="223" y="134"/>
                  </a:cubicBezTo>
                  <a:cubicBezTo>
                    <a:pt x="223" y="191"/>
                    <a:pt x="178" y="223"/>
                    <a:pt x="134" y="223"/>
                  </a:cubicBezTo>
                  <a:cubicBezTo>
                    <a:pt x="89" y="223"/>
                    <a:pt x="45" y="191"/>
                    <a:pt x="45" y="134"/>
                  </a:cubicBezTo>
                  <a:cubicBezTo>
                    <a:pt x="45" y="90"/>
                    <a:pt x="89" y="45"/>
                    <a:pt x="134" y="45"/>
                  </a:cubicBezTo>
                  <a:close/>
                  <a:moveTo>
                    <a:pt x="134" y="1"/>
                  </a:moveTo>
                  <a:cubicBezTo>
                    <a:pt x="56" y="1"/>
                    <a:pt x="0" y="68"/>
                    <a:pt x="0" y="134"/>
                  </a:cubicBezTo>
                  <a:cubicBezTo>
                    <a:pt x="0" y="213"/>
                    <a:pt x="56" y="280"/>
                    <a:pt x="134" y="280"/>
                  </a:cubicBezTo>
                  <a:cubicBezTo>
                    <a:pt x="211" y="280"/>
                    <a:pt x="268" y="213"/>
                    <a:pt x="268" y="134"/>
                  </a:cubicBezTo>
                  <a:cubicBezTo>
                    <a:pt x="268" y="68"/>
                    <a:pt x="21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grpSp>
      <p:sp>
        <p:nvSpPr>
          <p:cNvPr id="54" name="Google Shape;54;p4"/>
          <p:cNvSpPr/>
          <p:nvPr/>
        </p:nvSpPr>
        <p:spPr>
          <a:xfrm>
            <a:off x="363725" y="305350"/>
            <a:ext cx="8433300" cy="4519200"/>
          </a:xfrm>
          <a:prstGeom prst="plaque">
            <a:avLst>
              <a:gd name="adj" fmla="val 6853"/>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55"/>
        <p:cNvGrpSpPr/>
        <p:nvPr/>
      </p:nvGrpSpPr>
      <p:grpSpPr>
        <a:xfrm>
          <a:off x="0" y="0"/>
          <a:ext cx="0" cy="0"/>
          <a:chOff x="0" y="0"/>
          <a:chExt cx="0" cy="0"/>
        </a:xfrm>
      </p:grpSpPr>
      <p:pic>
        <p:nvPicPr>
          <p:cNvPr id="56" name="Google Shape;56;p5"/>
          <p:cNvPicPr preferRelativeResize="0"/>
          <p:nvPr/>
        </p:nvPicPr>
        <p:blipFill>
          <a:blip r:embed="rId2">
            <a:alphaModFix amt="25000"/>
          </a:blip>
          <a:stretch>
            <a:fillRect/>
          </a:stretch>
        </p:blipFill>
        <p:spPr>
          <a:xfrm>
            <a:off x="6324224" y="-519650"/>
            <a:ext cx="3232600" cy="3290373"/>
          </a:xfrm>
          <a:prstGeom prst="rect">
            <a:avLst/>
          </a:prstGeom>
          <a:noFill/>
          <a:ln>
            <a:noFill/>
          </a:ln>
        </p:spPr>
      </p:pic>
      <p:pic>
        <p:nvPicPr>
          <p:cNvPr id="57" name="Google Shape;57;p5"/>
          <p:cNvPicPr preferRelativeResize="0"/>
          <p:nvPr/>
        </p:nvPicPr>
        <p:blipFill>
          <a:blip r:embed="rId3">
            <a:alphaModFix amt="25000"/>
          </a:blip>
          <a:stretch>
            <a:fillRect/>
          </a:stretch>
        </p:blipFill>
        <p:spPr>
          <a:xfrm>
            <a:off x="-387399" y="1414851"/>
            <a:ext cx="2433077" cy="2502676"/>
          </a:xfrm>
          <a:prstGeom prst="rect">
            <a:avLst/>
          </a:prstGeom>
          <a:noFill/>
          <a:ln>
            <a:noFill/>
          </a:ln>
        </p:spPr>
      </p:pic>
      <p:sp>
        <p:nvSpPr>
          <p:cNvPr id="58" name="Google Shape;58;p5"/>
          <p:cNvSpPr txBox="1">
            <a:spLocks noGrp="1"/>
          </p:cNvSpPr>
          <p:nvPr>
            <p:ph type="title"/>
          </p:nvPr>
        </p:nvSpPr>
        <p:spPr>
          <a:xfrm>
            <a:off x="720000" y="445025"/>
            <a:ext cx="7704000" cy="572700"/>
          </a:xfrm>
          <a:prstGeom prst="rect">
            <a:avLst/>
          </a:prstGeom>
        </p:spPr>
        <p:txBody>
          <a:bodyPr spcFirstLastPara="1" wrap="square" lIns="0" tIns="0" rIns="0" bIns="0"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59" name="Google Shape;59;p5"/>
          <p:cNvSpPr txBox="1">
            <a:spLocks noGrp="1"/>
          </p:cNvSpPr>
          <p:nvPr>
            <p:ph type="subTitle" idx="1"/>
          </p:nvPr>
        </p:nvSpPr>
        <p:spPr>
          <a:xfrm>
            <a:off x="2333393" y="2160925"/>
            <a:ext cx="1278000" cy="434400"/>
          </a:xfrm>
          <a:prstGeom prst="rect">
            <a:avLst/>
          </a:prstGeom>
        </p:spPr>
        <p:txBody>
          <a:bodyPr spcFirstLastPara="1" wrap="square" lIns="0" tIns="0" rIns="0" bIns="0" anchor="t" anchorCtr="0">
            <a:noAutofit/>
          </a:bodyPr>
          <a:lstStyle>
            <a:lvl1pPr lvl="0" algn="ctr" rtl="0">
              <a:spcBef>
                <a:spcPts val="0"/>
              </a:spcBef>
              <a:spcAft>
                <a:spcPts val="0"/>
              </a:spcAft>
              <a:buSzPts val="2000"/>
              <a:buFont typeface="Song Myung"/>
              <a:buNone/>
              <a:defRPr sz="2200">
                <a:solidFill>
                  <a:schemeClr val="accent1"/>
                </a:solidFill>
                <a:latin typeface="Song Myung"/>
                <a:ea typeface="Song Myung"/>
                <a:cs typeface="Song Myung"/>
                <a:sym typeface="Song Myung"/>
              </a:defRPr>
            </a:lvl1pPr>
            <a:lvl2pPr lvl="1" rtl="0">
              <a:spcBef>
                <a:spcPts val="0"/>
              </a:spcBef>
              <a:spcAft>
                <a:spcPts val="0"/>
              </a:spcAft>
              <a:buSzPts val="2000"/>
              <a:buFont typeface="Song Myung"/>
              <a:buNone/>
              <a:defRPr sz="2000">
                <a:latin typeface="Song Myung"/>
                <a:ea typeface="Song Myung"/>
                <a:cs typeface="Song Myung"/>
                <a:sym typeface="Song Myung"/>
              </a:defRPr>
            </a:lvl2pPr>
            <a:lvl3pPr lvl="2" rtl="0">
              <a:spcBef>
                <a:spcPts val="0"/>
              </a:spcBef>
              <a:spcAft>
                <a:spcPts val="0"/>
              </a:spcAft>
              <a:buSzPts val="2000"/>
              <a:buFont typeface="Song Myung"/>
              <a:buNone/>
              <a:defRPr sz="2000">
                <a:latin typeface="Song Myung"/>
                <a:ea typeface="Song Myung"/>
                <a:cs typeface="Song Myung"/>
                <a:sym typeface="Song Myung"/>
              </a:defRPr>
            </a:lvl3pPr>
            <a:lvl4pPr lvl="3" rtl="0">
              <a:spcBef>
                <a:spcPts val="0"/>
              </a:spcBef>
              <a:spcAft>
                <a:spcPts val="0"/>
              </a:spcAft>
              <a:buSzPts val="2000"/>
              <a:buFont typeface="Song Myung"/>
              <a:buNone/>
              <a:defRPr sz="2000">
                <a:latin typeface="Song Myung"/>
                <a:ea typeface="Song Myung"/>
                <a:cs typeface="Song Myung"/>
                <a:sym typeface="Song Myung"/>
              </a:defRPr>
            </a:lvl4pPr>
            <a:lvl5pPr lvl="4" rtl="0">
              <a:spcBef>
                <a:spcPts val="0"/>
              </a:spcBef>
              <a:spcAft>
                <a:spcPts val="0"/>
              </a:spcAft>
              <a:buSzPts val="2000"/>
              <a:buFont typeface="Song Myung"/>
              <a:buNone/>
              <a:defRPr sz="2000">
                <a:latin typeface="Song Myung"/>
                <a:ea typeface="Song Myung"/>
                <a:cs typeface="Song Myung"/>
                <a:sym typeface="Song Myung"/>
              </a:defRPr>
            </a:lvl5pPr>
            <a:lvl6pPr lvl="5" rtl="0">
              <a:spcBef>
                <a:spcPts val="0"/>
              </a:spcBef>
              <a:spcAft>
                <a:spcPts val="0"/>
              </a:spcAft>
              <a:buSzPts val="2000"/>
              <a:buFont typeface="Song Myung"/>
              <a:buNone/>
              <a:defRPr sz="2000">
                <a:latin typeface="Song Myung"/>
                <a:ea typeface="Song Myung"/>
                <a:cs typeface="Song Myung"/>
                <a:sym typeface="Song Myung"/>
              </a:defRPr>
            </a:lvl6pPr>
            <a:lvl7pPr lvl="6" rtl="0">
              <a:spcBef>
                <a:spcPts val="0"/>
              </a:spcBef>
              <a:spcAft>
                <a:spcPts val="0"/>
              </a:spcAft>
              <a:buSzPts val="2000"/>
              <a:buFont typeface="Song Myung"/>
              <a:buNone/>
              <a:defRPr sz="2000">
                <a:latin typeface="Song Myung"/>
                <a:ea typeface="Song Myung"/>
                <a:cs typeface="Song Myung"/>
                <a:sym typeface="Song Myung"/>
              </a:defRPr>
            </a:lvl7pPr>
            <a:lvl8pPr lvl="7" rtl="0">
              <a:spcBef>
                <a:spcPts val="0"/>
              </a:spcBef>
              <a:spcAft>
                <a:spcPts val="0"/>
              </a:spcAft>
              <a:buSzPts val="2000"/>
              <a:buFont typeface="Song Myung"/>
              <a:buNone/>
              <a:defRPr sz="2000">
                <a:latin typeface="Song Myung"/>
                <a:ea typeface="Song Myung"/>
                <a:cs typeface="Song Myung"/>
                <a:sym typeface="Song Myung"/>
              </a:defRPr>
            </a:lvl8pPr>
            <a:lvl9pPr lvl="8" rtl="0">
              <a:spcBef>
                <a:spcPts val="0"/>
              </a:spcBef>
              <a:spcAft>
                <a:spcPts val="0"/>
              </a:spcAft>
              <a:buSzPts val="2000"/>
              <a:buFont typeface="Song Myung"/>
              <a:buNone/>
              <a:defRPr sz="2000">
                <a:latin typeface="Song Myung"/>
                <a:ea typeface="Song Myung"/>
                <a:cs typeface="Song Myung"/>
                <a:sym typeface="Song Myung"/>
              </a:defRPr>
            </a:lvl9pPr>
          </a:lstStyle>
          <a:p>
            <a:endParaRPr/>
          </a:p>
        </p:txBody>
      </p:sp>
      <p:sp>
        <p:nvSpPr>
          <p:cNvPr id="60" name="Google Shape;60;p5"/>
          <p:cNvSpPr txBox="1">
            <a:spLocks noGrp="1"/>
          </p:cNvSpPr>
          <p:nvPr>
            <p:ph type="subTitle" idx="2"/>
          </p:nvPr>
        </p:nvSpPr>
        <p:spPr>
          <a:xfrm>
            <a:off x="3960068" y="1997675"/>
            <a:ext cx="3978000" cy="807000"/>
          </a:xfrm>
          <a:prstGeom prst="rect">
            <a:avLst/>
          </a:prstGeom>
        </p:spPr>
        <p:txBody>
          <a:bodyPr spcFirstLastPara="1" wrap="square" lIns="0" tIns="0" rIns="0" bIns="0"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61" name="Google Shape;61;p5"/>
          <p:cNvSpPr txBox="1">
            <a:spLocks noGrp="1"/>
          </p:cNvSpPr>
          <p:nvPr>
            <p:ph type="subTitle" idx="3"/>
          </p:nvPr>
        </p:nvSpPr>
        <p:spPr>
          <a:xfrm>
            <a:off x="2333393" y="3273813"/>
            <a:ext cx="1278000" cy="434400"/>
          </a:xfrm>
          <a:prstGeom prst="rect">
            <a:avLst/>
          </a:prstGeom>
        </p:spPr>
        <p:txBody>
          <a:bodyPr spcFirstLastPara="1" wrap="square" lIns="0" tIns="0" rIns="0" bIns="0" anchor="t" anchorCtr="0">
            <a:noAutofit/>
          </a:bodyPr>
          <a:lstStyle>
            <a:lvl1pPr lvl="0" algn="ctr" rtl="0">
              <a:spcBef>
                <a:spcPts val="0"/>
              </a:spcBef>
              <a:spcAft>
                <a:spcPts val="0"/>
              </a:spcAft>
              <a:buSzPts val="2000"/>
              <a:buFont typeface="Song Myung"/>
              <a:buNone/>
              <a:defRPr sz="2200">
                <a:solidFill>
                  <a:schemeClr val="accent1"/>
                </a:solidFill>
                <a:latin typeface="Song Myung"/>
                <a:ea typeface="Song Myung"/>
                <a:cs typeface="Song Myung"/>
                <a:sym typeface="Song Myung"/>
              </a:defRPr>
            </a:lvl1pPr>
            <a:lvl2pPr lvl="1" rtl="0">
              <a:spcBef>
                <a:spcPts val="0"/>
              </a:spcBef>
              <a:spcAft>
                <a:spcPts val="0"/>
              </a:spcAft>
              <a:buSzPts val="2000"/>
              <a:buFont typeface="Song Myung"/>
              <a:buNone/>
              <a:defRPr sz="2000">
                <a:latin typeface="Song Myung"/>
                <a:ea typeface="Song Myung"/>
                <a:cs typeface="Song Myung"/>
                <a:sym typeface="Song Myung"/>
              </a:defRPr>
            </a:lvl2pPr>
            <a:lvl3pPr lvl="2" rtl="0">
              <a:spcBef>
                <a:spcPts val="0"/>
              </a:spcBef>
              <a:spcAft>
                <a:spcPts val="0"/>
              </a:spcAft>
              <a:buSzPts val="2000"/>
              <a:buFont typeface="Song Myung"/>
              <a:buNone/>
              <a:defRPr sz="2000">
                <a:latin typeface="Song Myung"/>
                <a:ea typeface="Song Myung"/>
                <a:cs typeface="Song Myung"/>
                <a:sym typeface="Song Myung"/>
              </a:defRPr>
            </a:lvl3pPr>
            <a:lvl4pPr lvl="3" rtl="0">
              <a:spcBef>
                <a:spcPts val="0"/>
              </a:spcBef>
              <a:spcAft>
                <a:spcPts val="0"/>
              </a:spcAft>
              <a:buSzPts val="2000"/>
              <a:buFont typeface="Song Myung"/>
              <a:buNone/>
              <a:defRPr sz="2000">
                <a:latin typeface="Song Myung"/>
                <a:ea typeface="Song Myung"/>
                <a:cs typeface="Song Myung"/>
                <a:sym typeface="Song Myung"/>
              </a:defRPr>
            </a:lvl4pPr>
            <a:lvl5pPr lvl="4" rtl="0">
              <a:spcBef>
                <a:spcPts val="0"/>
              </a:spcBef>
              <a:spcAft>
                <a:spcPts val="0"/>
              </a:spcAft>
              <a:buSzPts val="2000"/>
              <a:buFont typeface="Song Myung"/>
              <a:buNone/>
              <a:defRPr sz="2000">
                <a:latin typeface="Song Myung"/>
                <a:ea typeface="Song Myung"/>
                <a:cs typeface="Song Myung"/>
                <a:sym typeface="Song Myung"/>
              </a:defRPr>
            </a:lvl5pPr>
            <a:lvl6pPr lvl="5" rtl="0">
              <a:spcBef>
                <a:spcPts val="0"/>
              </a:spcBef>
              <a:spcAft>
                <a:spcPts val="0"/>
              </a:spcAft>
              <a:buSzPts val="2000"/>
              <a:buFont typeface="Song Myung"/>
              <a:buNone/>
              <a:defRPr sz="2000">
                <a:latin typeface="Song Myung"/>
                <a:ea typeface="Song Myung"/>
                <a:cs typeface="Song Myung"/>
                <a:sym typeface="Song Myung"/>
              </a:defRPr>
            </a:lvl6pPr>
            <a:lvl7pPr lvl="6" rtl="0">
              <a:spcBef>
                <a:spcPts val="0"/>
              </a:spcBef>
              <a:spcAft>
                <a:spcPts val="0"/>
              </a:spcAft>
              <a:buSzPts val="2000"/>
              <a:buFont typeface="Song Myung"/>
              <a:buNone/>
              <a:defRPr sz="2000">
                <a:latin typeface="Song Myung"/>
                <a:ea typeface="Song Myung"/>
                <a:cs typeface="Song Myung"/>
                <a:sym typeface="Song Myung"/>
              </a:defRPr>
            </a:lvl7pPr>
            <a:lvl8pPr lvl="7" rtl="0">
              <a:spcBef>
                <a:spcPts val="0"/>
              </a:spcBef>
              <a:spcAft>
                <a:spcPts val="0"/>
              </a:spcAft>
              <a:buSzPts val="2000"/>
              <a:buFont typeface="Song Myung"/>
              <a:buNone/>
              <a:defRPr sz="2000">
                <a:latin typeface="Song Myung"/>
                <a:ea typeface="Song Myung"/>
                <a:cs typeface="Song Myung"/>
                <a:sym typeface="Song Myung"/>
              </a:defRPr>
            </a:lvl8pPr>
            <a:lvl9pPr lvl="8" rtl="0">
              <a:spcBef>
                <a:spcPts val="0"/>
              </a:spcBef>
              <a:spcAft>
                <a:spcPts val="0"/>
              </a:spcAft>
              <a:buSzPts val="2000"/>
              <a:buFont typeface="Song Myung"/>
              <a:buNone/>
              <a:defRPr sz="2000">
                <a:latin typeface="Song Myung"/>
                <a:ea typeface="Song Myung"/>
                <a:cs typeface="Song Myung"/>
                <a:sym typeface="Song Myung"/>
              </a:defRPr>
            </a:lvl9pPr>
          </a:lstStyle>
          <a:p>
            <a:endParaRPr/>
          </a:p>
        </p:txBody>
      </p:sp>
      <p:sp>
        <p:nvSpPr>
          <p:cNvPr id="62" name="Google Shape;62;p5"/>
          <p:cNvSpPr txBox="1">
            <a:spLocks noGrp="1"/>
          </p:cNvSpPr>
          <p:nvPr>
            <p:ph type="subTitle" idx="4"/>
          </p:nvPr>
        </p:nvSpPr>
        <p:spPr>
          <a:xfrm>
            <a:off x="3960068" y="3110525"/>
            <a:ext cx="3978000" cy="807000"/>
          </a:xfrm>
          <a:prstGeom prst="rect">
            <a:avLst/>
          </a:prstGeom>
        </p:spPr>
        <p:txBody>
          <a:bodyPr spcFirstLastPara="1" wrap="square" lIns="0" tIns="0" rIns="0" bIns="0"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63" name="Google Shape;63;p5"/>
          <p:cNvGrpSpPr/>
          <p:nvPr/>
        </p:nvGrpSpPr>
        <p:grpSpPr>
          <a:xfrm>
            <a:off x="66976" y="49023"/>
            <a:ext cx="9010049" cy="5036577"/>
            <a:chOff x="66976" y="49023"/>
            <a:chExt cx="9010049" cy="5036577"/>
          </a:xfrm>
        </p:grpSpPr>
        <p:sp>
          <p:nvSpPr>
            <p:cNvPr id="64" name="Google Shape;64;p5"/>
            <p:cNvSpPr/>
            <p:nvPr/>
          </p:nvSpPr>
          <p:spPr>
            <a:xfrm>
              <a:off x="156600" y="128792"/>
              <a:ext cx="454401" cy="445006"/>
            </a:xfrm>
            <a:custGeom>
              <a:avLst/>
              <a:gdLst/>
              <a:ahLst/>
              <a:cxnLst/>
              <a:rect l="l" t="t" r="r" b="b"/>
              <a:pathLst>
                <a:path w="1014" h="993" extrusionOk="0">
                  <a:moveTo>
                    <a:pt x="263" y="50"/>
                  </a:moveTo>
                  <a:cubicBezTo>
                    <a:pt x="290" y="50"/>
                    <a:pt x="318" y="56"/>
                    <a:pt x="345" y="68"/>
                  </a:cubicBezTo>
                  <a:cubicBezTo>
                    <a:pt x="446" y="102"/>
                    <a:pt x="568" y="246"/>
                    <a:pt x="568" y="525"/>
                  </a:cubicBezTo>
                  <a:lnTo>
                    <a:pt x="568" y="547"/>
                  </a:lnTo>
                  <a:lnTo>
                    <a:pt x="546" y="547"/>
                  </a:lnTo>
                  <a:cubicBezTo>
                    <a:pt x="268" y="547"/>
                    <a:pt x="123" y="424"/>
                    <a:pt x="90" y="324"/>
                  </a:cubicBezTo>
                  <a:cubicBezTo>
                    <a:pt x="56" y="246"/>
                    <a:pt x="68" y="179"/>
                    <a:pt x="123" y="112"/>
                  </a:cubicBezTo>
                  <a:lnTo>
                    <a:pt x="134" y="112"/>
                  </a:lnTo>
                  <a:cubicBezTo>
                    <a:pt x="170" y="69"/>
                    <a:pt x="215" y="50"/>
                    <a:pt x="263" y="50"/>
                  </a:cubicBezTo>
                  <a:close/>
                  <a:moveTo>
                    <a:pt x="263" y="0"/>
                  </a:moveTo>
                  <a:cubicBezTo>
                    <a:pt x="206" y="0"/>
                    <a:pt x="151" y="25"/>
                    <a:pt x="100" y="68"/>
                  </a:cubicBezTo>
                  <a:lnTo>
                    <a:pt x="100" y="79"/>
                  </a:lnTo>
                  <a:cubicBezTo>
                    <a:pt x="23" y="157"/>
                    <a:pt x="1" y="246"/>
                    <a:pt x="45" y="346"/>
                  </a:cubicBezTo>
                  <a:cubicBezTo>
                    <a:pt x="100" y="491"/>
                    <a:pt x="301" y="591"/>
                    <a:pt x="546" y="591"/>
                  </a:cubicBezTo>
                  <a:lnTo>
                    <a:pt x="557" y="591"/>
                  </a:lnTo>
                  <a:cubicBezTo>
                    <a:pt x="523" y="925"/>
                    <a:pt x="223" y="948"/>
                    <a:pt x="201" y="948"/>
                  </a:cubicBezTo>
                  <a:cubicBezTo>
                    <a:pt x="190" y="948"/>
                    <a:pt x="179" y="958"/>
                    <a:pt x="179" y="970"/>
                  </a:cubicBezTo>
                  <a:cubicBezTo>
                    <a:pt x="190" y="980"/>
                    <a:pt x="190" y="992"/>
                    <a:pt x="212" y="992"/>
                  </a:cubicBezTo>
                  <a:cubicBezTo>
                    <a:pt x="212" y="992"/>
                    <a:pt x="568" y="970"/>
                    <a:pt x="602" y="591"/>
                  </a:cubicBezTo>
                  <a:cubicBezTo>
                    <a:pt x="991" y="547"/>
                    <a:pt x="1013" y="191"/>
                    <a:pt x="1013" y="191"/>
                  </a:cubicBezTo>
                  <a:cubicBezTo>
                    <a:pt x="1013" y="179"/>
                    <a:pt x="1003" y="168"/>
                    <a:pt x="991" y="168"/>
                  </a:cubicBezTo>
                  <a:cubicBezTo>
                    <a:pt x="988" y="165"/>
                    <a:pt x="985" y="164"/>
                    <a:pt x="982" y="164"/>
                  </a:cubicBezTo>
                  <a:cubicBezTo>
                    <a:pt x="974" y="164"/>
                    <a:pt x="969" y="171"/>
                    <a:pt x="969" y="179"/>
                  </a:cubicBezTo>
                  <a:cubicBezTo>
                    <a:pt x="969" y="201"/>
                    <a:pt x="946" y="502"/>
                    <a:pt x="613" y="535"/>
                  </a:cubicBezTo>
                  <a:lnTo>
                    <a:pt x="613" y="525"/>
                  </a:lnTo>
                  <a:cubicBezTo>
                    <a:pt x="613" y="280"/>
                    <a:pt x="513" y="79"/>
                    <a:pt x="357" y="23"/>
                  </a:cubicBezTo>
                  <a:cubicBezTo>
                    <a:pt x="325" y="7"/>
                    <a:pt x="294" y="0"/>
                    <a:pt x="2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5"/>
            <p:cNvSpPr/>
            <p:nvPr/>
          </p:nvSpPr>
          <p:spPr>
            <a:xfrm>
              <a:off x="66976" y="49023"/>
              <a:ext cx="120098" cy="125480"/>
            </a:xfrm>
            <a:custGeom>
              <a:avLst/>
              <a:gdLst/>
              <a:ahLst/>
              <a:cxnLst/>
              <a:rect l="l" t="t" r="r" b="b"/>
              <a:pathLst>
                <a:path w="268" h="280" extrusionOk="0">
                  <a:moveTo>
                    <a:pt x="134" y="45"/>
                  </a:moveTo>
                  <a:cubicBezTo>
                    <a:pt x="178" y="45"/>
                    <a:pt x="223" y="90"/>
                    <a:pt x="223" y="134"/>
                  </a:cubicBezTo>
                  <a:cubicBezTo>
                    <a:pt x="223" y="191"/>
                    <a:pt x="178" y="223"/>
                    <a:pt x="134" y="223"/>
                  </a:cubicBezTo>
                  <a:cubicBezTo>
                    <a:pt x="89" y="223"/>
                    <a:pt x="45" y="191"/>
                    <a:pt x="45" y="134"/>
                  </a:cubicBezTo>
                  <a:cubicBezTo>
                    <a:pt x="45" y="90"/>
                    <a:pt x="89" y="45"/>
                    <a:pt x="134" y="45"/>
                  </a:cubicBezTo>
                  <a:close/>
                  <a:moveTo>
                    <a:pt x="134" y="1"/>
                  </a:moveTo>
                  <a:cubicBezTo>
                    <a:pt x="56" y="1"/>
                    <a:pt x="0" y="68"/>
                    <a:pt x="0" y="134"/>
                  </a:cubicBezTo>
                  <a:cubicBezTo>
                    <a:pt x="0" y="213"/>
                    <a:pt x="56" y="280"/>
                    <a:pt x="134" y="280"/>
                  </a:cubicBezTo>
                  <a:cubicBezTo>
                    <a:pt x="211" y="280"/>
                    <a:pt x="268" y="213"/>
                    <a:pt x="268" y="134"/>
                  </a:cubicBezTo>
                  <a:cubicBezTo>
                    <a:pt x="268" y="68"/>
                    <a:pt x="21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5"/>
            <p:cNvSpPr/>
            <p:nvPr/>
          </p:nvSpPr>
          <p:spPr>
            <a:xfrm rot="10800000" flipH="1">
              <a:off x="156600" y="4560825"/>
              <a:ext cx="454401" cy="445006"/>
            </a:xfrm>
            <a:custGeom>
              <a:avLst/>
              <a:gdLst/>
              <a:ahLst/>
              <a:cxnLst/>
              <a:rect l="l" t="t" r="r" b="b"/>
              <a:pathLst>
                <a:path w="1014" h="993" extrusionOk="0">
                  <a:moveTo>
                    <a:pt x="263" y="50"/>
                  </a:moveTo>
                  <a:cubicBezTo>
                    <a:pt x="290" y="50"/>
                    <a:pt x="318" y="56"/>
                    <a:pt x="345" y="68"/>
                  </a:cubicBezTo>
                  <a:cubicBezTo>
                    <a:pt x="446" y="102"/>
                    <a:pt x="568" y="246"/>
                    <a:pt x="568" y="525"/>
                  </a:cubicBezTo>
                  <a:lnTo>
                    <a:pt x="568" y="547"/>
                  </a:lnTo>
                  <a:lnTo>
                    <a:pt x="546" y="547"/>
                  </a:lnTo>
                  <a:cubicBezTo>
                    <a:pt x="268" y="547"/>
                    <a:pt x="123" y="424"/>
                    <a:pt x="90" y="324"/>
                  </a:cubicBezTo>
                  <a:cubicBezTo>
                    <a:pt x="56" y="246"/>
                    <a:pt x="68" y="179"/>
                    <a:pt x="123" y="112"/>
                  </a:cubicBezTo>
                  <a:lnTo>
                    <a:pt x="134" y="112"/>
                  </a:lnTo>
                  <a:cubicBezTo>
                    <a:pt x="170" y="69"/>
                    <a:pt x="215" y="50"/>
                    <a:pt x="263" y="50"/>
                  </a:cubicBezTo>
                  <a:close/>
                  <a:moveTo>
                    <a:pt x="263" y="0"/>
                  </a:moveTo>
                  <a:cubicBezTo>
                    <a:pt x="206" y="0"/>
                    <a:pt x="151" y="25"/>
                    <a:pt x="100" y="68"/>
                  </a:cubicBezTo>
                  <a:lnTo>
                    <a:pt x="100" y="79"/>
                  </a:lnTo>
                  <a:cubicBezTo>
                    <a:pt x="23" y="157"/>
                    <a:pt x="1" y="246"/>
                    <a:pt x="45" y="346"/>
                  </a:cubicBezTo>
                  <a:cubicBezTo>
                    <a:pt x="100" y="491"/>
                    <a:pt x="301" y="591"/>
                    <a:pt x="546" y="591"/>
                  </a:cubicBezTo>
                  <a:lnTo>
                    <a:pt x="557" y="591"/>
                  </a:lnTo>
                  <a:cubicBezTo>
                    <a:pt x="523" y="925"/>
                    <a:pt x="223" y="948"/>
                    <a:pt x="201" y="948"/>
                  </a:cubicBezTo>
                  <a:cubicBezTo>
                    <a:pt x="190" y="948"/>
                    <a:pt x="179" y="958"/>
                    <a:pt x="179" y="970"/>
                  </a:cubicBezTo>
                  <a:cubicBezTo>
                    <a:pt x="190" y="980"/>
                    <a:pt x="190" y="992"/>
                    <a:pt x="212" y="992"/>
                  </a:cubicBezTo>
                  <a:cubicBezTo>
                    <a:pt x="212" y="992"/>
                    <a:pt x="568" y="970"/>
                    <a:pt x="602" y="591"/>
                  </a:cubicBezTo>
                  <a:cubicBezTo>
                    <a:pt x="991" y="547"/>
                    <a:pt x="1013" y="191"/>
                    <a:pt x="1013" y="191"/>
                  </a:cubicBezTo>
                  <a:cubicBezTo>
                    <a:pt x="1013" y="179"/>
                    <a:pt x="1003" y="168"/>
                    <a:pt x="991" y="168"/>
                  </a:cubicBezTo>
                  <a:cubicBezTo>
                    <a:pt x="988" y="165"/>
                    <a:pt x="985" y="164"/>
                    <a:pt x="982" y="164"/>
                  </a:cubicBezTo>
                  <a:cubicBezTo>
                    <a:pt x="974" y="164"/>
                    <a:pt x="969" y="171"/>
                    <a:pt x="969" y="179"/>
                  </a:cubicBezTo>
                  <a:cubicBezTo>
                    <a:pt x="969" y="201"/>
                    <a:pt x="946" y="502"/>
                    <a:pt x="613" y="535"/>
                  </a:cubicBezTo>
                  <a:lnTo>
                    <a:pt x="613" y="525"/>
                  </a:lnTo>
                  <a:cubicBezTo>
                    <a:pt x="613" y="280"/>
                    <a:pt x="513" y="79"/>
                    <a:pt x="357" y="23"/>
                  </a:cubicBezTo>
                  <a:cubicBezTo>
                    <a:pt x="325" y="7"/>
                    <a:pt x="294" y="0"/>
                    <a:pt x="2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5"/>
            <p:cNvSpPr/>
            <p:nvPr/>
          </p:nvSpPr>
          <p:spPr>
            <a:xfrm rot="10800000" flipH="1">
              <a:off x="66976" y="4960120"/>
              <a:ext cx="120098" cy="125480"/>
            </a:xfrm>
            <a:custGeom>
              <a:avLst/>
              <a:gdLst/>
              <a:ahLst/>
              <a:cxnLst/>
              <a:rect l="l" t="t" r="r" b="b"/>
              <a:pathLst>
                <a:path w="268" h="280" extrusionOk="0">
                  <a:moveTo>
                    <a:pt x="134" y="45"/>
                  </a:moveTo>
                  <a:cubicBezTo>
                    <a:pt x="178" y="45"/>
                    <a:pt x="223" y="90"/>
                    <a:pt x="223" y="134"/>
                  </a:cubicBezTo>
                  <a:cubicBezTo>
                    <a:pt x="223" y="191"/>
                    <a:pt x="178" y="223"/>
                    <a:pt x="134" y="223"/>
                  </a:cubicBezTo>
                  <a:cubicBezTo>
                    <a:pt x="89" y="223"/>
                    <a:pt x="45" y="191"/>
                    <a:pt x="45" y="134"/>
                  </a:cubicBezTo>
                  <a:cubicBezTo>
                    <a:pt x="45" y="90"/>
                    <a:pt x="89" y="45"/>
                    <a:pt x="134" y="45"/>
                  </a:cubicBezTo>
                  <a:close/>
                  <a:moveTo>
                    <a:pt x="134" y="1"/>
                  </a:moveTo>
                  <a:cubicBezTo>
                    <a:pt x="56" y="1"/>
                    <a:pt x="0" y="68"/>
                    <a:pt x="0" y="134"/>
                  </a:cubicBezTo>
                  <a:cubicBezTo>
                    <a:pt x="0" y="213"/>
                    <a:pt x="56" y="280"/>
                    <a:pt x="134" y="280"/>
                  </a:cubicBezTo>
                  <a:cubicBezTo>
                    <a:pt x="211" y="280"/>
                    <a:pt x="268" y="213"/>
                    <a:pt x="268" y="134"/>
                  </a:cubicBezTo>
                  <a:cubicBezTo>
                    <a:pt x="268" y="68"/>
                    <a:pt x="21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5"/>
            <p:cNvSpPr/>
            <p:nvPr/>
          </p:nvSpPr>
          <p:spPr>
            <a:xfrm flipH="1">
              <a:off x="8532999" y="128792"/>
              <a:ext cx="454401" cy="445006"/>
            </a:xfrm>
            <a:custGeom>
              <a:avLst/>
              <a:gdLst/>
              <a:ahLst/>
              <a:cxnLst/>
              <a:rect l="l" t="t" r="r" b="b"/>
              <a:pathLst>
                <a:path w="1014" h="993" extrusionOk="0">
                  <a:moveTo>
                    <a:pt x="263" y="50"/>
                  </a:moveTo>
                  <a:cubicBezTo>
                    <a:pt x="290" y="50"/>
                    <a:pt x="318" y="56"/>
                    <a:pt x="345" y="68"/>
                  </a:cubicBezTo>
                  <a:cubicBezTo>
                    <a:pt x="446" y="102"/>
                    <a:pt x="568" y="246"/>
                    <a:pt x="568" y="525"/>
                  </a:cubicBezTo>
                  <a:lnTo>
                    <a:pt x="568" y="547"/>
                  </a:lnTo>
                  <a:lnTo>
                    <a:pt x="546" y="547"/>
                  </a:lnTo>
                  <a:cubicBezTo>
                    <a:pt x="268" y="547"/>
                    <a:pt x="123" y="424"/>
                    <a:pt x="90" y="324"/>
                  </a:cubicBezTo>
                  <a:cubicBezTo>
                    <a:pt x="56" y="246"/>
                    <a:pt x="68" y="179"/>
                    <a:pt x="123" y="112"/>
                  </a:cubicBezTo>
                  <a:lnTo>
                    <a:pt x="134" y="112"/>
                  </a:lnTo>
                  <a:cubicBezTo>
                    <a:pt x="170" y="69"/>
                    <a:pt x="215" y="50"/>
                    <a:pt x="263" y="50"/>
                  </a:cubicBezTo>
                  <a:close/>
                  <a:moveTo>
                    <a:pt x="263" y="0"/>
                  </a:moveTo>
                  <a:cubicBezTo>
                    <a:pt x="206" y="0"/>
                    <a:pt x="151" y="25"/>
                    <a:pt x="100" y="68"/>
                  </a:cubicBezTo>
                  <a:lnTo>
                    <a:pt x="100" y="79"/>
                  </a:lnTo>
                  <a:cubicBezTo>
                    <a:pt x="23" y="157"/>
                    <a:pt x="1" y="246"/>
                    <a:pt x="45" y="346"/>
                  </a:cubicBezTo>
                  <a:cubicBezTo>
                    <a:pt x="100" y="491"/>
                    <a:pt x="301" y="591"/>
                    <a:pt x="546" y="591"/>
                  </a:cubicBezTo>
                  <a:lnTo>
                    <a:pt x="557" y="591"/>
                  </a:lnTo>
                  <a:cubicBezTo>
                    <a:pt x="523" y="925"/>
                    <a:pt x="223" y="948"/>
                    <a:pt x="201" y="948"/>
                  </a:cubicBezTo>
                  <a:cubicBezTo>
                    <a:pt x="190" y="948"/>
                    <a:pt x="179" y="958"/>
                    <a:pt x="179" y="970"/>
                  </a:cubicBezTo>
                  <a:cubicBezTo>
                    <a:pt x="190" y="980"/>
                    <a:pt x="190" y="992"/>
                    <a:pt x="212" y="992"/>
                  </a:cubicBezTo>
                  <a:cubicBezTo>
                    <a:pt x="212" y="992"/>
                    <a:pt x="568" y="970"/>
                    <a:pt x="602" y="591"/>
                  </a:cubicBezTo>
                  <a:cubicBezTo>
                    <a:pt x="991" y="547"/>
                    <a:pt x="1013" y="191"/>
                    <a:pt x="1013" y="191"/>
                  </a:cubicBezTo>
                  <a:cubicBezTo>
                    <a:pt x="1013" y="179"/>
                    <a:pt x="1003" y="168"/>
                    <a:pt x="991" y="168"/>
                  </a:cubicBezTo>
                  <a:cubicBezTo>
                    <a:pt x="988" y="165"/>
                    <a:pt x="985" y="164"/>
                    <a:pt x="982" y="164"/>
                  </a:cubicBezTo>
                  <a:cubicBezTo>
                    <a:pt x="974" y="164"/>
                    <a:pt x="969" y="171"/>
                    <a:pt x="969" y="179"/>
                  </a:cubicBezTo>
                  <a:cubicBezTo>
                    <a:pt x="969" y="201"/>
                    <a:pt x="946" y="502"/>
                    <a:pt x="613" y="535"/>
                  </a:cubicBezTo>
                  <a:lnTo>
                    <a:pt x="613" y="525"/>
                  </a:lnTo>
                  <a:cubicBezTo>
                    <a:pt x="613" y="280"/>
                    <a:pt x="513" y="79"/>
                    <a:pt x="357" y="23"/>
                  </a:cubicBezTo>
                  <a:cubicBezTo>
                    <a:pt x="325" y="7"/>
                    <a:pt x="294" y="0"/>
                    <a:pt x="2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5"/>
            <p:cNvSpPr/>
            <p:nvPr/>
          </p:nvSpPr>
          <p:spPr>
            <a:xfrm flipH="1">
              <a:off x="8956927" y="49023"/>
              <a:ext cx="120098" cy="125480"/>
            </a:xfrm>
            <a:custGeom>
              <a:avLst/>
              <a:gdLst/>
              <a:ahLst/>
              <a:cxnLst/>
              <a:rect l="l" t="t" r="r" b="b"/>
              <a:pathLst>
                <a:path w="268" h="280" extrusionOk="0">
                  <a:moveTo>
                    <a:pt x="134" y="45"/>
                  </a:moveTo>
                  <a:cubicBezTo>
                    <a:pt x="178" y="45"/>
                    <a:pt x="223" y="90"/>
                    <a:pt x="223" y="134"/>
                  </a:cubicBezTo>
                  <a:cubicBezTo>
                    <a:pt x="223" y="191"/>
                    <a:pt x="178" y="223"/>
                    <a:pt x="134" y="223"/>
                  </a:cubicBezTo>
                  <a:cubicBezTo>
                    <a:pt x="89" y="223"/>
                    <a:pt x="45" y="191"/>
                    <a:pt x="45" y="134"/>
                  </a:cubicBezTo>
                  <a:cubicBezTo>
                    <a:pt x="45" y="90"/>
                    <a:pt x="89" y="45"/>
                    <a:pt x="134" y="45"/>
                  </a:cubicBezTo>
                  <a:close/>
                  <a:moveTo>
                    <a:pt x="134" y="1"/>
                  </a:moveTo>
                  <a:cubicBezTo>
                    <a:pt x="56" y="1"/>
                    <a:pt x="0" y="68"/>
                    <a:pt x="0" y="134"/>
                  </a:cubicBezTo>
                  <a:cubicBezTo>
                    <a:pt x="0" y="213"/>
                    <a:pt x="56" y="280"/>
                    <a:pt x="134" y="280"/>
                  </a:cubicBezTo>
                  <a:cubicBezTo>
                    <a:pt x="211" y="280"/>
                    <a:pt x="268" y="213"/>
                    <a:pt x="268" y="134"/>
                  </a:cubicBezTo>
                  <a:cubicBezTo>
                    <a:pt x="268" y="68"/>
                    <a:pt x="21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5"/>
            <p:cNvSpPr/>
            <p:nvPr/>
          </p:nvSpPr>
          <p:spPr>
            <a:xfrm rot="10800000">
              <a:off x="8532999" y="4560825"/>
              <a:ext cx="454401" cy="445006"/>
            </a:xfrm>
            <a:custGeom>
              <a:avLst/>
              <a:gdLst/>
              <a:ahLst/>
              <a:cxnLst/>
              <a:rect l="l" t="t" r="r" b="b"/>
              <a:pathLst>
                <a:path w="1014" h="993" extrusionOk="0">
                  <a:moveTo>
                    <a:pt x="263" y="50"/>
                  </a:moveTo>
                  <a:cubicBezTo>
                    <a:pt x="290" y="50"/>
                    <a:pt x="318" y="56"/>
                    <a:pt x="345" y="68"/>
                  </a:cubicBezTo>
                  <a:cubicBezTo>
                    <a:pt x="446" y="102"/>
                    <a:pt x="568" y="246"/>
                    <a:pt x="568" y="525"/>
                  </a:cubicBezTo>
                  <a:lnTo>
                    <a:pt x="568" y="547"/>
                  </a:lnTo>
                  <a:lnTo>
                    <a:pt x="546" y="547"/>
                  </a:lnTo>
                  <a:cubicBezTo>
                    <a:pt x="268" y="547"/>
                    <a:pt x="123" y="424"/>
                    <a:pt x="90" y="324"/>
                  </a:cubicBezTo>
                  <a:cubicBezTo>
                    <a:pt x="56" y="246"/>
                    <a:pt x="68" y="179"/>
                    <a:pt x="123" y="112"/>
                  </a:cubicBezTo>
                  <a:lnTo>
                    <a:pt x="134" y="112"/>
                  </a:lnTo>
                  <a:cubicBezTo>
                    <a:pt x="170" y="69"/>
                    <a:pt x="215" y="50"/>
                    <a:pt x="263" y="50"/>
                  </a:cubicBezTo>
                  <a:close/>
                  <a:moveTo>
                    <a:pt x="263" y="0"/>
                  </a:moveTo>
                  <a:cubicBezTo>
                    <a:pt x="206" y="0"/>
                    <a:pt x="151" y="25"/>
                    <a:pt x="100" y="68"/>
                  </a:cubicBezTo>
                  <a:lnTo>
                    <a:pt x="100" y="79"/>
                  </a:lnTo>
                  <a:cubicBezTo>
                    <a:pt x="23" y="157"/>
                    <a:pt x="1" y="246"/>
                    <a:pt x="45" y="346"/>
                  </a:cubicBezTo>
                  <a:cubicBezTo>
                    <a:pt x="100" y="491"/>
                    <a:pt x="301" y="591"/>
                    <a:pt x="546" y="591"/>
                  </a:cubicBezTo>
                  <a:lnTo>
                    <a:pt x="557" y="591"/>
                  </a:lnTo>
                  <a:cubicBezTo>
                    <a:pt x="523" y="925"/>
                    <a:pt x="223" y="948"/>
                    <a:pt x="201" y="948"/>
                  </a:cubicBezTo>
                  <a:cubicBezTo>
                    <a:pt x="190" y="948"/>
                    <a:pt x="179" y="958"/>
                    <a:pt x="179" y="970"/>
                  </a:cubicBezTo>
                  <a:cubicBezTo>
                    <a:pt x="190" y="980"/>
                    <a:pt x="190" y="992"/>
                    <a:pt x="212" y="992"/>
                  </a:cubicBezTo>
                  <a:cubicBezTo>
                    <a:pt x="212" y="992"/>
                    <a:pt x="568" y="970"/>
                    <a:pt x="602" y="591"/>
                  </a:cubicBezTo>
                  <a:cubicBezTo>
                    <a:pt x="991" y="547"/>
                    <a:pt x="1013" y="191"/>
                    <a:pt x="1013" y="191"/>
                  </a:cubicBezTo>
                  <a:cubicBezTo>
                    <a:pt x="1013" y="179"/>
                    <a:pt x="1003" y="168"/>
                    <a:pt x="991" y="168"/>
                  </a:cubicBezTo>
                  <a:cubicBezTo>
                    <a:pt x="988" y="165"/>
                    <a:pt x="985" y="164"/>
                    <a:pt x="982" y="164"/>
                  </a:cubicBezTo>
                  <a:cubicBezTo>
                    <a:pt x="974" y="164"/>
                    <a:pt x="969" y="171"/>
                    <a:pt x="969" y="179"/>
                  </a:cubicBezTo>
                  <a:cubicBezTo>
                    <a:pt x="969" y="201"/>
                    <a:pt x="946" y="502"/>
                    <a:pt x="613" y="535"/>
                  </a:cubicBezTo>
                  <a:lnTo>
                    <a:pt x="613" y="525"/>
                  </a:lnTo>
                  <a:cubicBezTo>
                    <a:pt x="613" y="280"/>
                    <a:pt x="513" y="79"/>
                    <a:pt x="357" y="23"/>
                  </a:cubicBezTo>
                  <a:cubicBezTo>
                    <a:pt x="325" y="7"/>
                    <a:pt x="294" y="0"/>
                    <a:pt x="2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5"/>
            <p:cNvSpPr/>
            <p:nvPr/>
          </p:nvSpPr>
          <p:spPr>
            <a:xfrm rot="10800000">
              <a:off x="8956927" y="4960120"/>
              <a:ext cx="120098" cy="125480"/>
            </a:xfrm>
            <a:custGeom>
              <a:avLst/>
              <a:gdLst/>
              <a:ahLst/>
              <a:cxnLst/>
              <a:rect l="l" t="t" r="r" b="b"/>
              <a:pathLst>
                <a:path w="268" h="280" extrusionOk="0">
                  <a:moveTo>
                    <a:pt x="134" y="45"/>
                  </a:moveTo>
                  <a:cubicBezTo>
                    <a:pt x="178" y="45"/>
                    <a:pt x="223" y="90"/>
                    <a:pt x="223" y="134"/>
                  </a:cubicBezTo>
                  <a:cubicBezTo>
                    <a:pt x="223" y="191"/>
                    <a:pt x="178" y="223"/>
                    <a:pt x="134" y="223"/>
                  </a:cubicBezTo>
                  <a:cubicBezTo>
                    <a:pt x="89" y="223"/>
                    <a:pt x="45" y="191"/>
                    <a:pt x="45" y="134"/>
                  </a:cubicBezTo>
                  <a:cubicBezTo>
                    <a:pt x="45" y="90"/>
                    <a:pt x="89" y="45"/>
                    <a:pt x="134" y="45"/>
                  </a:cubicBezTo>
                  <a:close/>
                  <a:moveTo>
                    <a:pt x="134" y="1"/>
                  </a:moveTo>
                  <a:cubicBezTo>
                    <a:pt x="56" y="1"/>
                    <a:pt x="0" y="68"/>
                    <a:pt x="0" y="134"/>
                  </a:cubicBezTo>
                  <a:cubicBezTo>
                    <a:pt x="0" y="213"/>
                    <a:pt x="56" y="280"/>
                    <a:pt x="134" y="280"/>
                  </a:cubicBezTo>
                  <a:cubicBezTo>
                    <a:pt x="211" y="280"/>
                    <a:pt x="268" y="213"/>
                    <a:pt x="268" y="134"/>
                  </a:cubicBezTo>
                  <a:cubicBezTo>
                    <a:pt x="268" y="68"/>
                    <a:pt x="21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2" name="Google Shape;72;p5"/>
          <p:cNvSpPr/>
          <p:nvPr/>
        </p:nvSpPr>
        <p:spPr>
          <a:xfrm>
            <a:off x="363725" y="305350"/>
            <a:ext cx="8433300" cy="4519200"/>
          </a:xfrm>
          <a:prstGeom prst="plaque">
            <a:avLst>
              <a:gd name="adj" fmla="val 6853"/>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88"/>
        <p:cNvGrpSpPr/>
        <p:nvPr/>
      </p:nvGrpSpPr>
      <p:grpSpPr>
        <a:xfrm>
          <a:off x="0" y="0"/>
          <a:ext cx="0" cy="0"/>
          <a:chOff x="0" y="0"/>
          <a:chExt cx="0" cy="0"/>
        </a:xfrm>
      </p:grpSpPr>
      <p:pic>
        <p:nvPicPr>
          <p:cNvPr id="89" name="Google Shape;89;p7"/>
          <p:cNvPicPr preferRelativeResize="0"/>
          <p:nvPr/>
        </p:nvPicPr>
        <p:blipFill>
          <a:blip r:embed="rId2">
            <a:alphaModFix amt="25000"/>
          </a:blip>
          <a:stretch>
            <a:fillRect/>
          </a:stretch>
        </p:blipFill>
        <p:spPr>
          <a:xfrm rot="10800000" flipH="1">
            <a:off x="6161349" y="2410125"/>
            <a:ext cx="3104224" cy="3159700"/>
          </a:xfrm>
          <a:prstGeom prst="rect">
            <a:avLst/>
          </a:prstGeom>
          <a:noFill/>
          <a:ln>
            <a:noFill/>
          </a:ln>
        </p:spPr>
      </p:pic>
      <p:pic>
        <p:nvPicPr>
          <p:cNvPr id="90" name="Google Shape;90;p7"/>
          <p:cNvPicPr preferRelativeResize="0"/>
          <p:nvPr/>
        </p:nvPicPr>
        <p:blipFill>
          <a:blip r:embed="rId3">
            <a:alphaModFix amt="25000"/>
          </a:blip>
          <a:stretch>
            <a:fillRect/>
          </a:stretch>
        </p:blipFill>
        <p:spPr>
          <a:xfrm rot="10800000" flipH="1">
            <a:off x="-613422" y="620473"/>
            <a:ext cx="3042676" cy="3129702"/>
          </a:xfrm>
          <a:prstGeom prst="rect">
            <a:avLst/>
          </a:prstGeom>
          <a:noFill/>
          <a:ln>
            <a:noFill/>
          </a:ln>
        </p:spPr>
      </p:pic>
      <p:grpSp>
        <p:nvGrpSpPr>
          <p:cNvPr id="91" name="Google Shape;91;p7"/>
          <p:cNvGrpSpPr/>
          <p:nvPr/>
        </p:nvGrpSpPr>
        <p:grpSpPr>
          <a:xfrm>
            <a:off x="66976" y="49023"/>
            <a:ext cx="9010049" cy="5036577"/>
            <a:chOff x="66976" y="49023"/>
            <a:chExt cx="9010049" cy="5036577"/>
          </a:xfrm>
        </p:grpSpPr>
        <p:grpSp>
          <p:nvGrpSpPr>
            <p:cNvPr id="92" name="Google Shape;92;p7"/>
            <p:cNvGrpSpPr/>
            <p:nvPr/>
          </p:nvGrpSpPr>
          <p:grpSpPr>
            <a:xfrm>
              <a:off x="66976" y="49023"/>
              <a:ext cx="9010049" cy="5036577"/>
              <a:chOff x="66976" y="49023"/>
              <a:chExt cx="9010049" cy="5036577"/>
            </a:xfrm>
          </p:grpSpPr>
          <p:sp>
            <p:nvSpPr>
              <p:cNvPr id="93" name="Google Shape;93;p7"/>
              <p:cNvSpPr/>
              <p:nvPr/>
            </p:nvSpPr>
            <p:spPr>
              <a:xfrm>
                <a:off x="156600" y="128792"/>
                <a:ext cx="454401" cy="445006"/>
              </a:xfrm>
              <a:custGeom>
                <a:avLst/>
                <a:gdLst/>
                <a:ahLst/>
                <a:cxnLst/>
                <a:rect l="l" t="t" r="r" b="b"/>
                <a:pathLst>
                  <a:path w="1014" h="993" extrusionOk="0">
                    <a:moveTo>
                      <a:pt x="263" y="50"/>
                    </a:moveTo>
                    <a:cubicBezTo>
                      <a:pt x="290" y="50"/>
                      <a:pt x="318" y="56"/>
                      <a:pt x="345" y="68"/>
                    </a:cubicBezTo>
                    <a:cubicBezTo>
                      <a:pt x="446" y="102"/>
                      <a:pt x="568" y="246"/>
                      <a:pt x="568" y="525"/>
                    </a:cubicBezTo>
                    <a:lnTo>
                      <a:pt x="568" y="547"/>
                    </a:lnTo>
                    <a:lnTo>
                      <a:pt x="546" y="547"/>
                    </a:lnTo>
                    <a:cubicBezTo>
                      <a:pt x="268" y="547"/>
                      <a:pt x="123" y="424"/>
                      <a:pt x="90" y="324"/>
                    </a:cubicBezTo>
                    <a:cubicBezTo>
                      <a:pt x="56" y="246"/>
                      <a:pt x="68" y="179"/>
                      <a:pt x="123" y="112"/>
                    </a:cubicBezTo>
                    <a:lnTo>
                      <a:pt x="134" y="112"/>
                    </a:lnTo>
                    <a:cubicBezTo>
                      <a:pt x="170" y="69"/>
                      <a:pt x="215" y="50"/>
                      <a:pt x="263" y="50"/>
                    </a:cubicBezTo>
                    <a:close/>
                    <a:moveTo>
                      <a:pt x="263" y="0"/>
                    </a:moveTo>
                    <a:cubicBezTo>
                      <a:pt x="206" y="0"/>
                      <a:pt x="151" y="25"/>
                      <a:pt x="100" y="68"/>
                    </a:cubicBezTo>
                    <a:lnTo>
                      <a:pt x="100" y="79"/>
                    </a:lnTo>
                    <a:cubicBezTo>
                      <a:pt x="23" y="157"/>
                      <a:pt x="1" y="246"/>
                      <a:pt x="45" y="346"/>
                    </a:cubicBezTo>
                    <a:cubicBezTo>
                      <a:pt x="100" y="491"/>
                      <a:pt x="301" y="591"/>
                      <a:pt x="546" y="591"/>
                    </a:cubicBezTo>
                    <a:lnTo>
                      <a:pt x="557" y="591"/>
                    </a:lnTo>
                    <a:cubicBezTo>
                      <a:pt x="523" y="925"/>
                      <a:pt x="223" y="948"/>
                      <a:pt x="201" y="948"/>
                    </a:cubicBezTo>
                    <a:cubicBezTo>
                      <a:pt x="190" y="948"/>
                      <a:pt x="179" y="958"/>
                      <a:pt x="179" y="970"/>
                    </a:cubicBezTo>
                    <a:cubicBezTo>
                      <a:pt x="190" y="980"/>
                      <a:pt x="190" y="992"/>
                      <a:pt x="212" y="992"/>
                    </a:cubicBezTo>
                    <a:cubicBezTo>
                      <a:pt x="212" y="992"/>
                      <a:pt x="568" y="970"/>
                      <a:pt x="602" y="591"/>
                    </a:cubicBezTo>
                    <a:cubicBezTo>
                      <a:pt x="991" y="547"/>
                      <a:pt x="1013" y="191"/>
                      <a:pt x="1013" y="191"/>
                    </a:cubicBezTo>
                    <a:cubicBezTo>
                      <a:pt x="1013" y="179"/>
                      <a:pt x="1003" y="168"/>
                      <a:pt x="991" y="168"/>
                    </a:cubicBezTo>
                    <a:cubicBezTo>
                      <a:pt x="988" y="165"/>
                      <a:pt x="985" y="164"/>
                      <a:pt x="982" y="164"/>
                    </a:cubicBezTo>
                    <a:cubicBezTo>
                      <a:pt x="974" y="164"/>
                      <a:pt x="969" y="171"/>
                      <a:pt x="969" y="179"/>
                    </a:cubicBezTo>
                    <a:cubicBezTo>
                      <a:pt x="969" y="201"/>
                      <a:pt x="946" y="502"/>
                      <a:pt x="613" y="535"/>
                    </a:cubicBezTo>
                    <a:lnTo>
                      <a:pt x="613" y="525"/>
                    </a:lnTo>
                    <a:cubicBezTo>
                      <a:pt x="613" y="280"/>
                      <a:pt x="513" y="79"/>
                      <a:pt x="357" y="23"/>
                    </a:cubicBezTo>
                    <a:cubicBezTo>
                      <a:pt x="325" y="7"/>
                      <a:pt x="294" y="0"/>
                      <a:pt x="2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7"/>
              <p:cNvSpPr/>
              <p:nvPr/>
            </p:nvSpPr>
            <p:spPr>
              <a:xfrm>
                <a:off x="66976" y="49023"/>
                <a:ext cx="120098" cy="125480"/>
              </a:xfrm>
              <a:custGeom>
                <a:avLst/>
                <a:gdLst/>
                <a:ahLst/>
                <a:cxnLst/>
                <a:rect l="l" t="t" r="r" b="b"/>
                <a:pathLst>
                  <a:path w="268" h="280" extrusionOk="0">
                    <a:moveTo>
                      <a:pt x="134" y="45"/>
                    </a:moveTo>
                    <a:cubicBezTo>
                      <a:pt x="178" y="45"/>
                      <a:pt x="223" y="90"/>
                      <a:pt x="223" y="134"/>
                    </a:cubicBezTo>
                    <a:cubicBezTo>
                      <a:pt x="223" y="191"/>
                      <a:pt x="178" y="223"/>
                      <a:pt x="134" y="223"/>
                    </a:cubicBezTo>
                    <a:cubicBezTo>
                      <a:pt x="89" y="223"/>
                      <a:pt x="45" y="191"/>
                      <a:pt x="45" y="134"/>
                    </a:cubicBezTo>
                    <a:cubicBezTo>
                      <a:pt x="45" y="90"/>
                      <a:pt x="89" y="45"/>
                      <a:pt x="134" y="45"/>
                    </a:cubicBezTo>
                    <a:close/>
                    <a:moveTo>
                      <a:pt x="134" y="1"/>
                    </a:moveTo>
                    <a:cubicBezTo>
                      <a:pt x="56" y="1"/>
                      <a:pt x="0" y="68"/>
                      <a:pt x="0" y="134"/>
                    </a:cubicBezTo>
                    <a:cubicBezTo>
                      <a:pt x="0" y="213"/>
                      <a:pt x="56" y="280"/>
                      <a:pt x="134" y="280"/>
                    </a:cubicBezTo>
                    <a:cubicBezTo>
                      <a:pt x="211" y="280"/>
                      <a:pt x="268" y="213"/>
                      <a:pt x="268" y="134"/>
                    </a:cubicBezTo>
                    <a:cubicBezTo>
                      <a:pt x="268" y="68"/>
                      <a:pt x="21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7"/>
              <p:cNvSpPr/>
              <p:nvPr/>
            </p:nvSpPr>
            <p:spPr>
              <a:xfrm rot="10800000" flipH="1">
                <a:off x="156600" y="4560825"/>
                <a:ext cx="454401" cy="445006"/>
              </a:xfrm>
              <a:custGeom>
                <a:avLst/>
                <a:gdLst/>
                <a:ahLst/>
                <a:cxnLst/>
                <a:rect l="l" t="t" r="r" b="b"/>
                <a:pathLst>
                  <a:path w="1014" h="993" extrusionOk="0">
                    <a:moveTo>
                      <a:pt x="263" y="50"/>
                    </a:moveTo>
                    <a:cubicBezTo>
                      <a:pt x="290" y="50"/>
                      <a:pt x="318" y="56"/>
                      <a:pt x="345" y="68"/>
                    </a:cubicBezTo>
                    <a:cubicBezTo>
                      <a:pt x="446" y="102"/>
                      <a:pt x="568" y="246"/>
                      <a:pt x="568" y="525"/>
                    </a:cubicBezTo>
                    <a:lnTo>
                      <a:pt x="568" y="547"/>
                    </a:lnTo>
                    <a:lnTo>
                      <a:pt x="546" y="547"/>
                    </a:lnTo>
                    <a:cubicBezTo>
                      <a:pt x="268" y="547"/>
                      <a:pt x="123" y="424"/>
                      <a:pt x="90" y="324"/>
                    </a:cubicBezTo>
                    <a:cubicBezTo>
                      <a:pt x="56" y="246"/>
                      <a:pt x="68" y="179"/>
                      <a:pt x="123" y="112"/>
                    </a:cubicBezTo>
                    <a:lnTo>
                      <a:pt x="134" y="112"/>
                    </a:lnTo>
                    <a:cubicBezTo>
                      <a:pt x="170" y="69"/>
                      <a:pt x="215" y="50"/>
                      <a:pt x="263" y="50"/>
                    </a:cubicBezTo>
                    <a:close/>
                    <a:moveTo>
                      <a:pt x="263" y="0"/>
                    </a:moveTo>
                    <a:cubicBezTo>
                      <a:pt x="206" y="0"/>
                      <a:pt x="151" y="25"/>
                      <a:pt x="100" y="68"/>
                    </a:cubicBezTo>
                    <a:lnTo>
                      <a:pt x="100" y="79"/>
                    </a:lnTo>
                    <a:cubicBezTo>
                      <a:pt x="23" y="157"/>
                      <a:pt x="1" y="246"/>
                      <a:pt x="45" y="346"/>
                    </a:cubicBezTo>
                    <a:cubicBezTo>
                      <a:pt x="100" y="491"/>
                      <a:pt x="301" y="591"/>
                      <a:pt x="546" y="591"/>
                    </a:cubicBezTo>
                    <a:lnTo>
                      <a:pt x="557" y="591"/>
                    </a:lnTo>
                    <a:cubicBezTo>
                      <a:pt x="523" y="925"/>
                      <a:pt x="223" y="948"/>
                      <a:pt x="201" y="948"/>
                    </a:cubicBezTo>
                    <a:cubicBezTo>
                      <a:pt x="190" y="948"/>
                      <a:pt x="179" y="958"/>
                      <a:pt x="179" y="970"/>
                    </a:cubicBezTo>
                    <a:cubicBezTo>
                      <a:pt x="190" y="980"/>
                      <a:pt x="190" y="992"/>
                      <a:pt x="212" y="992"/>
                    </a:cubicBezTo>
                    <a:cubicBezTo>
                      <a:pt x="212" y="992"/>
                      <a:pt x="568" y="970"/>
                      <a:pt x="602" y="591"/>
                    </a:cubicBezTo>
                    <a:cubicBezTo>
                      <a:pt x="991" y="547"/>
                      <a:pt x="1013" y="191"/>
                      <a:pt x="1013" y="191"/>
                    </a:cubicBezTo>
                    <a:cubicBezTo>
                      <a:pt x="1013" y="179"/>
                      <a:pt x="1003" y="168"/>
                      <a:pt x="991" y="168"/>
                    </a:cubicBezTo>
                    <a:cubicBezTo>
                      <a:pt x="988" y="165"/>
                      <a:pt x="985" y="164"/>
                      <a:pt x="982" y="164"/>
                    </a:cubicBezTo>
                    <a:cubicBezTo>
                      <a:pt x="974" y="164"/>
                      <a:pt x="969" y="171"/>
                      <a:pt x="969" y="179"/>
                    </a:cubicBezTo>
                    <a:cubicBezTo>
                      <a:pt x="969" y="201"/>
                      <a:pt x="946" y="502"/>
                      <a:pt x="613" y="535"/>
                    </a:cubicBezTo>
                    <a:lnTo>
                      <a:pt x="613" y="525"/>
                    </a:lnTo>
                    <a:cubicBezTo>
                      <a:pt x="613" y="280"/>
                      <a:pt x="513" y="79"/>
                      <a:pt x="357" y="23"/>
                    </a:cubicBezTo>
                    <a:cubicBezTo>
                      <a:pt x="325" y="7"/>
                      <a:pt x="294" y="0"/>
                      <a:pt x="2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7"/>
              <p:cNvSpPr/>
              <p:nvPr/>
            </p:nvSpPr>
            <p:spPr>
              <a:xfrm rot="10800000" flipH="1">
                <a:off x="66976" y="4960120"/>
                <a:ext cx="120098" cy="125480"/>
              </a:xfrm>
              <a:custGeom>
                <a:avLst/>
                <a:gdLst/>
                <a:ahLst/>
                <a:cxnLst/>
                <a:rect l="l" t="t" r="r" b="b"/>
                <a:pathLst>
                  <a:path w="268" h="280" extrusionOk="0">
                    <a:moveTo>
                      <a:pt x="134" y="45"/>
                    </a:moveTo>
                    <a:cubicBezTo>
                      <a:pt x="178" y="45"/>
                      <a:pt x="223" y="90"/>
                      <a:pt x="223" y="134"/>
                    </a:cubicBezTo>
                    <a:cubicBezTo>
                      <a:pt x="223" y="191"/>
                      <a:pt x="178" y="223"/>
                      <a:pt x="134" y="223"/>
                    </a:cubicBezTo>
                    <a:cubicBezTo>
                      <a:pt x="89" y="223"/>
                      <a:pt x="45" y="191"/>
                      <a:pt x="45" y="134"/>
                    </a:cubicBezTo>
                    <a:cubicBezTo>
                      <a:pt x="45" y="90"/>
                      <a:pt x="89" y="45"/>
                      <a:pt x="134" y="45"/>
                    </a:cubicBezTo>
                    <a:close/>
                    <a:moveTo>
                      <a:pt x="134" y="1"/>
                    </a:moveTo>
                    <a:cubicBezTo>
                      <a:pt x="56" y="1"/>
                      <a:pt x="0" y="68"/>
                      <a:pt x="0" y="134"/>
                    </a:cubicBezTo>
                    <a:cubicBezTo>
                      <a:pt x="0" y="213"/>
                      <a:pt x="56" y="280"/>
                      <a:pt x="134" y="280"/>
                    </a:cubicBezTo>
                    <a:cubicBezTo>
                      <a:pt x="211" y="280"/>
                      <a:pt x="268" y="213"/>
                      <a:pt x="268" y="134"/>
                    </a:cubicBezTo>
                    <a:cubicBezTo>
                      <a:pt x="268" y="68"/>
                      <a:pt x="21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7"/>
              <p:cNvSpPr/>
              <p:nvPr/>
            </p:nvSpPr>
            <p:spPr>
              <a:xfrm flipH="1">
                <a:off x="8532999" y="128792"/>
                <a:ext cx="454401" cy="445006"/>
              </a:xfrm>
              <a:custGeom>
                <a:avLst/>
                <a:gdLst/>
                <a:ahLst/>
                <a:cxnLst/>
                <a:rect l="l" t="t" r="r" b="b"/>
                <a:pathLst>
                  <a:path w="1014" h="993" extrusionOk="0">
                    <a:moveTo>
                      <a:pt x="263" y="50"/>
                    </a:moveTo>
                    <a:cubicBezTo>
                      <a:pt x="290" y="50"/>
                      <a:pt x="318" y="56"/>
                      <a:pt x="345" y="68"/>
                    </a:cubicBezTo>
                    <a:cubicBezTo>
                      <a:pt x="446" y="102"/>
                      <a:pt x="568" y="246"/>
                      <a:pt x="568" y="525"/>
                    </a:cubicBezTo>
                    <a:lnTo>
                      <a:pt x="568" y="547"/>
                    </a:lnTo>
                    <a:lnTo>
                      <a:pt x="546" y="547"/>
                    </a:lnTo>
                    <a:cubicBezTo>
                      <a:pt x="268" y="547"/>
                      <a:pt x="123" y="424"/>
                      <a:pt x="90" y="324"/>
                    </a:cubicBezTo>
                    <a:cubicBezTo>
                      <a:pt x="56" y="246"/>
                      <a:pt x="68" y="179"/>
                      <a:pt x="123" y="112"/>
                    </a:cubicBezTo>
                    <a:lnTo>
                      <a:pt x="134" y="112"/>
                    </a:lnTo>
                    <a:cubicBezTo>
                      <a:pt x="170" y="69"/>
                      <a:pt x="215" y="50"/>
                      <a:pt x="263" y="50"/>
                    </a:cubicBezTo>
                    <a:close/>
                    <a:moveTo>
                      <a:pt x="263" y="0"/>
                    </a:moveTo>
                    <a:cubicBezTo>
                      <a:pt x="206" y="0"/>
                      <a:pt x="151" y="25"/>
                      <a:pt x="100" y="68"/>
                    </a:cubicBezTo>
                    <a:lnTo>
                      <a:pt x="100" y="79"/>
                    </a:lnTo>
                    <a:cubicBezTo>
                      <a:pt x="23" y="157"/>
                      <a:pt x="1" y="246"/>
                      <a:pt x="45" y="346"/>
                    </a:cubicBezTo>
                    <a:cubicBezTo>
                      <a:pt x="100" y="491"/>
                      <a:pt x="301" y="591"/>
                      <a:pt x="546" y="591"/>
                    </a:cubicBezTo>
                    <a:lnTo>
                      <a:pt x="557" y="591"/>
                    </a:lnTo>
                    <a:cubicBezTo>
                      <a:pt x="523" y="925"/>
                      <a:pt x="223" y="948"/>
                      <a:pt x="201" y="948"/>
                    </a:cubicBezTo>
                    <a:cubicBezTo>
                      <a:pt x="190" y="948"/>
                      <a:pt x="179" y="958"/>
                      <a:pt x="179" y="970"/>
                    </a:cubicBezTo>
                    <a:cubicBezTo>
                      <a:pt x="190" y="980"/>
                      <a:pt x="190" y="992"/>
                      <a:pt x="212" y="992"/>
                    </a:cubicBezTo>
                    <a:cubicBezTo>
                      <a:pt x="212" y="992"/>
                      <a:pt x="568" y="970"/>
                      <a:pt x="602" y="591"/>
                    </a:cubicBezTo>
                    <a:cubicBezTo>
                      <a:pt x="991" y="547"/>
                      <a:pt x="1013" y="191"/>
                      <a:pt x="1013" y="191"/>
                    </a:cubicBezTo>
                    <a:cubicBezTo>
                      <a:pt x="1013" y="179"/>
                      <a:pt x="1003" y="168"/>
                      <a:pt x="991" y="168"/>
                    </a:cubicBezTo>
                    <a:cubicBezTo>
                      <a:pt x="988" y="165"/>
                      <a:pt x="985" y="164"/>
                      <a:pt x="982" y="164"/>
                    </a:cubicBezTo>
                    <a:cubicBezTo>
                      <a:pt x="974" y="164"/>
                      <a:pt x="969" y="171"/>
                      <a:pt x="969" y="179"/>
                    </a:cubicBezTo>
                    <a:cubicBezTo>
                      <a:pt x="969" y="201"/>
                      <a:pt x="946" y="502"/>
                      <a:pt x="613" y="535"/>
                    </a:cubicBezTo>
                    <a:lnTo>
                      <a:pt x="613" y="525"/>
                    </a:lnTo>
                    <a:cubicBezTo>
                      <a:pt x="613" y="280"/>
                      <a:pt x="513" y="79"/>
                      <a:pt x="357" y="23"/>
                    </a:cubicBezTo>
                    <a:cubicBezTo>
                      <a:pt x="325" y="7"/>
                      <a:pt x="294" y="0"/>
                      <a:pt x="2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7"/>
              <p:cNvSpPr/>
              <p:nvPr/>
            </p:nvSpPr>
            <p:spPr>
              <a:xfrm flipH="1">
                <a:off x="8956927" y="49023"/>
                <a:ext cx="120098" cy="125480"/>
              </a:xfrm>
              <a:custGeom>
                <a:avLst/>
                <a:gdLst/>
                <a:ahLst/>
                <a:cxnLst/>
                <a:rect l="l" t="t" r="r" b="b"/>
                <a:pathLst>
                  <a:path w="268" h="280" extrusionOk="0">
                    <a:moveTo>
                      <a:pt x="134" y="45"/>
                    </a:moveTo>
                    <a:cubicBezTo>
                      <a:pt x="178" y="45"/>
                      <a:pt x="223" y="90"/>
                      <a:pt x="223" y="134"/>
                    </a:cubicBezTo>
                    <a:cubicBezTo>
                      <a:pt x="223" y="191"/>
                      <a:pt x="178" y="223"/>
                      <a:pt x="134" y="223"/>
                    </a:cubicBezTo>
                    <a:cubicBezTo>
                      <a:pt x="89" y="223"/>
                      <a:pt x="45" y="191"/>
                      <a:pt x="45" y="134"/>
                    </a:cubicBezTo>
                    <a:cubicBezTo>
                      <a:pt x="45" y="90"/>
                      <a:pt x="89" y="45"/>
                      <a:pt x="134" y="45"/>
                    </a:cubicBezTo>
                    <a:close/>
                    <a:moveTo>
                      <a:pt x="134" y="1"/>
                    </a:moveTo>
                    <a:cubicBezTo>
                      <a:pt x="56" y="1"/>
                      <a:pt x="0" y="68"/>
                      <a:pt x="0" y="134"/>
                    </a:cubicBezTo>
                    <a:cubicBezTo>
                      <a:pt x="0" y="213"/>
                      <a:pt x="56" y="280"/>
                      <a:pt x="134" y="280"/>
                    </a:cubicBezTo>
                    <a:cubicBezTo>
                      <a:pt x="211" y="280"/>
                      <a:pt x="268" y="213"/>
                      <a:pt x="268" y="134"/>
                    </a:cubicBezTo>
                    <a:cubicBezTo>
                      <a:pt x="268" y="68"/>
                      <a:pt x="21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7"/>
              <p:cNvSpPr/>
              <p:nvPr/>
            </p:nvSpPr>
            <p:spPr>
              <a:xfrm rot="10800000">
                <a:off x="8532999" y="4560825"/>
                <a:ext cx="454401" cy="445006"/>
              </a:xfrm>
              <a:custGeom>
                <a:avLst/>
                <a:gdLst/>
                <a:ahLst/>
                <a:cxnLst/>
                <a:rect l="l" t="t" r="r" b="b"/>
                <a:pathLst>
                  <a:path w="1014" h="993" extrusionOk="0">
                    <a:moveTo>
                      <a:pt x="263" y="50"/>
                    </a:moveTo>
                    <a:cubicBezTo>
                      <a:pt x="290" y="50"/>
                      <a:pt x="318" y="56"/>
                      <a:pt x="345" y="68"/>
                    </a:cubicBezTo>
                    <a:cubicBezTo>
                      <a:pt x="446" y="102"/>
                      <a:pt x="568" y="246"/>
                      <a:pt x="568" y="525"/>
                    </a:cubicBezTo>
                    <a:lnTo>
                      <a:pt x="568" y="547"/>
                    </a:lnTo>
                    <a:lnTo>
                      <a:pt x="546" y="547"/>
                    </a:lnTo>
                    <a:cubicBezTo>
                      <a:pt x="268" y="547"/>
                      <a:pt x="123" y="424"/>
                      <a:pt x="90" y="324"/>
                    </a:cubicBezTo>
                    <a:cubicBezTo>
                      <a:pt x="56" y="246"/>
                      <a:pt x="68" y="179"/>
                      <a:pt x="123" y="112"/>
                    </a:cubicBezTo>
                    <a:lnTo>
                      <a:pt x="134" y="112"/>
                    </a:lnTo>
                    <a:cubicBezTo>
                      <a:pt x="170" y="69"/>
                      <a:pt x="215" y="50"/>
                      <a:pt x="263" y="50"/>
                    </a:cubicBezTo>
                    <a:close/>
                    <a:moveTo>
                      <a:pt x="263" y="0"/>
                    </a:moveTo>
                    <a:cubicBezTo>
                      <a:pt x="206" y="0"/>
                      <a:pt x="151" y="25"/>
                      <a:pt x="100" y="68"/>
                    </a:cubicBezTo>
                    <a:lnTo>
                      <a:pt x="100" y="79"/>
                    </a:lnTo>
                    <a:cubicBezTo>
                      <a:pt x="23" y="157"/>
                      <a:pt x="1" y="246"/>
                      <a:pt x="45" y="346"/>
                    </a:cubicBezTo>
                    <a:cubicBezTo>
                      <a:pt x="100" y="491"/>
                      <a:pt x="301" y="591"/>
                      <a:pt x="546" y="591"/>
                    </a:cubicBezTo>
                    <a:lnTo>
                      <a:pt x="557" y="591"/>
                    </a:lnTo>
                    <a:cubicBezTo>
                      <a:pt x="523" y="925"/>
                      <a:pt x="223" y="948"/>
                      <a:pt x="201" y="948"/>
                    </a:cubicBezTo>
                    <a:cubicBezTo>
                      <a:pt x="190" y="948"/>
                      <a:pt x="179" y="958"/>
                      <a:pt x="179" y="970"/>
                    </a:cubicBezTo>
                    <a:cubicBezTo>
                      <a:pt x="190" y="980"/>
                      <a:pt x="190" y="992"/>
                      <a:pt x="212" y="992"/>
                    </a:cubicBezTo>
                    <a:cubicBezTo>
                      <a:pt x="212" y="992"/>
                      <a:pt x="568" y="970"/>
                      <a:pt x="602" y="591"/>
                    </a:cubicBezTo>
                    <a:cubicBezTo>
                      <a:pt x="991" y="547"/>
                      <a:pt x="1013" y="191"/>
                      <a:pt x="1013" y="191"/>
                    </a:cubicBezTo>
                    <a:cubicBezTo>
                      <a:pt x="1013" y="179"/>
                      <a:pt x="1003" y="168"/>
                      <a:pt x="991" y="168"/>
                    </a:cubicBezTo>
                    <a:cubicBezTo>
                      <a:pt x="988" y="165"/>
                      <a:pt x="985" y="164"/>
                      <a:pt x="982" y="164"/>
                    </a:cubicBezTo>
                    <a:cubicBezTo>
                      <a:pt x="974" y="164"/>
                      <a:pt x="969" y="171"/>
                      <a:pt x="969" y="179"/>
                    </a:cubicBezTo>
                    <a:cubicBezTo>
                      <a:pt x="969" y="201"/>
                      <a:pt x="946" y="502"/>
                      <a:pt x="613" y="535"/>
                    </a:cubicBezTo>
                    <a:lnTo>
                      <a:pt x="613" y="525"/>
                    </a:lnTo>
                    <a:cubicBezTo>
                      <a:pt x="613" y="280"/>
                      <a:pt x="513" y="79"/>
                      <a:pt x="357" y="23"/>
                    </a:cubicBezTo>
                    <a:cubicBezTo>
                      <a:pt x="325" y="7"/>
                      <a:pt x="294" y="0"/>
                      <a:pt x="2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7"/>
              <p:cNvSpPr/>
              <p:nvPr/>
            </p:nvSpPr>
            <p:spPr>
              <a:xfrm rot="10800000">
                <a:off x="8956927" y="4960120"/>
                <a:ext cx="120098" cy="125480"/>
              </a:xfrm>
              <a:custGeom>
                <a:avLst/>
                <a:gdLst/>
                <a:ahLst/>
                <a:cxnLst/>
                <a:rect l="l" t="t" r="r" b="b"/>
                <a:pathLst>
                  <a:path w="268" h="280" extrusionOk="0">
                    <a:moveTo>
                      <a:pt x="134" y="45"/>
                    </a:moveTo>
                    <a:cubicBezTo>
                      <a:pt x="178" y="45"/>
                      <a:pt x="223" y="90"/>
                      <a:pt x="223" y="134"/>
                    </a:cubicBezTo>
                    <a:cubicBezTo>
                      <a:pt x="223" y="191"/>
                      <a:pt x="178" y="223"/>
                      <a:pt x="134" y="223"/>
                    </a:cubicBezTo>
                    <a:cubicBezTo>
                      <a:pt x="89" y="223"/>
                      <a:pt x="45" y="191"/>
                      <a:pt x="45" y="134"/>
                    </a:cubicBezTo>
                    <a:cubicBezTo>
                      <a:pt x="45" y="90"/>
                      <a:pt x="89" y="45"/>
                      <a:pt x="134" y="45"/>
                    </a:cubicBezTo>
                    <a:close/>
                    <a:moveTo>
                      <a:pt x="134" y="1"/>
                    </a:moveTo>
                    <a:cubicBezTo>
                      <a:pt x="56" y="1"/>
                      <a:pt x="0" y="68"/>
                      <a:pt x="0" y="134"/>
                    </a:cubicBezTo>
                    <a:cubicBezTo>
                      <a:pt x="0" y="213"/>
                      <a:pt x="56" y="280"/>
                      <a:pt x="134" y="280"/>
                    </a:cubicBezTo>
                    <a:cubicBezTo>
                      <a:pt x="211" y="280"/>
                      <a:pt x="268" y="213"/>
                      <a:pt x="268" y="134"/>
                    </a:cubicBezTo>
                    <a:cubicBezTo>
                      <a:pt x="268" y="68"/>
                      <a:pt x="21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1" name="Google Shape;101;p7"/>
            <p:cNvSpPr/>
            <p:nvPr/>
          </p:nvSpPr>
          <p:spPr>
            <a:xfrm>
              <a:off x="363725" y="305350"/>
              <a:ext cx="8433300" cy="4519200"/>
            </a:xfrm>
            <a:prstGeom prst="plaque">
              <a:avLst>
                <a:gd name="adj" fmla="val 6853"/>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2" name="Google Shape;102;p7"/>
          <p:cNvSpPr txBox="1">
            <a:spLocks noGrp="1"/>
          </p:cNvSpPr>
          <p:nvPr>
            <p:ph type="body" idx="1"/>
          </p:nvPr>
        </p:nvSpPr>
        <p:spPr>
          <a:xfrm>
            <a:off x="2182924" y="2116375"/>
            <a:ext cx="6081900" cy="2243100"/>
          </a:xfrm>
          <a:prstGeom prst="rect">
            <a:avLst/>
          </a:prstGeom>
        </p:spPr>
        <p:txBody>
          <a:bodyPr spcFirstLastPara="1" wrap="square" lIns="0" tIns="0" rIns="0" bIns="0" anchor="t" anchorCtr="0">
            <a:noAutofit/>
          </a:bodyPr>
          <a:lstStyle>
            <a:lvl1pPr marL="457200" lvl="0" indent="-330200">
              <a:spcBef>
                <a:spcPts val="0"/>
              </a:spcBef>
              <a:spcAft>
                <a:spcPts val="0"/>
              </a:spcAft>
              <a:buSzPts val="1600"/>
              <a:buChar char="●"/>
              <a:defRPr/>
            </a:lvl1pPr>
            <a:lvl2pPr marL="914400" lvl="1" indent="-330200">
              <a:spcBef>
                <a:spcPts val="0"/>
              </a:spcBef>
              <a:spcAft>
                <a:spcPts val="0"/>
              </a:spcAft>
              <a:buSzPts val="1600"/>
              <a:buChar char="○"/>
              <a:defRPr/>
            </a:lvl2pPr>
            <a:lvl3pPr marL="1371600" lvl="2" indent="-330200">
              <a:spcBef>
                <a:spcPts val="0"/>
              </a:spcBef>
              <a:spcAft>
                <a:spcPts val="0"/>
              </a:spcAft>
              <a:buSzPts val="1600"/>
              <a:buChar char="■"/>
              <a:defRPr/>
            </a:lvl3pPr>
            <a:lvl4pPr marL="1828800" lvl="3" indent="-330200">
              <a:spcBef>
                <a:spcPts val="0"/>
              </a:spcBef>
              <a:spcAft>
                <a:spcPts val="0"/>
              </a:spcAft>
              <a:buSzPts val="1600"/>
              <a:buChar char="●"/>
              <a:defRPr/>
            </a:lvl4pPr>
            <a:lvl5pPr marL="2286000" lvl="4" indent="-330200">
              <a:spcBef>
                <a:spcPts val="0"/>
              </a:spcBef>
              <a:spcAft>
                <a:spcPts val="0"/>
              </a:spcAft>
              <a:buSzPts val="1600"/>
              <a:buChar char="○"/>
              <a:defRPr/>
            </a:lvl5pPr>
            <a:lvl6pPr marL="2743200" lvl="5" indent="-330200">
              <a:spcBef>
                <a:spcPts val="0"/>
              </a:spcBef>
              <a:spcAft>
                <a:spcPts val="0"/>
              </a:spcAft>
              <a:buSzPts val="1600"/>
              <a:buChar char="■"/>
              <a:defRPr/>
            </a:lvl6pPr>
            <a:lvl7pPr marL="3200400" lvl="6" indent="-330200">
              <a:spcBef>
                <a:spcPts val="0"/>
              </a:spcBef>
              <a:spcAft>
                <a:spcPts val="0"/>
              </a:spcAft>
              <a:buSzPts val="1600"/>
              <a:buChar char="●"/>
              <a:defRPr/>
            </a:lvl7pPr>
            <a:lvl8pPr marL="3657600" lvl="7" indent="-330200">
              <a:spcBef>
                <a:spcPts val="0"/>
              </a:spcBef>
              <a:spcAft>
                <a:spcPts val="0"/>
              </a:spcAft>
              <a:buSzPts val="1600"/>
              <a:buChar char="○"/>
              <a:defRPr/>
            </a:lvl8pPr>
            <a:lvl9pPr marL="4114800" lvl="8" indent="-330200">
              <a:spcBef>
                <a:spcPts val="0"/>
              </a:spcBef>
              <a:spcAft>
                <a:spcPts val="0"/>
              </a:spcAft>
              <a:buSzPts val="1600"/>
              <a:buChar char="■"/>
              <a:defRPr/>
            </a:lvl9pPr>
          </a:lstStyle>
          <a:p>
            <a:endParaRPr/>
          </a:p>
        </p:txBody>
      </p:sp>
      <p:sp>
        <p:nvSpPr>
          <p:cNvPr id="103" name="Google Shape;103;p7"/>
          <p:cNvSpPr txBox="1">
            <a:spLocks noGrp="1"/>
          </p:cNvSpPr>
          <p:nvPr>
            <p:ph type="title"/>
          </p:nvPr>
        </p:nvSpPr>
        <p:spPr>
          <a:xfrm>
            <a:off x="2182924" y="784025"/>
            <a:ext cx="4620300" cy="964500"/>
          </a:xfrm>
          <a:prstGeom prst="rect">
            <a:avLst/>
          </a:prstGeom>
        </p:spPr>
        <p:txBody>
          <a:bodyPr spcFirstLastPara="1" wrap="square" lIns="0" tIns="0" rIns="0" bIns="0" anchor="t" anchorCtr="0">
            <a:noAutofit/>
          </a:bodyPr>
          <a:lstStyle>
            <a:lvl1pPr lvl="0" algn="l"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35"/>
        <p:cNvGrpSpPr/>
        <p:nvPr/>
      </p:nvGrpSpPr>
      <p:grpSpPr>
        <a:xfrm>
          <a:off x="0" y="0"/>
          <a:ext cx="0" cy="0"/>
          <a:chOff x="0" y="0"/>
          <a:chExt cx="0" cy="0"/>
        </a:xfrm>
      </p:grpSpPr>
      <p:grpSp>
        <p:nvGrpSpPr>
          <p:cNvPr id="136" name="Google Shape;136;p10"/>
          <p:cNvGrpSpPr/>
          <p:nvPr/>
        </p:nvGrpSpPr>
        <p:grpSpPr>
          <a:xfrm>
            <a:off x="66976" y="49023"/>
            <a:ext cx="9010049" cy="5036577"/>
            <a:chOff x="66976" y="49023"/>
            <a:chExt cx="9010049" cy="5036577"/>
          </a:xfrm>
        </p:grpSpPr>
        <p:grpSp>
          <p:nvGrpSpPr>
            <p:cNvPr id="137" name="Google Shape;137;p10"/>
            <p:cNvGrpSpPr/>
            <p:nvPr/>
          </p:nvGrpSpPr>
          <p:grpSpPr>
            <a:xfrm>
              <a:off x="66976" y="49023"/>
              <a:ext cx="9010049" cy="5036577"/>
              <a:chOff x="66976" y="49023"/>
              <a:chExt cx="9010049" cy="5036577"/>
            </a:xfrm>
          </p:grpSpPr>
          <p:sp>
            <p:nvSpPr>
              <p:cNvPr id="138" name="Google Shape;138;p10"/>
              <p:cNvSpPr/>
              <p:nvPr/>
            </p:nvSpPr>
            <p:spPr>
              <a:xfrm>
                <a:off x="156600" y="128792"/>
                <a:ext cx="454401" cy="445006"/>
              </a:xfrm>
              <a:custGeom>
                <a:avLst/>
                <a:gdLst/>
                <a:ahLst/>
                <a:cxnLst/>
                <a:rect l="l" t="t" r="r" b="b"/>
                <a:pathLst>
                  <a:path w="1014" h="993" extrusionOk="0">
                    <a:moveTo>
                      <a:pt x="263" y="50"/>
                    </a:moveTo>
                    <a:cubicBezTo>
                      <a:pt x="290" y="50"/>
                      <a:pt x="318" y="56"/>
                      <a:pt x="345" y="68"/>
                    </a:cubicBezTo>
                    <a:cubicBezTo>
                      <a:pt x="446" y="102"/>
                      <a:pt x="568" y="246"/>
                      <a:pt x="568" y="525"/>
                    </a:cubicBezTo>
                    <a:lnTo>
                      <a:pt x="568" y="547"/>
                    </a:lnTo>
                    <a:lnTo>
                      <a:pt x="546" y="547"/>
                    </a:lnTo>
                    <a:cubicBezTo>
                      <a:pt x="268" y="547"/>
                      <a:pt x="123" y="424"/>
                      <a:pt x="90" y="324"/>
                    </a:cubicBezTo>
                    <a:cubicBezTo>
                      <a:pt x="56" y="246"/>
                      <a:pt x="68" y="179"/>
                      <a:pt x="123" y="112"/>
                    </a:cubicBezTo>
                    <a:lnTo>
                      <a:pt x="134" y="112"/>
                    </a:lnTo>
                    <a:cubicBezTo>
                      <a:pt x="170" y="69"/>
                      <a:pt x="215" y="50"/>
                      <a:pt x="263" y="50"/>
                    </a:cubicBezTo>
                    <a:close/>
                    <a:moveTo>
                      <a:pt x="263" y="0"/>
                    </a:moveTo>
                    <a:cubicBezTo>
                      <a:pt x="206" y="0"/>
                      <a:pt x="151" y="25"/>
                      <a:pt x="100" y="68"/>
                    </a:cubicBezTo>
                    <a:lnTo>
                      <a:pt x="100" y="79"/>
                    </a:lnTo>
                    <a:cubicBezTo>
                      <a:pt x="23" y="157"/>
                      <a:pt x="1" y="246"/>
                      <a:pt x="45" y="346"/>
                    </a:cubicBezTo>
                    <a:cubicBezTo>
                      <a:pt x="100" y="491"/>
                      <a:pt x="301" y="591"/>
                      <a:pt x="546" y="591"/>
                    </a:cubicBezTo>
                    <a:lnTo>
                      <a:pt x="557" y="591"/>
                    </a:lnTo>
                    <a:cubicBezTo>
                      <a:pt x="523" y="925"/>
                      <a:pt x="223" y="948"/>
                      <a:pt x="201" y="948"/>
                    </a:cubicBezTo>
                    <a:cubicBezTo>
                      <a:pt x="190" y="948"/>
                      <a:pt x="179" y="958"/>
                      <a:pt x="179" y="970"/>
                    </a:cubicBezTo>
                    <a:cubicBezTo>
                      <a:pt x="190" y="980"/>
                      <a:pt x="190" y="992"/>
                      <a:pt x="212" y="992"/>
                    </a:cubicBezTo>
                    <a:cubicBezTo>
                      <a:pt x="212" y="992"/>
                      <a:pt x="568" y="970"/>
                      <a:pt x="602" y="591"/>
                    </a:cubicBezTo>
                    <a:cubicBezTo>
                      <a:pt x="991" y="547"/>
                      <a:pt x="1013" y="191"/>
                      <a:pt x="1013" y="191"/>
                    </a:cubicBezTo>
                    <a:cubicBezTo>
                      <a:pt x="1013" y="179"/>
                      <a:pt x="1003" y="168"/>
                      <a:pt x="991" y="168"/>
                    </a:cubicBezTo>
                    <a:cubicBezTo>
                      <a:pt x="988" y="165"/>
                      <a:pt x="985" y="164"/>
                      <a:pt x="982" y="164"/>
                    </a:cubicBezTo>
                    <a:cubicBezTo>
                      <a:pt x="974" y="164"/>
                      <a:pt x="969" y="171"/>
                      <a:pt x="969" y="179"/>
                    </a:cubicBezTo>
                    <a:cubicBezTo>
                      <a:pt x="969" y="201"/>
                      <a:pt x="946" y="502"/>
                      <a:pt x="613" y="535"/>
                    </a:cubicBezTo>
                    <a:lnTo>
                      <a:pt x="613" y="525"/>
                    </a:lnTo>
                    <a:cubicBezTo>
                      <a:pt x="613" y="280"/>
                      <a:pt x="513" y="79"/>
                      <a:pt x="357" y="23"/>
                    </a:cubicBezTo>
                    <a:cubicBezTo>
                      <a:pt x="325" y="7"/>
                      <a:pt x="294" y="0"/>
                      <a:pt x="2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10"/>
              <p:cNvSpPr/>
              <p:nvPr/>
            </p:nvSpPr>
            <p:spPr>
              <a:xfrm>
                <a:off x="66976" y="49023"/>
                <a:ext cx="120098" cy="125480"/>
              </a:xfrm>
              <a:custGeom>
                <a:avLst/>
                <a:gdLst/>
                <a:ahLst/>
                <a:cxnLst/>
                <a:rect l="l" t="t" r="r" b="b"/>
                <a:pathLst>
                  <a:path w="268" h="280" extrusionOk="0">
                    <a:moveTo>
                      <a:pt x="134" y="45"/>
                    </a:moveTo>
                    <a:cubicBezTo>
                      <a:pt x="178" y="45"/>
                      <a:pt x="223" y="90"/>
                      <a:pt x="223" y="134"/>
                    </a:cubicBezTo>
                    <a:cubicBezTo>
                      <a:pt x="223" y="191"/>
                      <a:pt x="178" y="223"/>
                      <a:pt x="134" y="223"/>
                    </a:cubicBezTo>
                    <a:cubicBezTo>
                      <a:pt x="89" y="223"/>
                      <a:pt x="45" y="191"/>
                      <a:pt x="45" y="134"/>
                    </a:cubicBezTo>
                    <a:cubicBezTo>
                      <a:pt x="45" y="90"/>
                      <a:pt x="89" y="45"/>
                      <a:pt x="134" y="45"/>
                    </a:cubicBezTo>
                    <a:close/>
                    <a:moveTo>
                      <a:pt x="134" y="1"/>
                    </a:moveTo>
                    <a:cubicBezTo>
                      <a:pt x="56" y="1"/>
                      <a:pt x="0" y="68"/>
                      <a:pt x="0" y="134"/>
                    </a:cubicBezTo>
                    <a:cubicBezTo>
                      <a:pt x="0" y="213"/>
                      <a:pt x="56" y="280"/>
                      <a:pt x="134" y="280"/>
                    </a:cubicBezTo>
                    <a:cubicBezTo>
                      <a:pt x="211" y="280"/>
                      <a:pt x="268" y="213"/>
                      <a:pt x="268" y="134"/>
                    </a:cubicBezTo>
                    <a:cubicBezTo>
                      <a:pt x="268" y="68"/>
                      <a:pt x="211" y="1"/>
                      <a:pt x="1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10"/>
              <p:cNvSpPr/>
              <p:nvPr/>
            </p:nvSpPr>
            <p:spPr>
              <a:xfrm rot="10800000" flipH="1">
                <a:off x="156600" y="4560825"/>
                <a:ext cx="454401" cy="445006"/>
              </a:xfrm>
              <a:custGeom>
                <a:avLst/>
                <a:gdLst/>
                <a:ahLst/>
                <a:cxnLst/>
                <a:rect l="l" t="t" r="r" b="b"/>
                <a:pathLst>
                  <a:path w="1014" h="993" extrusionOk="0">
                    <a:moveTo>
                      <a:pt x="263" y="50"/>
                    </a:moveTo>
                    <a:cubicBezTo>
                      <a:pt x="290" y="50"/>
                      <a:pt x="318" y="56"/>
                      <a:pt x="345" y="68"/>
                    </a:cubicBezTo>
                    <a:cubicBezTo>
                      <a:pt x="446" y="102"/>
                      <a:pt x="568" y="246"/>
                      <a:pt x="568" y="525"/>
                    </a:cubicBezTo>
                    <a:lnTo>
                      <a:pt x="568" y="547"/>
                    </a:lnTo>
                    <a:lnTo>
                      <a:pt x="546" y="547"/>
                    </a:lnTo>
                    <a:cubicBezTo>
                      <a:pt x="268" y="547"/>
                      <a:pt x="123" y="424"/>
                      <a:pt x="90" y="324"/>
                    </a:cubicBezTo>
                    <a:cubicBezTo>
                      <a:pt x="56" y="246"/>
                      <a:pt x="68" y="179"/>
                      <a:pt x="123" y="112"/>
                    </a:cubicBezTo>
                    <a:lnTo>
                      <a:pt x="134" y="112"/>
                    </a:lnTo>
                    <a:cubicBezTo>
                      <a:pt x="170" y="69"/>
                      <a:pt x="215" y="50"/>
                      <a:pt x="263" y="50"/>
                    </a:cubicBezTo>
                    <a:close/>
                    <a:moveTo>
                      <a:pt x="263" y="0"/>
                    </a:moveTo>
                    <a:cubicBezTo>
                      <a:pt x="206" y="0"/>
                      <a:pt x="151" y="25"/>
                      <a:pt x="100" y="68"/>
                    </a:cubicBezTo>
                    <a:lnTo>
                      <a:pt x="100" y="79"/>
                    </a:lnTo>
                    <a:cubicBezTo>
                      <a:pt x="23" y="157"/>
                      <a:pt x="1" y="246"/>
                      <a:pt x="45" y="346"/>
                    </a:cubicBezTo>
                    <a:cubicBezTo>
                      <a:pt x="100" y="491"/>
                      <a:pt x="301" y="591"/>
                      <a:pt x="546" y="591"/>
                    </a:cubicBezTo>
                    <a:lnTo>
                      <a:pt x="557" y="591"/>
                    </a:lnTo>
                    <a:cubicBezTo>
                      <a:pt x="523" y="925"/>
                      <a:pt x="223" y="948"/>
                      <a:pt x="201" y="948"/>
                    </a:cubicBezTo>
                    <a:cubicBezTo>
                      <a:pt x="190" y="948"/>
                      <a:pt x="179" y="958"/>
                      <a:pt x="179" y="970"/>
                    </a:cubicBezTo>
                    <a:cubicBezTo>
                      <a:pt x="190" y="980"/>
                      <a:pt x="190" y="992"/>
                      <a:pt x="212" y="992"/>
                    </a:cubicBezTo>
                    <a:cubicBezTo>
                      <a:pt x="212" y="992"/>
                      <a:pt x="568" y="970"/>
                      <a:pt x="602" y="591"/>
                    </a:cubicBezTo>
                    <a:cubicBezTo>
                      <a:pt x="991" y="547"/>
                      <a:pt x="1013" y="191"/>
                      <a:pt x="1013" y="191"/>
                    </a:cubicBezTo>
                    <a:cubicBezTo>
                      <a:pt x="1013" y="179"/>
                      <a:pt x="1003" y="168"/>
                      <a:pt x="991" y="168"/>
                    </a:cubicBezTo>
                    <a:cubicBezTo>
                      <a:pt x="988" y="165"/>
                      <a:pt x="985" y="164"/>
                      <a:pt x="982" y="164"/>
                    </a:cubicBezTo>
                    <a:cubicBezTo>
                      <a:pt x="974" y="164"/>
                      <a:pt x="969" y="171"/>
                      <a:pt x="969" y="179"/>
                    </a:cubicBezTo>
                    <a:cubicBezTo>
                      <a:pt x="969" y="201"/>
                      <a:pt x="946" y="502"/>
                      <a:pt x="613" y="535"/>
                    </a:cubicBezTo>
                    <a:lnTo>
                      <a:pt x="613" y="525"/>
                    </a:lnTo>
                    <a:cubicBezTo>
                      <a:pt x="613" y="280"/>
                      <a:pt x="513" y="79"/>
                      <a:pt x="357" y="23"/>
                    </a:cubicBezTo>
                    <a:cubicBezTo>
                      <a:pt x="325" y="7"/>
                      <a:pt x="294" y="0"/>
                      <a:pt x="2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10"/>
              <p:cNvSpPr/>
              <p:nvPr/>
            </p:nvSpPr>
            <p:spPr>
              <a:xfrm rot="10800000" flipH="1">
                <a:off x="66976" y="4960120"/>
                <a:ext cx="120098" cy="125480"/>
              </a:xfrm>
              <a:custGeom>
                <a:avLst/>
                <a:gdLst/>
                <a:ahLst/>
                <a:cxnLst/>
                <a:rect l="l" t="t" r="r" b="b"/>
                <a:pathLst>
                  <a:path w="268" h="280" extrusionOk="0">
                    <a:moveTo>
                      <a:pt x="134" y="45"/>
                    </a:moveTo>
                    <a:cubicBezTo>
                      <a:pt x="178" y="45"/>
                      <a:pt x="223" y="90"/>
                      <a:pt x="223" y="134"/>
                    </a:cubicBezTo>
                    <a:cubicBezTo>
                      <a:pt x="223" y="191"/>
                      <a:pt x="178" y="223"/>
                      <a:pt x="134" y="223"/>
                    </a:cubicBezTo>
                    <a:cubicBezTo>
                      <a:pt x="89" y="223"/>
                      <a:pt x="45" y="191"/>
                      <a:pt x="45" y="134"/>
                    </a:cubicBezTo>
                    <a:cubicBezTo>
                      <a:pt x="45" y="90"/>
                      <a:pt x="89" y="45"/>
                      <a:pt x="134" y="45"/>
                    </a:cubicBezTo>
                    <a:close/>
                    <a:moveTo>
                      <a:pt x="134" y="1"/>
                    </a:moveTo>
                    <a:cubicBezTo>
                      <a:pt x="56" y="1"/>
                      <a:pt x="0" y="68"/>
                      <a:pt x="0" y="134"/>
                    </a:cubicBezTo>
                    <a:cubicBezTo>
                      <a:pt x="0" y="213"/>
                      <a:pt x="56" y="280"/>
                      <a:pt x="134" y="280"/>
                    </a:cubicBezTo>
                    <a:cubicBezTo>
                      <a:pt x="211" y="280"/>
                      <a:pt x="268" y="213"/>
                      <a:pt x="268" y="134"/>
                    </a:cubicBezTo>
                    <a:cubicBezTo>
                      <a:pt x="268" y="68"/>
                      <a:pt x="211" y="1"/>
                      <a:pt x="1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10"/>
              <p:cNvSpPr/>
              <p:nvPr/>
            </p:nvSpPr>
            <p:spPr>
              <a:xfrm flipH="1">
                <a:off x="8532999" y="128792"/>
                <a:ext cx="454401" cy="445006"/>
              </a:xfrm>
              <a:custGeom>
                <a:avLst/>
                <a:gdLst/>
                <a:ahLst/>
                <a:cxnLst/>
                <a:rect l="l" t="t" r="r" b="b"/>
                <a:pathLst>
                  <a:path w="1014" h="993" extrusionOk="0">
                    <a:moveTo>
                      <a:pt x="263" y="50"/>
                    </a:moveTo>
                    <a:cubicBezTo>
                      <a:pt x="290" y="50"/>
                      <a:pt x="318" y="56"/>
                      <a:pt x="345" y="68"/>
                    </a:cubicBezTo>
                    <a:cubicBezTo>
                      <a:pt x="446" y="102"/>
                      <a:pt x="568" y="246"/>
                      <a:pt x="568" y="525"/>
                    </a:cubicBezTo>
                    <a:lnTo>
                      <a:pt x="568" y="547"/>
                    </a:lnTo>
                    <a:lnTo>
                      <a:pt x="546" y="547"/>
                    </a:lnTo>
                    <a:cubicBezTo>
                      <a:pt x="268" y="547"/>
                      <a:pt x="123" y="424"/>
                      <a:pt x="90" y="324"/>
                    </a:cubicBezTo>
                    <a:cubicBezTo>
                      <a:pt x="56" y="246"/>
                      <a:pt x="68" y="179"/>
                      <a:pt x="123" y="112"/>
                    </a:cubicBezTo>
                    <a:lnTo>
                      <a:pt x="134" y="112"/>
                    </a:lnTo>
                    <a:cubicBezTo>
                      <a:pt x="170" y="69"/>
                      <a:pt x="215" y="50"/>
                      <a:pt x="263" y="50"/>
                    </a:cubicBezTo>
                    <a:close/>
                    <a:moveTo>
                      <a:pt x="263" y="0"/>
                    </a:moveTo>
                    <a:cubicBezTo>
                      <a:pt x="206" y="0"/>
                      <a:pt x="151" y="25"/>
                      <a:pt x="100" y="68"/>
                    </a:cubicBezTo>
                    <a:lnTo>
                      <a:pt x="100" y="79"/>
                    </a:lnTo>
                    <a:cubicBezTo>
                      <a:pt x="23" y="157"/>
                      <a:pt x="1" y="246"/>
                      <a:pt x="45" y="346"/>
                    </a:cubicBezTo>
                    <a:cubicBezTo>
                      <a:pt x="100" y="491"/>
                      <a:pt x="301" y="591"/>
                      <a:pt x="546" y="591"/>
                    </a:cubicBezTo>
                    <a:lnTo>
                      <a:pt x="557" y="591"/>
                    </a:lnTo>
                    <a:cubicBezTo>
                      <a:pt x="523" y="925"/>
                      <a:pt x="223" y="948"/>
                      <a:pt x="201" y="948"/>
                    </a:cubicBezTo>
                    <a:cubicBezTo>
                      <a:pt x="190" y="948"/>
                      <a:pt x="179" y="958"/>
                      <a:pt x="179" y="970"/>
                    </a:cubicBezTo>
                    <a:cubicBezTo>
                      <a:pt x="190" y="980"/>
                      <a:pt x="190" y="992"/>
                      <a:pt x="212" y="992"/>
                    </a:cubicBezTo>
                    <a:cubicBezTo>
                      <a:pt x="212" y="992"/>
                      <a:pt x="568" y="970"/>
                      <a:pt x="602" y="591"/>
                    </a:cubicBezTo>
                    <a:cubicBezTo>
                      <a:pt x="991" y="547"/>
                      <a:pt x="1013" y="191"/>
                      <a:pt x="1013" y="191"/>
                    </a:cubicBezTo>
                    <a:cubicBezTo>
                      <a:pt x="1013" y="179"/>
                      <a:pt x="1003" y="168"/>
                      <a:pt x="991" y="168"/>
                    </a:cubicBezTo>
                    <a:cubicBezTo>
                      <a:pt x="988" y="165"/>
                      <a:pt x="985" y="164"/>
                      <a:pt x="982" y="164"/>
                    </a:cubicBezTo>
                    <a:cubicBezTo>
                      <a:pt x="974" y="164"/>
                      <a:pt x="969" y="171"/>
                      <a:pt x="969" y="179"/>
                    </a:cubicBezTo>
                    <a:cubicBezTo>
                      <a:pt x="969" y="201"/>
                      <a:pt x="946" y="502"/>
                      <a:pt x="613" y="535"/>
                    </a:cubicBezTo>
                    <a:lnTo>
                      <a:pt x="613" y="525"/>
                    </a:lnTo>
                    <a:cubicBezTo>
                      <a:pt x="613" y="280"/>
                      <a:pt x="513" y="79"/>
                      <a:pt x="357" y="23"/>
                    </a:cubicBezTo>
                    <a:cubicBezTo>
                      <a:pt x="325" y="7"/>
                      <a:pt x="294" y="0"/>
                      <a:pt x="2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10"/>
              <p:cNvSpPr/>
              <p:nvPr/>
            </p:nvSpPr>
            <p:spPr>
              <a:xfrm flipH="1">
                <a:off x="8956927" y="49023"/>
                <a:ext cx="120098" cy="125480"/>
              </a:xfrm>
              <a:custGeom>
                <a:avLst/>
                <a:gdLst/>
                <a:ahLst/>
                <a:cxnLst/>
                <a:rect l="l" t="t" r="r" b="b"/>
                <a:pathLst>
                  <a:path w="268" h="280" extrusionOk="0">
                    <a:moveTo>
                      <a:pt x="134" y="45"/>
                    </a:moveTo>
                    <a:cubicBezTo>
                      <a:pt x="178" y="45"/>
                      <a:pt x="223" y="90"/>
                      <a:pt x="223" y="134"/>
                    </a:cubicBezTo>
                    <a:cubicBezTo>
                      <a:pt x="223" y="191"/>
                      <a:pt x="178" y="223"/>
                      <a:pt x="134" y="223"/>
                    </a:cubicBezTo>
                    <a:cubicBezTo>
                      <a:pt x="89" y="223"/>
                      <a:pt x="45" y="191"/>
                      <a:pt x="45" y="134"/>
                    </a:cubicBezTo>
                    <a:cubicBezTo>
                      <a:pt x="45" y="90"/>
                      <a:pt x="89" y="45"/>
                      <a:pt x="134" y="45"/>
                    </a:cubicBezTo>
                    <a:close/>
                    <a:moveTo>
                      <a:pt x="134" y="1"/>
                    </a:moveTo>
                    <a:cubicBezTo>
                      <a:pt x="56" y="1"/>
                      <a:pt x="0" y="68"/>
                      <a:pt x="0" y="134"/>
                    </a:cubicBezTo>
                    <a:cubicBezTo>
                      <a:pt x="0" y="213"/>
                      <a:pt x="56" y="280"/>
                      <a:pt x="134" y="280"/>
                    </a:cubicBezTo>
                    <a:cubicBezTo>
                      <a:pt x="211" y="280"/>
                      <a:pt x="268" y="213"/>
                      <a:pt x="268" y="134"/>
                    </a:cubicBezTo>
                    <a:cubicBezTo>
                      <a:pt x="268" y="68"/>
                      <a:pt x="211" y="1"/>
                      <a:pt x="1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10"/>
              <p:cNvSpPr/>
              <p:nvPr/>
            </p:nvSpPr>
            <p:spPr>
              <a:xfrm rot="10800000">
                <a:off x="8532999" y="4560825"/>
                <a:ext cx="454401" cy="445006"/>
              </a:xfrm>
              <a:custGeom>
                <a:avLst/>
                <a:gdLst/>
                <a:ahLst/>
                <a:cxnLst/>
                <a:rect l="l" t="t" r="r" b="b"/>
                <a:pathLst>
                  <a:path w="1014" h="993" extrusionOk="0">
                    <a:moveTo>
                      <a:pt x="263" y="50"/>
                    </a:moveTo>
                    <a:cubicBezTo>
                      <a:pt x="290" y="50"/>
                      <a:pt x="318" y="56"/>
                      <a:pt x="345" y="68"/>
                    </a:cubicBezTo>
                    <a:cubicBezTo>
                      <a:pt x="446" y="102"/>
                      <a:pt x="568" y="246"/>
                      <a:pt x="568" y="525"/>
                    </a:cubicBezTo>
                    <a:lnTo>
                      <a:pt x="568" y="547"/>
                    </a:lnTo>
                    <a:lnTo>
                      <a:pt x="546" y="547"/>
                    </a:lnTo>
                    <a:cubicBezTo>
                      <a:pt x="268" y="547"/>
                      <a:pt x="123" y="424"/>
                      <a:pt x="90" y="324"/>
                    </a:cubicBezTo>
                    <a:cubicBezTo>
                      <a:pt x="56" y="246"/>
                      <a:pt x="68" y="179"/>
                      <a:pt x="123" y="112"/>
                    </a:cubicBezTo>
                    <a:lnTo>
                      <a:pt x="134" y="112"/>
                    </a:lnTo>
                    <a:cubicBezTo>
                      <a:pt x="170" y="69"/>
                      <a:pt x="215" y="50"/>
                      <a:pt x="263" y="50"/>
                    </a:cubicBezTo>
                    <a:close/>
                    <a:moveTo>
                      <a:pt x="263" y="0"/>
                    </a:moveTo>
                    <a:cubicBezTo>
                      <a:pt x="206" y="0"/>
                      <a:pt x="151" y="25"/>
                      <a:pt x="100" y="68"/>
                    </a:cubicBezTo>
                    <a:lnTo>
                      <a:pt x="100" y="79"/>
                    </a:lnTo>
                    <a:cubicBezTo>
                      <a:pt x="23" y="157"/>
                      <a:pt x="1" y="246"/>
                      <a:pt x="45" y="346"/>
                    </a:cubicBezTo>
                    <a:cubicBezTo>
                      <a:pt x="100" y="491"/>
                      <a:pt x="301" y="591"/>
                      <a:pt x="546" y="591"/>
                    </a:cubicBezTo>
                    <a:lnTo>
                      <a:pt x="557" y="591"/>
                    </a:lnTo>
                    <a:cubicBezTo>
                      <a:pt x="523" y="925"/>
                      <a:pt x="223" y="948"/>
                      <a:pt x="201" y="948"/>
                    </a:cubicBezTo>
                    <a:cubicBezTo>
                      <a:pt x="190" y="948"/>
                      <a:pt x="179" y="958"/>
                      <a:pt x="179" y="970"/>
                    </a:cubicBezTo>
                    <a:cubicBezTo>
                      <a:pt x="190" y="980"/>
                      <a:pt x="190" y="992"/>
                      <a:pt x="212" y="992"/>
                    </a:cubicBezTo>
                    <a:cubicBezTo>
                      <a:pt x="212" y="992"/>
                      <a:pt x="568" y="970"/>
                      <a:pt x="602" y="591"/>
                    </a:cubicBezTo>
                    <a:cubicBezTo>
                      <a:pt x="991" y="547"/>
                      <a:pt x="1013" y="191"/>
                      <a:pt x="1013" y="191"/>
                    </a:cubicBezTo>
                    <a:cubicBezTo>
                      <a:pt x="1013" y="179"/>
                      <a:pt x="1003" y="168"/>
                      <a:pt x="991" y="168"/>
                    </a:cubicBezTo>
                    <a:cubicBezTo>
                      <a:pt x="988" y="165"/>
                      <a:pt x="985" y="164"/>
                      <a:pt x="982" y="164"/>
                    </a:cubicBezTo>
                    <a:cubicBezTo>
                      <a:pt x="974" y="164"/>
                      <a:pt x="969" y="171"/>
                      <a:pt x="969" y="179"/>
                    </a:cubicBezTo>
                    <a:cubicBezTo>
                      <a:pt x="969" y="201"/>
                      <a:pt x="946" y="502"/>
                      <a:pt x="613" y="535"/>
                    </a:cubicBezTo>
                    <a:lnTo>
                      <a:pt x="613" y="525"/>
                    </a:lnTo>
                    <a:cubicBezTo>
                      <a:pt x="613" y="280"/>
                      <a:pt x="513" y="79"/>
                      <a:pt x="357" y="23"/>
                    </a:cubicBezTo>
                    <a:cubicBezTo>
                      <a:pt x="325" y="7"/>
                      <a:pt x="294" y="0"/>
                      <a:pt x="2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10"/>
              <p:cNvSpPr/>
              <p:nvPr/>
            </p:nvSpPr>
            <p:spPr>
              <a:xfrm rot="10800000">
                <a:off x="8956927" y="4960120"/>
                <a:ext cx="120098" cy="125480"/>
              </a:xfrm>
              <a:custGeom>
                <a:avLst/>
                <a:gdLst/>
                <a:ahLst/>
                <a:cxnLst/>
                <a:rect l="l" t="t" r="r" b="b"/>
                <a:pathLst>
                  <a:path w="268" h="280" extrusionOk="0">
                    <a:moveTo>
                      <a:pt x="134" y="45"/>
                    </a:moveTo>
                    <a:cubicBezTo>
                      <a:pt x="178" y="45"/>
                      <a:pt x="223" y="90"/>
                      <a:pt x="223" y="134"/>
                    </a:cubicBezTo>
                    <a:cubicBezTo>
                      <a:pt x="223" y="191"/>
                      <a:pt x="178" y="223"/>
                      <a:pt x="134" y="223"/>
                    </a:cubicBezTo>
                    <a:cubicBezTo>
                      <a:pt x="89" y="223"/>
                      <a:pt x="45" y="191"/>
                      <a:pt x="45" y="134"/>
                    </a:cubicBezTo>
                    <a:cubicBezTo>
                      <a:pt x="45" y="90"/>
                      <a:pt x="89" y="45"/>
                      <a:pt x="134" y="45"/>
                    </a:cubicBezTo>
                    <a:close/>
                    <a:moveTo>
                      <a:pt x="134" y="1"/>
                    </a:moveTo>
                    <a:cubicBezTo>
                      <a:pt x="56" y="1"/>
                      <a:pt x="0" y="68"/>
                      <a:pt x="0" y="134"/>
                    </a:cubicBezTo>
                    <a:cubicBezTo>
                      <a:pt x="0" y="213"/>
                      <a:pt x="56" y="280"/>
                      <a:pt x="134" y="280"/>
                    </a:cubicBezTo>
                    <a:cubicBezTo>
                      <a:pt x="211" y="280"/>
                      <a:pt x="268" y="213"/>
                      <a:pt x="268" y="134"/>
                    </a:cubicBezTo>
                    <a:cubicBezTo>
                      <a:pt x="268" y="68"/>
                      <a:pt x="211" y="1"/>
                      <a:pt x="1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6" name="Google Shape;146;p10"/>
            <p:cNvSpPr/>
            <p:nvPr/>
          </p:nvSpPr>
          <p:spPr>
            <a:xfrm>
              <a:off x="363725" y="305350"/>
              <a:ext cx="8433300" cy="4519200"/>
            </a:xfrm>
            <a:prstGeom prst="plaque">
              <a:avLst>
                <a:gd name="adj" fmla="val 6853"/>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7" name="Google Shape;147;p10"/>
          <p:cNvSpPr txBox="1">
            <a:spLocks noGrp="1"/>
          </p:cNvSpPr>
          <p:nvPr>
            <p:ph type="body" idx="1"/>
          </p:nvPr>
        </p:nvSpPr>
        <p:spPr>
          <a:xfrm>
            <a:off x="2610600" y="2146500"/>
            <a:ext cx="3922800" cy="850500"/>
          </a:xfrm>
          <a:prstGeom prst="rect">
            <a:avLst/>
          </a:prstGeom>
        </p:spPr>
        <p:txBody>
          <a:bodyPr spcFirstLastPara="1" wrap="square" lIns="0" tIns="0" rIns="0" bIns="0" anchor="ctr" anchorCtr="0">
            <a:noAutofit/>
          </a:bodyPr>
          <a:lstStyle>
            <a:lvl1pPr marL="457200" lvl="0" indent="-228600" algn="ctr">
              <a:lnSpc>
                <a:spcPct val="100000"/>
              </a:lnSpc>
              <a:spcBef>
                <a:spcPts val="0"/>
              </a:spcBef>
              <a:spcAft>
                <a:spcPts val="0"/>
              </a:spcAft>
              <a:buSzPts val="3000"/>
              <a:buFont typeface="Song Myung"/>
              <a:buNone/>
              <a:defRPr sz="3000">
                <a:latin typeface="Song Myung"/>
                <a:ea typeface="Song Myung"/>
                <a:cs typeface="Song Myung"/>
                <a:sym typeface="Song Myung"/>
              </a:defRPr>
            </a:lvl1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p:cSld name="SECTION_HEADER_2">
    <p:spTree>
      <p:nvGrpSpPr>
        <p:cNvPr id="1" name="Shape 456"/>
        <p:cNvGrpSpPr/>
        <p:nvPr/>
      </p:nvGrpSpPr>
      <p:grpSpPr>
        <a:xfrm>
          <a:off x="0" y="0"/>
          <a:ext cx="0" cy="0"/>
          <a:chOff x="0" y="0"/>
          <a:chExt cx="0" cy="0"/>
        </a:xfrm>
      </p:grpSpPr>
      <p:pic>
        <p:nvPicPr>
          <p:cNvPr id="457" name="Google Shape;457;p28"/>
          <p:cNvPicPr preferRelativeResize="0"/>
          <p:nvPr/>
        </p:nvPicPr>
        <p:blipFill>
          <a:blip r:embed="rId2">
            <a:alphaModFix amt="25000"/>
          </a:blip>
          <a:stretch>
            <a:fillRect/>
          </a:stretch>
        </p:blipFill>
        <p:spPr>
          <a:xfrm rot="10800000" flipH="1">
            <a:off x="6523175" y="-267849"/>
            <a:ext cx="2726698" cy="2775424"/>
          </a:xfrm>
          <a:prstGeom prst="rect">
            <a:avLst/>
          </a:prstGeom>
          <a:noFill/>
          <a:ln>
            <a:noFill/>
          </a:ln>
        </p:spPr>
      </p:pic>
      <p:pic>
        <p:nvPicPr>
          <p:cNvPr id="458" name="Google Shape;458;p28"/>
          <p:cNvPicPr preferRelativeResize="0"/>
          <p:nvPr/>
        </p:nvPicPr>
        <p:blipFill>
          <a:blip r:embed="rId3">
            <a:alphaModFix amt="25000"/>
          </a:blip>
          <a:stretch>
            <a:fillRect/>
          </a:stretch>
        </p:blipFill>
        <p:spPr>
          <a:xfrm rot="10800000" flipH="1">
            <a:off x="-50220" y="1863743"/>
            <a:ext cx="3687327" cy="3792799"/>
          </a:xfrm>
          <a:prstGeom prst="rect">
            <a:avLst/>
          </a:prstGeom>
          <a:noFill/>
          <a:ln>
            <a:noFill/>
          </a:ln>
        </p:spPr>
      </p:pic>
      <p:grpSp>
        <p:nvGrpSpPr>
          <p:cNvPr id="459" name="Google Shape;459;p28"/>
          <p:cNvGrpSpPr/>
          <p:nvPr/>
        </p:nvGrpSpPr>
        <p:grpSpPr>
          <a:xfrm>
            <a:off x="66976" y="49023"/>
            <a:ext cx="9010049" cy="5036577"/>
            <a:chOff x="66976" y="49023"/>
            <a:chExt cx="9010049" cy="5036577"/>
          </a:xfrm>
        </p:grpSpPr>
        <p:grpSp>
          <p:nvGrpSpPr>
            <p:cNvPr id="460" name="Google Shape;460;p28"/>
            <p:cNvGrpSpPr/>
            <p:nvPr/>
          </p:nvGrpSpPr>
          <p:grpSpPr>
            <a:xfrm>
              <a:off x="66976" y="49023"/>
              <a:ext cx="9010049" cy="5036577"/>
              <a:chOff x="66976" y="49023"/>
              <a:chExt cx="9010049" cy="5036577"/>
            </a:xfrm>
          </p:grpSpPr>
          <p:sp>
            <p:nvSpPr>
              <p:cNvPr id="461" name="Google Shape;461;p28"/>
              <p:cNvSpPr/>
              <p:nvPr/>
            </p:nvSpPr>
            <p:spPr>
              <a:xfrm>
                <a:off x="156600" y="128792"/>
                <a:ext cx="454401" cy="445006"/>
              </a:xfrm>
              <a:custGeom>
                <a:avLst/>
                <a:gdLst/>
                <a:ahLst/>
                <a:cxnLst/>
                <a:rect l="l" t="t" r="r" b="b"/>
                <a:pathLst>
                  <a:path w="1014" h="993" extrusionOk="0">
                    <a:moveTo>
                      <a:pt x="263" y="50"/>
                    </a:moveTo>
                    <a:cubicBezTo>
                      <a:pt x="290" y="50"/>
                      <a:pt x="318" y="56"/>
                      <a:pt x="345" y="68"/>
                    </a:cubicBezTo>
                    <a:cubicBezTo>
                      <a:pt x="446" y="102"/>
                      <a:pt x="568" y="246"/>
                      <a:pt x="568" y="525"/>
                    </a:cubicBezTo>
                    <a:lnTo>
                      <a:pt x="568" y="547"/>
                    </a:lnTo>
                    <a:lnTo>
                      <a:pt x="546" y="547"/>
                    </a:lnTo>
                    <a:cubicBezTo>
                      <a:pt x="268" y="547"/>
                      <a:pt x="123" y="424"/>
                      <a:pt x="90" y="324"/>
                    </a:cubicBezTo>
                    <a:cubicBezTo>
                      <a:pt x="56" y="246"/>
                      <a:pt x="68" y="179"/>
                      <a:pt x="123" y="112"/>
                    </a:cubicBezTo>
                    <a:lnTo>
                      <a:pt x="134" y="112"/>
                    </a:lnTo>
                    <a:cubicBezTo>
                      <a:pt x="170" y="69"/>
                      <a:pt x="215" y="50"/>
                      <a:pt x="263" y="50"/>
                    </a:cubicBezTo>
                    <a:close/>
                    <a:moveTo>
                      <a:pt x="263" y="0"/>
                    </a:moveTo>
                    <a:cubicBezTo>
                      <a:pt x="206" y="0"/>
                      <a:pt x="151" y="25"/>
                      <a:pt x="100" y="68"/>
                    </a:cubicBezTo>
                    <a:lnTo>
                      <a:pt x="100" y="79"/>
                    </a:lnTo>
                    <a:cubicBezTo>
                      <a:pt x="23" y="157"/>
                      <a:pt x="1" y="246"/>
                      <a:pt x="45" y="346"/>
                    </a:cubicBezTo>
                    <a:cubicBezTo>
                      <a:pt x="100" y="491"/>
                      <a:pt x="301" y="591"/>
                      <a:pt x="546" y="591"/>
                    </a:cubicBezTo>
                    <a:lnTo>
                      <a:pt x="557" y="591"/>
                    </a:lnTo>
                    <a:cubicBezTo>
                      <a:pt x="523" y="925"/>
                      <a:pt x="223" y="948"/>
                      <a:pt x="201" y="948"/>
                    </a:cubicBezTo>
                    <a:cubicBezTo>
                      <a:pt x="190" y="948"/>
                      <a:pt x="179" y="958"/>
                      <a:pt x="179" y="970"/>
                    </a:cubicBezTo>
                    <a:cubicBezTo>
                      <a:pt x="190" y="980"/>
                      <a:pt x="190" y="992"/>
                      <a:pt x="212" y="992"/>
                    </a:cubicBezTo>
                    <a:cubicBezTo>
                      <a:pt x="212" y="992"/>
                      <a:pt x="568" y="970"/>
                      <a:pt x="602" y="591"/>
                    </a:cubicBezTo>
                    <a:cubicBezTo>
                      <a:pt x="991" y="547"/>
                      <a:pt x="1013" y="191"/>
                      <a:pt x="1013" y="191"/>
                    </a:cubicBezTo>
                    <a:cubicBezTo>
                      <a:pt x="1013" y="179"/>
                      <a:pt x="1003" y="168"/>
                      <a:pt x="991" y="168"/>
                    </a:cubicBezTo>
                    <a:cubicBezTo>
                      <a:pt x="988" y="165"/>
                      <a:pt x="985" y="164"/>
                      <a:pt x="982" y="164"/>
                    </a:cubicBezTo>
                    <a:cubicBezTo>
                      <a:pt x="974" y="164"/>
                      <a:pt x="969" y="171"/>
                      <a:pt x="969" y="179"/>
                    </a:cubicBezTo>
                    <a:cubicBezTo>
                      <a:pt x="969" y="201"/>
                      <a:pt x="946" y="502"/>
                      <a:pt x="613" y="535"/>
                    </a:cubicBezTo>
                    <a:lnTo>
                      <a:pt x="613" y="525"/>
                    </a:lnTo>
                    <a:cubicBezTo>
                      <a:pt x="613" y="280"/>
                      <a:pt x="513" y="79"/>
                      <a:pt x="357" y="23"/>
                    </a:cubicBezTo>
                    <a:cubicBezTo>
                      <a:pt x="325" y="7"/>
                      <a:pt x="294" y="0"/>
                      <a:pt x="2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28"/>
              <p:cNvSpPr/>
              <p:nvPr/>
            </p:nvSpPr>
            <p:spPr>
              <a:xfrm>
                <a:off x="66976" y="49023"/>
                <a:ext cx="120098" cy="125480"/>
              </a:xfrm>
              <a:custGeom>
                <a:avLst/>
                <a:gdLst/>
                <a:ahLst/>
                <a:cxnLst/>
                <a:rect l="l" t="t" r="r" b="b"/>
                <a:pathLst>
                  <a:path w="268" h="280" extrusionOk="0">
                    <a:moveTo>
                      <a:pt x="134" y="45"/>
                    </a:moveTo>
                    <a:cubicBezTo>
                      <a:pt x="178" y="45"/>
                      <a:pt x="223" y="90"/>
                      <a:pt x="223" y="134"/>
                    </a:cubicBezTo>
                    <a:cubicBezTo>
                      <a:pt x="223" y="191"/>
                      <a:pt x="178" y="223"/>
                      <a:pt x="134" y="223"/>
                    </a:cubicBezTo>
                    <a:cubicBezTo>
                      <a:pt x="89" y="223"/>
                      <a:pt x="45" y="191"/>
                      <a:pt x="45" y="134"/>
                    </a:cubicBezTo>
                    <a:cubicBezTo>
                      <a:pt x="45" y="90"/>
                      <a:pt x="89" y="45"/>
                      <a:pt x="134" y="45"/>
                    </a:cubicBezTo>
                    <a:close/>
                    <a:moveTo>
                      <a:pt x="134" y="1"/>
                    </a:moveTo>
                    <a:cubicBezTo>
                      <a:pt x="56" y="1"/>
                      <a:pt x="0" y="68"/>
                      <a:pt x="0" y="134"/>
                    </a:cubicBezTo>
                    <a:cubicBezTo>
                      <a:pt x="0" y="213"/>
                      <a:pt x="56" y="280"/>
                      <a:pt x="134" y="280"/>
                    </a:cubicBezTo>
                    <a:cubicBezTo>
                      <a:pt x="211" y="280"/>
                      <a:pt x="268" y="213"/>
                      <a:pt x="268" y="134"/>
                    </a:cubicBezTo>
                    <a:cubicBezTo>
                      <a:pt x="268" y="68"/>
                      <a:pt x="21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28"/>
              <p:cNvSpPr/>
              <p:nvPr/>
            </p:nvSpPr>
            <p:spPr>
              <a:xfrm rot="10800000" flipH="1">
                <a:off x="156600" y="4560825"/>
                <a:ext cx="454401" cy="445006"/>
              </a:xfrm>
              <a:custGeom>
                <a:avLst/>
                <a:gdLst/>
                <a:ahLst/>
                <a:cxnLst/>
                <a:rect l="l" t="t" r="r" b="b"/>
                <a:pathLst>
                  <a:path w="1014" h="993" extrusionOk="0">
                    <a:moveTo>
                      <a:pt x="263" y="50"/>
                    </a:moveTo>
                    <a:cubicBezTo>
                      <a:pt x="290" y="50"/>
                      <a:pt x="318" y="56"/>
                      <a:pt x="345" y="68"/>
                    </a:cubicBezTo>
                    <a:cubicBezTo>
                      <a:pt x="446" y="102"/>
                      <a:pt x="568" y="246"/>
                      <a:pt x="568" y="525"/>
                    </a:cubicBezTo>
                    <a:lnTo>
                      <a:pt x="568" y="547"/>
                    </a:lnTo>
                    <a:lnTo>
                      <a:pt x="546" y="547"/>
                    </a:lnTo>
                    <a:cubicBezTo>
                      <a:pt x="268" y="547"/>
                      <a:pt x="123" y="424"/>
                      <a:pt x="90" y="324"/>
                    </a:cubicBezTo>
                    <a:cubicBezTo>
                      <a:pt x="56" y="246"/>
                      <a:pt x="68" y="179"/>
                      <a:pt x="123" y="112"/>
                    </a:cubicBezTo>
                    <a:lnTo>
                      <a:pt x="134" y="112"/>
                    </a:lnTo>
                    <a:cubicBezTo>
                      <a:pt x="170" y="69"/>
                      <a:pt x="215" y="50"/>
                      <a:pt x="263" y="50"/>
                    </a:cubicBezTo>
                    <a:close/>
                    <a:moveTo>
                      <a:pt x="263" y="0"/>
                    </a:moveTo>
                    <a:cubicBezTo>
                      <a:pt x="206" y="0"/>
                      <a:pt x="151" y="25"/>
                      <a:pt x="100" y="68"/>
                    </a:cubicBezTo>
                    <a:lnTo>
                      <a:pt x="100" y="79"/>
                    </a:lnTo>
                    <a:cubicBezTo>
                      <a:pt x="23" y="157"/>
                      <a:pt x="1" y="246"/>
                      <a:pt x="45" y="346"/>
                    </a:cubicBezTo>
                    <a:cubicBezTo>
                      <a:pt x="100" y="491"/>
                      <a:pt x="301" y="591"/>
                      <a:pt x="546" y="591"/>
                    </a:cubicBezTo>
                    <a:lnTo>
                      <a:pt x="557" y="591"/>
                    </a:lnTo>
                    <a:cubicBezTo>
                      <a:pt x="523" y="925"/>
                      <a:pt x="223" y="948"/>
                      <a:pt x="201" y="948"/>
                    </a:cubicBezTo>
                    <a:cubicBezTo>
                      <a:pt x="190" y="948"/>
                      <a:pt x="179" y="958"/>
                      <a:pt x="179" y="970"/>
                    </a:cubicBezTo>
                    <a:cubicBezTo>
                      <a:pt x="190" y="980"/>
                      <a:pt x="190" y="992"/>
                      <a:pt x="212" y="992"/>
                    </a:cubicBezTo>
                    <a:cubicBezTo>
                      <a:pt x="212" y="992"/>
                      <a:pt x="568" y="970"/>
                      <a:pt x="602" y="591"/>
                    </a:cubicBezTo>
                    <a:cubicBezTo>
                      <a:pt x="991" y="547"/>
                      <a:pt x="1013" y="191"/>
                      <a:pt x="1013" y="191"/>
                    </a:cubicBezTo>
                    <a:cubicBezTo>
                      <a:pt x="1013" y="179"/>
                      <a:pt x="1003" y="168"/>
                      <a:pt x="991" y="168"/>
                    </a:cubicBezTo>
                    <a:cubicBezTo>
                      <a:pt x="988" y="165"/>
                      <a:pt x="985" y="164"/>
                      <a:pt x="982" y="164"/>
                    </a:cubicBezTo>
                    <a:cubicBezTo>
                      <a:pt x="974" y="164"/>
                      <a:pt x="969" y="171"/>
                      <a:pt x="969" y="179"/>
                    </a:cubicBezTo>
                    <a:cubicBezTo>
                      <a:pt x="969" y="201"/>
                      <a:pt x="946" y="502"/>
                      <a:pt x="613" y="535"/>
                    </a:cubicBezTo>
                    <a:lnTo>
                      <a:pt x="613" y="525"/>
                    </a:lnTo>
                    <a:cubicBezTo>
                      <a:pt x="613" y="280"/>
                      <a:pt x="513" y="79"/>
                      <a:pt x="357" y="23"/>
                    </a:cubicBezTo>
                    <a:cubicBezTo>
                      <a:pt x="325" y="7"/>
                      <a:pt x="294" y="0"/>
                      <a:pt x="2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28"/>
              <p:cNvSpPr/>
              <p:nvPr/>
            </p:nvSpPr>
            <p:spPr>
              <a:xfrm rot="10800000" flipH="1">
                <a:off x="66976" y="4960120"/>
                <a:ext cx="120098" cy="125480"/>
              </a:xfrm>
              <a:custGeom>
                <a:avLst/>
                <a:gdLst/>
                <a:ahLst/>
                <a:cxnLst/>
                <a:rect l="l" t="t" r="r" b="b"/>
                <a:pathLst>
                  <a:path w="268" h="280" extrusionOk="0">
                    <a:moveTo>
                      <a:pt x="134" y="45"/>
                    </a:moveTo>
                    <a:cubicBezTo>
                      <a:pt x="178" y="45"/>
                      <a:pt x="223" y="90"/>
                      <a:pt x="223" y="134"/>
                    </a:cubicBezTo>
                    <a:cubicBezTo>
                      <a:pt x="223" y="191"/>
                      <a:pt x="178" y="223"/>
                      <a:pt x="134" y="223"/>
                    </a:cubicBezTo>
                    <a:cubicBezTo>
                      <a:pt x="89" y="223"/>
                      <a:pt x="45" y="191"/>
                      <a:pt x="45" y="134"/>
                    </a:cubicBezTo>
                    <a:cubicBezTo>
                      <a:pt x="45" y="90"/>
                      <a:pt x="89" y="45"/>
                      <a:pt x="134" y="45"/>
                    </a:cubicBezTo>
                    <a:close/>
                    <a:moveTo>
                      <a:pt x="134" y="1"/>
                    </a:moveTo>
                    <a:cubicBezTo>
                      <a:pt x="56" y="1"/>
                      <a:pt x="0" y="68"/>
                      <a:pt x="0" y="134"/>
                    </a:cubicBezTo>
                    <a:cubicBezTo>
                      <a:pt x="0" y="213"/>
                      <a:pt x="56" y="280"/>
                      <a:pt x="134" y="280"/>
                    </a:cubicBezTo>
                    <a:cubicBezTo>
                      <a:pt x="211" y="280"/>
                      <a:pt x="268" y="213"/>
                      <a:pt x="268" y="134"/>
                    </a:cubicBezTo>
                    <a:cubicBezTo>
                      <a:pt x="268" y="68"/>
                      <a:pt x="21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28"/>
              <p:cNvSpPr/>
              <p:nvPr/>
            </p:nvSpPr>
            <p:spPr>
              <a:xfrm flipH="1">
                <a:off x="8532999" y="128792"/>
                <a:ext cx="454401" cy="445006"/>
              </a:xfrm>
              <a:custGeom>
                <a:avLst/>
                <a:gdLst/>
                <a:ahLst/>
                <a:cxnLst/>
                <a:rect l="l" t="t" r="r" b="b"/>
                <a:pathLst>
                  <a:path w="1014" h="993" extrusionOk="0">
                    <a:moveTo>
                      <a:pt x="263" y="50"/>
                    </a:moveTo>
                    <a:cubicBezTo>
                      <a:pt x="290" y="50"/>
                      <a:pt x="318" y="56"/>
                      <a:pt x="345" y="68"/>
                    </a:cubicBezTo>
                    <a:cubicBezTo>
                      <a:pt x="446" y="102"/>
                      <a:pt x="568" y="246"/>
                      <a:pt x="568" y="525"/>
                    </a:cubicBezTo>
                    <a:lnTo>
                      <a:pt x="568" y="547"/>
                    </a:lnTo>
                    <a:lnTo>
                      <a:pt x="546" y="547"/>
                    </a:lnTo>
                    <a:cubicBezTo>
                      <a:pt x="268" y="547"/>
                      <a:pt x="123" y="424"/>
                      <a:pt x="90" y="324"/>
                    </a:cubicBezTo>
                    <a:cubicBezTo>
                      <a:pt x="56" y="246"/>
                      <a:pt x="68" y="179"/>
                      <a:pt x="123" y="112"/>
                    </a:cubicBezTo>
                    <a:lnTo>
                      <a:pt x="134" y="112"/>
                    </a:lnTo>
                    <a:cubicBezTo>
                      <a:pt x="170" y="69"/>
                      <a:pt x="215" y="50"/>
                      <a:pt x="263" y="50"/>
                    </a:cubicBezTo>
                    <a:close/>
                    <a:moveTo>
                      <a:pt x="263" y="0"/>
                    </a:moveTo>
                    <a:cubicBezTo>
                      <a:pt x="206" y="0"/>
                      <a:pt x="151" y="25"/>
                      <a:pt x="100" y="68"/>
                    </a:cubicBezTo>
                    <a:lnTo>
                      <a:pt x="100" y="79"/>
                    </a:lnTo>
                    <a:cubicBezTo>
                      <a:pt x="23" y="157"/>
                      <a:pt x="1" y="246"/>
                      <a:pt x="45" y="346"/>
                    </a:cubicBezTo>
                    <a:cubicBezTo>
                      <a:pt x="100" y="491"/>
                      <a:pt x="301" y="591"/>
                      <a:pt x="546" y="591"/>
                    </a:cubicBezTo>
                    <a:lnTo>
                      <a:pt x="557" y="591"/>
                    </a:lnTo>
                    <a:cubicBezTo>
                      <a:pt x="523" y="925"/>
                      <a:pt x="223" y="948"/>
                      <a:pt x="201" y="948"/>
                    </a:cubicBezTo>
                    <a:cubicBezTo>
                      <a:pt x="190" y="948"/>
                      <a:pt x="179" y="958"/>
                      <a:pt x="179" y="970"/>
                    </a:cubicBezTo>
                    <a:cubicBezTo>
                      <a:pt x="190" y="980"/>
                      <a:pt x="190" y="992"/>
                      <a:pt x="212" y="992"/>
                    </a:cubicBezTo>
                    <a:cubicBezTo>
                      <a:pt x="212" y="992"/>
                      <a:pt x="568" y="970"/>
                      <a:pt x="602" y="591"/>
                    </a:cubicBezTo>
                    <a:cubicBezTo>
                      <a:pt x="991" y="547"/>
                      <a:pt x="1013" y="191"/>
                      <a:pt x="1013" y="191"/>
                    </a:cubicBezTo>
                    <a:cubicBezTo>
                      <a:pt x="1013" y="179"/>
                      <a:pt x="1003" y="168"/>
                      <a:pt x="991" y="168"/>
                    </a:cubicBezTo>
                    <a:cubicBezTo>
                      <a:pt x="988" y="165"/>
                      <a:pt x="985" y="164"/>
                      <a:pt x="982" y="164"/>
                    </a:cubicBezTo>
                    <a:cubicBezTo>
                      <a:pt x="974" y="164"/>
                      <a:pt x="969" y="171"/>
                      <a:pt x="969" y="179"/>
                    </a:cubicBezTo>
                    <a:cubicBezTo>
                      <a:pt x="969" y="201"/>
                      <a:pt x="946" y="502"/>
                      <a:pt x="613" y="535"/>
                    </a:cubicBezTo>
                    <a:lnTo>
                      <a:pt x="613" y="525"/>
                    </a:lnTo>
                    <a:cubicBezTo>
                      <a:pt x="613" y="280"/>
                      <a:pt x="513" y="79"/>
                      <a:pt x="357" y="23"/>
                    </a:cubicBezTo>
                    <a:cubicBezTo>
                      <a:pt x="325" y="7"/>
                      <a:pt x="294" y="0"/>
                      <a:pt x="2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28"/>
              <p:cNvSpPr/>
              <p:nvPr/>
            </p:nvSpPr>
            <p:spPr>
              <a:xfrm flipH="1">
                <a:off x="8956927" y="49023"/>
                <a:ext cx="120098" cy="125480"/>
              </a:xfrm>
              <a:custGeom>
                <a:avLst/>
                <a:gdLst/>
                <a:ahLst/>
                <a:cxnLst/>
                <a:rect l="l" t="t" r="r" b="b"/>
                <a:pathLst>
                  <a:path w="268" h="280" extrusionOk="0">
                    <a:moveTo>
                      <a:pt x="134" y="45"/>
                    </a:moveTo>
                    <a:cubicBezTo>
                      <a:pt x="178" y="45"/>
                      <a:pt x="223" y="90"/>
                      <a:pt x="223" y="134"/>
                    </a:cubicBezTo>
                    <a:cubicBezTo>
                      <a:pt x="223" y="191"/>
                      <a:pt x="178" y="223"/>
                      <a:pt x="134" y="223"/>
                    </a:cubicBezTo>
                    <a:cubicBezTo>
                      <a:pt x="89" y="223"/>
                      <a:pt x="45" y="191"/>
                      <a:pt x="45" y="134"/>
                    </a:cubicBezTo>
                    <a:cubicBezTo>
                      <a:pt x="45" y="90"/>
                      <a:pt x="89" y="45"/>
                      <a:pt x="134" y="45"/>
                    </a:cubicBezTo>
                    <a:close/>
                    <a:moveTo>
                      <a:pt x="134" y="1"/>
                    </a:moveTo>
                    <a:cubicBezTo>
                      <a:pt x="56" y="1"/>
                      <a:pt x="0" y="68"/>
                      <a:pt x="0" y="134"/>
                    </a:cubicBezTo>
                    <a:cubicBezTo>
                      <a:pt x="0" y="213"/>
                      <a:pt x="56" y="280"/>
                      <a:pt x="134" y="280"/>
                    </a:cubicBezTo>
                    <a:cubicBezTo>
                      <a:pt x="211" y="280"/>
                      <a:pt x="268" y="213"/>
                      <a:pt x="268" y="134"/>
                    </a:cubicBezTo>
                    <a:cubicBezTo>
                      <a:pt x="268" y="68"/>
                      <a:pt x="21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28"/>
              <p:cNvSpPr/>
              <p:nvPr/>
            </p:nvSpPr>
            <p:spPr>
              <a:xfrm rot="10800000">
                <a:off x="8532999" y="4560825"/>
                <a:ext cx="454401" cy="445006"/>
              </a:xfrm>
              <a:custGeom>
                <a:avLst/>
                <a:gdLst/>
                <a:ahLst/>
                <a:cxnLst/>
                <a:rect l="l" t="t" r="r" b="b"/>
                <a:pathLst>
                  <a:path w="1014" h="993" extrusionOk="0">
                    <a:moveTo>
                      <a:pt x="263" y="50"/>
                    </a:moveTo>
                    <a:cubicBezTo>
                      <a:pt x="290" y="50"/>
                      <a:pt x="318" y="56"/>
                      <a:pt x="345" y="68"/>
                    </a:cubicBezTo>
                    <a:cubicBezTo>
                      <a:pt x="446" y="102"/>
                      <a:pt x="568" y="246"/>
                      <a:pt x="568" y="525"/>
                    </a:cubicBezTo>
                    <a:lnTo>
                      <a:pt x="568" y="547"/>
                    </a:lnTo>
                    <a:lnTo>
                      <a:pt x="546" y="547"/>
                    </a:lnTo>
                    <a:cubicBezTo>
                      <a:pt x="268" y="547"/>
                      <a:pt x="123" y="424"/>
                      <a:pt x="90" y="324"/>
                    </a:cubicBezTo>
                    <a:cubicBezTo>
                      <a:pt x="56" y="246"/>
                      <a:pt x="68" y="179"/>
                      <a:pt x="123" y="112"/>
                    </a:cubicBezTo>
                    <a:lnTo>
                      <a:pt x="134" y="112"/>
                    </a:lnTo>
                    <a:cubicBezTo>
                      <a:pt x="170" y="69"/>
                      <a:pt x="215" y="50"/>
                      <a:pt x="263" y="50"/>
                    </a:cubicBezTo>
                    <a:close/>
                    <a:moveTo>
                      <a:pt x="263" y="0"/>
                    </a:moveTo>
                    <a:cubicBezTo>
                      <a:pt x="206" y="0"/>
                      <a:pt x="151" y="25"/>
                      <a:pt x="100" y="68"/>
                    </a:cubicBezTo>
                    <a:lnTo>
                      <a:pt x="100" y="79"/>
                    </a:lnTo>
                    <a:cubicBezTo>
                      <a:pt x="23" y="157"/>
                      <a:pt x="1" y="246"/>
                      <a:pt x="45" y="346"/>
                    </a:cubicBezTo>
                    <a:cubicBezTo>
                      <a:pt x="100" y="491"/>
                      <a:pt x="301" y="591"/>
                      <a:pt x="546" y="591"/>
                    </a:cubicBezTo>
                    <a:lnTo>
                      <a:pt x="557" y="591"/>
                    </a:lnTo>
                    <a:cubicBezTo>
                      <a:pt x="523" y="925"/>
                      <a:pt x="223" y="948"/>
                      <a:pt x="201" y="948"/>
                    </a:cubicBezTo>
                    <a:cubicBezTo>
                      <a:pt x="190" y="948"/>
                      <a:pt x="179" y="958"/>
                      <a:pt x="179" y="970"/>
                    </a:cubicBezTo>
                    <a:cubicBezTo>
                      <a:pt x="190" y="980"/>
                      <a:pt x="190" y="992"/>
                      <a:pt x="212" y="992"/>
                    </a:cubicBezTo>
                    <a:cubicBezTo>
                      <a:pt x="212" y="992"/>
                      <a:pt x="568" y="970"/>
                      <a:pt x="602" y="591"/>
                    </a:cubicBezTo>
                    <a:cubicBezTo>
                      <a:pt x="991" y="547"/>
                      <a:pt x="1013" y="191"/>
                      <a:pt x="1013" y="191"/>
                    </a:cubicBezTo>
                    <a:cubicBezTo>
                      <a:pt x="1013" y="179"/>
                      <a:pt x="1003" y="168"/>
                      <a:pt x="991" y="168"/>
                    </a:cubicBezTo>
                    <a:cubicBezTo>
                      <a:pt x="988" y="165"/>
                      <a:pt x="985" y="164"/>
                      <a:pt x="982" y="164"/>
                    </a:cubicBezTo>
                    <a:cubicBezTo>
                      <a:pt x="974" y="164"/>
                      <a:pt x="969" y="171"/>
                      <a:pt x="969" y="179"/>
                    </a:cubicBezTo>
                    <a:cubicBezTo>
                      <a:pt x="969" y="201"/>
                      <a:pt x="946" y="502"/>
                      <a:pt x="613" y="535"/>
                    </a:cubicBezTo>
                    <a:lnTo>
                      <a:pt x="613" y="525"/>
                    </a:lnTo>
                    <a:cubicBezTo>
                      <a:pt x="613" y="280"/>
                      <a:pt x="513" y="79"/>
                      <a:pt x="357" y="23"/>
                    </a:cubicBezTo>
                    <a:cubicBezTo>
                      <a:pt x="325" y="7"/>
                      <a:pt x="294" y="0"/>
                      <a:pt x="2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28"/>
              <p:cNvSpPr/>
              <p:nvPr/>
            </p:nvSpPr>
            <p:spPr>
              <a:xfrm rot="10800000">
                <a:off x="8956927" y="4960120"/>
                <a:ext cx="120098" cy="125480"/>
              </a:xfrm>
              <a:custGeom>
                <a:avLst/>
                <a:gdLst/>
                <a:ahLst/>
                <a:cxnLst/>
                <a:rect l="l" t="t" r="r" b="b"/>
                <a:pathLst>
                  <a:path w="268" h="280" extrusionOk="0">
                    <a:moveTo>
                      <a:pt x="134" y="45"/>
                    </a:moveTo>
                    <a:cubicBezTo>
                      <a:pt x="178" y="45"/>
                      <a:pt x="223" y="90"/>
                      <a:pt x="223" y="134"/>
                    </a:cubicBezTo>
                    <a:cubicBezTo>
                      <a:pt x="223" y="191"/>
                      <a:pt x="178" y="223"/>
                      <a:pt x="134" y="223"/>
                    </a:cubicBezTo>
                    <a:cubicBezTo>
                      <a:pt x="89" y="223"/>
                      <a:pt x="45" y="191"/>
                      <a:pt x="45" y="134"/>
                    </a:cubicBezTo>
                    <a:cubicBezTo>
                      <a:pt x="45" y="90"/>
                      <a:pt x="89" y="45"/>
                      <a:pt x="134" y="45"/>
                    </a:cubicBezTo>
                    <a:close/>
                    <a:moveTo>
                      <a:pt x="134" y="1"/>
                    </a:moveTo>
                    <a:cubicBezTo>
                      <a:pt x="56" y="1"/>
                      <a:pt x="0" y="68"/>
                      <a:pt x="0" y="134"/>
                    </a:cubicBezTo>
                    <a:cubicBezTo>
                      <a:pt x="0" y="213"/>
                      <a:pt x="56" y="280"/>
                      <a:pt x="134" y="280"/>
                    </a:cubicBezTo>
                    <a:cubicBezTo>
                      <a:pt x="211" y="280"/>
                      <a:pt x="268" y="213"/>
                      <a:pt x="268" y="134"/>
                    </a:cubicBezTo>
                    <a:cubicBezTo>
                      <a:pt x="268" y="68"/>
                      <a:pt x="21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9" name="Google Shape;469;p28"/>
            <p:cNvSpPr/>
            <p:nvPr/>
          </p:nvSpPr>
          <p:spPr>
            <a:xfrm>
              <a:off x="363725" y="305350"/>
              <a:ext cx="8433300" cy="4519200"/>
            </a:xfrm>
            <a:prstGeom prst="plaque">
              <a:avLst>
                <a:gd name="adj" fmla="val 6853"/>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1">
  <p:cSld name="TITLE_AND_BODY_1">
    <p:spTree>
      <p:nvGrpSpPr>
        <p:cNvPr id="1" name="Shape 470"/>
        <p:cNvGrpSpPr/>
        <p:nvPr/>
      </p:nvGrpSpPr>
      <p:grpSpPr>
        <a:xfrm>
          <a:off x="0" y="0"/>
          <a:ext cx="0" cy="0"/>
          <a:chOff x="0" y="0"/>
          <a:chExt cx="0" cy="0"/>
        </a:xfrm>
      </p:grpSpPr>
      <p:pic>
        <p:nvPicPr>
          <p:cNvPr id="471" name="Google Shape;471;p29"/>
          <p:cNvPicPr preferRelativeResize="0"/>
          <p:nvPr/>
        </p:nvPicPr>
        <p:blipFill>
          <a:blip r:embed="rId2">
            <a:alphaModFix amt="25000"/>
          </a:blip>
          <a:stretch>
            <a:fillRect/>
          </a:stretch>
        </p:blipFill>
        <p:spPr>
          <a:xfrm>
            <a:off x="7040526" y="3440300"/>
            <a:ext cx="2285552" cy="2326400"/>
          </a:xfrm>
          <a:prstGeom prst="rect">
            <a:avLst/>
          </a:prstGeom>
          <a:noFill/>
          <a:ln>
            <a:noFill/>
          </a:ln>
        </p:spPr>
      </p:pic>
      <p:pic>
        <p:nvPicPr>
          <p:cNvPr id="472" name="Google Shape;472;p29"/>
          <p:cNvPicPr preferRelativeResize="0"/>
          <p:nvPr/>
        </p:nvPicPr>
        <p:blipFill>
          <a:blip r:embed="rId3">
            <a:alphaModFix amt="25000"/>
          </a:blip>
          <a:stretch>
            <a:fillRect/>
          </a:stretch>
        </p:blipFill>
        <p:spPr>
          <a:xfrm>
            <a:off x="-278830" y="-257851"/>
            <a:ext cx="1997675" cy="2054820"/>
          </a:xfrm>
          <a:prstGeom prst="rect">
            <a:avLst/>
          </a:prstGeom>
          <a:noFill/>
          <a:ln>
            <a:noFill/>
          </a:ln>
        </p:spPr>
      </p:pic>
      <p:grpSp>
        <p:nvGrpSpPr>
          <p:cNvPr id="473" name="Google Shape;473;p29"/>
          <p:cNvGrpSpPr/>
          <p:nvPr/>
        </p:nvGrpSpPr>
        <p:grpSpPr>
          <a:xfrm>
            <a:off x="66976" y="49023"/>
            <a:ext cx="9010049" cy="5036577"/>
            <a:chOff x="66976" y="49023"/>
            <a:chExt cx="9010049" cy="5036577"/>
          </a:xfrm>
        </p:grpSpPr>
        <p:sp>
          <p:nvSpPr>
            <p:cNvPr id="474" name="Google Shape;474;p29"/>
            <p:cNvSpPr/>
            <p:nvPr/>
          </p:nvSpPr>
          <p:spPr>
            <a:xfrm>
              <a:off x="156600" y="128792"/>
              <a:ext cx="454401" cy="445006"/>
            </a:xfrm>
            <a:custGeom>
              <a:avLst/>
              <a:gdLst/>
              <a:ahLst/>
              <a:cxnLst/>
              <a:rect l="l" t="t" r="r" b="b"/>
              <a:pathLst>
                <a:path w="1014" h="993" extrusionOk="0">
                  <a:moveTo>
                    <a:pt x="263" y="50"/>
                  </a:moveTo>
                  <a:cubicBezTo>
                    <a:pt x="290" y="50"/>
                    <a:pt x="318" y="56"/>
                    <a:pt x="345" y="68"/>
                  </a:cubicBezTo>
                  <a:cubicBezTo>
                    <a:pt x="446" y="102"/>
                    <a:pt x="568" y="246"/>
                    <a:pt x="568" y="525"/>
                  </a:cubicBezTo>
                  <a:lnTo>
                    <a:pt x="568" y="547"/>
                  </a:lnTo>
                  <a:lnTo>
                    <a:pt x="546" y="547"/>
                  </a:lnTo>
                  <a:cubicBezTo>
                    <a:pt x="268" y="547"/>
                    <a:pt x="123" y="424"/>
                    <a:pt x="90" y="324"/>
                  </a:cubicBezTo>
                  <a:cubicBezTo>
                    <a:pt x="56" y="246"/>
                    <a:pt x="68" y="179"/>
                    <a:pt x="123" y="112"/>
                  </a:cubicBezTo>
                  <a:lnTo>
                    <a:pt x="134" y="112"/>
                  </a:lnTo>
                  <a:cubicBezTo>
                    <a:pt x="170" y="69"/>
                    <a:pt x="215" y="50"/>
                    <a:pt x="263" y="50"/>
                  </a:cubicBezTo>
                  <a:close/>
                  <a:moveTo>
                    <a:pt x="263" y="0"/>
                  </a:moveTo>
                  <a:cubicBezTo>
                    <a:pt x="206" y="0"/>
                    <a:pt x="151" y="25"/>
                    <a:pt x="100" y="68"/>
                  </a:cubicBezTo>
                  <a:lnTo>
                    <a:pt x="100" y="79"/>
                  </a:lnTo>
                  <a:cubicBezTo>
                    <a:pt x="23" y="157"/>
                    <a:pt x="1" y="246"/>
                    <a:pt x="45" y="346"/>
                  </a:cubicBezTo>
                  <a:cubicBezTo>
                    <a:pt x="100" y="491"/>
                    <a:pt x="301" y="591"/>
                    <a:pt x="546" y="591"/>
                  </a:cubicBezTo>
                  <a:lnTo>
                    <a:pt x="557" y="591"/>
                  </a:lnTo>
                  <a:cubicBezTo>
                    <a:pt x="523" y="925"/>
                    <a:pt x="223" y="948"/>
                    <a:pt x="201" y="948"/>
                  </a:cubicBezTo>
                  <a:cubicBezTo>
                    <a:pt x="190" y="948"/>
                    <a:pt x="179" y="958"/>
                    <a:pt x="179" y="970"/>
                  </a:cubicBezTo>
                  <a:cubicBezTo>
                    <a:pt x="190" y="980"/>
                    <a:pt x="190" y="992"/>
                    <a:pt x="212" y="992"/>
                  </a:cubicBezTo>
                  <a:cubicBezTo>
                    <a:pt x="212" y="992"/>
                    <a:pt x="568" y="970"/>
                    <a:pt x="602" y="591"/>
                  </a:cubicBezTo>
                  <a:cubicBezTo>
                    <a:pt x="991" y="547"/>
                    <a:pt x="1013" y="191"/>
                    <a:pt x="1013" y="191"/>
                  </a:cubicBezTo>
                  <a:cubicBezTo>
                    <a:pt x="1013" y="179"/>
                    <a:pt x="1003" y="168"/>
                    <a:pt x="991" y="168"/>
                  </a:cubicBezTo>
                  <a:cubicBezTo>
                    <a:pt x="988" y="165"/>
                    <a:pt x="985" y="164"/>
                    <a:pt x="982" y="164"/>
                  </a:cubicBezTo>
                  <a:cubicBezTo>
                    <a:pt x="974" y="164"/>
                    <a:pt x="969" y="171"/>
                    <a:pt x="969" y="179"/>
                  </a:cubicBezTo>
                  <a:cubicBezTo>
                    <a:pt x="969" y="201"/>
                    <a:pt x="946" y="502"/>
                    <a:pt x="613" y="535"/>
                  </a:cubicBezTo>
                  <a:lnTo>
                    <a:pt x="613" y="525"/>
                  </a:lnTo>
                  <a:cubicBezTo>
                    <a:pt x="613" y="280"/>
                    <a:pt x="513" y="79"/>
                    <a:pt x="357" y="23"/>
                  </a:cubicBezTo>
                  <a:cubicBezTo>
                    <a:pt x="325" y="7"/>
                    <a:pt x="294" y="0"/>
                    <a:pt x="2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29"/>
            <p:cNvSpPr/>
            <p:nvPr/>
          </p:nvSpPr>
          <p:spPr>
            <a:xfrm>
              <a:off x="66976" y="49023"/>
              <a:ext cx="120098" cy="125480"/>
            </a:xfrm>
            <a:custGeom>
              <a:avLst/>
              <a:gdLst/>
              <a:ahLst/>
              <a:cxnLst/>
              <a:rect l="l" t="t" r="r" b="b"/>
              <a:pathLst>
                <a:path w="268" h="280" extrusionOk="0">
                  <a:moveTo>
                    <a:pt x="134" y="45"/>
                  </a:moveTo>
                  <a:cubicBezTo>
                    <a:pt x="178" y="45"/>
                    <a:pt x="223" y="90"/>
                    <a:pt x="223" y="134"/>
                  </a:cubicBezTo>
                  <a:cubicBezTo>
                    <a:pt x="223" y="191"/>
                    <a:pt x="178" y="223"/>
                    <a:pt x="134" y="223"/>
                  </a:cubicBezTo>
                  <a:cubicBezTo>
                    <a:pt x="89" y="223"/>
                    <a:pt x="45" y="191"/>
                    <a:pt x="45" y="134"/>
                  </a:cubicBezTo>
                  <a:cubicBezTo>
                    <a:pt x="45" y="90"/>
                    <a:pt x="89" y="45"/>
                    <a:pt x="134" y="45"/>
                  </a:cubicBezTo>
                  <a:close/>
                  <a:moveTo>
                    <a:pt x="134" y="1"/>
                  </a:moveTo>
                  <a:cubicBezTo>
                    <a:pt x="56" y="1"/>
                    <a:pt x="0" y="68"/>
                    <a:pt x="0" y="134"/>
                  </a:cubicBezTo>
                  <a:cubicBezTo>
                    <a:pt x="0" y="213"/>
                    <a:pt x="56" y="280"/>
                    <a:pt x="134" y="280"/>
                  </a:cubicBezTo>
                  <a:cubicBezTo>
                    <a:pt x="211" y="280"/>
                    <a:pt x="268" y="213"/>
                    <a:pt x="268" y="134"/>
                  </a:cubicBezTo>
                  <a:cubicBezTo>
                    <a:pt x="268" y="68"/>
                    <a:pt x="21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29"/>
            <p:cNvSpPr/>
            <p:nvPr/>
          </p:nvSpPr>
          <p:spPr>
            <a:xfrm rot="10800000" flipH="1">
              <a:off x="156600" y="4560825"/>
              <a:ext cx="454401" cy="445006"/>
            </a:xfrm>
            <a:custGeom>
              <a:avLst/>
              <a:gdLst/>
              <a:ahLst/>
              <a:cxnLst/>
              <a:rect l="l" t="t" r="r" b="b"/>
              <a:pathLst>
                <a:path w="1014" h="993" extrusionOk="0">
                  <a:moveTo>
                    <a:pt x="263" y="50"/>
                  </a:moveTo>
                  <a:cubicBezTo>
                    <a:pt x="290" y="50"/>
                    <a:pt x="318" y="56"/>
                    <a:pt x="345" y="68"/>
                  </a:cubicBezTo>
                  <a:cubicBezTo>
                    <a:pt x="446" y="102"/>
                    <a:pt x="568" y="246"/>
                    <a:pt x="568" y="525"/>
                  </a:cubicBezTo>
                  <a:lnTo>
                    <a:pt x="568" y="547"/>
                  </a:lnTo>
                  <a:lnTo>
                    <a:pt x="546" y="547"/>
                  </a:lnTo>
                  <a:cubicBezTo>
                    <a:pt x="268" y="547"/>
                    <a:pt x="123" y="424"/>
                    <a:pt x="90" y="324"/>
                  </a:cubicBezTo>
                  <a:cubicBezTo>
                    <a:pt x="56" y="246"/>
                    <a:pt x="68" y="179"/>
                    <a:pt x="123" y="112"/>
                  </a:cubicBezTo>
                  <a:lnTo>
                    <a:pt x="134" y="112"/>
                  </a:lnTo>
                  <a:cubicBezTo>
                    <a:pt x="170" y="69"/>
                    <a:pt x="215" y="50"/>
                    <a:pt x="263" y="50"/>
                  </a:cubicBezTo>
                  <a:close/>
                  <a:moveTo>
                    <a:pt x="263" y="0"/>
                  </a:moveTo>
                  <a:cubicBezTo>
                    <a:pt x="206" y="0"/>
                    <a:pt x="151" y="25"/>
                    <a:pt x="100" y="68"/>
                  </a:cubicBezTo>
                  <a:lnTo>
                    <a:pt x="100" y="79"/>
                  </a:lnTo>
                  <a:cubicBezTo>
                    <a:pt x="23" y="157"/>
                    <a:pt x="1" y="246"/>
                    <a:pt x="45" y="346"/>
                  </a:cubicBezTo>
                  <a:cubicBezTo>
                    <a:pt x="100" y="491"/>
                    <a:pt x="301" y="591"/>
                    <a:pt x="546" y="591"/>
                  </a:cubicBezTo>
                  <a:lnTo>
                    <a:pt x="557" y="591"/>
                  </a:lnTo>
                  <a:cubicBezTo>
                    <a:pt x="523" y="925"/>
                    <a:pt x="223" y="948"/>
                    <a:pt x="201" y="948"/>
                  </a:cubicBezTo>
                  <a:cubicBezTo>
                    <a:pt x="190" y="948"/>
                    <a:pt x="179" y="958"/>
                    <a:pt x="179" y="970"/>
                  </a:cubicBezTo>
                  <a:cubicBezTo>
                    <a:pt x="190" y="980"/>
                    <a:pt x="190" y="992"/>
                    <a:pt x="212" y="992"/>
                  </a:cubicBezTo>
                  <a:cubicBezTo>
                    <a:pt x="212" y="992"/>
                    <a:pt x="568" y="970"/>
                    <a:pt x="602" y="591"/>
                  </a:cubicBezTo>
                  <a:cubicBezTo>
                    <a:pt x="991" y="547"/>
                    <a:pt x="1013" y="191"/>
                    <a:pt x="1013" y="191"/>
                  </a:cubicBezTo>
                  <a:cubicBezTo>
                    <a:pt x="1013" y="179"/>
                    <a:pt x="1003" y="168"/>
                    <a:pt x="991" y="168"/>
                  </a:cubicBezTo>
                  <a:cubicBezTo>
                    <a:pt x="988" y="165"/>
                    <a:pt x="985" y="164"/>
                    <a:pt x="982" y="164"/>
                  </a:cubicBezTo>
                  <a:cubicBezTo>
                    <a:pt x="974" y="164"/>
                    <a:pt x="969" y="171"/>
                    <a:pt x="969" y="179"/>
                  </a:cubicBezTo>
                  <a:cubicBezTo>
                    <a:pt x="969" y="201"/>
                    <a:pt x="946" y="502"/>
                    <a:pt x="613" y="535"/>
                  </a:cubicBezTo>
                  <a:lnTo>
                    <a:pt x="613" y="525"/>
                  </a:lnTo>
                  <a:cubicBezTo>
                    <a:pt x="613" y="280"/>
                    <a:pt x="513" y="79"/>
                    <a:pt x="357" y="23"/>
                  </a:cubicBezTo>
                  <a:cubicBezTo>
                    <a:pt x="325" y="7"/>
                    <a:pt x="294" y="0"/>
                    <a:pt x="2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29"/>
            <p:cNvSpPr/>
            <p:nvPr/>
          </p:nvSpPr>
          <p:spPr>
            <a:xfrm rot="10800000" flipH="1">
              <a:off x="66976" y="4960120"/>
              <a:ext cx="120098" cy="125480"/>
            </a:xfrm>
            <a:custGeom>
              <a:avLst/>
              <a:gdLst/>
              <a:ahLst/>
              <a:cxnLst/>
              <a:rect l="l" t="t" r="r" b="b"/>
              <a:pathLst>
                <a:path w="268" h="280" extrusionOk="0">
                  <a:moveTo>
                    <a:pt x="134" y="45"/>
                  </a:moveTo>
                  <a:cubicBezTo>
                    <a:pt x="178" y="45"/>
                    <a:pt x="223" y="90"/>
                    <a:pt x="223" y="134"/>
                  </a:cubicBezTo>
                  <a:cubicBezTo>
                    <a:pt x="223" y="191"/>
                    <a:pt x="178" y="223"/>
                    <a:pt x="134" y="223"/>
                  </a:cubicBezTo>
                  <a:cubicBezTo>
                    <a:pt x="89" y="223"/>
                    <a:pt x="45" y="191"/>
                    <a:pt x="45" y="134"/>
                  </a:cubicBezTo>
                  <a:cubicBezTo>
                    <a:pt x="45" y="90"/>
                    <a:pt x="89" y="45"/>
                    <a:pt x="134" y="45"/>
                  </a:cubicBezTo>
                  <a:close/>
                  <a:moveTo>
                    <a:pt x="134" y="1"/>
                  </a:moveTo>
                  <a:cubicBezTo>
                    <a:pt x="56" y="1"/>
                    <a:pt x="0" y="68"/>
                    <a:pt x="0" y="134"/>
                  </a:cubicBezTo>
                  <a:cubicBezTo>
                    <a:pt x="0" y="213"/>
                    <a:pt x="56" y="280"/>
                    <a:pt x="134" y="280"/>
                  </a:cubicBezTo>
                  <a:cubicBezTo>
                    <a:pt x="211" y="280"/>
                    <a:pt x="268" y="213"/>
                    <a:pt x="268" y="134"/>
                  </a:cubicBezTo>
                  <a:cubicBezTo>
                    <a:pt x="268" y="68"/>
                    <a:pt x="21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29"/>
            <p:cNvSpPr/>
            <p:nvPr/>
          </p:nvSpPr>
          <p:spPr>
            <a:xfrm flipH="1">
              <a:off x="8532999" y="128792"/>
              <a:ext cx="454401" cy="445006"/>
            </a:xfrm>
            <a:custGeom>
              <a:avLst/>
              <a:gdLst/>
              <a:ahLst/>
              <a:cxnLst/>
              <a:rect l="l" t="t" r="r" b="b"/>
              <a:pathLst>
                <a:path w="1014" h="993" extrusionOk="0">
                  <a:moveTo>
                    <a:pt x="263" y="50"/>
                  </a:moveTo>
                  <a:cubicBezTo>
                    <a:pt x="290" y="50"/>
                    <a:pt x="318" y="56"/>
                    <a:pt x="345" y="68"/>
                  </a:cubicBezTo>
                  <a:cubicBezTo>
                    <a:pt x="446" y="102"/>
                    <a:pt x="568" y="246"/>
                    <a:pt x="568" y="525"/>
                  </a:cubicBezTo>
                  <a:lnTo>
                    <a:pt x="568" y="547"/>
                  </a:lnTo>
                  <a:lnTo>
                    <a:pt x="546" y="547"/>
                  </a:lnTo>
                  <a:cubicBezTo>
                    <a:pt x="268" y="547"/>
                    <a:pt x="123" y="424"/>
                    <a:pt x="90" y="324"/>
                  </a:cubicBezTo>
                  <a:cubicBezTo>
                    <a:pt x="56" y="246"/>
                    <a:pt x="68" y="179"/>
                    <a:pt x="123" y="112"/>
                  </a:cubicBezTo>
                  <a:lnTo>
                    <a:pt x="134" y="112"/>
                  </a:lnTo>
                  <a:cubicBezTo>
                    <a:pt x="170" y="69"/>
                    <a:pt x="215" y="50"/>
                    <a:pt x="263" y="50"/>
                  </a:cubicBezTo>
                  <a:close/>
                  <a:moveTo>
                    <a:pt x="263" y="0"/>
                  </a:moveTo>
                  <a:cubicBezTo>
                    <a:pt x="206" y="0"/>
                    <a:pt x="151" y="25"/>
                    <a:pt x="100" y="68"/>
                  </a:cubicBezTo>
                  <a:lnTo>
                    <a:pt x="100" y="79"/>
                  </a:lnTo>
                  <a:cubicBezTo>
                    <a:pt x="23" y="157"/>
                    <a:pt x="1" y="246"/>
                    <a:pt x="45" y="346"/>
                  </a:cubicBezTo>
                  <a:cubicBezTo>
                    <a:pt x="100" y="491"/>
                    <a:pt x="301" y="591"/>
                    <a:pt x="546" y="591"/>
                  </a:cubicBezTo>
                  <a:lnTo>
                    <a:pt x="557" y="591"/>
                  </a:lnTo>
                  <a:cubicBezTo>
                    <a:pt x="523" y="925"/>
                    <a:pt x="223" y="948"/>
                    <a:pt x="201" y="948"/>
                  </a:cubicBezTo>
                  <a:cubicBezTo>
                    <a:pt x="190" y="948"/>
                    <a:pt x="179" y="958"/>
                    <a:pt x="179" y="970"/>
                  </a:cubicBezTo>
                  <a:cubicBezTo>
                    <a:pt x="190" y="980"/>
                    <a:pt x="190" y="992"/>
                    <a:pt x="212" y="992"/>
                  </a:cubicBezTo>
                  <a:cubicBezTo>
                    <a:pt x="212" y="992"/>
                    <a:pt x="568" y="970"/>
                    <a:pt x="602" y="591"/>
                  </a:cubicBezTo>
                  <a:cubicBezTo>
                    <a:pt x="991" y="547"/>
                    <a:pt x="1013" y="191"/>
                    <a:pt x="1013" y="191"/>
                  </a:cubicBezTo>
                  <a:cubicBezTo>
                    <a:pt x="1013" y="179"/>
                    <a:pt x="1003" y="168"/>
                    <a:pt x="991" y="168"/>
                  </a:cubicBezTo>
                  <a:cubicBezTo>
                    <a:pt x="988" y="165"/>
                    <a:pt x="985" y="164"/>
                    <a:pt x="982" y="164"/>
                  </a:cubicBezTo>
                  <a:cubicBezTo>
                    <a:pt x="974" y="164"/>
                    <a:pt x="969" y="171"/>
                    <a:pt x="969" y="179"/>
                  </a:cubicBezTo>
                  <a:cubicBezTo>
                    <a:pt x="969" y="201"/>
                    <a:pt x="946" y="502"/>
                    <a:pt x="613" y="535"/>
                  </a:cubicBezTo>
                  <a:lnTo>
                    <a:pt x="613" y="525"/>
                  </a:lnTo>
                  <a:cubicBezTo>
                    <a:pt x="613" y="280"/>
                    <a:pt x="513" y="79"/>
                    <a:pt x="357" y="23"/>
                  </a:cubicBezTo>
                  <a:cubicBezTo>
                    <a:pt x="325" y="7"/>
                    <a:pt x="294" y="0"/>
                    <a:pt x="2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29"/>
            <p:cNvSpPr/>
            <p:nvPr/>
          </p:nvSpPr>
          <p:spPr>
            <a:xfrm flipH="1">
              <a:off x="8956927" y="49023"/>
              <a:ext cx="120098" cy="125480"/>
            </a:xfrm>
            <a:custGeom>
              <a:avLst/>
              <a:gdLst/>
              <a:ahLst/>
              <a:cxnLst/>
              <a:rect l="l" t="t" r="r" b="b"/>
              <a:pathLst>
                <a:path w="268" h="280" extrusionOk="0">
                  <a:moveTo>
                    <a:pt x="134" y="45"/>
                  </a:moveTo>
                  <a:cubicBezTo>
                    <a:pt x="178" y="45"/>
                    <a:pt x="223" y="90"/>
                    <a:pt x="223" y="134"/>
                  </a:cubicBezTo>
                  <a:cubicBezTo>
                    <a:pt x="223" y="191"/>
                    <a:pt x="178" y="223"/>
                    <a:pt x="134" y="223"/>
                  </a:cubicBezTo>
                  <a:cubicBezTo>
                    <a:pt x="89" y="223"/>
                    <a:pt x="45" y="191"/>
                    <a:pt x="45" y="134"/>
                  </a:cubicBezTo>
                  <a:cubicBezTo>
                    <a:pt x="45" y="90"/>
                    <a:pt x="89" y="45"/>
                    <a:pt x="134" y="45"/>
                  </a:cubicBezTo>
                  <a:close/>
                  <a:moveTo>
                    <a:pt x="134" y="1"/>
                  </a:moveTo>
                  <a:cubicBezTo>
                    <a:pt x="56" y="1"/>
                    <a:pt x="0" y="68"/>
                    <a:pt x="0" y="134"/>
                  </a:cubicBezTo>
                  <a:cubicBezTo>
                    <a:pt x="0" y="213"/>
                    <a:pt x="56" y="280"/>
                    <a:pt x="134" y="280"/>
                  </a:cubicBezTo>
                  <a:cubicBezTo>
                    <a:pt x="211" y="280"/>
                    <a:pt x="268" y="213"/>
                    <a:pt x="268" y="134"/>
                  </a:cubicBezTo>
                  <a:cubicBezTo>
                    <a:pt x="268" y="68"/>
                    <a:pt x="21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29"/>
            <p:cNvSpPr/>
            <p:nvPr/>
          </p:nvSpPr>
          <p:spPr>
            <a:xfrm rot="10800000">
              <a:off x="8532999" y="4560825"/>
              <a:ext cx="454401" cy="445006"/>
            </a:xfrm>
            <a:custGeom>
              <a:avLst/>
              <a:gdLst/>
              <a:ahLst/>
              <a:cxnLst/>
              <a:rect l="l" t="t" r="r" b="b"/>
              <a:pathLst>
                <a:path w="1014" h="993" extrusionOk="0">
                  <a:moveTo>
                    <a:pt x="263" y="50"/>
                  </a:moveTo>
                  <a:cubicBezTo>
                    <a:pt x="290" y="50"/>
                    <a:pt x="318" y="56"/>
                    <a:pt x="345" y="68"/>
                  </a:cubicBezTo>
                  <a:cubicBezTo>
                    <a:pt x="446" y="102"/>
                    <a:pt x="568" y="246"/>
                    <a:pt x="568" y="525"/>
                  </a:cubicBezTo>
                  <a:lnTo>
                    <a:pt x="568" y="547"/>
                  </a:lnTo>
                  <a:lnTo>
                    <a:pt x="546" y="547"/>
                  </a:lnTo>
                  <a:cubicBezTo>
                    <a:pt x="268" y="547"/>
                    <a:pt x="123" y="424"/>
                    <a:pt x="90" y="324"/>
                  </a:cubicBezTo>
                  <a:cubicBezTo>
                    <a:pt x="56" y="246"/>
                    <a:pt x="68" y="179"/>
                    <a:pt x="123" y="112"/>
                  </a:cubicBezTo>
                  <a:lnTo>
                    <a:pt x="134" y="112"/>
                  </a:lnTo>
                  <a:cubicBezTo>
                    <a:pt x="170" y="69"/>
                    <a:pt x="215" y="50"/>
                    <a:pt x="263" y="50"/>
                  </a:cubicBezTo>
                  <a:close/>
                  <a:moveTo>
                    <a:pt x="263" y="0"/>
                  </a:moveTo>
                  <a:cubicBezTo>
                    <a:pt x="206" y="0"/>
                    <a:pt x="151" y="25"/>
                    <a:pt x="100" y="68"/>
                  </a:cubicBezTo>
                  <a:lnTo>
                    <a:pt x="100" y="79"/>
                  </a:lnTo>
                  <a:cubicBezTo>
                    <a:pt x="23" y="157"/>
                    <a:pt x="1" y="246"/>
                    <a:pt x="45" y="346"/>
                  </a:cubicBezTo>
                  <a:cubicBezTo>
                    <a:pt x="100" y="491"/>
                    <a:pt x="301" y="591"/>
                    <a:pt x="546" y="591"/>
                  </a:cubicBezTo>
                  <a:lnTo>
                    <a:pt x="557" y="591"/>
                  </a:lnTo>
                  <a:cubicBezTo>
                    <a:pt x="523" y="925"/>
                    <a:pt x="223" y="948"/>
                    <a:pt x="201" y="948"/>
                  </a:cubicBezTo>
                  <a:cubicBezTo>
                    <a:pt x="190" y="948"/>
                    <a:pt x="179" y="958"/>
                    <a:pt x="179" y="970"/>
                  </a:cubicBezTo>
                  <a:cubicBezTo>
                    <a:pt x="190" y="980"/>
                    <a:pt x="190" y="992"/>
                    <a:pt x="212" y="992"/>
                  </a:cubicBezTo>
                  <a:cubicBezTo>
                    <a:pt x="212" y="992"/>
                    <a:pt x="568" y="970"/>
                    <a:pt x="602" y="591"/>
                  </a:cubicBezTo>
                  <a:cubicBezTo>
                    <a:pt x="991" y="547"/>
                    <a:pt x="1013" y="191"/>
                    <a:pt x="1013" y="191"/>
                  </a:cubicBezTo>
                  <a:cubicBezTo>
                    <a:pt x="1013" y="179"/>
                    <a:pt x="1003" y="168"/>
                    <a:pt x="991" y="168"/>
                  </a:cubicBezTo>
                  <a:cubicBezTo>
                    <a:pt x="988" y="165"/>
                    <a:pt x="985" y="164"/>
                    <a:pt x="982" y="164"/>
                  </a:cubicBezTo>
                  <a:cubicBezTo>
                    <a:pt x="974" y="164"/>
                    <a:pt x="969" y="171"/>
                    <a:pt x="969" y="179"/>
                  </a:cubicBezTo>
                  <a:cubicBezTo>
                    <a:pt x="969" y="201"/>
                    <a:pt x="946" y="502"/>
                    <a:pt x="613" y="535"/>
                  </a:cubicBezTo>
                  <a:lnTo>
                    <a:pt x="613" y="525"/>
                  </a:lnTo>
                  <a:cubicBezTo>
                    <a:pt x="613" y="280"/>
                    <a:pt x="513" y="79"/>
                    <a:pt x="357" y="23"/>
                  </a:cubicBezTo>
                  <a:cubicBezTo>
                    <a:pt x="325" y="7"/>
                    <a:pt x="294" y="0"/>
                    <a:pt x="2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29"/>
            <p:cNvSpPr/>
            <p:nvPr/>
          </p:nvSpPr>
          <p:spPr>
            <a:xfrm rot="10800000">
              <a:off x="8956927" y="4960120"/>
              <a:ext cx="120098" cy="125480"/>
            </a:xfrm>
            <a:custGeom>
              <a:avLst/>
              <a:gdLst/>
              <a:ahLst/>
              <a:cxnLst/>
              <a:rect l="l" t="t" r="r" b="b"/>
              <a:pathLst>
                <a:path w="268" h="280" extrusionOk="0">
                  <a:moveTo>
                    <a:pt x="134" y="45"/>
                  </a:moveTo>
                  <a:cubicBezTo>
                    <a:pt x="178" y="45"/>
                    <a:pt x="223" y="90"/>
                    <a:pt x="223" y="134"/>
                  </a:cubicBezTo>
                  <a:cubicBezTo>
                    <a:pt x="223" y="191"/>
                    <a:pt x="178" y="223"/>
                    <a:pt x="134" y="223"/>
                  </a:cubicBezTo>
                  <a:cubicBezTo>
                    <a:pt x="89" y="223"/>
                    <a:pt x="45" y="191"/>
                    <a:pt x="45" y="134"/>
                  </a:cubicBezTo>
                  <a:cubicBezTo>
                    <a:pt x="45" y="90"/>
                    <a:pt x="89" y="45"/>
                    <a:pt x="134" y="45"/>
                  </a:cubicBezTo>
                  <a:close/>
                  <a:moveTo>
                    <a:pt x="134" y="1"/>
                  </a:moveTo>
                  <a:cubicBezTo>
                    <a:pt x="56" y="1"/>
                    <a:pt x="0" y="68"/>
                    <a:pt x="0" y="134"/>
                  </a:cubicBezTo>
                  <a:cubicBezTo>
                    <a:pt x="0" y="213"/>
                    <a:pt x="56" y="280"/>
                    <a:pt x="134" y="280"/>
                  </a:cubicBezTo>
                  <a:cubicBezTo>
                    <a:pt x="211" y="280"/>
                    <a:pt x="268" y="213"/>
                    <a:pt x="268" y="134"/>
                  </a:cubicBezTo>
                  <a:cubicBezTo>
                    <a:pt x="268" y="68"/>
                    <a:pt x="21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2" name="Google Shape;482;p29"/>
          <p:cNvSpPr/>
          <p:nvPr/>
        </p:nvSpPr>
        <p:spPr>
          <a:xfrm>
            <a:off x="363725" y="305350"/>
            <a:ext cx="8433300" cy="4519200"/>
          </a:xfrm>
          <a:prstGeom prst="plaque">
            <a:avLst>
              <a:gd name="adj" fmla="val 6853"/>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DBA32C21-FD13-4697-ADCD-F9E33DDFF06F}" type="datetimeFigureOut">
              <a:rPr lang="vi-VN" smtClean="0"/>
              <a:t>12/08/2023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2885D699-091F-4322-9983-565B97A178FD}" type="slidenum">
              <a:rPr lang="vi-VN" smtClean="0"/>
              <a:t>‹#›</a:t>
            </a:fld>
            <a:endParaRPr lang="vi-VN"/>
          </a:p>
        </p:txBody>
      </p:sp>
    </p:spTree>
    <p:extLst>
      <p:ext uri="{BB962C8B-B14F-4D97-AF65-F5344CB8AC3E}">
        <p14:creationId xmlns:p14="http://schemas.microsoft.com/office/powerpoint/2010/main" val="37390910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a:blip r:embed="rId12">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445025"/>
            <a:ext cx="7704000" cy="572700"/>
          </a:xfrm>
          <a:prstGeom prst="rect">
            <a:avLst/>
          </a:prstGeom>
          <a:noFill/>
          <a:ln>
            <a:noFill/>
          </a:ln>
        </p:spPr>
        <p:txBody>
          <a:bodyPr spcFirstLastPara="1" wrap="square" lIns="0" tIns="0" rIns="0" bIns="0" anchor="t" anchorCtr="0">
            <a:noAutofit/>
          </a:bodyPr>
          <a:lstStyle>
            <a:lvl1pPr lvl="0" algn="ctr">
              <a:spcBef>
                <a:spcPts val="0"/>
              </a:spcBef>
              <a:spcAft>
                <a:spcPts val="0"/>
              </a:spcAft>
              <a:buClr>
                <a:schemeClr val="dk1"/>
              </a:buClr>
              <a:buSzPts val="3000"/>
              <a:buFont typeface="Song Myung"/>
              <a:buNone/>
              <a:defRPr sz="3000">
                <a:solidFill>
                  <a:schemeClr val="dk1"/>
                </a:solidFill>
                <a:latin typeface="Song Myung"/>
                <a:ea typeface="Song Myung"/>
                <a:cs typeface="Song Myung"/>
                <a:sym typeface="Song Myung"/>
              </a:defRPr>
            </a:lvl1pPr>
            <a:lvl2pPr lvl="1" algn="ctr">
              <a:spcBef>
                <a:spcPts val="0"/>
              </a:spcBef>
              <a:spcAft>
                <a:spcPts val="0"/>
              </a:spcAft>
              <a:buClr>
                <a:schemeClr val="dk1"/>
              </a:buClr>
              <a:buSzPts val="3000"/>
              <a:buFont typeface="Song Myung"/>
              <a:buNone/>
              <a:defRPr sz="3000">
                <a:solidFill>
                  <a:schemeClr val="dk1"/>
                </a:solidFill>
                <a:latin typeface="Song Myung"/>
                <a:ea typeface="Song Myung"/>
                <a:cs typeface="Song Myung"/>
                <a:sym typeface="Song Myung"/>
              </a:defRPr>
            </a:lvl2pPr>
            <a:lvl3pPr lvl="2" algn="ctr">
              <a:spcBef>
                <a:spcPts val="0"/>
              </a:spcBef>
              <a:spcAft>
                <a:spcPts val="0"/>
              </a:spcAft>
              <a:buClr>
                <a:schemeClr val="dk1"/>
              </a:buClr>
              <a:buSzPts val="3000"/>
              <a:buFont typeface="Song Myung"/>
              <a:buNone/>
              <a:defRPr sz="3000">
                <a:solidFill>
                  <a:schemeClr val="dk1"/>
                </a:solidFill>
                <a:latin typeface="Song Myung"/>
                <a:ea typeface="Song Myung"/>
                <a:cs typeface="Song Myung"/>
                <a:sym typeface="Song Myung"/>
              </a:defRPr>
            </a:lvl3pPr>
            <a:lvl4pPr lvl="3" algn="ctr">
              <a:spcBef>
                <a:spcPts val="0"/>
              </a:spcBef>
              <a:spcAft>
                <a:spcPts val="0"/>
              </a:spcAft>
              <a:buClr>
                <a:schemeClr val="dk1"/>
              </a:buClr>
              <a:buSzPts val="3000"/>
              <a:buFont typeface="Song Myung"/>
              <a:buNone/>
              <a:defRPr sz="3000">
                <a:solidFill>
                  <a:schemeClr val="dk1"/>
                </a:solidFill>
                <a:latin typeface="Song Myung"/>
                <a:ea typeface="Song Myung"/>
                <a:cs typeface="Song Myung"/>
                <a:sym typeface="Song Myung"/>
              </a:defRPr>
            </a:lvl4pPr>
            <a:lvl5pPr lvl="4" algn="ctr">
              <a:spcBef>
                <a:spcPts val="0"/>
              </a:spcBef>
              <a:spcAft>
                <a:spcPts val="0"/>
              </a:spcAft>
              <a:buClr>
                <a:schemeClr val="dk1"/>
              </a:buClr>
              <a:buSzPts val="3000"/>
              <a:buFont typeface="Song Myung"/>
              <a:buNone/>
              <a:defRPr sz="3000">
                <a:solidFill>
                  <a:schemeClr val="dk1"/>
                </a:solidFill>
                <a:latin typeface="Song Myung"/>
                <a:ea typeface="Song Myung"/>
                <a:cs typeface="Song Myung"/>
                <a:sym typeface="Song Myung"/>
              </a:defRPr>
            </a:lvl5pPr>
            <a:lvl6pPr lvl="5" algn="ctr">
              <a:spcBef>
                <a:spcPts val="0"/>
              </a:spcBef>
              <a:spcAft>
                <a:spcPts val="0"/>
              </a:spcAft>
              <a:buClr>
                <a:schemeClr val="dk1"/>
              </a:buClr>
              <a:buSzPts val="3000"/>
              <a:buFont typeface="Song Myung"/>
              <a:buNone/>
              <a:defRPr sz="3000">
                <a:solidFill>
                  <a:schemeClr val="dk1"/>
                </a:solidFill>
                <a:latin typeface="Song Myung"/>
                <a:ea typeface="Song Myung"/>
                <a:cs typeface="Song Myung"/>
                <a:sym typeface="Song Myung"/>
              </a:defRPr>
            </a:lvl6pPr>
            <a:lvl7pPr lvl="6" algn="ctr">
              <a:spcBef>
                <a:spcPts val="0"/>
              </a:spcBef>
              <a:spcAft>
                <a:spcPts val="0"/>
              </a:spcAft>
              <a:buClr>
                <a:schemeClr val="dk1"/>
              </a:buClr>
              <a:buSzPts val="3000"/>
              <a:buFont typeface="Song Myung"/>
              <a:buNone/>
              <a:defRPr sz="3000">
                <a:solidFill>
                  <a:schemeClr val="dk1"/>
                </a:solidFill>
                <a:latin typeface="Song Myung"/>
                <a:ea typeface="Song Myung"/>
                <a:cs typeface="Song Myung"/>
                <a:sym typeface="Song Myung"/>
              </a:defRPr>
            </a:lvl7pPr>
            <a:lvl8pPr lvl="7" algn="ctr">
              <a:spcBef>
                <a:spcPts val="0"/>
              </a:spcBef>
              <a:spcAft>
                <a:spcPts val="0"/>
              </a:spcAft>
              <a:buClr>
                <a:schemeClr val="dk1"/>
              </a:buClr>
              <a:buSzPts val="3000"/>
              <a:buFont typeface="Song Myung"/>
              <a:buNone/>
              <a:defRPr sz="3000">
                <a:solidFill>
                  <a:schemeClr val="dk1"/>
                </a:solidFill>
                <a:latin typeface="Song Myung"/>
                <a:ea typeface="Song Myung"/>
                <a:cs typeface="Song Myung"/>
                <a:sym typeface="Song Myung"/>
              </a:defRPr>
            </a:lvl8pPr>
            <a:lvl9pPr lvl="8" algn="ctr">
              <a:spcBef>
                <a:spcPts val="0"/>
              </a:spcBef>
              <a:spcAft>
                <a:spcPts val="0"/>
              </a:spcAft>
              <a:buClr>
                <a:schemeClr val="dk1"/>
              </a:buClr>
              <a:buSzPts val="3000"/>
              <a:buFont typeface="Song Myung"/>
              <a:buNone/>
              <a:defRPr sz="3000">
                <a:solidFill>
                  <a:schemeClr val="dk1"/>
                </a:solidFill>
                <a:latin typeface="Song Myung"/>
                <a:ea typeface="Song Myung"/>
                <a:cs typeface="Song Myung"/>
                <a:sym typeface="Song Myung"/>
              </a:defRPr>
            </a:lvl9pPr>
          </a:lstStyle>
          <a:p>
            <a:endParaRPr/>
          </a:p>
        </p:txBody>
      </p:sp>
      <p:sp>
        <p:nvSpPr>
          <p:cNvPr id="7" name="Google Shape;7;p1"/>
          <p:cNvSpPr txBox="1">
            <a:spLocks noGrp="1"/>
          </p:cNvSpPr>
          <p:nvPr>
            <p:ph type="body" idx="1"/>
          </p:nvPr>
        </p:nvSpPr>
        <p:spPr>
          <a:xfrm>
            <a:off x="720000" y="1152475"/>
            <a:ext cx="7704000" cy="3416400"/>
          </a:xfrm>
          <a:prstGeom prst="rect">
            <a:avLst/>
          </a:prstGeom>
          <a:noFill/>
          <a:ln>
            <a:noFill/>
          </a:ln>
        </p:spPr>
        <p:txBody>
          <a:bodyPr spcFirstLastPara="1" wrap="square" lIns="0" tIns="0" rIns="0" bIns="0" anchor="t" anchorCtr="0">
            <a:noAutofit/>
          </a:bodyPr>
          <a:lstStyle>
            <a:lvl1pPr marL="457200" lvl="0" indent="-330200">
              <a:lnSpc>
                <a:spcPct val="100000"/>
              </a:lnSpc>
              <a:spcBef>
                <a:spcPts val="0"/>
              </a:spcBef>
              <a:spcAft>
                <a:spcPts val="0"/>
              </a:spcAft>
              <a:buClr>
                <a:schemeClr val="dk1"/>
              </a:buClr>
              <a:buSzPts val="1600"/>
              <a:buFont typeface="JetBrains Mono"/>
              <a:buChar char="●"/>
              <a:defRPr sz="1600">
                <a:solidFill>
                  <a:schemeClr val="dk1"/>
                </a:solidFill>
                <a:latin typeface="JetBrains Mono"/>
                <a:ea typeface="JetBrains Mono"/>
                <a:cs typeface="JetBrains Mono"/>
                <a:sym typeface="JetBrains Mono"/>
              </a:defRPr>
            </a:lvl1pPr>
            <a:lvl2pPr marL="914400" lvl="1" indent="-330200">
              <a:lnSpc>
                <a:spcPct val="100000"/>
              </a:lnSpc>
              <a:spcBef>
                <a:spcPts val="0"/>
              </a:spcBef>
              <a:spcAft>
                <a:spcPts val="0"/>
              </a:spcAft>
              <a:buClr>
                <a:schemeClr val="dk1"/>
              </a:buClr>
              <a:buSzPts val="1600"/>
              <a:buFont typeface="JetBrains Mono"/>
              <a:buChar char="○"/>
              <a:defRPr sz="1600">
                <a:solidFill>
                  <a:schemeClr val="dk1"/>
                </a:solidFill>
                <a:latin typeface="JetBrains Mono"/>
                <a:ea typeface="JetBrains Mono"/>
                <a:cs typeface="JetBrains Mono"/>
                <a:sym typeface="JetBrains Mono"/>
              </a:defRPr>
            </a:lvl2pPr>
            <a:lvl3pPr marL="1371600" lvl="2" indent="-330200">
              <a:lnSpc>
                <a:spcPct val="100000"/>
              </a:lnSpc>
              <a:spcBef>
                <a:spcPts val="0"/>
              </a:spcBef>
              <a:spcAft>
                <a:spcPts val="0"/>
              </a:spcAft>
              <a:buClr>
                <a:schemeClr val="dk1"/>
              </a:buClr>
              <a:buSzPts val="1600"/>
              <a:buFont typeface="JetBrains Mono"/>
              <a:buChar char="■"/>
              <a:defRPr sz="1600">
                <a:solidFill>
                  <a:schemeClr val="dk1"/>
                </a:solidFill>
                <a:latin typeface="JetBrains Mono"/>
                <a:ea typeface="JetBrains Mono"/>
                <a:cs typeface="JetBrains Mono"/>
                <a:sym typeface="JetBrains Mono"/>
              </a:defRPr>
            </a:lvl3pPr>
            <a:lvl4pPr marL="1828800" lvl="3" indent="-330200">
              <a:lnSpc>
                <a:spcPct val="100000"/>
              </a:lnSpc>
              <a:spcBef>
                <a:spcPts val="0"/>
              </a:spcBef>
              <a:spcAft>
                <a:spcPts val="0"/>
              </a:spcAft>
              <a:buClr>
                <a:schemeClr val="dk1"/>
              </a:buClr>
              <a:buSzPts val="1600"/>
              <a:buFont typeface="JetBrains Mono"/>
              <a:buChar char="●"/>
              <a:defRPr sz="1600">
                <a:solidFill>
                  <a:schemeClr val="dk1"/>
                </a:solidFill>
                <a:latin typeface="JetBrains Mono"/>
                <a:ea typeface="JetBrains Mono"/>
                <a:cs typeface="JetBrains Mono"/>
                <a:sym typeface="JetBrains Mono"/>
              </a:defRPr>
            </a:lvl4pPr>
            <a:lvl5pPr marL="2286000" lvl="4" indent="-330200">
              <a:lnSpc>
                <a:spcPct val="100000"/>
              </a:lnSpc>
              <a:spcBef>
                <a:spcPts val="0"/>
              </a:spcBef>
              <a:spcAft>
                <a:spcPts val="0"/>
              </a:spcAft>
              <a:buClr>
                <a:schemeClr val="dk1"/>
              </a:buClr>
              <a:buSzPts val="1600"/>
              <a:buFont typeface="JetBrains Mono"/>
              <a:buChar char="○"/>
              <a:defRPr sz="1600">
                <a:solidFill>
                  <a:schemeClr val="dk1"/>
                </a:solidFill>
                <a:latin typeface="JetBrains Mono"/>
                <a:ea typeface="JetBrains Mono"/>
                <a:cs typeface="JetBrains Mono"/>
                <a:sym typeface="JetBrains Mono"/>
              </a:defRPr>
            </a:lvl5pPr>
            <a:lvl6pPr marL="2743200" lvl="5" indent="-330200">
              <a:lnSpc>
                <a:spcPct val="100000"/>
              </a:lnSpc>
              <a:spcBef>
                <a:spcPts val="0"/>
              </a:spcBef>
              <a:spcAft>
                <a:spcPts val="0"/>
              </a:spcAft>
              <a:buClr>
                <a:schemeClr val="dk1"/>
              </a:buClr>
              <a:buSzPts val="1600"/>
              <a:buFont typeface="JetBrains Mono"/>
              <a:buChar char="■"/>
              <a:defRPr sz="1600">
                <a:solidFill>
                  <a:schemeClr val="dk1"/>
                </a:solidFill>
                <a:latin typeface="JetBrains Mono"/>
                <a:ea typeface="JetBrains Mono"/>
                <a:cs typeface="JetBrains Mono"/>
                <a:sym typeface="JetBrains Mono"/>
              </a:defRPr>
            </a:lvl6pPr>
            <a:lvl7pPr marL="3200400" lvl="6" indent="-330200">
              <a:lnSpc>
                <a:spcPct val="100000"/>
              </a:lnSpc>
              <a:spcBef>
                <a:spcPts val="0"/>
              </a:spcBef>
              <a:spcAft>
                <a:spcPts val="0"/>
              </a:spcAft>
              <a:buClr>
                <a:schemeClr val="dk1"/>
              </a:buClr>
              <a:buSzPts val="1600"/>
              <a:buFont typeface="JetBrains Mono"/>
              <a:buChar char="●"/>
              <a:defRPr sz="1600">
                <a:solidFill>
                  <a:schemeClr val="dk1"/>
                </a:solidFill>
                <a:latin typeface="JetBrains Mono"/>
                <a:ea typeface="JetBrains Mono"/>
                <a:cs typeface="JetBrains Mono"/>
                <a:sym typeface="JetBrains Mono"/>
              </a:defRPr>
            </a:lvl7pPr>
            <a:lvl8pPr marL="3657600" lvl="7" indent="-330200">
              <a:lnSpc>
                <a:spcPct val="100000"/>
              </a:lnSpc>
              <a:spcBef>
                <a:spcPts val="0"/>
              </a:spcBef>
              <a:spcAft>
                <a:spcPts val="0"/>
              </a:spcAft>
              <a:buClr>
                <a:schemeClr val="dk1"/>
              </a:buClr>
              <a:buSzPts val="1600"/>
              <a:buFont typeface="JetBrains Mono"/>
              <a:buChar char="○"/>
              <a:defRPr sz="1600">
                <a:solidFill>
                  <a:schemeClr val="dk1"/>
                </a:solidFill>
                <a:latin typeface="JetBrains Mono"/>
                <a:ea typeface="JetBrains Mono"/>
                <a:cs typeface="JetBrains Mono"/>
                <a:sym typeface="JetBrains Mono"/>
              </a:defRPr>
            </a:lvl8pPr>
            <a:lvl9pPr marL="4114800" lvl="8" indent="-330200">
              <a:lnSpc>
                <a:spcPct val="100000"/>
              </a:lnSpc>
              <a:spcBef>
                <a:spcPts val="0"/>
              </a:spcBef>
              <a:spcAft>
                <a:spcPts val="0"/>
              </a:spcAft>
              <a:buClr>
                <a:schemeClr val="dk1"/>
              </a:buClr>
              <a:buSzPts val="1600"/>
              <a:buFont typeface="JetBrains Mono"/>
              <a:buChar char="■"/>
              <a:defRPr sz="1600">
                <a:solidFill>
                  <a:schemeClr val="dk1"/>
                </a:solidFill>
                <a:latin typeface="JetBrains Mono"/>
                <a:ea typeface="JetBrains Mono"/>
                <a:cs typeface="JetBrains Mono"/>
                <a:sym typeface="JetBrains Mon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3" r:id="rId5"/>
    <p:sldLayoutId id="2147483656" r:id="rId6"/>
    <p:sldLayoutId id="2147483674" r:id="rId7"/>
    <p:sldLayoutId id="2147483675" r:id="rId8"/>
    <p:sldLayoutId id="2147483679" r:id="rId9"/>
    <p:sldLayoutId id="2147483680"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16.png"/><Relationship Id="rId3" Type="http://schemas.openxmlformats.org/officeDocument/2006/relationships/audio" Target="../media/audio3.wav"/><Relationship Id="rId7" Type="http://schemas.openxmlformats.org/officeDocument/2006/relationships/image" Target="../media/image11.png"/><Relationship Id="rId12" Type="http://schemas.microsoft.com/office/2007/relationships/hdphoto" Target="../media/hdphoto3.wdp"/><Relationship Id="rId2" Type="http://schemas.openxmlformats.org/officeDocument/2006/relationships/audio" Target="../media/audio1.wav"/><Relationship Id="rId1" Type="http://schemas.openxmlformats.org/officeDocument/2006/relationships/slideLayout" Target="../slideLayouts/slideLayout9.xml"/><Relationship Id="rId6" Type="http://schemas.openxmlformats.org/officeDocument/2006/relationships/slide" Target="slide4.xml"/><Relationship Id="rId11" Type="http://schemas.openxmlformats.org/officeDocument/2006/relationships/image" Target="../media/image13.png"/><Relationship Id="rId5" Type="http://schemas.openxmlformats.org/officeDocument/2006/relationships/image" Target="../media/image10.gif"/><Relationship Id="rId10" Type="http://schemas.microsoft.com/office/2007/relationships/hdphoto" Target="../media/hdphoto2.wdp"/><Relationship Id="rId4" Type="http://schemas.openxmlformats.org/officeDocument/2006/relationships/audio" Target="../media/audio2.wav"/><Relationship Id="rId9" Type="http://schemas.openxmlformats.org/officeDocument/2006/relationships/image" Target="../media/image12.png"/><Relationship Id="rId14" Type="http://schemas.openxmlformats.org/officeDocument/2006/relationships/image" Target="../media/image17.png"/></Relationships>
</file>

<file path=ppt/slides/_rels/slide11.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16.png"/><Relationship Id="rId3" Type="http://schemas.openxmlformats.org/officeDocument/2006/relationships/audio" Target="../media/audio3.wav"/><Relationship Id="rId7" Type="http://schemas.openxmlformats.org/officeDocument/2006/relationships/image" Target="../media/image11.png"/><Relationship Id="rId12" Type="http://schemas.microsoft.com/office/2007/relationships/hdphoto" Target="../media/hdphoto3.wdp"/><Relationship Id="rId2" Type="http://schemas.openxmlformats.org/officeDocument/2006/relationships/audio" Target="../media/audio1.wav"/><Relationship Id="rId1" Type="http://schemas.openxmlformats.org/officeDocument/2006/relationships/slideLayout" Target="../slideLayouts/slideLayout9.xml"/><Relationship Id="rId6" Type="http://schemas.openxmlformats.org/officeDocument/2006/relationships/slide" Target="slide4.xml"/><Relationship Id="rId11" Type="http://schemas.openxmlformats.org/officeDocument/2006/relationships/image" Target="../media/image13.png"/><Relationship Id="rId5" Type="http://schemas.openxmlformats.org/officeDocument/2006/relationships/image" Target="../media/image10.gif"/><Relationship Id="rId10" Type="http://schemas.microsoft.com/office/2007/relationships/hdphoto" Target="../media/hdphoto2.wdp"/><Relationship Id="rId4" Type="http://schemas.openxmlformats.org/officeDocument/2006/relationships/audio" Target="../media/audio2.wav"/><Relationship Id="rId9" Type="http://schemas.openxmlformats.org/officeDocument/2006/relationships/image" Target="../media/image12.png"/><Relationship Id="rId14" Type="http://schemas.openxmlformats.org/officeDocument/2006/relationships/image" Target="../media/image17.png"/></Relationships>
</file>

<file path=ppt/slides/_rels/slide12.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16.png"/><Relationship Id="rId3" Type="http://schemas.openxmlformats.org/officeDocument/2006/relationships/audio" Target="../media/audio3.wav"/><Relationship Id="rId7" Type="http://schemas.openxmlformats.org/officeDocument/2006/relationships/image" Target="../media/image11.png"/><Relationship Id="rId12" Type="http://schemas.microsoft.com/office/2007/relationships/hdphoto" Target="../media/hdphoto3.wdp"/><Relationship Id="rId2" Type="http://schemas.openxmlformats.org/officeDocument/2006/relationships/audio" Target="../media/audio1.wav"/><Relationship Id="rId1" Type="http://schemas.openxmlformats.org/officeDocument/2006/relationships/slideLayout" Target="../slideLayouts/slideLayout9.xml"/><Relationship Id="rId6" Type="http://schemas.openxmlformats.org/officeDocument/2006/relationships/slide" Target="slide4.xml"/><Relationship Id="rId11" Type="http://schemas.openxmlformats.org/officeDocument/2006/relationships/image" Target="../media/image13.png"/><Relationship Id="rId5" Type="http://schemas.openxmlformats.org/officeDocument/2006/relationships/image" Target="../media/image10.gif"/><Relationship Id="rId10" Type="http://schemas.microsoft.com/office/2007/relationships/hdphoto" Target="../media/hdphoto2.wdp"/><Relationship Id="rId4" Type="http://schemas.openxmlformats.org/officeDocument/2006/relationships/audio" Target="../media/audio2.wav"/><Relationship Id="rId9" Type="http://schemas.openxmlformats.org/officeDocument/2006/relationships/image" Target="../media/image12.png"/><Relationship Id="rId14" Type="http://schemas.openxmlformats.org/officeDocument/2006/relationships/image" Target="../media/image17.png"/></Relationships>
</file>

<file path=ppt/slides/_rels/slide13.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16.png"/><Relationship Id="rId3" Type="http://schemas.openxmlformats.org/officeDocument/2006/relationships/audio" Target="../media/audio3.wav"/><Relationship Id="rId7" Type="http://schemas.openxmlformats.org/officeDocument/2006/relationships/image" Target="../media/image11.png"/><Relationship Id="rId12" Type="http://schemas.microsoft.com/office/2007/relationships/hdphoto" Target="../media/hdphoto3.wdp"/><Relationship Id="rId2" Type="http://schemas.openxmlformats.org/officeDocument/2006/relationships/audio" Target="../media/audio1.wav"/><Relationship Id="rId1" Type="http://schemas.openxmlformats.org/officeDocument/2006/relationships/slideLayout" Target="../slideLayouts/slideLayout9.xml"/><Relationship Id="rId6" Type="http://schemas.openxmlformats.org/officeDocument/2006/relationships/slide" Target="slide4.xml"/><Relationship Id="rId11" Type="http://schemas.openxmlformats.org/officeDocument/2006/relationships/image" Target="../media/image13.png"/><Relationship Id="rId5" Type="http://schemas.openxmlformats.org/officeDocument/2006/relationships/image" Target="../media/image10.gif"/><Relationship Id="rId10" Type="http://schemas.microsoft.com/office/2007/relationships/hdphoto" Target="../media/hdphoto2.wdp"/><Relationship Id="rId4" Type="http://schemas.openxmlformats.org/officeDocument/2006/relationships/audio" Target="../media/audio2.wav"/><Relationship Id="rId9" Type="http://schemas.openxmlformats.org/officeDocument/2006/relationships/image" Target="../media/image12.png"/><Relationship Id="rId14" Type="http://schemas.openxmlformats.org/officeDocument/2006/relationships/image" Target="../media/image17.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slide" Target="slide8.xml"/><Relationship Id="rId13" Type="http://schemas.openxmlformats.org/officeDocument/2006/relationships/slide" Target="slide13.xml"/><Relationship Id="rId3" Type="http://schemas.openxmlformats.org/officeDocument/2006/relationships/slideLayout" Target="../slideLayouts/slideLayout9.xml"/><Relationship Id="rId7" Type="http://schemas.openxmlformats.org/officeDocument/2006/relationships/slide" Target="slide7.xml"/><Relationship Id="rId12" Type="http://schemas.openxmlformats.org/officeDocument/2006/relationships/slide" Target="slide12.xml"/><Relationship Id="rId17" Type="http://schemas.openxmlformats.org/officeDocument/2006/relationships/image" Target="../media/image9.png"/><Relationship Id="rId2" Type="http://schemas.openxmlformats.org/officeDocument/2006/relationships/audio" Target="../media/media1.wav"/><Relationship Id="rId16" Type="http://schemas.openxmlformats.org/officeDocument/2006/relationships/image" Target="../media/image8.gif"/><Relationship Id="rId1" Type="http://schemas.microsoft.com/office/2007/relationships/media" Target="../media/media1.wav"/><Relationship Id="rId6" Type="http://schemas.openxmlformats.org/officeDocument/2006/relationships/slide" Target="slide6.xml"/><Relationship Id="rId11" Type="http://schemas.openxmlformats.org/officeDocument/2006/relationships/slide" Target="slide11.xml"/><Relationship Id="rId5" Type="http://schemas.openxmlformats.org/officeDocument/2006/relationships/slide" Target="slide5.xml"/><Relationship Id="rId15" Type="http://schemas.openxmlformats.org/officeDocument/2006/relationships/image" Target="../media/image7.gif"/><Relationship Id="rId10" Type="http://schemas.openxmlformats.org/officeDocument/2006/relationships/slide" Target="slide10.xml"/><Relationship Id="rId4" Type="http://schemas.openxmlformats.org/officeDocument/2006/relationships/image" Target="../media/image5.png"/><Relationship Id="rId9" Type="http://schemas.openxmlformats.org/officeDocument/2006/relationships/slide" Target="slide9.xml"/><Relationship Id="rId14" Type="http://schemas.openxmlformats.org/officeDocument/2006/relationships/image" Target="../media/image6.gif"/></Relationships>
</file>

<file path=ppt/slides/_rels/slide5.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14.png"/><Relationship Id="rId3" Type="http://schemas.openxmlformats.org/officeDocument/2006/relationships/audio" Target="../media/audio2.wav"/><Relationship Id="rId7" Type="http://schemas.openxmlformats.org/officeDocument/2006/relationships/image" Target="../media/image11.png"/><Relationship Id="rId12" Type="http://schemas.microsoft.com/office/2007/relationships/hdphoto" Target="../media/hdphoto3.wdp"/><Relationship Id="rId2" Type="http://schemas.openxmlformats.org/officeDocument/2006/relationships/audio" Target="../media/audio1.wav"/><Relationship Id="rId1" Type="http://schemas.openxmlformats.org/officeDocument/2006/relationships/slideLayout" Target="../slideLayouts/slideLayout9.xml"/><Relationship Id="rId6" Type="http://schemas.openxmlformats.org/officeDocument/2006/relationships/image" Target="../media/image10.gif"/><Relationship Id="rId11" Type="http://schemas.openxmlformats.org/officeDocument/2006/relationships/image" Target="../media/image13.png"/><Relationship Id="rId5" Type="http://schemas.openxmlformats.org/officeDocument/2006/relationships/slide" Target="slide4.xml"/><Relationship Id="rId15" Type="http://schemas.openxmlformats.org/officeDocument/2006/relationships/image" Target="../media/image16.png"/><Relationship Id="rId10" Type="http://schemas.microsoft.com/office/2007/relationships/hdphoto" Target="../media/hdphoto2.wdp"/><Relationship Id="rId4" Type="http://schemas.openxmlformats.org/officeDocument/2006/relationships/audio" Target="../media/audio3.wav"/><Relationship Id="rId9" Type="http://schemas.openxmlformats.org/officeDocument/2006/relationships/image" Target="../media/image12.png"/><Relationship Id="rId14"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16.png"/><Relationship Id="rId3" Type="http://schemas.openxmlformats.org/officeDocument/2006/relationships/audio" Target="../media/audio3.wav"/><Relationship Id="rId7" Type="http://schemas.openxmlformats.org/officeDocument/2006/relationships/image" Target="../media/image11.png"/><Relationship Id="rId12" Type="http://schemas.microsoft.com/office/2007/relationships/hdphoto" Target="../media/hdphoto3.wdp"/><Relationship Id="rId2" Type="http://schemas.openxmlformats.org/officeDocument/2006/relationships/audio" Target="../media/audio1.wav"/><Relationship Id="rId1" Type="http://schemas.openxmlformats.org/officeDocument/2006/relationships/slideLayout" Target="../slideLayouts/slideLayout9.xml"/><Relationship Id="rId6" Type="http://schemas.openxmlformats.org/officeDocument/2006/relationships/slide" Target="slide4.xml"/><Relationship Id="rId11" Type="http://schemas.openxmlformats.org/officeDocument/2006/relationships/image" Target="../media/image13.png"/><Relationship Id="rId5" Type="http://schemas.openxmlformats.org/officeDocument/2006/relationships/image" Target="../media/image10.gif"/><Relationship Id="rId15" Type="http://schemas.openxmlformats.org/officeDocument/2006/relationships/image" Target="../media/image17.png"/><Relationship Id="rId10" Type="http://schemas.microsoft.com/office/2007/relationships/hdphoto" Target="../media/hdphoto2.wdp"/><Relationship Id="rId4" Type="http://schemas.openxmlformats.org/officeDocument/2006/relationships/audio" Target="../media/audio2.wav"/><Relationship Id="rId9" Type="http://schemas.openxmlformats.org/officeDocument/2006/relationships/image" Target="../media/image12.png"/><Relationship Id="rId14" Type="http://schemas.openxmlformats.org/officeDocument/2006/relationships/image" Target="../media/image15.png"/></Relationships>
</file>

<file path=ppt/slides/_rels/slide7.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14.png"/><Relationship Id="rId3" Type="http://schemas.openxmlformats.org/officeDocument/2006/relationships/audio" Target="../media/audio2.wav"/><Relationship Id="rId7" Type="http://schemas.openxmlformats.org/officeDocument/2006/relationships/image" Target="../media/image11.png"/><Relationship Id="rId12" Type="http://schemas.microsoft.com/office/2007/relationships/hdphoto" Target="../media/hdphoto3.wdp"/><Relationship Id="rId2" Type="http://schemas.openxmlformats.org/officeDocument/2006/relationships/audio" Target="../media/audio1.wav"/><Relationship Id="rId1" Type="http://schemas.openxmlformats.org/officeDocument/2006/relationships/slideLayout" Target="../slideLayouts/slideLayout9.xml"/><Relationship Id="rId6" Type="http://schemas.openxmlformats.org/officeDocument/2006/relationships/slide" Target="slide4.xml"/><Relationship Id="rId11" Type="http://schemas.openxmlformats.org/officeDocument/2006/relationships/image" Target="../media/image13.png"/><Relationship Id="rId5" Type="http://schemas.openxmlformats.org/officeDocument/2006/relationships/image" Target="../media/image10.gif"/><Relationship Id="rId15" Type="http://schemas.openxmlformats.org/officeDocument/2006/relationships/image" Target="../media/image16.png"/><Relationship Id="rId10" Type="http://schemas.microsoft.com/office/2007/relationships/hdphoto" Target="../media/hdphoto2.wdp"/><Relationship Id="rId4" Type="http://schemas.openxmlformats.org/officeDocument/2006/relationships/audio" Target="../media/audio3.wav"/><Relationship Id="rId9" Type="http://schemas.openxmlformats.org/officeDocument/2006/relationships/image" Target="../media/image12.png"/><Relationship Id="rId14" Type="http://schemas.openxmlformats.org/officeDocument/2006/relationships/image" Target="../media/image15.png"/></Relationships>
</file>

<file path=ppt/slides/_rels/slide8.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16.png"/><Relationship Id="rId3" Type="http://schemas.openxmlformats.org/officeDocument/2006/relationships/audio" Target="../media/audio3.wav"/><Relationship Id="rId7" Type="http://schemas.openxmlformats.org/officeDocument/2006/relationships/image" Target="../media/image11.png"/><Relationship Id="rId12" Type="http://schemas.microsoft.com/office/2007/relationships/hdphoto" Target="../media/hdphoto3.wdp"/><Relationship Id="rId2" Type="http://schemas.openxmlformats.org/officeDocument/2006/relationships/audio" Target="../media/audio1.wav"/><Relationship Id="rId1" Type="http://schemas.openxmlformats.org/officeDocument/2006/relationships/slideLayout" Target="../slideLayouts/slideLayout9.xml"/><Relationship Id="rId6" Type="http://schemas.openxmlformats.org/officeDocument/2006/relationships/slide" Target="slide4.xml"/><Relationship Id="rId11" Type="http://schemas.openxmlformats.org/officeDocument/2006/relationships/image" Target="../media/image13.png"/><Relationship Id="rId5" Type="http://schemas.openxmlformats.org/officeDocument/2006/relationships/image" Target="../media/image10.gif"/><Relationship Id="rId15" Type="http://schemas.openxmlformats.org/officeDocument/2006/relationships/image" Target="../media/image17.png"/><Relationship Id="rId10" Type="http://schemas.microsoft.com/office/2007/relationships/hdphoto" Target="../media/hdphoto2.wdp"/><Relationship Id="rId4" Type="http://schemas.openxmlformats.org/officeDocument/2006/relationships/audio" Target="../media/audio2.wav"/><Relationship Id="rId9" Type="http://schemas.openxmlformats.org/officeDocument/2006/relationships/image" Target="../media/image12.png"/><Relationship Id="rId14" Type="http://schemas.openxmlformats.org/officeDocument/2006/relationships/image" Target="../media/image15.png"/></Relationships>
</file>

<file path=ppt/slides/_rels/slide9.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16.png"/><Relationship Id="rId3" Type="http://schemas.openxmlformats.org/officeDocument/2006/relationships/audio" Target="../media/audio3.wav"/><Relationship Id="rId7" Type="http://schemas.openxmlformats.org/officeDocument/2006/relationships/image" Target="../media/image11.png"/><Relationship Id="rId12" Type="http://schemas.microsoft.com/office/2007/relationships/hdphoto" Target="../media/hdphoto3.wdp"/><Relationship Id="rId2" Type="http://schemas.openxmlformats.org/officeDocument/2006/relationships/audio" Target="../media/audio1.wav"/><Relationship Id="rId1" Type="http://schemas.openxmlformats.org/officeDocument/2006/relationships/slideLayout" Target="../slideLayouts/slideLayout9.xml"/><Relationship Id="rId6" Type="http://schemas.openxmlformats.org/officeDocument/2006/relationships/slide" Target="slide4.xml"/><Relationship Id="rId11" Type="http://schemas.openxmlformats.org/officeDocument/2006/relationships/image" Target="../media/image13.png"/><Relationship Id="rId5" Type="http://schemas.openxmlformats.org/officeDocument/2006/relationships/image" Target="../media/image10.gif"/><Relationship Id="rId15" Type="http://schemas.openxmlformats.org/officeDocument/2006/relationships/image" Target="../media/image17.png"/><Relationship Id="rId10" Type="http://schemas.microsoft.com/office/2007/relationships/hdphoto" Target="../media/hdphoto2.wdp"/><Relationship Id="rId4" Type="http://schemas.openxmlformats.org/officeDocument/2006/relationships/audio" Target="../media/audio2.wav"/><Relationship Id="rId9" Type="http://schemas.openxmlformats.org/officeDocument/2006/relationships/image" Target="../media/image12.png"/><Relationship Id="rId1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grpSp>
        <p:nvGrpSpPr>
          <p:cNvPr id="495" name="Google Shape;495;p33"/>
          <p:cNvGrpSpPr/>
          <p:nvPr/>
        </p:nvGrpSpPr>
        <p:grpSpPr>
          <a:xfrm>
            <a:off x="3390456" y="427641"/>
            <a:ext cx="2363089" cy="635368"/>
            <a:chOff x="1077203" y="3984570"/>
            <a:chExt cx="2043841" cy="549532"/>
          </a:xfrm>
        </p:grpSpPr>
        <p:sp>
          <p:nvSpPr>
            <p:cNvPr id="496" name="Google Shape;496;p33"/>
            <p:cNvSpPr/>
            <p:nvPr/>
          </p:nvSpPr>
          <p:spPr>
            <a:xfrm>
              <a:off x="1077203" y="4230796"/>
              <a:ext cx="614329" cy="197957"/>
            </a:xfrm>
            <a:custGeom>
              <a:avLst/>
              <a:gdLst/>
              <a:ahLst/>
              <a:cxnLst/>
              <a:rect l="l" t="t" r="r" b="b"/>
              <a:pathLst>
                <a:path w="8438" h="2719" extrusionOk="0">
                  <a:moveTo>
                    <a:pt x="6746" y="1"/>
                  </a:moveTo>
                  <a:cubicBezTo>
                    <a:pt x="6364" y="1"/>
                    <a:pt x="5887" y="154"/>
                    <a:pt x="5332" y="637"/>
                  </a:cubicBezTo>
                  <a:cubicBezTo>
                    <a:pt x="3914" y="1861"/>
                    <a:pt x="2586" y="2456"/>
                    <a:pt x="1222" y="2456"/>
                  </a:cubicBezTo>
                  <a:cubicBezTo>
                    <a:pt x="874" y="2456"/>
                    <a:pt x="523" y="2417"/>
                    <a:pt x="168" y="2340"/>
                  </a:cubicBezTo>
                  <a:cubicBezTo>
                    <a:pt x="161" y="2339"/>
                    <a:pt x="154" y="2338"/>
                    <a:pt x="147" y="2338"/>
                  </a:cubicBezTo>
                  <a:cubicBezTo>
                    <a:pt x="86" y="2338"/>
                    <a:pt x="21" y="2380"/>
                    <a:pt x="12" y="2440"/>
                  </a:cubicBezTo>
                  <a:cubicBezTo>
                    <a:pt x="0" y="2518"/>
                    <a:pt x="45" y="2585"/>
                    <a:pt x="111" y="2596"/>
                  </a:cubicBezTo>
                  <a:cubicBezTo>
                    <a:pt x="479" y="2685"/>
                    <a:pt x="858" y="2718"/>
                    <a:pt x="1214" y="2718"/>
                  </a:cubicBezTo>
                  <a:cubicBezTo>
                    <a:pt x="2649" y="2718"/>
                    <a:pt x="4030" y="2107"/>
                    <a:pt x="5499" y="826"/>
                  </a:cubicBezTo>
                  <a:cubicBezTo>
                    <a:pt x="5996" y="400"/>
                    <a:pt x="6412" y="261"/>
                    <a:pt x="6744" y="261"/>
                  </a:cubicBezTo>
                  <a:cubicBezTo>
                    <a:pt x="7089" y="261"/>
                    <a:pt x="7344" y="412"/>
                    <a:pt x="7502" y="548"/>
                  </a:cubicBezTo>
                  <a:cubicBezTo>
                    <a:pt x="7881" y="882"/>
                    <a:pt x="8160" y="1572"/>
                    <a:pt x="7948" y="1917"/>
                  </a:cubicBezTo>
                  <a:cubicBezTo>
                    <a:pt x="7725" y="2262"/>
                    <a:pt x="7436" y="2329"/>
                    <a:pt x="7280" y="2340"/>
                  </a:cubicBezTo>
                  <a:cubicBezTo>
                    <a:pt x="7251" y="2343"/>
                    <a:pt x="7223" y="2345"/>
                    <a:pt x="7196" y="2345"/>
                  </a:cubicBezTo>
                  <a:cubicBezTo>
                    <a:pt x="7049" y="2345"/>
                    <a:pt x="6937" y="2297"/>
                    <a:pt x="6891" y="2240"/>
                  </a:cubicBezTo>
                  <a:cubicBezTo>
                    <a:pt x="6746" y="2073"/>
                    <a:pt x="6824" y="1783"/>
                    <a:pt x="6824" y="1773"/>
                  </a:cubicBezTo>
                  <a:cubicBezTo>
                    <a:pt x="6846" y="1706"/>
                    <a:pt x="6802" y="1627"/>
                    <a:pt x="6735" y="1617"/>
                  </a:cubicBezTo>
                  <a:cubicBezTo>
                    <a:pt x="6721" y="1612"/>
                    <a:pt x="6707" y="1610"/>
                    <a:pt x="6693" y="1610"/>
                  </a:cubicBezTo>
                  <a:cubicBezTo>
                    <a:pt x="6638" y="1610"/>
                    <a:pt x="6585" y="1644"/>
                    <a:pt x="6567" y="1706"/>
                  </a:cubicBezTo>
                  <a:cubicBezTo>
                    <a:pt x="6567" y="1716"/>
                    <a:pt x="6445" y="2139"/>
                    <a:pt x="6690" y="2418"/>
                  </a:cubicBezTo>
                  <a:cubicBezTo>
                    <a:pt x="6809" y="2536"/>
                    <a:pt x="6997" y="2611"/>
                    <a:pt x="7216" y="2611"/>
                  </a:cubicBezTo>
                  <a:cubicBezTo>
                    <a:pt x="7244" y="2611"/>
                    <a:pt x="7273" y="2610"/>
                    <a:pt x="7302" y="2607"/>
                  </a:cubicBezTo>
                  <a:cubicBezTo>
                    <a:pt x="7648" y="2574"/>
                    <a:pt x="7959" y="2374"/>
                    <a:pt x="8160" y="2062"/>
                  </a:cubicBezTo>
                  <a:cubicBezTo>
                    <a:pt x="8438" y="1627"/>
                    <a:pt x="8204" y="815"/>
                    <a:pt x="7670" y="348"/>
                  </a:cubicBezTo>
                  <a:cubicBezTo>
                    <a:pt x="7508" y="210"/>
                    <a:pt x="7191" y="1"/>
                    <a:pt x="6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33"/>
            <p:cNvSpPr/>
            <p:nvPr/>
          </p:nvSpPr>
          <p:spPr>
            <a:xfrm>
              <a:off x="1695530" y="4094578"/>
              <a:ext cx="807262" cy="439524"/>
            </a:xfrm>
            <a:custGeom>
              <a:avLst/>
              <a:gdLst/>
              <a:ahLst/>
              <a:cxnLst/>
              <a:rect l="l" t="t" r="r" b="b"/>
              <a:pathLst>
                <a:path w="11088" h="6037" extrusionOk="0">
                  <a:moveTo>
                    <a:pt x="3273" y="260"/>
                  </a:moveTo>
                  <a:cubicBezTo>
                    <a:pt x="3328" y="260"/>
                    <a:pt x="3395" y="282"/>
                    <a:pt x="3474" y="315"/>
                  </a:cubicBezTo>
                  <a:cubicBezTo>
                    <a:pt x="3941" y="560"/>
                    <a:pt x="4330" y="1539"/>
                    <a:pt x="4297" y="2419"/>
                  </a:cubicBezTo>
                  <a:cubicBezTo>
                    <a:pt x="4286" y="2742"/>
                    <a:pt x="4197" y="3276"/>
                    <a:pt x="3807" y="3610"/>
                  </a:cubicBezTo>
                  <a:cubicBezTo>
                    <a:pt x="3273" y="3276"/>
                    <a:pt x="2917" y="2742"/>
                    <a:pt x="2727" y="2229"/>
                  </a:cubicBezTo>
                  <a:cubicBezTo>
                    <a:pt x="2460" y="1462"/>
                    <a:pt x="2561" y="705"/>
                    <a:pt x="2984" y="371"/>
                  </a:cubicBezTo>
                  <a:cubicBezTo>
                    <a:pt x="3083" y="304"/>
                    <a:pt x="3173" y="260"/>
                    <a:pt x="3273" y="260"/>
                  </a:cubicBezTo>
                  <a:close/>
                  <a:moveTo>
                    <a:pt x="7815" y="260"/>
                  </a:moveTo>
                  <a:cubicBezTo>
                    <a:pt x="7914" y="260"/>
                    <a:pt x="8003" y="304"/>
                    <a:pt x="8092" y="371"/>
                  </a:cubicBezTo>
                  <a:cubicBezTo>
                    <a:pt x="8527" y="705"/>
                    <a:pt x="8627" y="1462"/>
                    <a:pt x="8349" y="2229"/>
                  </a:cubicBezTo>
                  <a:cubicBezTo>
                    <a:pt x="8171" y="2742"/>
                    <a:pt x="7815" y="3276"/>
                    <a:pt x="7269" y="3610"/>
                  </a:cubicBezTo>
                  <a:cubicBezTo>
                    <a:pt x="6880" y="3276"/>
                    <a:pt x="6801" y="2742"/>
                    <a:pt x="6779" y="2419"/>
                  </a:cubicBezTo>
                  <a:cubicBezTo>
                    <a:pt x="6746" y="1539"/>
                    <a:pt x="7135" y="560"/>
                    <a:pt x="7614" y="315"/>
                  </a:cubicBezTo>
                  <a:cubicBezTo>
                    <a:pt x="7681" y="282"/>
                    <a:pt x="7748" y="260"/>
                    <a:pt x="7815" y="260"/>
                  </a:cubicBezTo>
                  <a:close/>
                  <a:moveTo>
                    <a:pt x="3270" y="1"/>
                  </a:moveTo>
                  <a:cubicBezTo>
                    <a:pt x="3117" y="1"/>
                    <a:pt x="2967" y="58"/>
                    <a:pt x="2828" y="171"/>
                  </a:cubicBezTo>
                  <a:cubicBezTo>
                    <a:pt x="2304" y="571"/>
                    <a:pt x="2171" y="1440"/>
                    <a:pt x="2482" y="2319"/>
                  </a:cubicBezTo>
                  <a:cubicBezTo>
                    <a:pt x="2672" y="2853"/>
                    <a:pt x="3039" y="3399"/>
                    <a:pt x="3573" y="3766"/>
                  </a:cubicBezTo>
                  <a:lnTo>
                    <a:pt x="3506" y="3799"/>
                  </a:lnTo>
                  <a:cubicBezTo>
                    <a:pt x="3317" y="3878"/>
                    <a:pt x="3129" y="3913"/>
                    <a:pt x="2943" y="3913"/>
                  </a:cubicBezTo>
                  <a:cubicBezTo>
                    <a:pt x="1521" y="3913"/>
                    <a:pt x="266" y="1882"/>
                    <a:pt x="256" y="1863"/>
                  </a:cubicBezTo>
                  <a:cubicBezTo>
                    <a:pt x="232" y="1821"/>
                    <a:pt x="182" y="1798"/>
                    <a:pt x="136" y="1798"/>
                  </a:cubicBezTo>
                  <a:cubicBezTo>
                    <a:pt x="120" y="1798"/>
                    <a:pt x="104" y="1801"/>
                    <a:pt x="90" y="1806"/>
                  </a:cubicBezTo>
                  <a:cubicBezTo>
                    <a:pt x="34" y="1840"/>
                    <a:pt x="1" y="1907"/>
                    <a:pt x="11" y="1962"/>
                  </a:cubicBezTo>
                  <a:lnTo>
                    <a:pt x="1169" y="5937"/>
                  </a:lnTo>
                  <a:cubicBezTo>
                    <a:pt x="1187" y="5992"/>
                    <a:pt x="1244" y="6031"/>
                    <a:pt x="1300" y="6031"/>
                  </a:cubicBezTo>
                  <a:cubicBezTo>
                    <a:pt x="1312" y="6031"/>
                    <a:pt x="1325" y="6030"/>
                    <a:pt x="1336" y="6026"/>
                  </a:cubicBezTo>
                  <a:cubicBezTo>
                    <a:pt x="1403" y="6003"/>
                    <a:pt x="1448" y="5937"/>
                    <a:pt x="1425" y="5870"/>
                  </a:cubicBezTo>
                  <a:lnTo>
                    <a:pt x="479" y="2620"/>
                  </a:lnTo>
                  <a:lnTo>
                    <a:pt x="479" y="2620"/>
                  </a:lnTo>
                  <a:cubicBezTo>
                    <a:pt x="646" y="2831"/>
                    <a:pt x="857" y="3065"/>
                    <a:pt x="1102" y="3287"/>
                  </a:cubicBezTo>
                  <a:cubicBezTo>
                    <a:pt x="1727" y="3872"/>
                    <a:pt x="2352" y="4168"/>
                    <a:pt x="2939" y="4168"/>
                  </a:cubicBezTo>
                  <a:cubicBezTo>
                    <a:pt x="3168" y="4168"/>
                    <a:pt x="3392" y="4123"/>
                    <a:pt x="3607" y="4033"/>
                  </a:cubicBezTo>
                  <a:cubicBezTo>
                    <a:pt x="3685" y="4000"/>
                    <a:pt x="3763" y="3966"/>
                    <a:pt x="3830" y="3921"/>
                  </a:cubicBezTo>
                  <a:cubicBezTo>
                    <a:pt x="4169" y="4102"/>
                    <a:pt x="4579" y="4212"/>
                    <a:pt x="5040" y="4212"/>
                  </a:cubicBezTo>
                  <a:cubicBezTo>
                    <a:pt x="5063" y="4212"/>
                    <a:pt x="5086" y="4211"/>
                    <a:pt x="5109" y="4211"/>
                  </a:cubicBezTo>
                  <a:lnTo>
                    <a:pt x="5967" y="4211"/>
                  </a:lnTo>
                  <a:cubicBezTo>
                    <a:pt x="5991" y="4211"/>
                    <a:pt x="6014" y="4212"/>
                    <a:pt x="6038" y="4212"/>
                  </a:cubicBezTo>
                  <a:cubicBezTo>
                    <a:pt x="6507" y="4212"/>
                    <a:pt x="6908" y="4102"/>
                    <a:pt x="7258" y="3921"/>
                  </a:cubicBezTo>
                  <a:cubicBezTo>
                    <a:pt x="7325" y="3966"/>
                    <a:pt x="7392" y="4000"/>
                    <a:pt x="7469" y="4033"/>
                  </a:cubicBezTo>
                  <a:cubicBezTo>
                    <a:pt x="7688" y="4123"/>
                    <a:pt x="7912" y="4168"/>
                    <a:pt x="8142" y="4168"/>
                  </a:cubicBezTo>
                  <a:cubicBezTo>
                    <a:pt x="8731" y="4168"/>
                    <a:pt x="9352" y="3872"/>
                    <a:pt x="9985" y="3287"/>
                  </a:cubicBezTo>
                  <a:cubicBezTo>
                    <a:pt x="10230" y="3065"/>
                    <a:pt x="10442" y="2831"/>
                    <a:pt x="10608" y="2620"/>
                  </a:cubicBezTo>
                  <a:lnTo>
                    <a:pt x="10608" y="2620"/>
                  </a:lnTo>
                  <a:lnTo>
                    <a:pt x="9662" y="5870"/>
                  </a:lnTo>
                  <a:cubicBezTo>
                    <a:pt x="9640" y="5937"/>
                    <a:pt x="9685" y="6003"/>
                    <a:pt x="9751" y="6026"/>
                  </a:cubicBezTo>
                  <a:cubicBezTo>
                    <a:pt x="9762" y="6026"/>
                    <a:pt x="9774" y="6036"/>
                    <a:pt x="9784" y="6036"/>
                  </a:cubicBezTo>
                  <a:cubicBezTo>
                    <a:pt x="9840" y="6036"/>
                    <a:pt x="9896" y="5992"/>
                    <a:pt x="9907" y="5937"/>
                  </a:cubicBezTo>
                  <a:lnTo>
                    <a:pt x="11065" y="1962"/>
                  </a:lnTo>
                  <a:cubicBezTo>
                    <a:pt x="11087" y="1907"/>
                    <a:pt x="11053" y="1840"/>
                    <a:pt x="10998" y="1806"/>
                  </a:cubicBezTo>
                  <a:cubicBezTo>
                    <a:pt x="10981" y="1801"/>
                    <a:pt x="10964" y="1798"/>
                    <a:pt x="10947" y="1798"/>
                  </a:cubicBezTo>
                  <a:cubicBezTo>
                    <a:pt x="10899" y="1798"/>
                    <a:pt x="10856" y="1821"/>
                    <a:pt x="10831" y="1863"/>
                  </a:cubicBezTo>
                  <a:cubicBezTo>
                    <a:pt x="10821" y="1882"/>
                    <a:pt x="9558" y="3913"/>
                    <a:pt x="8134" y="3913"/>
                  </a:cubicBezTo>
                  <a:cubicBezTo>
                    <a:pt x="7948" y="3913"/>
                    <a:pt x="7759" y="3878"/>
                    <a:pt x="7570" y="3799"/>
                  </a:cubicBezTo>
                  <a:cubicBezTo>
                    <a:pt x="7547" y="3788"/>
                    <a:pt x="7536" y="3777"/>
                    <a:pt x="7514" y="3766"/>
                  </a:cubicBezTo>
                  <a:cubicBezTo>
                    <a:pt x="8048" y="3399"/>
                    <a:pt x="8404" y="2853"/>
                    <a:pt x="8594" y="2319"/>
                  </a:cubicBezTo>
                  <a:cubicBezTo>
                    <a:pt x="8905" y="1440"/>
                    <a:pt x="8772" y="571"/>
                    <a:pt x="8260" y="171"/>
                  </a:cubicBezTo>
                  <a:cubicBezTo>
                    <a:pt x="8114" y="58"/>
                    <a:pt x="7965" y="1"/>
                    <a:pt x="7811" y="1"/>
                  </a:cubicBezTo>
                  <a:cubicBezTo>
                    <a:pt x="7706" y="1"/>
                    <a:pt x="7600" y="27"/>
                    <a:pt x="7491" y="82"/>
                  </a:cubicBezTo>
                  <a:cubicBezTo>
                    <a:pt x="6924" y="371"/>
                    <a:pt x="6490" y="1450"/>
                    <a:pt x="6523" y="2430"/>
                  </a:cubicBezTo>
                  <a:cubicBezTo>
                    <a:pt x="6546" y="2986"/>
                    <a:pt x="6724" y="3443"/>
                    <a:pt x="7024" y="3743"/>
                  </a:cubicBezTo>
                  <a:cubicBezTo>
                    <a:pt x="6740" y="3870"/>
                    <a:pt x="6416" y="3956"/>
                    <a:pt x="6042" y="3956"/>
                  </a:cubicBezTo>
                  <a:cubicBezTo>
                    <a:pt x="6021" y="3956"/>
                    <a:pt x="5999" y="3956"/>
                    <a:pt x="5978" y="3955"/>
                  </a:cubicBezTo>
                  <a:cubicBezTo>
                    <a:pt x="5833" y="3949"/>
                    <a:pt x="5688" y="3947"/>
                    <a:pt x="5543" y="3947"/>
                  </a:cubicBezTo>
                  <a:cubicBezTo>
                    <a:pt x="5399" y="3947"/>
                    <a:pt x="5254" y="3949"/>
                    <a:pt x="5109" y="3955"/>
                  </a:cubicBezTo>
                  <a:cubicBezTo>
                    <a:pt x="5088" y="3956"/>
                    <a:pt x="5066" y="3956"/>
                    <a:pt x="5044" y="3956"/>
                  </a:cubicBezTo>
                  <a:cubicBezTo>
                    <a:pt x="4670" y="3956"/>
                    <a:pt x="4336" y="3870"/>
                    <a:pt x="4052" y="3743"/>
                  </a:cubicBezTo>
                  <a:cubicBezTo>
                    <a:pt x="4364" y="3443"/>
                    <a:pt x="4531" y="2986"/>
                    <a:pt x="4564" y="2430"/>
                  </a:cubicBezTo>
                  <a:cubicBezTo>
                    <a:pt x="4597" y="1450"/>
                    <a:pt x="4152" y="371"/>
                    <a:pt x="3585" y="82"/>
                  </a:cubicBezTo>
                  <a:cubicBezTo>
                    <a:pt x="3481" y="27"/>
                    <a:pt x="3375" y="1"/>
                    <a:pt x="32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33"/>
            <p:cNvSpPr/>
            <p:nvPr/>
          </p:nvSpPr>
          <p:spPr>
            <a:xfrm>
              <a:off x="2505914" y="4230796"/>
              <a:ext cx="615129" cy="197957"/>
            </a:xfrm>
            <a:custGeom>
              <a:avLst/>
              <a:gdLst/>
              <a:ahLst/>
              <a:cxnLst/>
              <a:rect l="l" t="t" r="r" b="b"/>
              <a:pathLst>
                <a:path w="8449" h="2719" extrusionOk="0">
                  <a:moveTo>
                    <a:pt x="1703" y="1"/>
                  </a:moveTo>
                  <a:cubicBezTo>
                    <a:pt x="1256" y="1"/>
                    <a:pt x="936" y="210"/>
                    <a:pt x="768" y="348"/>
                  </a:cubicBezTo>
                  <a:cubicBezTo>
                    <a:pt x="234" y="815"/>
                    <a:pt x="1" y="1627"/>
                    <a:pt x="279" y="2062"/>
                  </a:cubicBezTo>
                  <a:cubicBezTo>
                    <a:pt x="490" y="2374"/>
                    <a:pt x="802" y="2574"/>
                    <a:pt x="1147" y="2607"/>
                  </a:cubicBezTo>
                  <a:cubicBezTo>
                    <a:pt x="1175" y="2610"/>
                    <a:pt x="1203" y="2611"/>
                    <a:pt x="1230" y="2611"/>
                  </a:cubicBezTo>
                  <a:cubicBezTo>
                    <a:pt x="1444" y="2611"/>
                    <a:pt x="1640" y="2536"/>
                    <a:pt x="1748" y="2418"/>
                  </a:cubicBezTo>
                  <a:cubicBezTo>
                    <a:pt x="1993" y="2139"/>
                    <a:pt x="1881" y="1716"/>
                    <a:pt x="1871" y="1706"/>
                  </a:cubicBezTo>
                  <a:cubicBezTo>
                    <a:pt x="1853" y="1644"/>
                    <a:pt x="1807" y="1610"/>
                    <a:pt x="1756" y="1610"/>
                  </a:cubicBezTo>
                  <a:cubicBezTo>
                    <a:pt x="1742" y="1610"/>
                    <a:pt x="1729" y="1612"/>
                    <a:pt x="1715" y="1617"/>
                  </a:cubicBezTo>
                  <a:cubicBezTo>
                    <a:pt x="1648" y="1627"/>
                    <a:pt x="1604" y="1706"/>
                    <a:pt x="1626" y="1773"/>
                  </a:cubicBezTo>
                  <a:cubicBezTo>
                    <a:pt x="1626" y="1773"/>
                    <a:pt x="1703" y="2073"/>
                    <a:pt x="1559" y="2240"/>
                  </a:cubicBezTo>
                  <a:cubicBezTo>
                    <a:pt x="1512" y="2297"/>
                    <a:pt x="1401" y="2345"/>
                    <a:pt x="1253" y="2345"/>
                  </a:cubicBezTo>
                  <a:cubicBezTo>
                    <a:pt x="1226" y="2345"/>
                    <a:pt x="1198" y="2343"/>
                    <a:pt x="1169" y="2340"/>
                  </a:cubicBezTo>
                  <a:cubicBezTo>
                    <a:pt x="1013" y="2329"/>
                    <a:pt x="724" y="2262"/>
                    <a:pt x="501" y="1917"/>
                  </a:cubicBezTo>
                  <a:cubicBezTo>
                    <a:pt x="279" y="1572"/>
                    <a:pt x="557" y="882"/>
                    <a:pt x="946" y="548"/>
                  </a:cubicBezTo>
                  <a:cubicBezTo>
                    <a:pt x="1105" y="412"/>
                    <a:pt x="1360" y="261"/>
                    <a:pt x="1704" y="261"/>
                  </a:cubicBezTo>
                  <a:cubicBezTo>
                    <a:pt x="2035" y="261"/>
                    <a:pt x="2448" y="400"/>
                    <a:pt x="2939" y="826"/>
                  </a:cubicBezTo>
                  <a:cubicBezTo>
                    <a:pt x="4409" y="2107"/>
                    <a:pt x="5800" y="2718"/>
                    <a:pt x="7224" y="2718"/>
                  </a:cubicBezTo>
                  <a:cubicBezTo>
                    <a:pt x="7592" y="2718"/>
                    <a:pt x="7959" y="2685"/>
                    <a:pt x="8337" y="2596"/>
                  </a:cubicBezTo>
                  <a:cubicBezTo>
                    <a:pt x="8404" y="2585"/>
                    <a:pt x="8449" y="2518"/>
                    <a:pt x="8438" y="2440"/>
                  </a:cubicBezTo>
                  <a:cubicBezTo>
                    <a:pt x="8418" y="2380"/>
                    <a:pt x="8362" y="2338"/>
                    <a:pt x="8302" y="2338"/>
                  </a:cubicBezTo>
                  <a:cubicBezTo>
                    <a:pt x="8296" y="2338"/>
                    <a:pt x="8289" y="2339"/>
                    <a:pt x="8282" y="2340"/>
                  </a:cubicBezTo>
                  <a:cubicBezTo>
                    <a:pt x="7924" y="2417"/>
                    <a:pt x="7572" y="2456"/>
                    <a:pt x="7222" y="2456"/>
                  </a:cubicBezTo>
                  <a:cubicBezTo>
                    <a:pt x="5852" y="2456"/>
                    <a:pt x="4527" y="1861"/>
                    <a:pt x="3117" y="637"/>
                  </a:cubicBezTo>
                  <a:cubicBezTo>
                    <a:pt x="2563" y="154"/>
                    <a:pt x="2086" y="1"/>
                    <a:pt x="170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33"/>
            <p:cNvSpPr/>
            <p:nvPr/>
          </p:nvSpPr>
          <p:spPr>
            <a:xfrm>
              <a:off x="1711765" y="4082638"/>
              <a:ext cx="95666" cy="96467"/>
            </a:xfrm>
            <a:custGeom>
              <a:avLst/>
              <a:gdLst/>
              <a:ahLst/>
              <a:cxnLst/>
              <a:rect l="l" t="t" r="r" b="b"/>
              <a:pathLst>
                <a:path w="1314" h="1325" extrusionOk="0">
                  <a:moveTo>
                    <a:pt x="657" y="268"/>
                  </a:moveTo>
                  <a:cubicBezTo>
                    <a:pt x="879" y="268"/>
                    <a:pt x="1057" y="446"/>
                    <a:pt x="1057" y="657"/>
                  </a:cubicBezTo>
                  <a:cubicBezTo>
                    <a:pt x="1057" y="880"/>
                    <a:pt x="879" y="1058"/>
                    <a:pt x="657" y="1058"/>
                  </a:cubicBezTo>
                  <a:cubicBezTo>
                    <a:pt x="445" y="1058"/>
                    <a:pt x="267" y="880"/>
                    <a:pt x="267" y="657"/>
                  </a:cubicBezTo>
                  <a:cubicBezTo>
                    <a:pt x="267" y="446"/>
                    <a:pt x="445" y="268"/>
                    <a:pt x="657" y="268"/>
                  </a:cubicBezTo>
                  <a:close/>
                  <a:moveTo>
                    <a:pt x="657" y="1"/>
                  </a:moveTo>
                  <a:cubicBezTo>
                    <a:pt x="300" y="1"/>
                    <a:pt x="0" y="301"/>
                    <a:pt x="0" y="657"/>
                  </a:cubicBezTo>
                  <a:cubicBezTo>
                    <a:pt x="0" y="1025"/>
                    <a:pt x="300" y="1325"/>
                    <a:pt x="657" y="1325"/>
                  </a:cubicBezTo>
                  <a:cubicBezTo>
                    <a:pt x="1024" y="1325"/>
                    <a:pt x="1314" y="1025"/>
                    <a:pt x="1314" y="657"/>
                  </a:cubicBezTo>
                  <a:cubicBezTo>
                    <a:pt x="1314" y="301"/>
                    <a:pt x="1024" y="1"/>
                    <a:pt x="6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33"/>
            <p:cNvSpPr/>
            <p:nvPr/>
          </p:nvSpPr>
          <p:spPr>
            <a:xfrm>
              <a:off x="1078004" y="4287656"/>
              <a:ext cx="95739" cy="96539"/>
            </a:xfrm>
            <a:custGeom>
              <a:avLst/>
              <a:gdLst/>
              <a:ahLst/>
              <a:cxnLst/>
              <a:rect l="l" t="t" r="r" b="b"/>
              <a:pathLst>
                <a:path w="1315" h="1326" extrusionOk="0">
                  <a:moveTo>
                    <a:pt x="657" y="268"/>
                  </a:moveTo>
                  <a:cubicBezTo>
                    <a:pt x="869" y="268"/>
                    <a:pt x="1058" y="446"/>
                    <a:pt x="1058" y="668"/>
                  </a:cubicBezTo>
                  <a:cubicBezTo>
                    <a:pt x="1058" y="880"/>
                    <a:pt x="869" y="1058"/>
                    <a:pt x="657" y="1058"/>
                  </a:cubicBezTo>
                  <a:cubicBezTo>
                    <a:pt x="434" y="1058"/>
                    <a:pt x="256" y="880"/>
                    <a:pt x="256" y="668"/>
                  </a:cubicBezTo>
                  <a:cubicBezTo>
                    <a:pt x="256" y="446"/>
                    <a:pt x="434" y="268"/>
                    <a:pt x="657" y="268"/>
                  </a:cubicBezTo>
                  <a:close/>
                  <a:moveTo>
                    <a:pt x="657" y="0"/>
                  </a:moveTo>
                  <a:cubicBezTo>
                    <a:pt x="290" y="0"/>
                    <a:pt x="1" y="301"/>
                    <a:pt x="1" y="668"/>
                  </a:cubicBezTo>
                  <a:cubicBezTo>
                    <a:pt x="1" y="1025"/>
                    <a:pt x="290" y="1326"/>
                    <a:pt x="657" y="1326"/>
                  </a:cubicBezTo>
                  <a:cubicBezTo>
                    <a:pt x="1013" y="1326"/>
                    <a:pt x="1314" y="1025"/>
                    <a:pt x="1314" y="668"/>
                  </a:cubicBezTo>
                  <a:cubicBezTo>
                    <a:pt x="1314" y="301"/>
                    <a:pt x="1013" y="0"/>
                    <a:pt x="6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33"/>
            <p:cNvSpPr/>
            <p:nvPr/>
          </p:nvSpPr>
          <p:spPr>
            <a:xfrm>
              <a:off x="3024572" y="4288530"/>
              <a:ext cx="95739" cy="95666"/>
            </a:xfrm>
            <a:custGeom>
              <a:avLst/>
              <a:gdLst/>
              <a:ahLst/>
              <a:cxnLst/>
              <a:rect l="l" t="t" r="r" b="b"/>
              <a:pathLst>
                <a:path w="1315" h="1314" extrusionOk="0">
                  <a:moveTo>
                    <a:pt x="657" y="256"/>
                  </a:moveTo>
                  <a:cubicBezTo>
                    <a:pt x="869" y="256"/>
                    <a:pt x="1047" y="434"/>
                    <a:pt x="1047" y="656"/>
                  </a:cubicBezTo>
                  <a:cubicBezTo>
                    <a:pt x="1047" y="868"/>
                    <a:pt x="869" y="1046"/>
                    <a:pt x="657" y="1046"/>
                  </a:cubicBezTo>
                  <a:cubicBezTo>
                    <a:pt x="434" y="1046"/>
                    <a:pt x="256" y="868"/>
                    <a:pt x="256" y="656"/>
                  </a:cubicBezTo>
                  <a:cubicBezTo>
                    <a:pt x="256" y="434"/>
                    <a:pt x="434" y="256"/>
                    <a:pt x="657" y="256"/>
                  </a:cubicBezTo>
                  <a:close/>
                  <a:moveTo>
                    <a:pt x="657" y="0"/>
                  </a:moveTo>
                  <a:cubicBezTo>
                    <a:pt x="290" y="0"/>
                    <a:pt x="1" y="289"/>
                    <a:pt x="1" y="656"/>
                  </a:cubicBezTo>
                  <a:cubicBezTo>
                    <a:pt x="1" y="1013"/>
                    <a:pt x="290" y="1314"/>
                    <a:pt x="657" y="1314"/>
                  </a:cubicBezTo>
                  <a:cubicBezTo>
                    <a:pt x="1013" y="1314"/>
                    <a:pt x="1314" y="1013"/>
                    <a:pt x="1314" y="656"/>
                  </a:cubicBezTo>
                  <a:cubicBezTo>
                    <a:pt x="1314" y="289"/>
                    <a:pt x="1013" y="0"/>
                    <a:pt x="6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33"/>
            <p:cNvSpPr/>
            <p:nvPr/>
          </p:nvSpPr>
          <p:spPr>
            <a:xfrm>
              <a:off x="2381128" y="4082638"/>
              <a:ext cx="96467" cy="96467"/>
            </a:xfrm>
            <a:custGeom>
              <a:avLst/>
              <a:gdLst/>
              <a:ahLst/>
              <a:cxnLst/>
              <a:rect l="l" t="t" r="r" b="b"/>
              <a:pathLst>
                <a:path w="1325" h="1325" extrusionOk="0">
                  <a:moveTo>
                    <a:pt x="657" y="268"/>
                  </a:moveTo>
                  <a:cubicBezTo>
                    <a:pt x="879" y="268"/>
                    <a:pt x="1058" y="446"/>
                    <a:pt x="1058" y="657"/>
                  </a:cubicBezTo>
                  <a:cubicBezTo>
                    <a:pt x="1058" y="880"/>
                    <a:pt x="879" y="1058"/>
                    <a:pt x="657" y="1058"/>
                  </a:cubicBezTo>
                  <a:cubicBezTo>
                    <a:pt x="446" y="1058"/>
                    <a:pt x="268" y="880"/>
                    <a:pt x="268" y="657"/>
                  </a:cubicBezTo>
                  <a:cubicBezTo>
                    <a:pt x="268" y="446"/>
                    <a:pt x="446" y="268"/>
                    <a:pt x="657" y="268"/>
                  </a:cubicBezTo>
                  <a:close/>
                  <a:moveTo>
                    <a:pt x="657" y="1"/>
                  </a:moveTo>
                  <a:cubicBezTo>
                    <a:pt x="301" y="1"/>
                    <a:pt x="1" y="301"/>
                    <a:pt x="1" y="657"/>
                  </a:cubicBezTo>
                  <a:cubicBezTo>
                    <a:pt x="1" y="1025"/>
                    <a:pt x="301" y="1325"/>
                    <a:pt x="657" y="1325"/>
                  </a:cubicBezTo>
                  <a:cubicBezTo>
                    <a:pt x="1025" y="1325"/>
                    <a:pt x="1325" y="1025"/>
                    <a:pt x="1325" y="657"/>
                  </a:cubicBezTo>
                  <a:cubicBezTo>
                    <a:pt x="1325" y="301"/>
                    <a:pt x="1025" y="1"/>
                    <a:pt x="6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33"/>
            <p:cNvSpPr/>
            <p:nvPr/>
          </p:nvSpPr>
          <p:spPr>
            <a:xfrm>
              <a:off x="2051251" y="3984570"/>
              <a:ext cx="95739" cy="213246"/>
            </a:xfrm>
            <a:custGeom>
              <a:avLst/>
              <a:gdLst/>
              <a:ahLst/>
              <a:cxnLst/>
              <a:rect l="l" t="t" r="r" b="b"/>
              <a:pathLst>
                <a:path w="1315" h="2929" extrusionOk="0">
                  <a:moveTo>
                    <a:pt x="658" y="257"/>
                  </a:moveTo>
                  <a:cubicBezTo>
                    <a:pt x="814" y="257"/>
                    <a:pt x="1047" y="735"/>
                    <a:pt x="1047" y="1470"/>
                  </a:cubicBezTo>
                  <a:cubicBezTo>
                    <a:pt x="1047" y="2204"/>
                    <a:pt x="814" y="2672"/>
                    <a:pt x="658" y="2672"/>
                  </a:cubicBezTo>
                  <a:cubicBezTo>
                    <a:pt x="490" y="2672"/>
                    <a:pt x="257" y="2204"/>
                    <a:pt x="257" y="1470"/>
                  </a:cubicBezTo>
                  <a:cubicBezTo>
                    <a:pt x="257" y="735"/>
                    <a:pt x="490" y="257"/>
                    <a:pt x="658" y="257"/>
                  </a:cubicBezTo>
                  <a:close/>
                  <a:moveTo>
                    <a:pt x="658" y="0"/>
                  </a:moveTo>
                  <a:cubicBezTo>
                    <a:pt x="223" y="0"/>
                    <a:pt x="1" y="757"/>
                    <a:pt x="1" y="1470"/>
                  </a:cubicBezTo>
                  <a:cubicBezTo>
                    <a:pt x="1" y="2171"/>
                    <a:pt x="223" y="2928"/>
                    <a:pt x="658" y="2928"/>
                  </a:cubicBezTo>
                  <a:cubicBezTo>
                    <a:pt x="1081" y="2928"/>
                    <a:pt x="1314" y="2171"/>
                    <a:pt x="1314" y="1470"/>
                  </a:cubicBezTo>
                  <a:cubicBezTo>
                    <a:pt x="1314" y="757"/>
                    <a:pt x="1081" y="0"/>
                    <a:pt x="6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33"/>
            <p:cNvSpPr/>
            <p:nvPr/>
          </p:nvSpPr>
          <p:spPr>
            <a:xfrm>
              <a:off x="1787918" y="4203276"/>
              <a:ext cx="75426" cy="112848"/>
            </a:xfrm>
            <a:custGeom>
              <a:avLst/>
              <a:gdLst/>
              <a:ahLst/>
              <a:cxnLst/>
              <a:rect l="l" t="t" r="r" b="b"/>
              <a:pathLst>
                <a:path w="1036" h="1550" extrusionOk="0">
                  <a:moveTo>
                    <a:pt x="139" y="0"/>
                  </a:moveTo>
                  <a:cubicBezTo>
                    <a:pt x="134" y="0"/>
                    <a:pt x="128" y="1"/>
                    <a:pt x="123" y="2"/>
                  </a:cubicBezTo>
                  <a:cubicBezTo>
                    <a:pt x="56" y="13"/>
                    <a:pt x="1" y="80"/>
                    <a:pt x="11" y="147"/>
                  </a:cubicBezTo>
                  <a:cubicBezTo>
                    <a:pt x="23" y="191"/>
                    <a:pt x="156" y="1048"/>
                    <a:pt x="813" y="1527"/>
                  </a:cubicBezTo>
                  <a:cubicBezTo>
                    <a:pt x="835" y="1538"/>
                    <a:pt x="869" y="1549"/>
                    <a:pt x="891" y="1549"/>
                  </a:cubicBezTo>
                  <a:cubicBezTo>
                    <a:pt x="936" y="1549"/>
                    <a:pt x="969" y="1527"/>
                    <a:pt x="1002" y="1493"/>
                  </a:cubicBezTo>
                  <a:cubicBezTo>
                    <a:pt x="1035" y="1438"/>
                    <a:pt x="1025" y="1360"/>
                    <a:pt x="969" y="1315"/>
                  </a:cubicBezTo>
                  <a:cubicBezTo>
                    <a:pt x="401" y="904"/>
                    <a:pt x="268" y="125"/>
                    <a:pt x="268" y="113"/>
                  </a:cubicBezTo>
                  <a:cubicBezTo>
                    <a:pt x="257" y="52"/>
                    <a:pt x="200" y="0"/>
                    <a:pt x="1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33"/>
            <p:cNvSpPr/>
            <p:nvPr/>
          </p:nvSpPr>
          <p:spPr>
            <a:xfrm>
              <a:off x="2336499" y="4203276"/>
              <a:ext cx="76300" cy="112848"/>
            </a:xfrm>
            <a:custGeom>
              <a:avLst/>
              <a:gdLst/>
              <a:ahLst/>
              <a:cxnLst/>
              <a:rect l="l" t="t" r="r" b="b"/>
              <a:pathLst>
                <a:path w="1048" h="1550" extrusionOk="0">
                  <a:moveTo>
                    <a:pt x="908" y="0"/>
                  </a:moveTo>
                  <a:cubicBezTo>
                    <a:pt x="848" y="0"/>
                    <a:pt x="791" y="52"/>
                    <a:pt x="780" y="113"/>
                  </a:cubicBezTo>
                  <a:cubicBezTo>
                    <a:pt x="780" y="125"/>
                    <a:pt x="646" y="904"/>
                    <a:pt x="79" y="1315"/>
                  </a:cubicBezTo>
                  <a:cubicBezTo>
                    <a:pt x="23" y="1360"/>
                    <a:pt x="1" y="1438"/>
                    <a:pt x="45" y="1493"/>
                  </a:cubicBezTo>
                  <a:cubicBezTo>
                    <a:pt x="68" y="1527"/>
                    <a:pt x="112" y="1549"/>
                    <a:pt x="157" y="1549"/>
                  </a:cubicBezTo>
                  <a:cubicBezTo>
                    <a:pt x="179" y="1549"/>
                    <a:pt x="201" y="1538"/>
                    <a:pt x="223" y="1527"/>
                  </a:cubicBezTo>
                  <a:cubicBezTo>
                    <a:pt x="891" y="1048"/>
                    <a:pt x="1025" y="191"/>
                    <a:pt x="1036" y="147"/>
                  </a:cubicBezTo>
                  <a:cubicBezTo>
                    <a:pt x="1047" y="80"/>
                    <a:pt x="992" y="13"/>
                    <a:pt x="925" y="2"/>
                  </a:cubicBezTo>
                  <a:cubicBezTo>
                    <a:pt x="920" y="1"/>
                    <a:pt x="914" y="0"/>
                    <a:pt x="9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33"/>
            <p:cNvSpPr/>
            <p:nvPr/>
          </p:nvSpPr>
          <p:spPr>
            <a:xfrm>
              <a:off x="2043170" y="4203567"/>
              <a:ext cx="111901" cy="141751"/>
            </a:xfrm>
            <a:custGeom>
              <a:avLst/>
              <a:gdLst/>
              <a:ahLst/>
              <a:cxnLst/>
              <a:rect l="l" t="t" r="r" b="b"/>
              <a:pathLst>
                <a:path w="1537" h="1947" extrusionOk="0">
                  <a:moveTo>
                    <a:pt x="1391" y="1"/>
                  </a:moveTo>
                  <a:cubicBezTo>
                    <a:pt x="1360" y="1"/>
                    <a:pt x="1328" y="12"/>
                    <a:pt x="1303" y="32"/>
                  </a:cubicBezTo>
                  <a:cubicBezTo>
                    <a:pt x="1292" y="42"/>
                    <a:pt x="958" y="309"/>
                    <a:pt x="769" y="911"/>
                  </a:cubicBezTo>
                  <a:cubicBezTo>
                    <a:pt x="579" y="309"/>
                    <a:pt x="245" y="42"/>
                    <a:pt x="223" y="32"/>
                  </a:cubicBezTo>
                  <a:cubicBezTo>
                    <a:pt x="200" y="13"/>
                    <a:pt x="173" y="4"/>
                    <a:pt x="146" y="4"/>
                  </a:cubicBezTo>
                  <a:cubicBezTo>
                    <a:pt x="108" y="4"/>
                    <a:pt x="71" y="21"/>
                    <a:pt x="45" y="54"/>
                  </a:cubicBezTo>
                  <a:cubicBezTo>
                    <a:pt x="0" y="109"/>
                    <a:pt x="12" y="187"/>
                    <a:pt x="67" y="232"/>
                  </a:cubicBezTo>
                  <a:cubicBezTo>
                    <a:pt x="89" y="254"/>
                    <a:pt x="635" y="700"/>
                    <a:pt x="635" y="1823"/>
                  </a:cubicBezTo>
                  <a:cubicBezTo>
                    <a:pt x="635" y="1890"/>
                    <a:pt x="691" y="1946"/>
                    <a:pt x="769" y="1946"/>
                  </a:cubicBezTo>
                  <a:cubicBezTo>
                    <a:pt x="836" y="1946"/>
                    <a:pt x="891" y="1890"/>
                    <a:pt x="891" y="1823"/>
                  </a:cubicBezTo>
                  <a:cubicBezTo>
                    <a:pt x="891" y="700"/>
                    <a:pt x="1437" y="254"/>
                    <a:pt x="1470" y="232"/>
                  </a:cubicBezTo>
                  <a:cubicBezTo>
                    <a:pt x="1526" y="187"/>
                    <a:pt x="1536" y="109"/>
                    <a:pt x="1492" y="54"/>
                  </a:cubicBezTo>
                  <a:cubicBezTo>
                    <a:pt x="1467" y="17"/>
                    <a:pt x="1429" y="1"/>
                    <a:pt x="13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7" name="Google Shape;507;p33"/>
          <p:cNvGrpSpPr/>
          <p:nvPr/>
        </p:nvGrpSpPr>
        <p:grpSpPr>
          <a:xfrm rot="10800000">
            <a:off x="3369762" y="3648022"/>
            <a:ext cx="2363089" cy="377757"/>
            <a:chOff x="1077203" y="3984570"/>
            <a:chExt cx="2043841" cy="549532"/>
          </a:xfrm>
        </p:grpSpPr>
        <p:sp>
          <p:nvSpPr>
            <p:cNvPr id="508" name="Google Shape;508;p33"/>
            <p:cNvSpPr/>
            <p:nvPr/>
          </p:nvSpPr>
          <p:spPr>
            <a:xfrm>
              <a:off x="1077203" y="4230796"/>
              <a:ext cx="614329" cy="197957"/>
            </a:xfrm>
            <a:custGeom>
              <a:avLst/>
              <a:gdLst/>
              <a:ahLst/>
              <a:cxnLst/>
              <a:rect l="l" t="t" r="r" b="b"/>
              <a:pathLst>
                <a:path w="8438" h="2719" extrusionOk="0">
                  <a:moveTo>
                    <a:pt x="6746" y="1"/>
                  </a:moveTo>
                  <a:cubicBezTo>
                    <a:pt x="6364" y="1"/>
                    <a:pt x="5887" y="154"/>
                    <a:pt x="5332" y="637"/>
                  </a:cubicBezTo>
                  <a:cubicBezTo>
                    <a:pt x="3914" y="1861"/>
                    <a:pt x="2586" y="2456"/>
                    <a:pt x="1222" y="2456"/>
                  </a:cubicBezTo>
                  <a:cubicBezTo>
                    <a:pt x="874" y="2456"/>
                    <a:pt x="523" y="2417"/>
                    <a:pt x="168" y="2340"/>
                  </a:cubicBezTo>
                  <a:cubicBezTo>
                    <a:pt x="161" y="2339"/>
                    <a:pt x="154" y="2338"/>
                    <a:pt x="147" y="2338"/>
                  </a:cubicBezTo>
                  <a:cubicBezTo>
                    <a:pt x="86" y="2338"/>
                    <a:pt x="21" y="2380"/>
                    <a:pt x="12" y="2440"/>
                  </a:cubicBezTo>
                  <a:cubicBezTo>
                    <a:pt x="0" y="2518"/>
                    <a:pt x="45" y="2585"/>
                    <a:pt x="111" y="2596"/>
                  </a:cubicBezTo>
                  <a:cubicBezTo>
                    <a:pt x="479" y="2685"/>
                    <a:pt x="858" y="2718"/>
                    <a:pt x="1214" y="2718"/>
                  </a:cubicBezTo>
                  <a:cubicBezTo>
                    <a:pt x="2649" y="2718"/>
                    <a:pt x="4030" y="2107"/>
                    <a:pt x="5499" y="826"/>
                  </a:cubicBezTo>
                  <a:cubicBezTo>
                    <a:pt x="5996" y="400"/>
                    <a:pt x="6412" y="261"/>
                    <a:pt x="6744" y="261"/>
                  </a:cubicBezTo>
                  <a:cubicBezTo>
                    <a:pt x="7089" y="261"/>
                    <a:pt x="7344" y="412"/>
                    <a:pt x="7502" y="548"/>
                  </a:cubicBezTo>
                  <a:cubicBezTo>
                    <a:pt x="7881" y="882"/>
                    <a:pt x="8160" y="1572"/>
                    <a:pt x="7948" y="1917"/>
                  </a:cubicBezTo>
                  <a:cubicBezTo>
                    <a:pt x="7725" y="2262"/>
                    <a:pt x="7436" y="2329"/>
                    <a:pt x="7280" y="2340"/>
                  </a:cubicBezTo>
                  <a:cubicBezTo>
                    <a:pt x="7251" y="2343"/>
                    <a:pt x="7223" y="2345"/>
                    <a:pt x="7196" y="2345"/>
                  </a:cubicBezTo>
                  <a:cubicBezTo>
                    <a:pt x="7049" y="2345"/>
                    <a:pt x="6937" y="2297"/>
                    <a:pt x="6891" y="2240"/>
                  </a:cubicBezTo>
                  <a:cubicBezTo>
                    <a:pt x="6746" y="2073"/>
                    <a:pt x="6824" y="1783"/>
                    <a:pt x="6824" y="1773"/>
                  </a:cubicBezTo>
                  <a:cubicBezTo>
                    <a:pt x="6846" y="1706"/>
                    <a:pt x="6802" y="1627"/>
                    <a:pt x="6735" y="1617"/>
                  </a:cubicBezTo>
                  <a:cubicBezTo>
                    <a:pt x="6721" y="1612"/>
                    <a:pt x="6707" y="1610"/>
                    <a:pt x="6693" y="1610"/>
                  </a:cubicBezTo>
                  <a:cubicBezTo>
                    <a:pt x="6638" y="1610"/>
                    <a:pt x="6585" y="1644"/>
                    <a:pt x="6567" y="1706"/>
                  </a:cubicBezTo>
                  <a:cubicBezTo>
                    <a:pt x="6567" y="1716"/>
                    <a:pt x="6445" y="2139"/>
                    <a:pt x="6690" y="2418"/>
                  </a:cubicBezTo>
                  <a:cubicBezTo>
                    <a:pt x="6809" y="2536"/>
                    <a:pt x="6997" y="2611"/>
                    <a:pt x="7216" y="2611"/>
                  </a:cubicBezTo>
                  <a:cubicBezTo>
                    <a:pt x="7244" y="2611"/>
                    <a:pt x="7273" y="2610"/>
                    <a:pt x="7302" y="2607"/>
                  </a:cubicBezTo>
                  <a:cubicBezTo>
                    <a:pt x="7648" y="2574"/>
                    <a:pt x="7959" y="2374"/>
                    <a:pt x="8160" y="2062"/>
                  </a:cubicBezTo>
                  <a:cubicBezTo>
                    <a:pt x="8438" y="1627"/>
                    <a:pt x="8204" y="815"/>
                    <a:pt x="7670" y="348"/>
                  </a:cubicBezTo>
                  <a:cubicBezTo>
                    <a:pt x="7508" y="210"/>
                    <a:pt x="7191" y="1"/>
                    <a:pt x="6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33"/>
            <p:cNvSpPr/>
            <p:nvPr/>
          </p:nvSpPr>
          <p:spPr>
            <a:xfrm>
              <a:off x="1695530" y="4094578"/>
              <a:ext cx="807262" cy="439524"/>
            </a:xfrm>
            <a:custGeom>
              <a:avLst/>
              <a:gdLst/>
              <a:ahLst/>
              <a:cxnLst/>
              <a:rect l="l" t="t" r="r" b="b"/>
              <a:pathLst>
                <a:path w="11088" h="6037" extrusionOk="0">
                  <a:moveTo>
                    <a:pt x="3273" y="260"/>
                  </a:moveTo>
                  <a:cubicBezTo>
                    <a:pt x="3328" y="260"/>
                    <a:pt x="3395" y="282"/>
                    <a:pt x="3474" y="315"/>
                  </a:cubicBezTo>
                  <a:cubicBezTo>
                    <a:pt x="3941" y="560"/>
                    <a:pt x="4330" y="1539"/>
                    <a:pt x="4297" y="2419"/>
                  </a:cubicBezTo>
                  <a:cubicBezTo>
                    <a:pt x="4286" y="2742"/>
                    <a:pt x="4197" y="3276"/>
                    <a:pt x="3807" y="3610"/>
                  </a:cubicBezTo>
                  <a:cubicBezTo>
                    <a:pt x="3273" y="3276"/>
                    <a:pt x="2917" y="2742"/>
                    <a:pt x="2727" y="2229"/>
                  </a:cubicBezTo>
                  <a:cubicBezTo>
                    <a:pt x="2460" y="1462"/>
                    <a:pt x="2561" y="705"/>
                    <a:pt x="2984" y="371"/>
                  </a:cubicBezTo>
                  <a:cubicBezTo>
                    <a:pt x="3083" y="304"/>
                    <a:pt x="3173" y="260"/>
                    <a:pt x="3273" y="260"/>
                  </a:cubicBezTo>
                  <a:close/>
                  <a:moveTo>
                    <a:pt x="7815" y="260"/>
                  </a:moveTo>
                  <a:cubicBezTo>
                    <a:pt x="7914" y="260"/>
                    <a:pt x="8003" y="304"/>
                    <a:pt x="8092" y="371"/>
                  </a:cubicBezTo>
                  <a:cubicBezTo>
                    <a:pt x="8527" y="705"/>
                    <a:pt x="8627" y="1462"/>
                    <a:pt x="8349" y="2229"/>
                  </a:cubicBezTo>
                  <a:cubicBezTo>
                    <a:pt x="8171" y="2742"/>
                    <a:pt x="7815" y="3276"/>
                    <a:pt x="7269" y="3610"/>
                  </a:cubicBezTo>
                  <a:cubicBezTo>
                    <a:pt x="6880" y="3276"/>
                    <a:pt x="6801" y="2742"/>
                    <a:pt x="6779" y="2419"/>
                  </a:cubicBezTo>
                  <a:cubicBezTo>
                    <a:pt x="6746" y="1539"/>
                    <a:pt x="7135" y="560"/>
                    <a:pt x="7614" y="315"/>
                  </a:cubicBezTo>
                  <a:cubicBezTo>
                    <a:pt x="7681" y="282"/>
                    <a:pt x="7748" y="260"/>
                    <a:pt x="7815" y="260"/>
                  </a:cubicBezTo>
                  <a:close/>
                  <a:moveTo>
                    <a:pt x="3270" y="1"/>
                  </a:moveTo>
                  <a:cubicBezTo>
                    <a:pt x="3117" y="1"/>
                    <a:pt x="2967" y="58"/>
                    <a:pt x="2828" y="171"/>
                  </a:cubicBezTo>
                  <a:cubicBezTo>
                    <a:pt x="2304" y="571"/>
                    <a:pt x="2171" y="1440"/>
                    <a:pt x="2482" y="2319"/>
                  </a:cubicBezTo>
                  <a:cubicBezTo>
                    <a:pt x="2672" y="2853"/>
                    <a:pt x="3039" y="3399"/>
                    <a:pt x="3573" y="3766"/>
                  </a:cubicBezTo>
                  <a:lnTo>
                    <a:pt x="3506" y="3799"/>
                  </a:lnTo>
                  <a:cubicBezTo>
                    <a:pt x="3317" y="3878"/>
                    <a:pt x="3129" y="3913"/>
                    <a:pt x="2943" y="3913"/>
                  </a:cubicBezTo>
                  <a:cubicBezTo>
                    <a:pt x="1521" y="3913"/>
                    <a:pt x="266" y="1882"/>
                    <a:pt x="256" y="1863"/>
                  </a:cubicBezTo>
                  <a:cubicBezTo>
                    <a:pt x="232" y="1821"/>
                    <a:pt x="182" y="1798"/>
                    <a:pt x="136" y="1798"/>
                  </a:cubicBezTo>
                  <a:cubicBezTo>
                    <a:pt x="120" y="1798"/>
                    <a:pt x="104" y="1801"/>
                    <a:pt x="90" y="1806"/>
                  </a:cubicBezTo>
                  <a:cubicBezTo>
                    <a:pt x="34" y="1840"/>
                    <a:pt x="1" y="1907"/>
                    <a:pt x="11" y="1962"/>
                  </a:cubicBezTo>
                  <a:lnTo>
                    <a:pt x="1169" y="5937"/>
                  </a:lnTo>
                  <a:cubicBezTo>
                    <a:pt x="1187" y="5992"/>
                    <a:pt x="1244" y="6031"/>
                    <a:pt x="1300" y="6031"/>
                  </a:cubicBezTo>
                  <a:cubicBezTo>
                    <a:pt x="1312" y="6031"/>
                    <a:pt x="1325" y="6030"/>
                    <a:pt x="1336" y="6026"/>
                  </a:cubicBezTo>
                  <a:cubicBezTo>
                    <a:pt x="1403" y="6003"/>
                    <a:pt x="1448" y="5937"/>
                    <a:pt x="1425" y="5870"/>
                  </a:cubicBezTo>
                  <a:lnTo>
                    <a:pt x="479" y="2620"/>
                  </a:lnTo>
                  <a:lnTo>
                    <a:pt x="479" y="2620"/>
                  </a:lnTo>
                  <a:cubicBezTo>
                    <a:pt x="646" y="2831"/>
                    <a:pt x="857" y="3065"/>
                    <a:pt x="1102" y="3287"/>
                  </a:cubicBezTo>
                  <a:cubicBezTo>
                    <a:pt x="1727" y="3872"/>
                    <a:pt x="2352" y="4168"/>
                    <a:pt x="2939" y="4168"/>
                  </a:cubicBezTo>
                  <a:cubicBezTo>
                    <a:pt x="3168" y="4168"/>
                    <a:pt x="3392" y="4123"/>
                    <a:pt x="3607" y="4033"/>
                  </a:cubicBezTo>
                  <a:cubicBezTo>
                    <a:pt x="3685" y="4000"/>
                    <a:pt x="3763" y="3966"/>
                    <a:pt x="3830" y="3921"/>
                  </a:cubicBezTo>
                  <a:cubicBezTo>
                    <a:pt x="4169" y="4102"/>
                    <a:pt x="4579" y="4212"/>
                    <a:pt x="5040" y="4212"/>
                  </a:cubicBezTo>
                  <a:cubicBezTo>
                    <a:pt x="5063" y="4212"/>
                    <a:pt x="5086" y="4211"/>
                    <a:pt x="5109" y="4211"/>
                  </a:cubicBezTo>
                  <a:lnTo>
                    <a:pt x="5967" y="4211"/>
                  </a:lnTo>
                  <a:cubicBezTo>
                    <a:pt x="5991" y="4211"/>
                    <a:pt x="6014" y="4212"/>
                    <a:pt x="6038" y="4212"/>
                  </a:cubicBezTo>
                  <a:cubicBezTo>
                    <a:pt x="6507" y="4212"/>
                    <a:pt x="6908" y="4102"/>
                    <a:pt x="7258" y="3921"/>
                  </a:cubicBezTo>
                  <a:cubicBezTo>
                    <a:pt x="7325" y="3966"/>
                    <a:pt x="7392" y="4000"/>
                    <a:pt x="7469" y="4033"/>
                  </a:cubicBezTo>
                  <a:cubicBezTo>
                    <a:pt x="7688" y="4123"/>
                    <a:pt x="7912" y="4168"/>
                    <a:pt x="8142" y="4168"/>
                  </a:cubicBezTo>
                  <a:cubicBezTo>
                    <a:pt x="8731" y="4168"/>
                    <a:pt x="9352" y="3872"/>
                    <a:pt x="9985" y="3287"/>
                  </a:cubicBezTo>
                  <a:cubicBezTo>
                    <a:pt x="10230" y="3065"/>
                    <a:pt x="10442" y="2831"/>
                    <a:pt x="10608" y="2620"/>
                  </a:cubicBezTo>
                  <a:lnTo>
                    <a:pt x="10608" y="2620"/>
                  </a:lnTo>
                  <a:lnTo>
                    <a:pt x="9662" y="5870"/>
                  </a:lnTo>
                  <a:cubicBezTo>
                    <a:pt x="9640" y="5937"/>
                    <a:pt x="9685" y="6003"/>
                    <a:pt x="9751" y="6026"/>
                  </a:cubicBezTo>
                  <a:cubicBezTo>
                    <a:pt x="9762" y="6026"/>
                    <a:pt x="9774" y="6036"/>
                    <a:pt x="9784" y="6036"/>
                  </a:cubicBezTo>
                  <a:cubicBezTo>
                    <a:pt x="9840" y="6036"/>
                    <a:pt x="9896" y="5992"/>
                    <a:pt x="9907" y="5937"/>
                  </a:cubicBezTo>
                  <a:lnTo>
                    <a:pt x="11065" y="1962"/>
                  </a:lnTo>
                  <a:cubicBezTo>
                    <a:pt x="11087" y="1907"/>
                    <a:pt x="11053" y="1840"/>
                    <a:pt x="10998" y="1806"/>
                  </a:cubicBezTo>
                  <a:cubicBezTo>
                    <a:pt x="10981" y="1801"/>
                    <a:pt x="10964" y="1798"/>
                    <a:pt x="10947" y="1798"/>
                  </a:cubicBezTo>
                  <a:cubicBezTo>
                    <a:pt x="10899" y="1798"/>
                    <a:pt x="10856" y="1821"/>
                    <a:pt x="10831" y="1863"/>
                  </a:cubicBezTo>
                  <a:cubicBezTo>
                    <a:pt x="10821" y="1882"/>
                    <a:pt x="9558" y="3913"/>
                    <a:pt x="8134" y="3913"/>
                  </a:cubicBezTo>
                  <a:cubicBezTo>
                    <a:pt x="7948" y="3913"/>
                    <a:pt x="7759" y="3878"/>
                    <a:pt x="7570" y="3799"/>
                  </a:cubicBezTo>
                  <a:cubicBezTo>
                    <a:pt x="7547" y="3788"/>
                    <a:pt x="7536" y="3777"/>
                    <a:pt x="7514" y="3766"/>
                  </a:cubicBezTo>
                  <a:cubicBezTo>
                    <a:pt x="8048" y="3399"/>
                    <a:pt x="8404" y="2853"/>
                    <a:pt x="8594" y="2319"/>
                  </a:cubicBezTo>
                  <a:cubicBezTo>
                    <a:pt x="8905" y="1440"/>
                    <a:pt x="8772" y="571"/>
                    <a:pt x="8260" y="171"/>
                  </a:cubicBezTo>
                  <a:cubicBezTo>
                    <a:pt x="8114" y="58"/>
                    <a:pt x="7965" y="1"/>
                    <a:pt x="7811" y="1"/>
                  </a:cubicBezTo>
                  <a:cubicBezTo>
                    <a:pt x="7706" y="1"/>
                    <a:pt x="7600" y="27"/>
                    <a:pt x="7491" y="82"/>
                  </a:cubicBezTo>
                  <a:cubicBezTo>
                    <a:pt x="6924" y="371"/>
                    <a:pt x="6490" y="1450"/>
                    <a:pt x="6523" y="2430"/>
                  </a:cubicBezTo>
                  <a:cubicBezTo>
                    <a:pt x="6546" y="2986"/>
                    <a:pt x="6724" y="3443"/>
                    <a:pt x="7024" y="3743"/>
                  </a:cubicBezTo>
                  <a:cubicBezTo>
                    <a:pt x="6740" y="3870"/>
                    <a:pt x="6416" y="3956"/>
                    <a:pt x="6042" y="3956"/>
                  </a:cubicBezTo>
                  <a:cubicBezTo>
                    <a:pt x="6021" y="3956"/>
                    <a:pt x="5999" y="3956"/>
                    <a:pt x="5978" y="3955"/>
                  </a:cubicBezTo>
                  <a:cubicBezTo>
                    <a:pt x="5833" y="3949"/>
                    <a:pt x="5688" y="3947"/>
                    <a:pt x="5543" y="3947"/>
                  </a:cubicBezTo>
                  <a:cubicBezTo>
                    <a:pt x="5399" y="3947"/>
                    <a:pt x="5254" y="3949"/>
                    <a:pt x="5109" y="3955"/>
                  </a:cubicBezTo>
                  <a:cubicBezTo>
                    <a:pt x="5088" y="3956"/>
                    <a:pt x="5066" y="3956"/>
                    <a:pt x="5044" y="3956"/>
                  </a:cubicBezTo>
                  <a:cubicBezTo>
                    <a:pt x="4670" y="3956"/>
                    <a:pt x="4336" y="3870"/>
                    <a:pt x="4052" y="3743"/>
                  </a:cubicBezTo>
                  <a:cubicBezTo>
                    <a:pt x="4364" y="3443"/>
                    <a:pt x="4531" y="2986"/>
                    <a:pt x="4564" y="2430"/>
                  </a:cubicBezTo>
                  <a:cubicBezTo>
                    <a:pt x="4597" y="1450"/>
                    <a:pt x="4152" y="371"/>
                    <a:pt x="3585" y="82"/>
                  </a:cubicBezTo>
                  <a:cubicBezTo>
                    <a:pt x="3481" y="27"/>
                    <a:pt x="3375" y="1"/>
                    <a:pt x="32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33"/>
            <p:cNvSpPr/>
            <p:nvPr/>
          </p:nvSpPr>
          <p:spPr>
            <a:xfrm>
              <a:off x="2505914" y="4230796"/>
              <a:ext cx="615129" cy="197957"/>
            </a:xfrm>
            <a:custGeom>
              <a:avLst/>
              <a:gdLst/>
              <a:ahLst/>
              <a:cxnLst/>
              <a:rect l="l" t="t" r="r" b="b"/>
              <a:pathLst>
                <a:path w="8449" h="2719" extrusionOk="0">
                  <a:moveTo>
                    <a:pt x="1703" y="1"/>
                  </a:moveTo>
                  <a:cubicBezTo>
                    <a:pt x="1256" y="1"/>
                    <a:pt x="936" y="210"/>
                    <a:pt x="768" y="348"/>
                  </a:cubicBezTo>
                  <a:cubicBezTo>
                    <a:pt x="234" y="815"/>
                    <a:pt x="1" y="1627"/>
                    <a:pt x="279" y="2062"/>
                  </a:cubicBezTo>
                  <a:cubicBezTo>
                    <a:pt x="490" y="2374"/>
                    <a:pt x="802" y="2574"/>
                    <a:pt x="1147" y="2607"/>
                  </a:cubicBezTo>
                  <a:cubicBezTo>
                    <a:pt x="1175" y="2610"/>
                    <a:pt x="1203" y="2611"/>
                    <a:pt x="1230" y="2611"/>
                  </a:cubicBezTo>
                  <a:cubicBezTo>
                    <a:pt x="1444" y="2611"/>
                    <a:pt x="1640" y="2536"/>
                    <a:pt x="1748" y="2418"/>
                  </a:cubicBezTo>
                  <a:cubicBezTo>
                    <a:pt x="1993" y="2139"/>
                    <a:pt x="1881" y="1716"/>
                    <a:pt x="1871" y="1706"/>
                  </a:cubicBezTo>
                  <a:cubicBezTo>
                    <a:pt x="1853" y="1644"/>
                    <a:pt x="1807" y="1610"/>
                    <a:pt x="1756" y="1610"/>
                  </a:cubicBezTo>
                  <a:cubicBezTo>
                    <a:pt x="1742" y="1610"/>
                    <a:pt x="1729" y="1612"/>
                    <a:pt x="1715" y="1617"/>
                  </a:cubicBezTo>
                  <a:cubicBezTo>
                    <a:pt x="1648" y="1627"/>
                    <a:pt x="1604" y="1706"/>
                    <a:pt x="1626" y="1773"/>
                  </a:cubicBezTo>
                  <a:cubicBezTo>
                    <a:pt x="1626" y="1773"/>
                    <a:pt x="1703" y="2073"/>
                    <a:pt x="1559" y="2240"/>
                  </a:cubicBezTo>
                  <a:cubicBezTo>
                    <a:pt x="1512" y="2297"/>
                    <a:pt x="1401" y="2345"/>
                    <a:pt x="1253" y="2345"/>
                  </a:cubicBezTo>
                  <a:cubicBezTo>
                    <a:pt x="1226" y="2345"/>
                    <a:pt x="1198" y="2343"/>
                    <a:pt x="1169" y="2340"/>
                  </a:cubicBezTo>
                  <a:cubicBezTo>
                    <a:pt x="1013" y="2329"/>
                    <a:pt x="724" y="2262"/>
                    <a:pt x="501" y="1917"/>
                  </a:cubicBezTo>
                  <a:cubicBezTo>
                    <a:pt x="279" y="1572"/>
                    <a:pt x="557" y="882"/>
                    <a:pt x="946" y="548"/>
                  </a:cubicBezTo>
                  <a:cubicBezTo>
                    <a:pt x="1105" y="412"/>
                    <a:pt x="1360" y="261"/>
                    <a:pt x="1704" y="261"/>
                  </a:cubicBezTo>
                  <a:cubicBezTo>
                    <a:pt x="2035" y="261"/>
                    <a:pt x="2448" y="400"/>
                    <a:pt x="2939" y="826"/>
                  </a:cubicBezTo>
                  <a:cubicBezTo>
                    <a:pt x="4409" y="2107"/>
                    <a:pt x="5800" y="2718"/>
                    <a:pt x="7224" y="2718"/>
                  </a:cubicBezTo>
                  <a:cubicBezTo>
                    <a:pt x="7592" y="2718"/>
                    <a:pt x="7959" y="2685"/>
                    <a:pt x="8337" y="2596"/>
                  </a:cubicBezTo>
                  <a:cubicBezTo>
                    <a:pt x="8404" y="2585"/>
                    <a:pt x="8449" y="2518"/>
                    <a:pt x="8438" y="2440"/>
                  </a:cubicBezTo>
                  <a:cubicBezTo>
                    <a:pt x="8418" y="2380"/>
                    <a:pt x="8362" y="2338"/>
                    <a:pt x="8302" y="2338"/>
                  </a:cubicBezTo>
                  <a:cubicBezTo>
                    <a:pt x="8296" y="2338"/>
                    <a:pt x="8289" y="2339"/>
                    <a:pt x="8282" y="2340"/>
                  </a:cubicBezTo>
                  <a:cubicBezTo>
                    <a:pt x="7924" y="2417"/>
                    <a:pt x="7572" y="2456"/>
                    <a:pt x="7222" y="2456"/>
                  </a:cubicBezTo>
                  <a:cubicBezTo>
                    <a:pt x="5852" y="2456"/>
                    <a:pt x="4527" y="1861"/>
                    <a:pt x="3117" y="637"/>
                  </a:cubicBezTo>
                  <a:cubicBezTo>
                    <a:pt x="2563" y="154"/>
                    <a:pt x="2086" y="1"/>
                    <a:pt x="170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33"/>
            <p:cNvSpPr/>
            <p:nvPr/>
          </p:nvSpPr>
          <p:spPr>
            <a:xfrm>
              <a:off x="1711765" y="4082638"/>
              <a:ext cx="95666" cy="96467"/>
            </a:xfrm>
            <a:custGeom>
              <a:avLst/>
              <a:gdLst/>
              <a:ahLst/>
              <a:cxnLst/>
              <a:rect l="l" t="t" r="r" b="b"/>
              <a:pathLst>
                <a:path w="1314" h="1325" extrusionOk="0">
                  <a:moveTo>
                    <a:pt x="657" y="268"/>
                  </a:moveTo>
                  <a:cubicBezTo>
                    <a:pt x="879" y="268"/>
                    <a:pt x="1057" y="446"/>
                    <a:pt x="1057" y="657"/>
                  </a:cubicBezTo>
                  <a:cubicBezTo>
                    <a:pt x="1057" y="880"/>
                    <a:pt x="879" y="1058"/>
                    <a:pt x="657" y="1058"/>
                  </a:cubicBezTo>
                  <a:cubicBezTo>
                    <a:pt x="445" y="1058"/>
                    <a:pt x="267" y="880"/>
                    <a:pt x="267" y="657"/>
                  </a:cubicBezTo>
                  <a:cubicBezTo>
                    <a:pt x="267" y="446"/>
                    <a:pt x="445" y="268"/>
                    <a:pt x="657" y="268"/>
                  </a:cubicBezTo>
                  <a:close/>
                  <a:moveTo>
                    <a:pt x="657" y="1"/>
                  </a:moveTo>
                  <a:cubicBezTo>
                    <a:pt x="300" y="1"/>
                    <a:pt x="0" y="301"/>
                    <a:pt x="0" y="657"/>
                  </a:cubicBezTo>
                  <a:cubicBezTo>
                    <a:pt x="0" y="1025"/>
                    <a:pt x="300" y="1325"/>
                    <a:pt x="657" y="1325"/>
                  </a:cubicBezTo>
                  <a:cubicBezTo>
                    <a:pt x="1024" y="1325"/>
                    <a:pt x="1314" y="1025"/>
                    <a:pt x="1314" y="657"/>
                  </a:cubicBezTo>
                  <a:cubicBezTo>
                    <a:pt x="1314" y="301"/>
                    <a:pt x="1024" y="1"/>
                    <a:pt x="6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33"/>
            <p:cNvSpPr/>
            <p:nvPr/>
          </p:nvSpPr>
          <p:spPr>
            <a:xfrm>
              <a:off x="1078004" y="4287656"/>
              <a:ext cx="95739" cy="96539"/>
            </a:xfrm>
            <a:custGeom>
              <a:avLst/>
              <a:gdLst/>
              <a:ahLst/>
              <a:cxnLst/>
              <a:rect l="l" t="t" r="r" b="b"/>
              <a:pathLst>
                <a:path w="1315" h="1326" extrusionOk="0">
                  <a:moveTo>
                    <a:pt x="657" y="268"/>
                  </a:moveTo>
                  <a:cubicBezTo>
                    <a:pt x="869" y="268"/>
                    <a:pt x="1058" y="446"/>
                    <a:pt x="1058" y="668"/>
                  </a:cubicBezTo>
                  <a:cubicBezTo>
                    <a:pt x="1058" y="880"/>
                    <a:pt x="869" y="1058"/>
                    <a:pt x="657" y="1058"/>
                  </a:cubicBezTo>
                  <a:cubicBezTo>
                    <a:pt x="434" y="1058"/>
                    <a:pt x="256" y="880"/>
                    <a:pt x="256" y="668"/>
                  </a:cubicBezTo>
                  <a:cubicBezTo>
                    <a:pt x="256" y="446"/>
                    <a:pt x="434" y="268"/>
                    <a:pt x="657" y="268"/>
                  </a:cubicBezTo>
                  <a:close/>
                  <a:moveTo>
                    <a:pt x="657" y="0"/>
                  </a:moveTo>
                  <a:cubicBezTo>
                    <a:pt x="290" y="0"/>
                    <a:pt x="1" y="301"/>
                    <a:pt x="1" y="668"/>
                  </a:cubicBezTo>
                  <a:cubicBezTo>
                    <a:pt x="1" y="1025"/>
                    <a:pt x="290" y="1326"/>
                    <a:pt x="657" y="1326"/>
                  </a:cubicBezTo>
                  <a:cubicBezTo>
                    <a:pt x="1013" y="1326"/>
                    <a:pt x="1314" y="1025"/>
                    <a:pt x="1314" y="668"/>
                  </a:cubicBezTo>
                  <a:cubicBezTo>
                    <a:pt x="1314" y="301"/>
                    <a:pt x="1013" y="0"/>
                    <a:pt x="6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33"/>
            <p:cNvSpPr/>
            <p:nvPr/>
          </p:nvSpPr>
          <p:spPr>
            <a:xfrm>
              <a:off x="3024572" y="4288530"/>
              <a:ext cx="95739" cy="95666"/>
            </a:xfrm>
            <a:custGeom>
              <a:avLst/>
              <a:gdLst/>
              <a:ahLst/>
              <a:cxnLst/>
              <a:rect l="l" t="t" r="r" b="b"/>
              <a:pathLst>
                <a:path w="1315" h="1314" extrusionOk="0">
                  <a:moveTo>
                    <a:pt x="657" y="256"/>
                  </a:moveTo>
                  <a:cubicBezTo>
                    <a:pt x="869" y="256"/>
                    <a:pt x="1047" y="434"/>
                    <a:pt x="1047" y="656"/>
                  </a:cubicBezTo>
                  <a:cubicBezTo>
                    <a:pt x="1047" y="868"/>
                    <a:pt x="869" y="1046"/>
                    <a:pt x="657" y="1046"/>
                  </a:cubicBezTo>
                  <a:cubicBezTo>
                    <a:pt x="434" y="1046"/>
                    <a:pt x="256" y="868"/>
                    <a:pt x="256" y="656"/>
                  </a:cubicBezTo>
                  <a:cubicBezTo>
                    <a:pt x="256" y="434"/>
                    <a:pt x="434" y="256"/>
                    <a:pt x="657" y="256"/>
                  </a:cubicBezTo>
                  <a:close/>
                  <a:moveTo>
                    <a:pt x="657" y="0"/>
                  </a:moveTo>
                  <a:cubicBezTo>
                    <a:pt x="290" y="0"/>
                    <a:pt x="1" y="289"/>
                    <a:pt x="1" y="656"/>
                  </a:cubicBezTo>
                  <a:cubicBezTo>
                    <a:pt x="1" y="1013"/>
                    <a:pt x="290" y="1314"/>
                    <a:pt x="657" y="1314"/>
                  </a:cubicBezTo>
                  <a:cubicBezTo>
                    <a:pt x="1013" y="1314"/>
                    <a:pt x="1314" y="1013"/>
                    <a:pt x="1314" y="656"/>
                  </a:cubicBezTo>
                  <a:cubicBezTo>
                    <a:pt x="1314" y="289"/>
                    <a:pt x="1013" y="0"/>
                    <a:pt x="6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33"/>
            <p:cNvSpPr/>
            <p:nvPr/>
          </p:nvSpPr>
          <p:spPr>
            <a:xfrm>
              <a:off x="2381128" y="4082638"/>
              <a:ext cx="96467" cy="96467"/>
            </a:xfrm>
            <a:custGeom>
              <a:avLst/>
              <a:gdLst/>
              <a:ahLst/>
              <a:cxnLst/>
              <a:rect l="l" t="t" r="r" b="b"/>
              <a:pathLst>
                <a:path w="1325" h="1325" extrusionOk="0">
                  <a:moveTo>
                    <a:pt x="657" y="268"/>
                  </a:moveTo>
                  <a:cubicBezTo>
                    <a:pt x="879" y="268"/>
                    <a:pt x="1058" y="446"/>
                    <a:pt x="1058" y="657"/>
                  </a:cubicBezTo>
                  <a:cubicBezTo>
                    <a:pt x="1058" y="880"/>
                    <a:pt x="879" y="1058"/>
                    <a:pt x="657" y="1058"/>
                  </a:cubicBezTo>
                  <a:cubicBezTo>
                    <a:pt x="446" y="1058"/>
                    <a:pt x="268" y="880"/>
                    <a:pt x="268" y="657"/>
                  </a:cubicBezTo>
                  <a:cubicBezTo>
                    <a:pt x="268" y="446"/>
                    <a:pt x="446" y="268"/>
                    <a:pt x="657" y="268"/>
                  </a:cubicBezTo>
                  <a:close/>
                  <a:moveTo>
                    <a:pt x="657" y="1"/>
                  </a:moveTo>
                  <a:cubicBezTo>
                    <a:pt x="301" y="1"/>
                    <a:pt x="1" y="301"/>
                    <a:pt x="1" y="657"/>
                  </a:cubicBezTo>
                  <a:cubicBezTo>
                    <a:pt x="1" y="1025"/>
                    <a:pt x="301" y="1325"/>
                    <a:pt x="657" y="1325"/>
                  </a:cubicBezTo>
                  <a:cubicBezTo>
                    <a:pt x="1025" y="1325"/>
                    <a:pt x="1325" y="1025"/>
                    <a:pt x="1325" y="657"/>
                  </a:cubicBezTo>
                  <a:cubicBezTo>
                    <a:pt x="1325" y="301"/>
                    <a:pt x="1025" y="1"/>
                    <a:pt x="6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33"/>
            <p:cNvSpPr/>
            <p:nvPr/>
          </p:nvSpPr>
          <p:spPr>
            <a:xfrm>
              <a:off x="2051251" y="3984570"/>
              <a:ext cx="95739" cy="213246"/>
            </a:xfrm>
            <a:custGeom>
              <a:avLst/>
              <a:gdLst/>
              <a:ahLst/>
              <a:cxnLst/>
              <a:rect l="l" t="t" r="r" b="b"/>
              <a:pathLst>
                <a:path w="1315" h="2929" extrusionOk="0">
                  <a:moveTo>
                    <a:pt x="658" y="257"/>
                  </a:moveTo>
                  <a:cubicBezTo>
                    <a:pt x="814" y="257"/>
                    <a:pt x="1047" y="735"/>
                    <a:pt x="1047" y="1470"/>
                  </a:cubicBezTo>
                  <a:cubicBezTo>
                    <a:pt x="1047" y="2204"/>
                    <a:pt x="814" y="2672"/>
                    <a:pt x="658" y="2672"/>
                  </a:cubicBezTo>
                  <a:cubicBezTo>
                    <a:pt x="490" y="2672"/>
                    <a:pt x="257" y="2204"/>
                    <a:pt x="257" y="1470"/>
                  </a:cubicBezTo>
                  <a:cubicBezTo>
                    <a:pt x="257" y="735"/>
                    <a:pt x="490" y="257"/>
                    <a:pt x="658" y="257"/>
                  </a:cubicBezTo>
                  <a:close/>
                  <a:moveTo>
                    <a:pt x="658" y="0"/>
                  </a:moveTo>
                  <a:cubicBezTo>
                    <a:pt x="223" y="0"/>
                    <a:pt x="1" y="757"/>
                    <a:pt x="1" y="1470"/>
                  </a:cubicBezTo>
                  <a:cubicBezTo>
                    <a:pt x="1" y="2171"/>
                    <a:pt x="223" y="2928"/>
                    <a:pt x="658" y="2928"/>
                  </a:cubicBezTo>
                  <a:cubicBezTo>
                    <a:pt x="1081" y="2928"/>
                    <a:pt x="1314" y="2171"/>
                    <a:pt x="1314" y="1470"/>
                  </a:cubicBezTo>
                  <a:cubicBezTo>
                    <a:pt x="1314" y="757"/>
                    <a:pt x="1081" y="0"/>
                    <a:pt x="6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33"/>
            <p:cNvSpPr/>
            <p:nvPr/>
          </p:nvSpPr>
          <p:spPr>
            <a:xfrm>
              <a:off x="1787918" y="4203276"/>
              <a:ext cx="75426" cy="112848"/>
            </a:xfrm>
            <a:custGeom>
              <a:avLst/>
              <a:gdLst/>
              <a:ahLst/>
              <a:cxnLst/>
              <a:rect l="l" t="t" r="r" b="b"/>
              <a:pathLst>
                <a:path w="1036" h="1550" extrusionOk="0">
                  <a:moveTo>
                    <a:pt x="139" y="0"/>
                  </a:moveTo>
                  <a:cubicBezTo>
                    <a:pt x="134" y="0"/>
                    <a:pt x="128" y="1"/>
                    <a:pt x="123" y="2"/>
                  </a:cubicBezTo>
                  <a:cubicBezTo>
                    <a:pt x="56" y="13"/>
                    <a:pt x="1" y="80"/>
                    <a:pt x="11" y="147"/>
                  </a:cubicBezTo>
                  <a:cubicBezTo>
                    <a:pt x="23" y="191"/>
                    <a:pt x="156" y="1048"/>
                    <a:pt x="813" y="1527"/>
                  </a:cubicBezTo>
                  <a:cubicBezTo>
                    <a:pt x="835" y="1538"/>
                    <a:pt x="869" y="1549"/>
                    <a:pt x="891" y="1549"/>
                  </a:cubicBezTo>
                  <a:cubicBezTo>
                    <a:pt x="936" y="1549"/>
                    <a:pt x="969" y="1527"/>
                    <a:pt x="1002" y="1493"/>
                  </a:cubicBezTo>
                  <a:cubicBezTo>
                    <a:pt x="1035" y="1438"/>
                    <a:pt x="1025" y="1360"/>
                    <a:pt x="969" y="1315"/>
                  </a:cubicBezTo>
                  <a:cubicBezTo>
                    <a:pt x="401" y="904"/>
                    <a:pt x="268" y="125"/>
                    <a:pt x="268" y="113"/>
                  </a:cubicBezTo>
                  <a:cubicBezTo>
                    <a:pt x="257" y="52"/>
                    <a:pt x="200" y="0"/>
                    <a:pt x="1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33"/>
            <p:cNvSpPr/>
            <p:nvPr/>
          </p:nvSpPr>
          <p:spPr>
            <a:xfrm>
              <a:off x="2336499" y="4203276"/>
              <a:ext cx="76300" cy="112848"/>
            </a:xfrm>
            <a:custGeom>
              <a:avLst/>
              <a:gdLst/>
              <a:ahLst/>
              <a:cxnLst/>
              <a:rect l="l" t="t" r="r" b="b"/>
              <a:pathLst>
                <a:path w="1048" h="1550" extrusionOk="0">
                  <a:moveTo>
                    <a:pt x="908" y="0"/>
                  </a:moveTo>
                  <a:cubicBezTo>
                    <a:pt x="848" y="0"/>
                    <a:pt x="791" y="52"/>
                    <a:pt x="780" y="113"/>
                  </a:cubicBezTo>
                  <a:cubicBezTo>
                    <a:pt x="780" y="125"/>
                    <a:pt x="646" y="904"/>
                    <a:pt x="79" y="1315"/>
                  </a:cubicBezTo>
                  <a:cubicBezTo>
                    <a:pt x="23" y="1360"/>
                    <a:pt x="1" y="1438"/>
                    <a:pt x="45" y="1493"/>
                  </a:cubicBezTo>
                  <a:cubicBezTo>
                    <a:pt x="68" y="1527"/>
                    <a:pt x="112" y="1549"/>
                    <a:pt x="157" y="1549"/>
                  </a:cubicBezTo>
                  <a:cubicBezTo>
                    <a:pt x="179" y="1549"/>
                    <a:pt x="201" y="1538"/>
                    <a:pt x="223" y="1527"/>
                  </a:cubicBezTo>
                  <a:cubicBezTo>
                    <a:pt x="891" y="1048"/>
                    <a:pt x="1025" y="191"/>
                    <a:pt x="1036" y="147"/>
                  </a:cubicBezTo>
                  <a:cubicBezTo>
                    <a:pt x="1047" y="80"/>
                    <a:pt x="992" y="13"/>
                    <a:pt x="925" y="2"/>
                  </a:cubicBezTo>
                  <a:cubicBezTo>
                    <a:pt x="920" y="1"/>
                    <a:pt x="914" y="0"/>
                    <a:pt x="9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33"/>
            <p:cNvSpPr/>
            <p:nvPr/>
          </p:nvSpPr>
          <p:spPr>
            <a:xfrm>
              <a:off x="2043170" y="4203567"/>
              <a:ext cx="111901" cy="141751"/>
            </a:xfrm>
            <a:custGeom>
              <a:avLst/>
              <a:gdLst/>
              <a:ahLst/>
              <a:cxnLst/>
              <a:rect l="l" t="t" r="r" b="b"/>
              <a:pathLst>
                <a:path w="1537" h="1947" extrusionOk="0">
                  <a:moveTo>
                    <a:pt x="1391" y="1"/>
                  </a:moveTo>
                  <a:cubicBezTo>
                    <a:pt x="1360" y="1"/>
                    <a:pt x="1328" y="12"/>
                    <a:pt x="1303" y="32"/>
                  </a:cubicBezTo>
                  <a:cubicBezTo>
                    <a:pt x="1292" y="42"/>
                    <a:pt x="958" y="309"/>
                    <a:pt x="769" y="911"/>
                  </a:cubicBezTo>
                  <a:cubicBezTo>
                    <a:pt x="579" y="309"/>
                    <a:pt x="245" y="42"/>
                    <a:pt x="223" y="32"/>
                  </a:cubicBezTo>
                  <a:cubicBezTo>
                    <a:pt x="200" y="13"/>
                    <a:pt x="173" y="4"/>
                    <a:pt x="146" y="4"/>
                  </a:cubicBezTo>
                  <a:cubicBezTo>
                    <a:pt x="108" y="4"/>
                    <a:pt x="71" y="21"/>
                    <a:pt x="45" y="54"/>
                  </a:cubicBezTo>
                  <a:cubicBezTo>
                    <a:pt x="0" y="109"/>
                    <a:pt x="12" y="187"/>
                    <a:pt x="67" y="232"/>
                  </a:cubicBezTo>
                  <a:cubicBezTo>
                    <a:pt x="89" y="254"/>
                    <a:pt x="635" y="700"/>
                    <a:pt x="635" y="1823"/>
                  </a:cubicBezTo>
                  <a:cubicBezTo>
                    <a:pt x="635" y="1890"/>
                    <a:pt x="691" y="1946"/>
                    <a:pt x="769" y="1946"/>
                  </a:cubicBezTo>
                  <a:cubicBezTo>
                    <a:pt x="836" y="1946"/>
                    <a:pt x="891" y="1890"/>
                    <a:pt x="891" y="1823"/>
                  </a:cubicBezTo>
                  <a:cubicBezTo>
                    <a:pt x="891" y="700"/>
                    <a:pt x="1437" y="254"/>
                    <a:pt x="1470" y="232"/>
                  </a:cubicBezTo>
                  <a:cubicBezTo>
                    <a:pt x="1526" y="187"/>
                    <a:pt x="1536" y="109"/>
                    <a:pt x="1492" y="54"/>
                  </a:cubicBezTo>
                  <a:cubicBezTo>
                    <a:pt x="1467" y="17"/>
                    <a:pt x="1429" y="1"/>
                    <a:pt x="13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0" name="Google Shape;520;p33"/>
          <p:cNvGrpSpPr/>
          <p:nvPr/>
        </p:nvGrpSpPr>
        <p:grpSpPr>
          <a:xfrm>
            <a:off x="-267514" y="2409536"/>
            <a:ext cx="3444129" cy="2457277"/>
            <a:chOff x="4072975" y="3157925"/>
            <a:chExt cx="466425" cy="332775"/>
          </a:xfrm>
        </p:grpSpPr>
        <p:sp>
          <p:nvSpPr>
            <p:cNvPr id="521" name="Google Shape;521;p33"/>
            <p:cNvSpPr/>
            <p:nvPr/>
          </p:nvSpPr>
          <p:spPr>
            <a:xfrm>
              <a:off x="4072975" y="3157925"/>
              <a:ext cx="466425" cy="332775"/>
            </a:xfrm>
            <a:custGeom>
              <a:avLst/>
              <a:gdLst/>
              <a:ahLst/>
              <a:cxnLst/>
              <a:rect l="l" t="t" r="r" b="b"/>
              <a:pathLst>
                <a:path w="18657" h="13311" extrusionOk="0">
                  <a:moveTo>
                    <a:pt x="285" y="1"/>
                  </a:moveTo>
                  <a:cubicBezTo>
                    <a:pt x="251" y="1"/>
                    <a:pt x="212" y="12"/>
                    <a:pt x="167" y="40"/>
                  </a:cubicBezTo>
                  <a:cubicBezTo>
                    <a:pt x="1" y="129"/>
                    <a:pt x="90" y="274"/>
                    <a:pt x="157" y="408"/>
                  </a:cubicBezTo>
                  <a:cubicBezTo>
                    <a:pt x="1659" y="3068"/>
                    <a:pt x="3162" y="5739"/>
                    <a:pt x="4654" y="8411"/>
                  </a:cubicBezTo>
                  <a:cubicBezTo>
                    <a:pt x="4698" y="8834"/>
                    <a:pt x="4865" y="9202"/>
                    <a:pt x="5221" y="9469"/>
                  </a:cubicBezTo>
                  <a:cubicBezTo>
                    <a:pt x="5388" y="9635"/>
                    <a:pt x="5421" y="9836"/>
                    <a:pt x="5377" y="10070"/>
                  </a:cubicBezTo>
                  <a:cubicBezTo>
                    <a:pt x="5229" y="10815"/>
                    <a:pt x="6186" y="11645"/>
                    <a:pt x="6969" y="11645"/>
                  </a:cubicBezTo>
                  <a:cubicBezTo>
                    <a:pt x="7132" y="11645"/>
                    <a:pt x="7288" y="11608"/>
                    <a:pt x="7425" y="11528"/>
                  </a:cubicBezTo>
                  <a:cubicBezTo>
                    <a:pt x="7555" y="11459"/>
                    <a:pt x="7676" y="11433"/>
                    <a:pt x="7801" y="11433"/>
                  </a:cubicBezTo>
                  <a:cubicBezTo>
                    <a:pt x="7881" y="11433"/>
                    <a:pt x="7962" y="11444"/>
                    <a:pt x="8048" y="11461"/>
                  </a:cubicBezTo>
                  <a:cubicBezTo>
                    <a:pt x="10653" y="11928"/>
                    <a:pt x="13257" y="12396"/>
                    <a:pt x="15874" y="12863"/>
                  </a:cubicBezTo>
                  <a:cubicBezTo>
                    <a:pt x="16686" y="13008"/>
                    <a:pt x="17487" y="13153"/>
                    <a:pt x="18300" y="13298"/>
                  </a:cubicBezTo>
                  <a:cubicBezTo>
                    <a:pt x="18341" y="13305"/>
                    <a:pt x="18382" y="13310"/>
                    <a:pt x="18421" y="13310"/>
                  </a:cubicBezTo>
                  <a:cubicBezTo>
                    <a:pt x="18511" y="13310"/>
                    <a:pt x="18588" y="13280"/>
                    <a:pt x="18612" y="13164"/>
                  </a:cubicBezTo>
                  <a:cubicBezTo>
                    <a:pt x="18656" y="12997"/>
                    <a:pt x="18534" y="12930"/>
                    <a:pt x="18367" y="12908"/>
                  </a:cubicBezTo>
                  <a:cubicBezTo>
                    <a:pt x="18211" y="12875"/>
                    <a:pt x="18044" y="12841"/>
                    <a:pt x="17888" y="12796"/>
                  </a:cubicBezTo>
                  <a:cubicBezTo>
                    <a:pt x="17777" y="12719"/>
                    <a:pt x="17632" y="12697"/>
                    <a:pt x="17499" y="12675"/>
                  </a:cubicBezTo>
                  <a:cubicBezTo>
                    <a:pt x="16519" y="12496"/>
                    <a:pt x="15528" y="12318"/>
                    <a:pt x="14549" y="12140"/>
                  </a:cubicBezTo>
                  <a:cubicBezTo>
                    <a:pt x="12790" y="11817"/>
                    <a:pt x="11021" y="11495"/>
                    <a:pt x="9250" y="11171"/>
                  </a:cubicBezTo>
                  <a:cubicBezTo>
                    <a:pt x="8721" y="11082"/>
                    <a:pt x="8200" y="10920"/>
                    <a:pt x="7649" y="10920"/>
                  </a:cubicBezTo>
                  <a:cubicBezTo>
                    <a:pt x="7586" y="10920"/>
                    <a:pt x="7522" y="10922"/>
                    <a:pt x="7459" y="10926"/>
                  </a:cubicBezTo>
                  <a:cubicBezTo>
                    <a:pt x="7281" y="11046"/>
                    <a:pt x="7112" y="11102"/>
                    <a:pt x="6947" y="11102"/>
                  </a:cubicBezTo>
                  <a:cubicBezTo>
                    <a:pt x="6728" y="11102"/>
                    <a:pt x="6517" y="11004"/>
                    <a:pt x="6301" y="10827"/>
                  </a:cubicBezTo>
                  <a:cubicBezTo>
                    <a:pt x="6022" y="10604"/>
                    <a:pt x="5844" y="10370"/>
                    <a:pt x="5911" y="10003"/>
                  </a:cubicBezTo>
                  <a:cubicBezTo>
                    <a:pt x="5923" y="9914"/>
                    <a:pt x="5911" y="9836"/>
                    <a:pt x="5856" y="9758"/>
                  </a:cubicBezTo>
                  <a:cubicBezTo>
                    <a:pt x="5644" y="9368"/>
                    <a:pt x="5433" y="8990"/>
                    <a:pt x="5221" y="8601"/>
                  </a:cubicBezTo>
                  <a:cubicBezTo>
                    <a:pt x="5243" y="8433"/>
                    <a:pt x="5143" y="8289"/>
                    <a:pt x="5077" y="8144"/>
                  </a:cubicBezTo>
                  <a:cubicBezTo>
                    <a:pt x="4931" y="7854"/>
                    <a:pt x="4731" y="7621"/>
                    <a:pt x="4620" y="7320"/>
                  </a:cubicBezTo>
                  <a:cubicBezTo>
                    <a:pt x="3462" y="5194"/>
                    <a:pt x="2260" y="3102"/>
                    <a:pt x="1080" y="987"/>
                  </a:cubicBezTo>
                  <a:cubicBezTo>
                    <a:pt x="1013" y="853"/>
                    <a:pt x="924" y="730"/>
                    <a:pt x="780" y="664"/>
                  </a:cubicBezTo>
                  <a:cubicBezTo>
                    <a:pt x="691" y="519"/>
                    <a:pt x="602" y="363"/>
                    <a:pt x="513" y="208"/>
                  </a:cubicBezTo>
                  <a:cubicBezTo>
                    <a:pt x="454" y="107"/>
                    <a:pt x="389" y="1"/>
                    <a:pt x="285" y="1"/>
                  </a:cubicBezTo>
                  <a:close/>
                </a:path>
              </a:pathLst>
            </a:custGeom>
            <a:solidFill>
              <a:srgbClr val="A05C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33"/>
            <p:cNvSpPr/>
            <p:nvPr/>
          </p:nvSpPr>
          <p:spPr>
            <a:xfrm>
              <a:off x="4150050" y="3368175"/>
              <a:ext cx="53450" cy="69325"/>
            </a:xfrm>
            <a:custGeom>
              <a:avLst/>
              <a:gdLst/>
              <a:ahLst/>
              <a:cxnLst/>
              <a:rect l="l" t="t" r="r" b="b"/>
              <a:pathLst>
                <a:path w="2138" h="2773" extrusionOk="0">
                  <a:moveTo>
                    <a:pt x="1571" y="1"/>
                  </a:moveTo>
                  <a:cubicBezTo>
                    <a:pt x="1059" y="713"/>
                    <a:pt x="557" y="1426"/>
                    <a:pt x="1" y="2205"/>
                  </a:cubicBezTo>
                  <a:cubicBezTo>
                    <a:pt x="220" y="2189"/>
                    <a:pt x="409" y="2131"/>
                    <a:pt x="560" y="2131"/>
                  </a:cubicBezTo>
                  <a:cubicBezTo>
                    <a:pt x="617" y="2131"/>
                    <a:pt x="668" y="2139"/>
                    <a:pt x="713" y="2160"/>
                  </a:cubicBezTo>
                  <a:cubicBezTo>
                    <a:pt x="903" y="2239"/>
                    <a:pt x="758" y="2550"/>
                    <a:pt x="913" y="2773"/>
                  </a:cubicBezTo>
                  <a:cubicBezTo>
                    <a:pt x="1336" y="2183"/>
                    <a:pt x="1737" y="1626"/>
                    <a:pt x="2138" y="1059"/>
                  </a:cubicBezTo>
                  <a:cubicBezTo>
                    <a:pt x="1949" y="703"/>
                    <a:pt x="1759" y="346"/>
                    <a:pt x="1571" y="1"/>
                  </a:cubicBezTo>
                  <a:close/>
                </a:path>
              </a:pathLst>
            </a:custGeom>
            <a:solidFill>
              <a:srgbClr val="214F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33"/>
            <p:cNvSpPr/>
            <p:nvPr/>
          </p:nvSpPr>
          <p:spPr>
            <a:xfrm>
              <a:off x="4092450" y="3174500"/>
              <a:ext cx="124425" cy="169025"/>
            </a:xfrm>
            <a:custGeom>
              <a:avLst/>
              <a:gdLst/>
              <a:ahLst/>
              <a:cxnLst/>
              <a:rect l="l" t="t" r="r" b="b"/>
              <a:pathLst>
                <a:path w="4977" h="6761" extrusionOk="0">
                  <a:moveTo>
                    <a:pt x="1" y="1"/>
                  </a:moveTo>
                  <a:lnTo>
                    <a:pt x="1" y="1"/>
                  </a:lnTo>
                  <a:cubicBezTo>
                    <a:pt x="1258" y="2261"/>
                    <a:pt x="2517" y="4509"/>
                    <a:pt x="3774" y="6758"/>
                  </a:cubicBezTo>
                  <a:cubicBezTo>
                    <a:pt x="3805" y="6760"/>
                    <a:pt x="3835" y="6761"/>
                    <a:pt x="3865" y="6761"/>
                  </a:cubicBezTo>
                  <a:cubicBezTo>
                    <a:pt x="4330" y="6761"/>
                    <a:pt x="4673" y="6524"/>
                    <a:pt x="4976" y="6189"/>
                  </a:cubicBezTo>
                  <a:cubicBezTo>
                    <a:pt x="4019" y="4131"/>
                    <a:pt x="2784" y="2249"/>
                    <a:pt x="1414" y="446"/>
                  </a:cubicBezTo>
                  <a:cubicBezTo>
                    <a:pt x="1359" y="368"/>
                    <a:pt x="1292" y="302"/>
                    <a:pt x="1181" y="268"/>
                  </a:cubicBezTo>
                  <a:cubicBezTo>
                    <a:pt x="791" y="190"/>
                    <a:pt x="402" y="90"/>
                    <a:pt x="1" y="1"/>
                  </a:cubicBezTo>
                  <a:close/>
                </a:path>
              </a:pathLst>
            </a:custGeom>
            <a:solidFill>
              <a:srgbClr val="E5DC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33"/>
            <p:cNvSpPr/>
            <p:nvPr/>
          </p:nvSpPr>
          <p:spPr>
            <a:xfrm>
              <a:off x="4160350" y="3158300"/>
              <a:ext cx="359825" cy="319550"/>
            </a:xfrm>
            <a:custGeom>
              <a:avLst/>
              <a:gdLst/>
              <a:ahLst/>
              <a:cxnLst/>
              <a:rect l="l" t="t" r="r" b="b"/>
              <a:pathLst>
                <a:path w="14393" h="12782" extrusionOk="0">
                  <a:moveTo>
                    <a:pt x="3521" y="0"/>
                  </a:moveTo>
                  <a:cubicBezTo>
                    <a:pt x="3510" y="0"/>
                    <a:pt x="3498" y="1"/>
                    <a:pt x="3485" y="3"/>
                  </a:cubicBezTo>
                  <a:cubicBezTo>
                    <a:pt x="3284" y="37"/>
                    <a:pt x="3418" y="237"/>
                    <a:pt x="3429" y="359"/>
                  </a:cubicBezTo>
                  <a:cubicBezTo>
                    <a:pt x="3529" y="1194"/>
                    <a:pt x="3674" y="2040"/>
                    <a:pt x="3752" y="2886"/>
                  </a:cubicBezTo>
                  <a:cubicBezTo>
                    <a:pt x="3952" y="4767"/>
                    <a:pt x="4086" y="6649"/>
                    <a:pt x="3785" y="8541"/>
                  </a:cubicBezTo>
                  <a:cubicBezTo>
                    <a:pt x="3741" y="8797"/>
                    <a:pt x="3719" y="9075"/>
                    <a:pt x="3551" y="9331"/>
                  </a:cubicBezTo>
                  <a:cubicBezTo>
                    <a:pt x="3418" y="8786"/>
                    <a:pt x="3329" y="8274"/>
                    <a:pt x="3195" y="7772"/>
                  </a:cubicBezTo>
                  <a:cubicBezTo>
                    <a:pt x="2505" y="5291"/>
                    <a:pt x="1492" y="2942"/>
                    <a:pt x="424" y="616"/>
                  </a:cubicBezTo>
                  <a:cubicBezTo>
                    <a:pt x="386" y="521"/>
                    <a:pt x="372" y="329"/>
                    <a:pt x="252" y="329"/>
                  </a:cubicBezTo>
                  <a:cubicBezTo>
                    <a:pt x="231" y="329"/>
                    <a:pt x="207" y="335"/>
                    <a:pt x="179" y="348"/>
                  </a:cubicBezTo>
                  <a:cubicBezTo>
                    <a:pt x="1" y="438"/>
                    <a:pt x="179" y="593"/>
                    <a:pt x="212" y="715"/>
                  </a:cubicBezTo>
                  <a:cubicBezTo>
                    <a:pt x="256" y="838"/>
                    <a:pt x="323" y="960"/>
                    <a:pt x="390" y="1094"/>
                  </a:cubicBezTo>
                  <a:cubicBezTo>
                    <a:pt x="1270" y="3053"/>
                    <a:pt x="2094" y="5024"/>
                    <a:pt x="2739" y="7072"/>
                  </a:cubicBezTo>
                  <a:cubicBezTo>
                    <a:pt x="2906" y="7606"/>
                    <a:pt x="3073" y="8151"/>
                    <a:pt x="3095" y="8730"/>
                  </a:cubicBezTo>
                  <a:cubicBezTo>
                    <a:pt x="2984" y="8474"/>
                    <a:pt x="2883" y="8218"/>
                    <a:pt x="2772" y="7973"/>
                  </a:cubicBezTo>
                  <a:cubicBezTo>
                    <a:pt x="2327" y="8029"/>
                    <a:pt x="1938" y="8185"/>
                    <a:pt x="1693" y="8608"/>
                  </a:cubicBezTo>
                  <a:cubicBezTo>
                    <a:pt x="1793" y="9075"/>
                    <a:pt x="2027" y="9476"/>
                    <a:pt x="2338" y="9821"/>
                  </a:cubicBezTo>
                  <a:cubicBezTo>
                    <a:pt x="2850" y="10099"/>
                    <a:pt x="3385" y="10344"/>
                    <a:pt x="3796" y="10767"/>
                  </a:cubicBezTo>
                  <a:cubicBezTo>
                    <a:pt x="3818" y="10789"/>
                    <a:pt x="3841" y="10789"/>
                    <a:pt x="3863" y="10800"/>
                  </a:cubicBezTo>
                  <a:cubicBezTo>
                    <a:pt x="3863" y="10889"/>
                    <a:pt x="3952" y="10923"/>
                    <a:pt x="4019" y="10968"/>
                  </a:cubicBezTo>
                  <a:cubicBezTo>
                    <a:pt x="5945" y="11312"/>
                    <a:pt x="7870" y="11646"/>
                    <a:pt x="9785" y="11992"/>
                  </a:cubicBezTo>
                  <a:cubicBezTo>
                    <a:pt x="11321" y="12259"/>
                    <a:pt x="12857" y="12514"/>
                    <a:pt x="14393" y="12781"/>
                  </a:cubicBezTo>
                  <a:cubicBezTo>
                    <a:pt x="14348" y="12715"/>
                    <a:pt x="14304" y="12637"/>
                    <a:pt x="14259" y="12570"/>
                  </a:cubicBezTo>
                  <a:cubicBezTo>
                    <a:pt x="14004" y="11980"/>
                    <a:pt x="13625" y="11579"/>
                    <a:pt x="12924" y="11480"/>
                  </a:cubicBezTo>
                  <a:cubicBezTo>
                    <a:pt x="12278" y="11391"/>
                    <a:pt x="11655" y="11168"/>
                    <a:pt x="11009" y="11012"/>
                  </a:cubicBezTo>
                  <a:cubicBezTo>
                    <a:pt x="8973" y="10522"/>
                    <a:pt x="6935" y="10033"/>
                    <a:pt x="4843" y="9877"/>
                  </a:cubicBezTo>
                  <a:cubicBezTo>
                    <a:pt x="4805" y="9877"/>
                    <a:pt x="4766" y="9885"/>
                    <a:pt x="4725" y="9885"/>
                  </a:cubicBezTo>
                  <a:cubicBezTo>
                    <a:pt x="4669" y="9885"/>
                    <a:pt x="4611" y="9870"/>
                    <a:pt x="4553" y="9798"/>
                  </a:cubicBezTo>
                  <a:cubicBezTo>
                    <a:pt x="4786" y="9780"/>
                    <a:pt x="5016" y="9771"/>
                    <a:pt x="5243" y="9771"/>
                  </a:cubicBezTo>
                  <a:cubicBezTo>
                    <a:pt x="5965" y="9771"/>
                    <a:pt x="6664" y="9855"/>
                    <a:pt x="7358" y="9966"/>
                  </a:cubicBezTo>
                  <a:cubicBezTo>
                    <a:pt x="9406" y="10277"/>
                    <a:pt x="11410" y="10778"/>
                    <a:pt x="13391" y="11379"/>
                  </a:cubicBezTo>
                  <a:cubicBezTo>
                    <a:pt x="13450" y="11392"/>
                    <a:pt x="13526" y="11439"/>
                    <a:pt x="13594" y="11439"/>
                  </a:cubicBezTo>
                  <a:cubicBezTo>
                    <a:pt x="13643" y="11439"/>
                    <a:pt x="13686" y="11414"/>
                    <a:pt x="13714" y="11334"/>
                  </a:cubicBezTo>
                  <a:cubicBezTo>
                    <a:pt x="13759" y="11190"/>
                    <a:pt x="13603" y="11190"/>
                    <a:pt x="13514" y="11168"/>
                  </a:cubicBezTo>
                  <a:cubicBezTo>
                    <a:pt x="10998" y="10433"/>
                    <a:pt x="8483" y="9754"/>
                    <a:pt x="5856" y="9543"/>
                  </a:cubicBezTo>
                  <a:cubicBezTo>
                    <a:pt x="5830" y="9543"/>
                    <a:pt x="5799" y="9549"/>
                    <a:pt x="5767" y="9549"/>
                  </a:cubicBezTo>
                  <a:cubicBezTo>
                    <a:pt x="5716" y="9549"/>
                    <a:pt x="5665" y="9532"/>
                    <a:pt x="5644" y="9442"/>
                  </a:cubicBezTo>
                  <a:cubicBezTo>
                    <a:pt x="5767" y="9431"/>
                    <a:pt x="5878" y="9409"/>
                    <a:pt x="5989" y="9398"/>
                  </a:cubicBezTo>
                  <a:cubicBezTo>
                    <a:pt x="6425" y="9362"/>
                    <a:pt x="6860" y="9346"/>
                    <a:pt x="7294" y="9346"/>
                  </a:cubicBezTo>
                  <a:cubicBezTo>
                    <a:pt x="8598" y="9346"/>
                    <a:pt x="9893" y="9490"/>
                    <a:pt x="11187" y="9665"/>
                  </a:cubicBezTo>
                  <a:cubicBezTo>
                    <a:pt x="11956" y="9776"/>
                    <a:pt x="12713" y="9921"/>
                    <a:pt x="13480" y="10055"/>
                  </a:cubicBezTo>
                  <a:cubicBezTo>
                    <a:pt x="13523" y="10060"/>
                    <a:pt x="13574" y="10078"/>
                    <a:pt x="13619" y="10078"/>
                  </a:cubicBezTo>
                  <a:cubicBezTo>
                    <a:pt x="13667" y="10078"/>
                    <a:pt x="13708" y="10057"/>
                    <a:pt x="13725" y="9976"/>
                  </a:cubicBezTo>
                  <a:cubicBezTo>
                    <a:pt x="13737" y="9843"/>
                    <a:pt x="13614" y="9854"/>
                    <a:pt x="13536" y="9821"/>
                  </a:cubicBezTo>
                  <a:cubicBezTo>
                    <a:pt x="13502" y="9810"/>
                    <a:pt x="13470" y="9810"/>
                    <a:pt x="13425" y="9798"/>
                  </a:cubicBezTo>
                  <a:cubicBezTo>
                    <a:pt x="11400" y="9416"/>
                    <a:pt x="9364" y="9108"/>
                    <a:pt x="7297" y="9108"/>
                  </a:cubicBezTo>
                  <a:cubicBezTo>
                    <a:pt x="7262" y="9108"/>
                    <a:pt x="7227" y="9108"/>
                    <a:pt x="7192" y="9108"/>
                  </a:cubicBezTo>
                  <a:cubicBezTo>
                    <a:pt x="6735" y="9108"/>
                    <a:pt x="6279" y="9142"/>
                    <a:pt x="5822" y="9153"/>
                  </a:cubicBezTo>
                  <a:cubicBezTo>
                    <a:pt x="5911" y="9086"/>
                    <a:pt x="6000" y="9053"/>
                    <a:pt x="6089" y="9031"/>
                  </a:cubicBezTo>
                  <a:cubicBezTo>
                    <a:pt x="7388" y="8784"/>
                    <a:pt x="8697" y="8704"/>
                    <a:pt x="10013" y="8704"/>
                  </a:cubicBezTo>
                  <a:cubicBezTo>
                    <a:pt x="10186" y="8704"/>
                    <a:pt x="10358" y="8705"/>
                    <a:pt x="10531" y="8708"/>
                  </a:cubicBezTo>
                  <a:cubicBezTo>
                    <a:pt x="11454" y="8719"/>
                    <a:pt x="12379" y="8786"/>
                    <a:pt x="13302" y="8819"/>
                  </a:cubicBezTo>
                  <a:cubicBezTo>
                    <a:pt x="13345" y="8819"/>
                    <a:pt x="13399" y="8837"/>
                    <a:pt x="13445" y="8837"/>
                  </a:cubicBezTo>
                  <a:cubicBezTo>
                    <a:pt x="13494" y="8837"/>
                    <a:pt x="13536" y="8816"/>
                    <a:pt x="13547" y="8730"/>
                  </a:cubicBezTo>
                  <a:cubicBezTo>
                    <a:pt x="13569" y="8602"/>
                    <a:pt x="13509" y="8583"/>
                    <a:pt x="13437" y="8583"/>
                  </a:cubicBezTo>
                  <a:cubicBezTo>
                    <a:pt x="13405" y="8583"/>
                    <a:pt x="13371" y="8587"/>
                    <a:pt x="13340" y="8587"/>
                  </a:cubicBezTo>
                  <a:cubicBezTo>
                    <a:pt x="13331" y="8587"/>
                    <a:pt x="13322" y="8586"/>
                    <a:pt x="13314" y="8586"/>
                  </a:cubicBezTo>
                  <a:cubicBezTo>
                    <a:pt x="13102" y="8563"/>
                    <a:pt x="12891" y="8541"/>
                    <a:pt x="12679" y="8529"/>
                  </a:cubicBezTo>
                  <a:cubicBezTo>
                    <a:pt x="11826" y="8488"/>
                    <a:pt x="10974" y="8456"/>
                    <a:pt x="10125" y="8456"/>
                  </a:cubicBezTo>
                  <a:cubicBezTo>
                    <a:pt x="8691" y="8456"/>
                    <a:pt x="7264" y="8547"/>
                    <a:pt x="5844" y="8841"/>
                  </a:cubicBezTo>
                  <a:cubicBezTo>
                    <a:pt x="5421" y="8930"/>
                    <a:pt x="5010" y="9064"/>
                    <a:pt x="4509" y="9197"/>
                  </a:cubicBezTo>
                  <a:cubicBezTo>
                    <a:pt x="5233" y="8608"/>
                    <a:pt x="5933" y="8129"/>
                    <a:pt x="6657" y="7683"/>
                  </a:cubicBezTo>
                  <a:cubicBezTo>
                    <a:pt x="8338" y="6671"/>
                    <a:pt x="10096" y="5825"/>
                    <a:pt x="11889" y="5057"/>
                  </a:cubicBezTo>
                  <a:cubicBezTo>
                    <a:pt x="11989" y="5012"/>
                    <a:pt x="12189" y="5001"/>
                    <a:pt x="12112" y="4823"/>
                  </a:cubicBezTo>
                  <a:cubicBezTo>
                    <a:pt x="12087" y="4766"/>
                    <a:pt x="12054" y="4746"/>
                    <a:pt x="12017" y="4746"/>
                  </a:cubicBezTo>
                  <a:cubicBezTo>
                    <a:pt x="11953" y="4746"/>
                    <a:pt x="11879" y="4806"/>
                    <a:pt x="11822" y="4834"/>
                  </a:cubicBezTo>
                  <a:cubicBezTo>
                    <a:pt x="10798" y="5246"/>
                    <a:pt x="9796" y="5714"/>
                    <a:pt x="8805" y="6214"/>
                  </a:cubicBezTo>
                  <a:cubicBezTo>
                    <a:pt x="7113" y="7082"/>
                    <a:pt x="5466" y="8029"/>
                    <a:pt x="3974" y="9331"/>
                  </a:cubicBezTo>
                  <a:cubicBezTo>
                    <a:pt x="4130" y="8841"/>
                    <a:pt x="4286" y="8407"/>
                    <a:pt x="4397" y="7973"/>
                  </a:cubicBezTo>
                  <a:cubicBezTo>
                    <a:pt x="4976" y="5569"/>
                    <a:pt x="4998" y="3120"/>
                    <a:pt x="4854" y="671"/>
                  </a:cubicBezTo>
                  <a:cubicBezTo>
                    <a:pt x="4843" y="515"/>
                    <a:pt x="4832" y="359"/>
                    <a:pt x="4820" y="215"/>
                  </a:cubicBezTo>
                  <a:cubicBezTo>
                    <a:pt x="4820" y="148"/>
                    <a:pt x="4810" y="81"/>
                    <a:pt x="4721" y="81"/>
                  </a:cubicBezTo>
                  <a:cubicBezTo>
                    <a:pt x="4642" y="81"/>
                    <a:pt x="4575" y="114"/>
                    <a:pt x="4587" y="215"/>
                  </a:cubicBezTo>
                  <a:cubicBezTo>
                    <a:pt x="4587" y="292"/>
                    <a:pt x="4598" y="371"/>
                    <a:pt x="4598" y="448"/>
                  </a:cubicBezTo>
                  <a:cubicBezTo>
                    <a:pt x="4731" y="2452"/>
                    <a:pt x="4731" y="4455"/>
                    <a:pt x="4442" y="6448"/>
                  </a:cubicBezTo>
                  <a:cubicBezTo>
                    <a:pt x="4409" y="6671"/>
                    <a:pt x="4375" y="6894"/>
                    <a:pt x="4330" y="7116"/>
                  </a:cubicBezTo>
                  <a:cubicBezTo>
                    <a:pt x="4298" y="7327"/>
                    <a:pt x="4253" y="7539"/>
                    <a:pt x="4208" y="7750"/>
                  </a:cubicBezTo>
                  <a:cubicBezTo>
                    <a:pt x="4308" y="5246"/>
                    <a:pt x="4053" y="2786"/>
                    <a:pt x="3663" y="348"/>
                  </a:cubicBezTo>
                  <a:cubicBezTo>
                    <a:pt x="3642" y="233"/>
                    <a:pt x="3699" y="0"/>
                    <a:pt x="3521" y="0"/>
                  </a:cubicBezTo>
                  <a:close/>
                </a:path>
              </a:pathLst>
            </a:custGeom>
            <a:solidFill>
              <a:srgbClr val="E5DC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33"/>
            <p:cNvSpPr/>
            <p:nvPr/>
          </p:nvSpPr>
          <p:spPr>
            <a:xfrm>
              <a:off x="4186775" y="3329225"/>
              <a:ext cx="42900" cy="44000"/>
            </a:xfrm>
            <a:custGeom>
              <a:avLst/>
              <a:gdLst/>
              <a:ahLst/>
              <a:cxnLst/>
              <a:rect l="l" t="t" r="r" b="b"/>
              <a:pathLst>
                <a:path w="1716" h="1760" extrusionOk="0">
                  <a:moveTo>
                    <a:pt x="1203" y="0"/>
                  </a:moveTo>
                  <a:cubicBezTo>
                    <a:pt x="814" y="201"/>
                    <a:pt x="424" y="423"/>
                    <a:pt x="1" y="569"/>
                  </a:cubicBezTo>
                  <a:cubicBezTo>
                    <a:pt x="179" y="992"/>
                    <a:pt x="446" y="1358"/>
                    <a:pt x="669" y="1759"/>
                  </a:cubicBezTo>
                  <a:cubicBezTo>
                    <a:pt x="980" y="1481"/>
                    <a:pt x="1371" y="1348"/>
                    <a:pt x="1715" y="1136"/>
                  </a:cubicBezTo>
                  <a:cubicBezTo>
                    <a:pt x="1593" y="735"/>
                    <a:pt x="1448" y="346"/>
                    <a:pt x="1203" y="0"/>
                  </a:cubicBezTo>
                  <a:close/>
                </a:path>
              </a:pathLst>
            </a:custGeom>
            <a:solidFill>
              <a:srgbClr val="214F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33"/>
            <p:cNvSpPr/>
            <p:nvPr/>
          </p:nvSpPr>
          <p:spPr>
            <a:xfrm>
              <a:off x="4214625" y="3401875"/>
              <a:ext cx="46200" cy="37200"/>
            </a:xfrm>
            <a:custGeom>
              <a:avLst/>
              <a:gdLst/>
              <a:ahLst/>
              <a:cxnLst/>
              <a:rect l="l" t="t" r="r" b="b"/>
              <a:pathLst>
                <a:path w="1848" h="1488" extrusionOk="0">
                  <a:moveTo>
                    <a:pt x="190" y="0"/>
                  </a:moveTo>
                  <a:lnTo>
                    <a:pt x="190" y="0"/>
                  </a:lnTo>
                  <a:cubicBezTo>
                    <a:pt x="0" y="646"/>
                    <a:pt x="89" y="857"/>
                    <a:pt x="769" y="1314"/>
                  </a:cubicBezTo>
                  <a:cubicBezTo>
                    <a:pt x="940" y="1429"/>
                    <a:pt x="1097" y="1488"/>
                    <a:pt x="1254" y="1488"/>
                  </a:cubicBezTo>
                  <a:cubicBezTo>
                    <a:pt x="1444" y="1488"/>
                    <a:pt x="1634" y="1401"/>
                    <a:pt x="1848" y="1225"/>
                  </a:cubicBezTo>
                  <a:cubicBezTo>
                    <a:pt x="1803" y="1136"/>
                    <a:pt x="1759" y="1046"/>
                    <a:pt x="1714" y="968"/>
                  </a:cubicBezTo>
                  <a:cubicBezTo>
                    <a:pt x="1303" y="501"/>
                    <a:pt x="779" y="189"/>
                    <a:pt x="190" y="0"/>
                  </a:cubicBezTo>
                  <a:close/>
                </a:path>
              </a:pathLst>
            </a:custGeom>
            <a:solidFill>
              <a:srgbClr val="214F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7" name="Google Shape;527;p33"/>
          <p:cNvGrpSpPr/>
          <p:nvPr/>
        </p:nvGrpSpPr>
        <p:grpSpPr>
          <a:xfrm flipH="1">
            <a:off x="5967386" y="2409536"/>
            <a:ext cx="3444129" cy="2457277"/>
            <a:chOff x="4072975" y="3157925"/>
            <a:chExt cx="466425" cy="332775"/>
          </a:xfrm>
        </p:grpSpPr>
        <p:sp>
          <p:nvSpPr>
            <p:cNvPr id="528" name="Google Shape;528;p33"/>
            <p:cNvSpPr/>
            <p:nvPr/>
          </p:nvSpPr>
          <p:spPr>
            <a:xfrm>
              <a:off x="4072975" y="3157925"/>
              <a:ext cx="466425" cy="332775"/>
            </a:xfrm>
            <a:custGeom>
              <a:avLst/>
              <a:gdLst/>
              <a:ahLst/>
              <a:cxnLst/>
              <a:rect l="l" t="t" r="r" b="b"/>
              <a:pathLst>
                <a:path w="18657" h="13311" extrusionOk="0">
                  <a:moveTo>
                    <a:pt x="285" y="1"/>
                  </a:moveTo>
                  <a:cubicBezTo>
                    <a:pt x="251" y="1"/>
                    <a:pt x="212" y="12"/>
                    <a:pt x="167" y="40"/>
                  </a:cubicBezTo>
                  <a:cubicBezTo>
                    <a:pt x="1" y="129"/>
                    <a:pt x="90" y="274"/>
                    <a:pt x="157" y="408"/>
                  </a:cubicBezTo>
                  <a:cubicBezTo>
                    <a:pt x="1659" y="3068"/>
                    <a:pt x="3162" y="5739"/>
                    <a:pt x="4654" y="8411"/>
                  </a:cubicBezTo>
                  <a:cubicBezTo>
                    <a:pt x="4698" y="8834"/>
                    <a:pt x="4865" y="9202"/>
                    <a:pt x="5221" y="9469"/>
                  </a:cubicBezTo>
                  <a:cubicBezTo>
                    <a:pt x="5388" y="9635"/>
                    <a:pt x="5421" y="9836"/>
                    <a:pt x="5377" y="10070"/>
                  </a:cubicBezTo>
                  <a:cubicBezTo>
                    <a:pt x="5229" y="10815"/>
                    <a:pt x="6186" y="11645"/>
                    <a:pt x="6969" y="11645"/>
                  </a:cubicBezTo>
                  <a:cubicBezTo>
                    <a:pt x="7132" y="11645"/>
                    <a:pt x="7288" y="11608"/>
                    <a:pt x="7425" y="11528"/>
                  </a:cubicBezTo>
                  <a:cubicBezTo>
                    <a:pt x="7555" y="11459"/>
                    <a:pt x="7676" y="11433"/>
                    <a:pt x="7801" y="11433"/>
                  </a:cubicBezTo>
                  <a:cubicBezTo>
                    <a:pt x="7881" y="11433"/>
                    <a:pt x="7962" y="11444"/>
                    <a:pt x="8048" y="11461"/>
                  </a:cubicBezTo>
                  <a:cubicBezTo>
                    <a:pt x="10653" y="11928"/>
                    <a:pt x="13257" y="12396"/>
                    <a:pt x="15874" y="12863"/>
                  </a:cubicBezTo>
                  <a:cubicBezTo>
                    <a:pt x="16686" y="13008"/>
                    <a:pt x="17487" y="13153"/>
                    <a:pt x="18300" y="13298"/>
                  </a:cubicBezTo>
                  <a:cubicBezTo>
                    <a:pt x="18341" y="13305"/>
                    <a:pt x="18382" y="13310"/>
                    <a:pt x="18421" y="13310"/>
                  </a:cubicBezTo>
                  <a:cubicBezTo>
                    <a:pt x="18511" y="13310"/>
                    <a:pt x="18588" y="13280"/>
                    <a:pt x="18612" y="13164"/>
                  </a:cubicBezTo>
                  <a:cubicBezTo>
                    <a:pt x="18656" y="12997"/>
                    <a:pt x="18534" y="12930"/>
                    <a:pt x="18367" y="12908"/>
                  </a:cubicBezTo>
                  <a:cubicBezTo>
                    <a:pt x="18211" y="12875"/>
                    <a:pt x="18044" y="12841"/>
                    <a:pt x="17888" y="12796"/>
                  </a:cubicBezTo>
                  <a:cubicBezTo>
                    <a:pt x="17777" y="12719"/>
                    <a:pt x="17632" y="12697"/>
                    <a:pt x="17499" y="12675"/>
                  </a:cubicBezTo>
                  <a:cubicBezTo>
                    <a:pt x="16519" y="12496"/>
                    <a:pt x="15528" y="12318"/>
                    <a:pt x="14549" y="12140"/>
                  </a:cubicBezTo>
                  <a:cubicBezTo>
                    <a:pt x="12790" y="11817"/>
                    <a:pt x="11021" y="11495"/>
                    <a:pt x="9250" y="11171"/>
                  </a:cubicBezTo>
                  <a:cubicBezTo>
                    <a:pt x="8721" y="11082"/>
                    <a:pt x="8200" y="10920"/>
                    <a:pt x="7649" y="10920"/>
                  </a:cubicBezTo>
                  <a:cubicBezTo>
                    <a:pt x="7586" y="10920"/>
                    <a:pt x="7522" y="10922"/>
                    <a:pt x="7459" y="10926"/>
                  </a:cubicBezTo>
                  <a:cubicBezTo>
                    <a:pt x="7281" y="11046"/>
                    <a:pt x="7112" y="11102"/>
                    <a:pt x="6947" y="11102"/>
                  </a:cubicBezTo>
                  <a:cubicBezTo>
                    <a:pt x="6728" y="11102"/>
                    <a:pt x="6517" y="11004"/>
                    <a:pt x="6301" y="10827"/>
                  </a:cubicBezTo>
                  <a:cubicBezTo>
                    <a:pt x="6022" y="10604"/>
                    <a:pt x="5844" y="10370"/>
                    <a:pt x="5911" y="10003"/>
                  </a:cubicBezTo>
                  <a:cubicBezTo>
                    <a:pt x="5923" y="9914"/>
                    <a:pt x="5911" y="9836"/>
                    <a:pt x="5856" y="9758"/>
                  </a:cubicBezTo>
                  <a:cubicBezTo>
                    <a:pt x="5644" y="9368"/>
                    <a:pt x="5433" y="8990"/>
                    <a:pt x="5221" y="8601"/>
                  </a:cubicBezTo>
                  <a:cubicBezTo>
                    <a:pt x="5243" y="8433"/>
                    <a:pt x="5143" y="8289"/>
                    <a:pt x="5077" y="8144"/>
                  </a:cubicBezTo>
                  <a:cubicBezTo>
                    <a:pt x="4931" y="7854"/>
                    <a:pt x="4731" y="7621"/>
                    <a:pt x="4620" y="7320"/>
                  </a:cubicBezTo>
                  <a:cubicBezTo>
                    <a:pt x="3462" y="5194"/>
                    <a:pt x="2260" y="3102"/>
                    <a:pt x="1080" y="987"/>
                  </a:cubicBezTo>
                  <a:cubicBezTo>
                    <a:pt x="1013" y="853"/>
                    <a:pt x="924" y="730"/>
                    <a:pt x="780" y="664"/>
                  </a:cubicBezTo>
                  <a:cubicBezTo>
                    <a:pt x="691" y="519"/>
                    <a:pt x="602" y="363"/>
                    <a:pt x="513" y="208"/>
                  </a:cubicBezTo>
                  <a:cubicBezTo>
                    <a:pt x="454" y="107"/>
                    <a:pt x="389" y="1"/>
                    <a:pt x="2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33"/>
            <p:cNvSpPr/>
            <p:nvPr/>
          </p:nvSpPr>
          <p:spPr>
            <a:xfrm>
              <a:off x="4150050" y="3368175"/>
              <a:ext cx="53450" cy="69325"/>
            </a:xfrm>
            <a:custGeom>
              <a:avLst/>
              <a:gdLst/>
              <a:ahLst/>
              <a:cxnLst/>
              <a:rect l="l" t="t" r="r" b="b"/>
              <a:pathLst>
                <a:path w="2138" h="2773" extrusionOk="0">
                  <a:moveTo>
                    <a:pt x="1571" y="1"/>
                  </a:moveTo>
                  <a:cubicBezTo>
                    <a:pt x="1059" y="713"/>
                    <a:pt x="557" y="1426"/>
                    <a:pt x="1" y="2205"/>
                  </a:cubicBezTo>
                  <a:cubicBezTo>
                    <a:pt x="220" y="2189"/>
                    <a:pt x="409" y="2131"/>
                    <a:pt x="560" y="2131"/>
                  </a:cubicBezTo>
                  <a:cubicBezTo>
                    <a:pt x="617" y="2131"/>
                    <a:pt x="668" y="2139"/>
                    <a:pt x="713" y="2160"/>
                  </a:cubicBezTo>
                  <a:cubicBezTo>
                    <a:pt x="903" y="2239"/>
                    <a:pt x="758" y="2550"/>
                    <a:pt x="913" y="2773"/>
                  </a:cubicBezTo>
                  <a:cubicBezTo>
                    <a:pt x="1336" y="2183"/>
                    <a:pt x="1737" y="1626"/>
                    <a:pt x="2138" y="1059"/>
                  </a:cubicBezTo>
                  <a:cubicBezTo>
                    <a:pt x="1949" y="703"/>
                    <a:pt x="1759" y="346"/>
                    <a:pt x="15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33"/>
            <p:cNvSpPr/>
            <p:nvPr/>
          </p:nvSpPr>
          <p:spPr>
            <a:xfrm>
              <a:off x="4092450" y="3174500"/>
              <a:ext cx="124425" cy="169025"/>
            </a:xfrm>
            <a:custGeom>
              <a:avLst/>
              <a:gdLst/>
              <a:ahLst/>
              <a:cxnLst/>
              <a:rect l="l" t="t" r="r" b="b"/>
              <a:pathLst>
                <a:path w="4977" h="6761" extrusionOk="0">
                  <a:moveTo>
                    <a:pt x="1" y="1"/>
                  </a:moveTo>
                  <a:lnTo>
                    <a:pt x="1" y="1"/>
                  </a:lnTo>
                  <a:cubicBezTo>
                    <a:pt x="1258" y="2261"/>
                    <a:pt x="2517" y="4509"/>
                    <a:pt x="3774" y="6758"/>
                  </a:cubicBezTo>
                  <a:cubicBezTo>
                    <a:pt x="3805" y="6760"/>
                    <a:pt x="3835" y="6761"/>
                    <a:pt x="3865" y="6761"/>
                  </a:cubicBezTo>
                  <a:cubicBezTo>
                    <a:pt x="4330" y="6761"/>
                    <a:pt x="4673" y="6524"/>
                    <a:pt x="4976" y="6189"/>
                  </a:cubicBezTo>
                  <a:cubicBezTo>
                    <a:pt x="4019" y="4131"/>
                    <a:pt x="2784" y="2249"/>
                    <a:pt x="1414" y="446"/>
                  </a:cubicBezTo>
                  <a:cubicBezTo>
                    <a:pt x="1359" y="368"/>
                    <a:pt x="1292" y="302"/>
                    <a:pt x="1181" y="268"/>
                  </a:cubicBezTo>
                  <a:cubicBezTo>
                    <a:pt x="791" y="190"/>
                    <a:pt x="402" y="90"/>
                    <a:pt x="1" y="1"/>
                  </a:cubicBezTo>
                  <a:close/>
                </a:path>
              </a:pathLst>
            </a:custGeom>
            <a:solidFill>
              <a:srgbClr val="E5DC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33"/>
            <p:cNvSpPr/>
            <p:nvPr/>
          </p:nvSpPr>
          <p:spPr>
            <a:xfrm>
              <a:off x="4160350" y="3158300"/>
              <a:ext cx="359825" cy="319550"/>
            </a:xfrm>
            <a:custGeom>
              <a:avLst/>
              <a:gdLst/>
              <a:ahLst/>
              <a:cxnLst/>
              <a:rect l="l" t="t" r="r" b="b"/>
              <a:pathLst>
                <a:path w="14393" h="12782" extrusionOk="0">
                  <a:moveTo>
                    <a:pt x="3521" y="0"/>
                  </a:moveTo>
                  <a:cubicBezTo>
                    <a:pt x="3510" y="0"/>
                    <a:pt x="3498" y="1"/>
                    <a:pt x="3485" y="3"/>
                  </a:cubicBezTo>
                  <a:cubicBezTo>
                    <a:pt x="3284" y="37"/>
                    <a:pt x="3418" y="237"/>
                    <a:pt x="3429" y="359"/>
                  </a:cubicBezTo>
                  <a:cubicBezTo>
                    <a:pt x="3529" y="1194"/>
                    <a:pt x="3674" y="2040"/>
                    <a:pt x="3752" y="2886"/>
                  </a:cubicBezTo>
                  <a:cubicBezTo>
                    <a:pt x="3952" y="4767"/>
                    <a:pt x="4086" y="6649"/>
                    <a:pt x="3785" y="8541"/>
                  </a:cubicBezTo>
                  <a:cubicBezTo>
                    <a:pt x="3741" y="8797"/>
                    <a:pt x="3719" y="9075"/>
                    <a:pt x="3551" y="9331"/>
                  </a:cubicBezTo>
                  <a:cubicBezTo>
                    <a:pt x="3418" y="8786"/>
                    <a:pt x="3329" y="8274"/>
                    <a:pt x="3195" y="7772"/>
                  </a:cubicBezTo>
                  <a:cubicBezTo>
                    <a:pt x="2505" y="5291"/>
                    <a:pt x="1492" y="2942"/>
                    <a:pt x="424" y="616"/>
                  </a:cubicBezTo>
                  <a:cubicBezTo>
                    <a:pt x="386" y="521"/>
                    <a:pt x="372" y="329"/>
                    <a:pt x="252" y="329"/>
                  </a:cubicBezTo>
                  <a:cubicBezTo>
                    <a:pt x="231" y="329"/>
                    <a:pt x="207" y="335"/>
                    <a:pt x="179" y="348"/>
                  </a:cubicBezTo>
                  <a:cubicBezTo>
                    <a:pt x="1" y="438"/>
                    <a:pt x="179" y="593"/>
                    <a:pt x="212" y="715"/>
                  </a:cubicBezTo>
                  <a:cubicBezTo>
                    <a:pt x="256" y="838"/>
                    <a:pt x="323" y="960"/>
                    <a:pt x="390" y="1094"/>
                  </a:cubicBezTo>
                  <a:cubicBezTo>
                    <a:pt x="1270" y="3053"/>
                    <a:pt x="2094" y="5024"/>
                    <a:pt x="2739" y="7072"/>
                  </a:cubicBezTo>
                  <a:cubicBezTo>
                    <a:pt x="2906" y="7606"/>
                    <a:pt x="3073" y="8151"/>
                    <a:pt x="3095" y="8730"/>
                  </a:cubicBezTo>
                  <a:cubicBezTo>
                    <a:pt x="2984" y="8474"/>
                    <a:pt x="2883" y="8218"/>
                    <a:pt x="2772" y="7973"/>
                  </a:cubicBezTo>
                  <a:cubicBezTo>
                    <a:pt x="2327" y="8029"/>
                    <a:pt x="1938" y="8185"/>
                    <a:pt x="1693" y="8608"/>
                  </a:cubicBezTo>
                  <a:cubicBezTo>
                    <a:pt x="1793" y="9075"/>
                    <a:pt x="2027" y="9476"/>
                    <a:pt x="2338" y="9821"/>
                  </a:cubicBezTo>
                  <a:cubicBezTo>
                    <a:pt x="2850" y="10099"/>
                    <a:pt x="3385" y="10344"/>
                    <a:pt x="3796" y="10767"/>
                  </a:cubicBezTo>
                  <a:cubicBezTo>
                    <a:pt x="3818" y="10789"/>
                    <a:pt x="3841" y="10789"/>
                    <a:pt x="3863" y="10800"/>
                  </a:cubicBezTo>
                  <a:cubicBezTo>
                    <a:pt x="3863" y="10889"/>
                    <a:pt x="3952" y="10923"/>
                    <a:pt x="4019" y="10968"/>
                  </a:cubicBezTo>
                  <a:cubicBezTo>
                    <a:pt x="5945" y="11312"/>
                    <a:pt x="7870" y="11646"/>
                    <a:pt x="9785" y="11992"/>
                  </a:cubicBezTo>
                  <a:cubicBezTo>
                    <a:pt x="11321" y="12259"/>
                    <a:pt x="12857" y="12514"/>
                    <a:pt x="14393" y="12781"/>
                  </a:cubicBezTo>
                  <a:cubicBezTo>
                    <a:pt x="14348" y="12715"/>
                    <a:pt x="14304" y="12637"/>
                    <a:pt x="14259" y="12570"/>
                  </a:cubicBezTo>
                  <a:cubicBezTo>
                    <a:pt x="14004" y="11980"/>
                    <a:pt x="13625" y="11579"/>
                    <a:pt x="12924" y="11480"/>
                  </a:cubicBezTo>
                  <a:cubicBezTo>
                    <a:pt x="12278" y="11391"/>
                    <a:pt x="11655" y="11168"/>
                    <a:pt x="11009" y="11012"/>
                  </a:cubicBezTo>
                  <a:cubicBezTo>
                    <a:pt x="8973" y="10522"/>
                    <a:pt x="6935" y="10033"/>
                    <a:pt x="4843" y="9877"/>
                  </a:cubicBezTo>
                  <a:cubicBezTo>
                    <a:pt x="4805" y="9877"/>
                    <a:pt x="4766" y="9885"/>
                    <a:pt x="4725" y="9885"/>
                  </a:cubicBezTo>
                  <a:cubicBezTo>
                    <a:pt x="4669" y="9885"/>
                    <a:pt x="4611" y="9870"/>
                    <a:pt x="4553" y="9798"/>
                  </a:cubicBezTo>
                  <a:cubicBezTo>
                    <a:pt x="4786" y="9780"/>
                    <a:pt x="5016" y="9771"/>
                    <a:pt x="5243" y="9771"/>
                  </a:cubicBezTo>
                  <a:cubicBezTo>
                    <a:pt x="5965" y="9771"/>
                    <a:pt x="6664" y="9855"/>
                    <a:pt x="7358" y="9966"/>
                  </a:cubicBezTo>
                  <a:cubicBezTo>
                    <a:pt x="9406" y="10277"/>
                    <a:pt x="11410" y="10778"/>
                    <a:pt x="13391" y="11379"/>
                  </a:cubicBezTo>
                  <a:cubicBezTo>
                    <a:pt x="13450" y="11392"/>
                    <a:pt x="13526" y="11439"/>
                    <a:pt x="13594" y="11439"/>
                  </a:cubicBezTo>
                  <a:cubicBezTo>
                    <a:pt x="13643" y="11439"/>
                    <a:pt x="13686" y="11414"/>
                    <a:pt x="13714" y="11334"/>
                  </a:cubicBezTo>
                  <a:cubicBezTo>
                    <a:pt x="13759" y="11190"/>
                    <a:pt x="13603" y="11190"/>
                    <a:pt x="13514" y="11168"/>
                  </a:cubicBezTo>
                  <a:cubicBezTo>
                    <a:pt x="10998" y="10433"/>
                    <a:pt x="8483" y="9754"/>
                    <a:pt x="5856" y="9543"/>
                  </a:cubicBezTo>
                  <a:cubicBezTo>
                    <a:pt x="5830" y="9543"/>
                    <a:pt x="5799" y="9549"/>
                    <a:pt x="5767" y="9549"/>
                  </a:cubicBezTo>
                  <a:cubicBezTo>
                    <a:pt x="5716" y="9549"/>
                    <a:pt x="5665" y="9532"/>
                    <a:pt x="5644" y="9442"/>
                  </a:cubicBezTo>
                  <a:cubicBezTo>
                    <a:pt x="5767" y="9431"/>
                    <a:pt x="5878" y="9409"/>
                    <a:pt x="5989" y="9398"/>
                  </a:cubicBezTo>
                  <a:cubicBezTo>
                    <a:pt x="6425" y="9362"/>
                    <a:pt x="6860" y="9346"/>
                    <a:pt x="7294" y="9346"/>
                  </a:cubicBezTo>
                  <a:cubicBezTo>
                    <a:pt x="8598" y="9346"/>
                    <a:pt x="9893" y="9490"/>
                    <a:pt x="11187" y="9665"/>
                  </a:cubicBezTo>
                  <a:cubicBezTo>
                    <a:pt x="11956" y="9776"/>
                    <a:pt x="12713" y="9921"/>
                    <a:pt x="13480" y="10055"/>
                  </a:cubicBezTo>
                  <a:cubicBezTo>
                    <a:pt x="13523" y="10060"/>
                    <a:pt x="13574" y="10078"/>
                    <a:pt x="13619" y="10078"/>
                  </a:cubicBezTo>
                  <a:cubicBezTo>
                    <a:pt x="13667" y="10078"/>
                    <a:pt x="13708" y="10057"/>
                    <a:pt x="13725" y="9976"/>
                  </a:cubicBezTo>
                  <a:cubicBezTo>
                    <a:pt x="13737" y="9843"/>
                    <a:pt x="13614" y="9854"/>
                    <a:pt x="13536" y="9821"/>
                  </a:cubicBezTo>
                  <a:cubicBezTo>
                    <a:pt x="13502" y="9810"/>
                    <a:pt x="13470" y="9810"/>
                    <a:pt x="13425" y="9798"/>
                  </a:cubicBezTo>
                  <a:cubicBezTo>
                    <a:pt x="11400" y="9416"/>
                    <a:pt x="9364" y="9108"/>
                    <a:pt x="7297" y="9108"/>
                  </a:cubicBezTo>
                  <a:cubicBezTo>
                    <a:pt x="7262" y="9108"/>
                    <a:pt x="7227" y="9108"/>
                    <a:pt x="7192" y="9108"/>
                  </a:cubicBezTo>
                  <a:cubicBezTo>
                    <a:pt x="6735" y="9108"/>
                    <a:pt x="6279" y="9142"/>
                    <a:pt x="5822" y="9153"/>
                  </a:cubicBezTo>
                  <a:cubicBezTo>
                    <a:pt x="5911" y="9086"/>
                    <a:pt x="6000" y="9053"/>
                    <a:pt x="6089" y="9031"/>
                  </a:cubicBezTo>
                  <a:cubicBezTo>
                    <a:pt x="7388" y="8784"/>
                    <a:pt x="8697" y="8704"/>
                    <a:pt x="10013" y="8704"/>
                  </a:cubicBezTo>
                  <a:cubicBezTo>
                    <a:pt x="10186" y="8704"/>
                    <a:pt x="10358" y="8705"/>
                    <a:pt x="10531" y="8708"/>
                  </a:cubicBezTo>
                  <a:cubicBezTo>
                    <a:pt x="11454" y="8719"/>
                    <a:pt x="12379" y="8786"/>
                    <a:pt x="13302" y="8819"/>
                  </a:cubicBezTo>
                  <a:cubicBezTo>
                    <a:pt x="13345" y="8819"/>
                    <a:pt x="13399" y="8837"/>
                    <a:pt x="13445" y="8837"/>
                  </a:cubicBezTo>
                  <a:cubicBezTo>
                    <a:pt x="13494" y="8837"/>
                    <a:pt x="13536" y="8816"/>
                    <a:pt x="13547" y="8730"/>
                  </a:cubicBezTo>
                  <a:cubicBezTo>
                    <a:pt x="13569" y="8602"/>
                    <a:pt x="13509" y="8583"/>
                    <a:pt x="13437" y="8583"/>
                  </a:cubicBezTo>
                  <a:cubicBezTo>
                    <a:pt x="13405" y="8583"/>
                    <a:pt x="13371" y="8587"/>
                    <a:pt x="13340" y="8587"/>
                  </a:cubicBezTo>
                  <a:cubicBezTo>
                    <a:pt x="13331" y="8587"/>
                    <a:pt x="13322" y="8586"/>
                    <a:pt x="13314" y="8586"/>
                  </a:cubicBezTo>
                  <a:cubicBezTo>
                    <a:pt x="13102" y="8563"/>
                    <a:pt x="12891" y="8541"/>
                    <a:pt x="12679" y="8529"/>
                  </a:cubicBezTo>
                  <a:cubicBezTo>
                    <a:pt x="11826" y="8488"/>
                    <a:pt x="10974" y="8456"/>
                    <a:pt x="10125" y="8456"/>
                  </a:cubicBezTo>
                  <a:cubicBezTo>
                    <a:pt x="8691" y="8456"/>
                    <a:pt x="7264" y="8547"/>
                    <a:pt x="5844" y="8841"/>
                  </a:cubicBezTo>
                  <a:cubicBezTo>
                    <a:pt x="5421" y="8930"/>
                    <a:pt x="5010" y="9064"/>
                    <a:pt x="4509" y="9197"/>
                  </a:cubicBezTo>
                  <a:cubicBezTo>
                    <a:pt x="5233" y="8608"/>
                    <a:pt x="5933" y="8129"/>
                    <a:pt x="6657" y="7683"/>
                  </a:cubicBezTo>
                  <a:cubicBezTo>
                    <a:pt x="8338" y="6671"/>
                    <a:pt x="10096" y="5825"/>
                    <a:pt x="11889" y="5057"/>
                  </a:cubicBezTo>
                  <a:cubicBezTo>
                    <a:pt x="11989" y="5012"/>
                    <a:pt x="12189" y="5001"/>
                    <a:pt x="12112" y="4823"/>
                  </a:cubicBezTo>
                  <a:cubicBezTo>
                    <a:pt x="12087" y="4766"/>
                    <a:pt x="12054" y="4746"/>
                    <a:pt x="12017" y="4746"/>
                  </a:cubicBezTo>
                  <a:cubicBezTo>
                    <a:pt x="11953" y="4746"/>
                    <a:pt x="11879" y="4806"/>
                    <a:pt x="11822" y="4834"/>
                  </a:cubicBezTo>
                  <a:cubicBezTo>
                    <a:pt x="10798" y="5246"/>
                    <a:pt x="9796" y="5714"/>
                    <a:pt x="8805" y="6214"/>
                  </a:cubicBezTo>
                  <a:cubicBezTo>
                    <a:pt x="7113" y="7082"/>
                    <a:pt x="5466" y="8029"/>
                    <a:pt x="3974" y="9331"/>
                  </a:cubicBezTo>
                  <a:cubicBezTo>
                    <a:pt x="4130" y="8841"/>
                    <a:pt x="4286" y="8407"/>
                    <a:pt x="4397" y="7973"/>
                  </a:cubicBezTo>
                  <a:cubicBezTo>
                    <a:pt x="4976" y="5569"/>
                    <a:pt x="4998" y="3120"/>
                    <a:pt x="4854" y="671"/>
                  </a:cubicBezTo>
                  <a:cubicBezTo>
                    <a:pt x="4843" y="515"/>
                    <a:pt x="4832" y="359"/>
                    <a:pt x="4820" y="215"/>
                  </a:cubicBezTo>
                  <a:cubicBezTo>
                    <a:pt x="4820" y="148"/>
                    <a:pt x="4810" y="81"/>
                    <a:pt x="4721" y="81"/>
                  </a:cubicBezTo>
                  <a:cubicBezTo>
                    <a:pt x="4642" y="81"/>
                    <a:pt x="4575" y="114"/>
                    <a:pt x="4587" y="215"/>
                  </a:cubicBezTo>
                  <a:cubicBezTo>
                    <a:pt x="4587" y="292"/>
                    <a:pt x="4598" y="371"/>
                    <a:pt x="4598" y="448"/>
                  </a:cubicBezTo>
                  <a:cubicBezTo>
                    <a:pt x="4731" y="2452"/>
                    <a:pt x="4731" y="4455"/>
                    <a:pt x="4442" y="6448"/>
                  </a:cubicBezTo>
                  <a:cubicBezTo>
                    <a:pt x="4409" y="6671"/>
                    <a:pt x="4375" y="6894"/>
                    <a:pt x="4330" y="7116"/>
                  </a:cubicBezTo>
                  <a:cubicBezTo>
                    <a:pt x="4298" y="7327"/>
                    <a:pt x="4253" y="7539"/>
                    <a:pt x="4208" y="7750"/>
                  </a:cubicBezTo>
                  <a:cubicBezTo>
                    <a:pt x="4308" y="5246"/>
                    <a:pt x="4053" y="2786"/>
                    <a:pt x="3663" y="348"/>
                  </a:cubicBezTo>
                  <a:cubicBezTo>
                    <a:pt x="3642" y="233"/>
                    <a:pt x="3699" y="0"/>
                    <a:pt x="3521" y="0"/>
                  </a:cubicBezTo>
                  <a:close/>
                </a:path>
              </a:pathLst>
            </a:custGeom>
            <a:solidFill>
              <a:srgbClr val="E5DC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33"/>
            <p:cNvSpPr/>
            <p:nvPr/>
          </p:nvSpPr>
          <p:spPr>
            <a:xfrm>
              <a:off x="4186775" y="3329225"/>
              <a:ext cx="42900" cy="44000"/>
            </a:xfrm>
            <a:custGeom>
              <a:avLst/>
              <a:gdLst/>
              <a:ahLst/>
              <a:cxnLst/>
              <a:rect l="l" t="t" r="r" b="b"/>
              <a:pathLst>
                <a:path w="1716" h="1760" extrusionOk="0">
                  <a:moveTo>
                    <a:pt x="1203" y="0"/>
                  </a:moveTo>
                  <a:cubicBezTo>
                    <a:pt x="814" y="201"/>
                    <a:pt x="424" y="423"/>
                    <a:pt x="1" y="569"/>
                  </a:cubicBezTo>
                  <a:cubicBezTo>
                    <a:pt x="179" y="992"/>
                    <a:pt x="446" y="1358"/>
                    <a:pt x="669" y="1759"/>
                  </a:cubicBezTo>
                  <a:cubicBezTo>
                    <a:pt x="980" y="1481"/>
                    <a:pt x="1371" y="1348"/>
                    <a:pt x="1715" y="1136"/>
                  </a:cubicBezTo>
                  <a:cubicBezTo>
                    <a:pt x="1593" y="735"/>
                    <a:pt x="1448" y="346"/>
                    <a:pt x="12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33"/>
            <p:cNvSpPr/>
            <p:nvPr/>
          </p:nvSpPr>
          <p:spPr>
            <a:xfrm>
              <a:off x="4214625" y="3401875"/>
              <a:ext cx="46200" cy="37200"/>
            </a:xfrm>
            <a:custGeom>
              <a:avLst/>
              <a:gdLst/>
              <a:ahLst/>
              <a:cxnLst/>
              <a:rect l="l" t="t" r="r" b="b"/>
              <a:pathLst>
                <a:path w="1848" h="1488" extrusionOk="0">
                  <a:moveTo>
                    <a:pt x="190" y="0"/>
                  </a:moveTo>
                  <a:lnTo>
                    <a:pt x="190" y="0"/>
                  </a:lnTo>
                  <a:cubicBezTo>
                    <a:pt x="0" y="646"/>
                    <a:pt x="89" y="857"/>
                    <a:pt x="769" y="1314"/>
                  </a:cubicBezTo>
                  <a:cubicBezTo>
                    <a:pt x="940" y="1429"/>
                    <a:pt x="1097" y="1488"/>
                    <a:pt x="1254" y="1488"/>
                  </a:cubicBezTo>
                  <a:cubicBezTo>
                    <a:pt x="1444" y="1488"/>
                    <a:pt x="1634" y="1401"/>
                    <a:pt x="1848" y="1225"/>
                  </a:cubicBezTo>
                  <a:cubicBezTo>
                    <a:pt x="1803" y="1136"/>
                    <a:pt x="1759" y="1046"/>
                    <a:pt x="1714" y="968"/>
                  </a:cubicBezTo>
                  <a:cubicBezTo>
                    <a:pt x="1303" y="501"/>
                    <a:pt x="779" y="189"/>
                    <a:pt x="1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TextBox 5">
            <a:extLst>
              <a:ext uri="{FF2B5EF4-FFF2-40B4-BE49-F238E27FC236}">
                <a16:creationId xmlns:a16="http://schemas.microsoft.com/office/drawing/2014/main" id="{B5610E99-7E54-4870-9CBC-FA3825010A39}"/>
              </a:ext>
            </a:extLst>
          </p:cNvPr>
          <p:cNvSpPr txBox="1"/>
          <p:nvPr/>
        </p:nvSpPr>
        <p:spPr>
          <a:xfrm>
            <a:off x="3262944" y="1190200"/>
            <a:ext cx="2618024" cy="646331"/>
          </a:xfrm>
          <a:prstGeom prst="rect">
            <a:avLst/>
          </a:prstGeom>
          <a:noFill/>
        </p:spPr>
        <p:txBody>
          <a:bodyPr wrap="none" rtlCol="0">
            <a:spAutoFit/>
          </a:bodyPr>
          <a:lstStyle/>
          <a:p>
            <a:r>
              <a:rPr lang="en-US" sz="3600" dirty="0" err="1">
                <a:solidFill>
                  <a:schemeClr val="accent3">
                    <a:lumMod val="50000"/>
                  </a:schemeClr>
                </a:solidFill>
                <a:effectLst>
                  <a:glow rad="63500">
                    <a:schemeClr val="accent3">
                      <a:satMod val="175000"/>
                      <a:alpha val="40000"/>
                    </a:schemeClr>
                  </a:glow>
                </a:effectLst>
                <a:latin typeface="#9Slide03 Arima Madurai Black" panose="00000A00000000000000" pitchFamily="2" charset="0"/>
                <a:cs typeface="#9Slide03 Arima Madurai Black" panose="00000A00000000000000" pitchFamily="2" charset="0"/>
              </a:rPr>
              <a:t>TIẾT</a:t>
            </a:r>
            <a:r>
              <a:rPr lang="en-US" sz="3600" dirty="0">
                <a:solidFill>
                  <a:schemeClr val="accent3">
                    <a:lumMod val="50000"/>
                  </a:schemeClr>
                </a:solidFill>
                <a:effectLst>
                  <a:glow rad="63500">
                    <a:schemeClr val="accent3">
                      <a:satMod val="175000"/>
                      <a:alpha val="40000"/>
                    </a:schemeClr>
                  </a:glow>
                </a:effectLst>
                <a:latin typeface="#9Slide03 Arima Madurai Black" panose="00000A00000000000000" pitchFamily="2" charset="0"/>
                <a:cs typeface="#9Slide03 Arima Madurai Black" panose="00000A00000000000000" pitchFamily="2" charset="0"/>
              </a:rPr>
              <a:t> 6: </a:t>
            </a:r>
            <a:r>
              <a:rPr lang="en-US" sz="3600" dirty="0" err="1">
                <a:solidFill>
                  <a:schemeClr val="accent3">
                    <a:lumMod val="50000"/>
                  </a:schemeClr>
                </a:solidFill>
                <a:effectLst>
                  <a:glow rad="63500">
                    <a:schemeClr val="accent3">
                      <a:satMod val="175000"/>
                      <a:alpha val="40000"/>
                    </a:schemeClr>
                  </a:glow>
                </a:effectLst>
                <a:latin typeface="#9Slide03 Arima Madurai Black" panose="00000A00000000000000" pitchFamily="2" charset="0"/>
                <a:cs typeface="#9Slide03 Arima Madurai Black" panose="00000A00000000000000" pitchFamily="2" charset="0"/>
              </a:rPr>
              <a:t>VIẾT</a:t>
            </a:r>
            <a:endParaRPr lang="en-US" sz="3600" dirty="0">
              <a:solidFill>
                <a:schemeClr val="accent3">
                  <a:lumMod val="50000"/>
                </a:schemeClr>
              </a:solidFill>
              <a:effectLst>
                <a:glow rad="63500">
                  <a:schemeClr val="accent3">
                    <a:satMod val="175000"/>
                    <a:alpha val="40000"/>
                  </a:schemeClr>
                </a:glow>
              </a:effectLst>
              <a:latin typeface="#9Slide03 Arima Madurai Black" panose="00000A00000000000000" pitchFamily="2" charset="0"/>
              <a:cs typeface="#9Slide03 Arima Madurai Black" panose="00000A00000000000000" pitchFamily="2" charset="0"/>
            </a:endParaRPr>
          </a:p>
        </p:txBody>
      </p:sp>
      <p:sp>
        <p:nvSpPr>
          <p:cNvPr id="49" name="TextBox 48">
            <a:extLst>
              <a:ext uri="{FF2B5EF4-FFF2-40B4-BE49-F238E27FC236}">
                <a16:creationId xmlns:a16="http://schemas.microsoft.com/office/drawing/2014/main" id="{A0D2D3D8-1CC9-4996-BCFC-5E7D229AB524}"/>
              </a:ext>
            </a:extLst>
          </p:cNvPr>
          <p:cNvSpPr txBox="1"/>
          <p:nvPr/>
        </p:nvSpPr>
        <p:spPr>
          <a:xfrm>
            <a:off x="1569187" y="1699423"/>
            <a:ext cx="6040053" cy="2039020"/>
          </a:xfrm>
          <a:prstGeom prst="rect">
            <a:avLst/>
          </a:prstGeom>
          <a:noFill/>
        </p:spPr>
        <p:txBody>
          <a:bodyPr wrap="square">
            <a:spAutoFit/>
          </a:bodyPr>
          <a:lstStyle/>
          <a:p>
            <a:pPr marL="0" marR="0" algn="ctr">
              <a:lnSpc>
                <a:spcPct val="150000"/>
              </a:lnSpc>
              <a:spcBef>
                <a:spcPts val="0"/>
              </a:spcBef>
              <a:spcAft>
                <a:spcPts val="800"/>
              </a:spcAft>
            </a:pPr>
            <a:r>
              <a:rPr lang="en-US" sz="4400" b="1" dirty="0">
                <a:solidFill>
                  <a:schemeClr val="accent3">
                    <a:lumMod val="50000"/>
                  </a:schemeClr>
                </a:solidFill>
                <a:effectLst/>
                <a:latin typeface="#9Slide03 Arima Madurai Black" panose="00000A00000000000000" pitchFamily="2" charset="0"/>
                <a:ea typeface="Yu Mincho" panose="02020400000000000000" pitchFamily="18" charset="-128"/>
                <a:cs typeface="#9Slide03 Arima Madurai Black" panose="00000A00000000000000" pitchFamily="2" charset="0"/>
              </a:rPr>
              <a:t>NGHỊ LUẬN VỀ MỘT </a:t>
            </a:r>
            <a:r>
              <a:rPr lang="en-US" sz="4400" b="1" dirty="0">
                <a:solidFill>
                  <a:schemeClr val="accent3">
                    <a:lumMod val="50000"/>
                  </a:schemeClr>
                </a:solidFill>
                <a:latin typeface="#9Slide03 Arima Madurai Black" panose="00000A00000000000000" pitchFamily="2" charset="0"/>
                <a:ea typeface="Yu Mincho" panose="02020400000000000000" pitchFamily="18" charset="-128"/>
                <a:cs typeface="#9Slide03 Arima Madurai Black" panose="00000A00000000000000" pitchFamily="2" charset="0"/>
              </a:rPr>
              <a:t>TÁC PHẨM KỊCH</a:t>
            </a:r>
            <a:endParaRPr lang="en-US" sz="3200" dirty="0">
              <a:solidFill>
                <a:schemeClr val="accent3">
                  <a:lumMod val="50000"/>
                </a:schemeClr>
              </a:solidFill>
              <a:effectLst/>
              <a:latin typeface="#9Slide03 Arima Madurai Black" panose="00000A00000000000000" pitchFamily="2" charset="0"/>
              <a:ea typeface="Yu Mincho" panose="02020400000000000000" pitchFamily="18" charset="-128"/>
              <a:cs typeface="#9Slide03 Arima Madurai Black" panose="00000A00000000000000" pitchFamily="2" charset="0"/>
            </a:endParaRPr>
          </a:p>
        </p:txBody>
      </p:sp>
      <p:sp>
        <p:nvSpPr>
          <p:cNvPr id="8" name="TextBox 7">
            <a:extLst>
              <a:ext uri="{FF2B5EF4-FFF2-40B4-BE49-F238E27FC236}">
                <a16:creationId xmlns:a16="http://schemas.microsoft.com/office/drawing/2014/main" id="{8E18C828-36AC-4C0E-A77F-E9698E708F26}"/>
              </a:ext>
            </a:extLst>
          </p:cNvPr>
          <p:cNvSpPr txBox="1"/>
          <p:nvPr/>
        </p:nvSpPr>
        <p:spPr>
          <a:xfrm>
            <a:off x="3509889" y="18676"/>
            <a:ext cx="2201244" cy="307777"/>
          </a:xfrm>
          <a:prstGeom prst="rect">
            <a:avLst/>
          </a:prstGeom>
          <a:noFill/>
        </p:spPr>
        <p:txBody>
          <a:bodyPr wrap="none" rtlCol="0">
            <a:spAutoFit/>
          </a:bodyPr>
          <a:lstStyle/>
          <a:p>
            <a:r>
              <a:rPr lang="en-US" dirty="0">
                <a:latin typeface="#9Slide03 Arima Madurai Bold" panose="00000800000000000000" pitchFamily="2" charset="0"/>
                <a:cs typeface="#9Slide03 Arima Madurai Bold" panose="00000800000000000000" pitchFamily="2" charset="0"/>
              </a:rPr>
              <a:t>NGỮ VĂN 11 -  CÁNH DIỀU</a:t>
            </a:r>
          </a:p>
        </p:txBody>
      </p:sp>
      <p:sp>
        <p:nvSpPr>
          <p:cNvPr id="2" name="Google Shape;861;p39">
            <a:extLst>
              <a:ext uri="{FF2B5EF4-FFF2-40B4-BE49-F238E27FC236}">
                <a16:creationId xmlns:a16="http://schemas.microsoft.com/office/drawing/2014/main" id="{E21AAA65-0C66-9DB5-5D06-AFFACC6A4035}"/>
              </a:ext>
            </a:extLst>
          </p:cNvPr>
          <p:cNvSpPr txBox="1">
            <a:spLocks/>
          </p:cNvSpPr>
          <p:nvPr/>
        </p:nvSpPr>
        <p:spPr>
          <a:xfrm>
            <a:off x="2428690" y="4121792"/>
            <a:ext cx="4570540" cy="4344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dk1"/>
              </a:buClr>
              <a:buSzPts val="2000"/>
              <a:buFont typeface="Song Myung"/>
              <a:buNone/>
              <a:defRPr sz="2200" b="0" i="0" u="none" strike="noStrike" cap="none">
                <a:solidFill>
                  <a:schemeClr val="accent1"/>
                </a:solidFill>
                <a:latin typeface="Song Myung"/>
                <a:ea typeface="Song Myung"/>
                <a:cs typeface="Song Myung"/>
                <a:sym typeface="Song Myung"/>
              </a:defRPr>
            </a:lvl1pPr>
            <a:lvl2pPr marL="914400" marR="0" lvl="1" indent="-330200" algn="l" rtl="0">
              <a:lnSpc>
                <a:spcPct val="100000"/>
              </a:lnSpc>
              <a:spcBef>
                <a:spcPts val="0"/>
              </a:spcBef>
              <a:spcAft>
                <a:spcPts val="0"/>
              </a:spcAft>
              <a:buClr>
                <a:schemeClr val="dk1"/>
              </a:buClr>
              <a:buSzPts val="2000"/>
              <a:buFont typeface="Song Myung"/>
              <a:buNone/>
              <a:defRPr sz="2000" b="0" i="0" u="none" strike="noStrike" cap="none">
                <a:solidFill>
                  <a:schemeClr val="dk1"/>
                </a:solidFill>
                <a:latin typeface="Song Myung"/>
                <a:ea typeface="Song Myung"/>
                <a:cs typeface="Song Myung"/>
                <a:sym typeface="Song Myung"/>
              </a:defRPr>
            </a:lvl2pPr>
            <a:lvl3pPr marL="1371600" marR="0" lvl="2" indent="-330200" algn="l" rtl="0">
              <a:lnSpc>
                <a:spcPct val="100000"/>
              </a:lnSpc>
              <a:spcBef>
                <a:spcPts val="0"/>
              </a:spcBef>
              <a:spcAft>
                <a:spcPts val="0"/>
              </a:spcAft>
              <a:buClr>
                <a:schemeClr val="dk1"/>
              </a:buClr>
              <a:buSzPts val="2000"/>
              <a:buFont typeface="Song Myung"/>
              <a:buNone/>
              <a:defRPr sz="2000" b="0" i="0" u="none" strike="noStrike" cap="none">
                <a:solidFill>
                  <a:schemeClr val="dk1"/>
                </a:solidFill>
                <a:latin typeface="Song Myung"/>
                <a:ea typeface="Song Myung"/>
                <a:cs typeface="Song Myung"/>
                <a:sym typeface="Song Myung"/>
              </a:defRPr>
            </a:lvl3pPr>
            <a:lvl4pPr marL="1828800" marR="0" lvl="3" indent="-330200" algn="l" rtl="0">
              <a:lnSpc>
                <a:spcPct val="100000"/>
              </a:lnSpc>
              <a:spcBef>
                <a:spcPts val="0"/>
              </a:spcBef>
              <a:spcAft>
                <a:spcPts val="0"/>
              </a:spcAft>
              <a:buClr>
                <a:schemeClr val="dk1"/>
              </a:buClr>
              <a:buSzPts val="2000"/>
              <a:buFont typeface="Song Myung"/>
              <a:buNone/>
              <a:defRPr sz="2000" b="0" i="0" u="none" strike="noStrike" cap="none">
                <a:solidFill>
                  <a:schemeClr val="dk1"/>
                </a:solidFill>
                <a:latin typeface="Song Myung"/>
                <a:ea typeface="Song Myung"/>
                <a:cs typeface="Song Myung"/>
                <a:sym typeface="Song Myung"/>
              </a:defRPr>
            </a:lvl4pPr>
            <a:lvl5pPr marL="2286000" marR="0" lvl="4" indent="-330200" algn="l" rtl="0">
              <a:lnSpc>
                <a:spcPct val="100000"/>
              </a:lnSpc>
              <a:spcBef>
                <a:spcPts val="0"/>
              </a:spcBef>
              <a:spcAft>
                <a:spcPts val="0"/>
              </a:spcAft>
              <a:buClr>
                <a:schemeClr val="dk1"/>
              </a:buClr>
              <a:buSzPts val="2000"/>
              <a:buFont typeface="Song Myung"/>
              <a:buNone/>
              <a:defRPr sz="2000" b="0" i="0" u="none" strike="noStrike" cap="none">
                <a:solidFill>
                  <a:schemeClr val="dk1"/>
                </a:solidFill>
                <a:latin typeface="Song Myung"/>
                <a:ea typeface="Song Myung"/>
                <a:cs typeface="Song Myung"/>
                <a:sym typeface="Song Myung"/>
              </a:defRPr>
            </a:lvl5pPr>
            <a:lvl6pPr marL="2743200" marR="0" lvl="5" indent="-330200" algn="l" rtl="0">
              <a:lnSpc>
                <a:spcPct val="100000"/>
              </a:lnSpc>
              <a:spcBef>
                <a:spcPts val="0"/>
              </a:spcBef>
              <a:spcAft>
                <a:spcPts val="0"/>
              </a:spcAft>
              <a:buClr>
                <a:schemeClr val="dk1"/>
              </a:buClr>
              <a:buSzPts val="2000"/>
              <a:buFont typeface="Song Myung"/>
              <a:buNone/>
              <a:defRPr sz="2000" b="0" i="0" u="none" strike="noStrike" cap="none">
                <a:solidFill>
                  <a:schemeClr val="dk1"/>
                </a:solidFill>
                <a:latin typeface="Song Myung"/>
                <a:ea typeface="Song Myung"/>
                <a:cs typeface="Song Myung"/>
                <a:sym typeface="Song Myung"/>
              </a:defRPr>
            </a:lvl6pPr>
            <a:lvl7pPr marL="3200400" marR="0" lvl="6" indent="-330200" algn="l" rtl="0">
              <a:lnSpc>
                <a:spcPct val="100000"/>
              </a:lnSpc>
              <a:spcBef>
                <a:spcPts val="0"/>
              </a:spcBef>
              <a:spcAft>
                <a:spcPts val="0"/>
              </a:spcAft>
              <a:buClr>
                <a:schemeClr val="dk1"/>
              </a:buClr>
              <a:buSzPts val="2000"/>
              <a:buFont typeface="Song Myung"/>
              <a:buNone/>
              <a:defRPr sz="2000" b="0" i="0" u="none" strike="noStrike" cap="none">
                <a:solidFill>
                  <a:schemeClr val="dk1"/>
                </a:solidFill>
                <a:latin typeface="Song Myung"/>
                <a:ea typeface="Song Myung"/>
                <a:cs typeface="Song Myung"/>
                <a:sym typeface="Song Myung"/>
              </a:defRPr>
            </a:lvl7pPr>
            <a:lvl8pPr marL="3657600" marR="0" lvl="7" indent="-330200" algn="l" rtl="0">
              <a:lnSpc>
                <a:spcPct val="100000"/>
              </a:lnSpc>
              <a:spcBef>
                <a:spcPts val="0"/>
              </a:spcBef>
              <a:spcAft>
                <a:spcPts val="0"/>
              </a:spcAft>
              <a:buClr>
                <a:schemeClr val="dk1"/>
              </a:buClr>
              <a:buSzPts val="2000"/>
              <a:buFont typeface="Song Myung"/>
              <a:buNone/>
              <a:defRPr sz="2000" b="0" i="0" u="none" strike="noStrike" cap="none">
                <a:solidFill>
                  <a:schemeClr val="dk1"/>
                </a:solidFill>
                <a:latin typeface="Song Myung"/>
                <a:ea typeface="Song Myung"/>
                <a:cs typeface="Song Myung"/>
                <a:sym typeface="Song Myung"/>
              </a:defRPr>
            </a:lvl8pPr>
            <a:lvl9pPr marL="4114800" marR="0" lvl="8" indent="-330200" algn="l" rtl="0">
              <a:lnSpc>
                <a:spcPct val="100000"/>
              </a:lnSpc>
              <a:spcBef>
                <a:spcPts val="0"/>
              </a:spcBef>
              <a:spcAft>
                <a:spcPts val="0"/>
              </a:spcAft>
              <a:buClr>
                <a:schemeClr val="dk1"/>
              </a:buClr>
              <a:buSzPts val="2000"/>
              <a:buFont typeface="Song Myung"/>
              <a:buNone/>
              <a:defRPr sz="2000" b="0" i="0" u="none" strike="noStrike" cap="none">
                <a:solidFill>
                  <a:schemeClr val="dk1"/>
                </a:solidFill>
                <a:latin typeface="Song Myung"/>
                <a:ea typeface="Song Myung"/>
                <a:cs typeface="Song Myung"/>
                <a:sym typeface="Song Myung"/>
              </a:defRPr>
            </a:lvl9pPr>
          </a:lstStyle>
          <a:p>
            <a:pPr marL="0" indent="0" algn="ctr">
              <a:spcAft>
                <a:spcPts val="1200"/>
              </a:spcAft>
            </a:pPr>
            <a:r>
              <a:rPr lang="en-US" sz="3200" dirty="0">
                <a:latin typeface="#9Slide04 Goku" panose="02000503000000020004" pitchFamily="2" charset="0"/>
              </a:rPr>
              <a:t>GV: </a:t>
            </a:r>
            <a:r>
              <a:rPr lang="en-US" sz="3200" dirty="0" err="1">
                <a:latin typeface="#9Slide04 Goku" panose="02000503000000020004" pitchFamily="2" charset="0"/>
              </a:rPr>
              <a:t>Thân</a:t>
            </a:r>
            <a:r>
              <a:rPr lang="en-US" sz="3200" dirty="0">
                <a:latin typeface="#9Slide04 Goku" panose="02000503000000020004" pitchFamily="2" charset="0"/>
              </a:rPr>
              <a:t> </a:t>
            </a:r>
            <a:r>
              <a:rPr lang="en-US" sz="3200" dirty="0" err="1">
                <a:latin typeface="#9Slide04 Goku" panose="02000503000000020004" pitchFamily="2" charset="0"/>
              </a:rPr>
              <a:t>Thị</a:t>
            </a:r>
            <a:r>
              <a:rPr lang="en-US" sz="3200" dirty="0">
                <a:latin typeface="#9Slide04 Goku" panose="02000503000000020004" pitchFamily="2" charset="0"/>
              </a:rPr>
              <a:t> </a:t>
            </a:r>
            <a:r>
              <a:rPr lang="en-US" sz="3200" dirty="0" err="1">
                <a:latin typeface="#9Slide04 Goku" panose="02000503000000020004" pitchFamily="2" charset="0"/>
              </a:rPr>
              <a:t>Mỹ</a:t>
            </a:r>
            <a:r>
              <a:rPr lang="en-US" sz="3200" dirty="0">
                <a:latin typeface="#9Slide04 Goku" panose="02000503000000020004" pitchFamily="2" charset="0"/>
              </a:rPr>
              <a:t> Dung</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9"/>
                                        </p:tgtEl>
                                        <p:attrNameLst>
                                          <p:attrName>style.visibility</p:attrName>
                                        </p:attrNameLst>
                                      </p:cBhvr>
                                      <p:to>
                                        <p:strVal val="visible"/>
                                      </p:to>
                                    </p:set>
                                    <p:animEffect transition="in" filter="wipe(down)">
                                      <p:cBhvr>
                                        <p:cTn id="12" dur="500"/>
                                        <p:tgtEl>
                                          <p:spTgt spid="4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9" grpId="0"/>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419" y="1079266"/>
            <a:ext cx="1219677" cy="1492612"/>
          </a:xfrm>
          <a:prstGeom prst="rect">
            <a:avLst/>
          </a:prstGeom>
        </p:spPr>
      </p:pic>
      <p:sp>
        <p:nvSpPr>
          <p:cNvPr id="8" name="Pentagon 7">
            <a:hlinkClick r:id="rId6" action="ppaction://hlinksldjump"/>
          </p:cNvPr>
          <p:cNvSpPr/>
          <p:nvPr/>
        </p:nvSpPr>
        <p:spPr>
          <a:xfrm flipH="1">
            <a:off x="6683829" y="4212772"/>
            <a:ext cx="2296886" cy="751114"/>
          </a:xfrm>
          <a:prstGeom prst="homePlat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400" b="1" kern="1200" dirty="0">
                <a:solidFill>
                  <a:srgbClr val="5B9BD5">
                    <a:lumMod val="75000"/>
                  </a:srgbClr>
                </a:solidFill>
                <a:latin typeface="Tahoma" panose="020B0604030504040204" pitchFamily="34" charset="0"/>
                <a:ea typeface="Tahoma" panose="020B0604030504040204" pitchFamily="34" charset="0"/>
                <a:cs typeface="Tahoma" panose="020B0604030504040204" pitchFamily="34" charset="0"/>
              </a:rPr>
              <a:t>QUAY VỀ</a:t>
            </a:r>
            <a:endParaRPr lang="vi-VN" sz="2400" b="1" kern="1200" dirty="0">
              <a:solidFill>
                <a:srgbClr val="5B9BD5">
                  <a:lumMod val="75000"/>
                </a:srgbClr>
              </a:solidFill>
              <a:latin typeface="Tahoma" panose="020B0604030504040204" pitchFamily="34" charset="0"/>
              <a:ea typeface="Tahoma" panose="020B0604030504040204" pitchFamily="34" charset="0"/>
              <a:cs typeface="Tahoma" panose="020B0604030504040204" pitchFamily="34" charset="0"/>
            </a:endParaRPr>
          </a:p>
        </p:txBody>
      </p:sp>
      <p:pic>
        <p:nvPicPr>
          <p:cNvPr id="2" name="Picture 6">
            <a:extLst>
              <a:ext uri="{FF2B5EF4-FFF2-40B4-BE49-F238E27FC236}">
                <a16:creationId xmlns:a16="http://schemas.microsoft.com/office/drawing/2014/main" id="{440F9E23-0DEE-4FAA-E06A-5FB5A7D4847D}"/>
              </a:ext>
            </a:extLst>
          </p:cNvPr>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870640" y="2826850"/>
            <a:ext cx="814876" cy="887195"/>
          </a:xfrm>
          <a:prstGeom prst="rect">
            <a:avLst/>
          </a:prstGeom>
        </p:spPr>
      </p:pic>
      <p:pic>
        <p:nvPicPr>
          <p:cNvPr id="3" name="Picture 8">
            <a:extLst>
              <a:ext uri="{FF2B5EF4-FFF2-40B4-BE49-F238E27FC236}">
                <a16:creationId xmlns:a16="http://schemas.microsoft.com/office/drawing/2014/main" id="{16B49CAE-F2ED-A70A-2970-336F53177548}"/>
              </a:ext>
            </a:extLst>
          </p:cNvPr>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332714" y="3386891"/>
            <a:ext cx="609668" cy="663774"/>
          </a:xfrm>
          <a:prstGeom prst="rect">
            <a:avLst/>
          </a:prstGeom>
        </p:spPr>
      </p:pic>
      <p:pic>
        <p:nvPicPr>
          <p:cNvPr id="6" name="Picture 10">
            <a:extLst>
              <a:ext uri="{FF2B5EF4-FFF2-40B4-BE49-F238E27FC236}">
                <a16:creationId xmlns:a16="http://schemas.microsoft.com/office/drawing/2014/main" id="{5D8B5BD8-3D19-FF5F-F653-AF2AE9B94C44}"/>
              </a:ext>
            </a:extLst>
          </p:cNvPr>
          <p:cNvPicPr>
            <a:picLocks noChangeAspect="1"/>
          </p:cNvPicPr>
          <p:nvPr/>
        </p:nvPicPr>
        <p:blipFill>
          <a:blip r:embed="rId11" cstate="print">
            <a:biLevel thresh="25000"/>
            <a:extLst>
              <a:ext uri="{BEBA8EAE-BF5A-486C-A8C5-ECC9F3942E4B}">
                <a14:imgProps xmlns:a14="http://schemas.microsoft.com/office/drawing/2010/main">
                  <a14:imgLayer r:embed="rId12">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771506" y="3847848"/>
            <a:ext cx="390293" cy="424931"/>
          </a:xfrm>
          <a:prstGeom prst="rect">
            <a:avLst/>
          </a:prstGeom>
        </p:spPr>
      </p:pic>
      <p:sp>
        <p:nvSpPr>
          <p:cNvPr id="9" name="Snip Diagonal Corner Rectangle 3">
            <a:extLst>
              <a:ext uri="{FF2B5EF4-FFF2-40B4-BE49-F238E27FC236}">
                <a16:creationId xmlns:a16="http://schemas.microsoft.com/office/drawing/2014/main" id="{3886FDBE-662D-91FC-A887-AF945C73F46A}"/>
              </a:ext>
            </a:extLst>
          </p:cNvPr>
          <p:cNvSpPr/>
          <p:nvPr/>
        </p:nvSpPr>
        <p:spPr>
          <a:xfrm>
            <a:off x="753102" y="665470"/>
            <a:ext cx="7895047" cy="1203449"/>
          </a:xfrm>
          <a:prstGeom prst="snip2Diag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lIns="85002" tIns="42505" rIns="85002" bIns="42505" rtlCol="0" anchor="ctr"/>
          <a:lstStyle/>
          <a:p>
            <a:pPr algn="ctr" defTabSz="684773">
              <a:defRPr/>
            </a:pPr>
            <a:r>
              <a:rPr lang="en-US" sz="3000" b="1" dirty="0" err="1">
                <a:solidFill>
                  <a:schemeClr val="tx1"/>
                </a:solidFill>
                <a:latin typeface="Cambria" panose="02040503050406030204" pitchFamily="18" charset="0"/>
                <a:ea typeface="Cambria" panose="02040503050406030204" pitchFamily="18" charset="0"/>
                <a:cs typeface="Times New Roman" pitchFamily="18" charset="0"/>
              </a:rPr>
              <a:t>Câu</a:t>
            </a:r>
            <a:r>
              <a:rPr lang="en-US" sz="3000" b="1" dirty="0">
                <a:solidFill>
                  <a:schemeClr val="tx1"/>
                </a:solidFill>
                <a:latin typeface="Cambria" panose="02040503050406030204" pitchFamily="18" charset="0"/>
                <a:ea typeface="Cambria" panose="02040503050406030204" pitchFamily="18" charset="0"/>
                <a:cs typeface="Times New Roman" pitchFamily="18" charset="0"/>
              </a:rPr>
              <a:t> 6: Trong </a:t>
            </a:r>
            <a:r>
              <a:rPr lang="en-US" sz="3000" b="1" dirty="0" err="1">
                <a:solidFill>
                  <a:schemeClr val="tx1"/>
                </a:solidFill>
                <a:latin typeface="Cambria" panose="02040503050406030204" pitchFamily="18" charset="0"/>
                <a:ea typeface="Cambria" panose="02040503050406030204" pitchFamily="18" charset="0"/>
                <a:cs typeface="Times New Roman" pitchFamily="18" charset="0"/>
              </a:rPr>
              <a:t>kịch</a:t>
            </a:r>
            <a:r>
              <a:rPr lang="en-US" sz="3000" b="1" dirty="0">
                <a:solidFill>
                  <a:schemeClr val="tx1"/>
                </a:solidFill>
                <a:latin typeface="Cambria" panose="02040503050406030204" pitchFamily="18" charset="0"/>
                <a:ea typeface="Cambria" panose="02040503050406030204" pitchFamily="18" charset="0"/>
                <a:cs typeface="Times New Roman" pitchFamily="18" charset="0"/>
              </a:rPr>
              <a:t>, </a:t>
            </a:r>
            <a:r>
              <a:rPr lang="en-US" sz="3000" b="1" dirty="0" err="1">
                <a:solidFill>
                  <a:schemeClr val="tx1"/>
                </a:solidFill>
                <a:latin typeface="Cambria" panose="02040503050406030204" pitchFamily="18" charset="0"/>
                <a:ea typeface="Cambria" panose="02040503050406030204" pitchFamily="18" charset="0"/>
                <a:cs typeface="Times New Roman" pitchFamily="18" charset="0"/>
              </a:rPr>
              <a:t>yếu</a:t>
            </a:r>
            <a:r>
              <a:rPr lang="en-US" sz="3000" b="1" dirty="0">
                <a:solidFill>
                  <a:schemeClr val="tx1"/>
                </a:solidFill>
                <a:latin typeface="Cambria" panose="02040503050406030204" pitchFamily="18" charset="0"/>
                <a:ea typeface="Cambria" panose="02040503050406030204" pitchFamily="18" charset="0"/>
                <a:cs typeface="Times New Roman" pitchFamily="18" charset="0"/>
              </a:rPr>
              <a:t> </a:t>
            </a:r>
            <a:r>
              <a:rPr lang="en-US" sz="3000" b="1" dirty="0" err="1">
                <a:solidFill>
                  <a:schemeClr val="tx1"/>
                </a:solidFill>
                <a:latin typeface="Cambria" panose="02040503050406030204" pitchFamily="18" charset="0"/>
                <a:ea typeface="Cambria" panose="02040503050406030204" pitchFamily="18" charset="0"/>
                <a:cs typeface="Times New Roman" pitchFamily="18" charset="0"/>
              </a:rPr>
              <a:t>tố</a:t>
            </a:r>
            <a:r>
              <a:rPr lang="en-US" sz="3000" b="1" dirty="0">
                <a:solidFill>
                  <a:schemeClr val="tx1"/>
                </a:solidFill>
                <a:latin typeface="Cambria" panose="02040503050406030204" pitchFamily="18" charset="0"/>
                <a:ea typeface="Cambria" panose="02040503050406030204" pitchFamily="18" charset="0"/>
                <a:cs typeface="Times New Roman" pitchFamily="18" charset="0"/>
              </a:rPr>
              <a:t> </a:t>
            </a:r>
            <a:r>
              <a:rPr lang="en-US" sz="3000" b="1" dirty="0" err="1">
                <a:solidFill>
                  <a:schemeClr val="tx1"/>
                </a:solidFill>
                <a:latin typeface="Cambria" panose="02040503050406030204" pitchFamily="18" charset="0"/>
                <a:ea typeface="Cambria" panose="02040503050406030204" pitchFamily="18" charset="0"/>
                <a:cs typeface="Times New Roman" pitchFamily="18" charset="0"/>
              </a:rPr>
              <a:t>nào</a:t>
            </a:r>
            <a:r>
              <a:rPr lang="en-US" sz="3000" b="1" dirty="0">
                <a:solidFill>
                  <a:schemeClr val="tx1"/>
                </a:solidFill>
                <a:latin typeface="Cambria" panose="02040503050406030204" pitchFamily="18" charset="0"/>
                <a:ea typeface="Cambria" panose="02040503050406030204" pitchFamily="18" charset="0"/>
                <a:cs typeface="Times New Roman" pitchFamily="18" charset="0"/>
              </a:rPr>
              <a:t> </a:t>
            </a:r>
            <a:r>
              <a:rPr lang="en-US" sz="3000" b="1" dirty="0" err="1">
                <a:solidFill>
                  <a:schemeClr val="tx1"/>
                </a:solidFill>
                <a:latin typeface="Cambria" panose="02040503050406030204" pitchFamily="18" charset="0"/>
                <a:ea typeface="Cambria" panose="02040503050406030204" pitchFamily="18" charset="0"/>
                <a:cs typeface="Times New Roman" pitchFamily="18" charset="0"/>
              </a:rPr>
              <a:t>thể</a:t>
            </a:r>
            <a:r>
              <a:rPr lang="en-US" sz="3000" b="1" dirty="0">
                <a:solidFill>
                  <a:schemeClr val="tx1"/>
                </a:solidFill>
                <a:latin typeface="Cambria" panose="02040503050406030204" pitchFamily="18" charset="0"/>
                <a:ea typeface="Cambria" panose="02040503050406030204" pitchFamily="18" charset="0"/>
                <a:cs typeface="Times New Roman" pitchFamily="18" charset="0"/>
              </a:rPr>
              <a:t> </a:t>
            </a:r>
            <a:r>
              <a:rPr lang="en-US" sz="3000" b="1" dirty="0" err="1">
                <a:solidFill>
                  <a:schemeClr val="tx1"/>
                </a:solidFill>
                <a:latin typeface="Cambria" panose="02040503050406030204" pitchFamily="18" charset="0"/>
                <a:ea typeface="Cambria" panose="02040503050406030204" pitchFamily="18" charset="0"/>
                <a:cs typeface="Times New Roman" pitchFamily="18" charset="0"/>
              </a:rPr>
              <a:t>hiện</a:t>
            </a:r>
            <a:r>
              <a:rPr lang="en-US" sz="3000" b="1" dirty="0">
                <a:solidFill>
                  <a:schemeClr val="tx1"/>
                </a:solidFill>
                <a:latin typeface="Cambria" panose="02040503050406030204" pitchFamily="18" charset="0"/>
                <a:ea typeface="Cambria" panose="02040503050406030204" pitchFamily="18" charset="0"/>
                <a:cs typeface="Times New Roman" pitchFamily="18" charset="0"/>
              </a:rPr>
              <a:t> </a:t>
            </a:r>
            <a:r>
              <a:rPr lang="en-US" sz="3000" b="1" dirty="0" err="1">
                <a:solidFill>
                  <a:schemeClr val="tx1"/>
                </a:solidFill>
                <a:latin typeface="Cambria" panose="02040503050406030204" pitchFamily="18" charset="0"/>
                <a:ea typeface="Cambria" panose="02040503050406030204" pitchFamily="18" charset="0"/>
                <a:cs typeface="Times New Roman" pitchFamily="18" charset="0"/>
              </a:rPr>
              <a:t>sự</a:t>
            </a:r>
            <a:r>
              <a:rPr lang="en-US" sz="3000" b="1" dirty="0">
                <a:solidFill>
                  <a:schemeClr val="tx1"/>
                </a:solidFill>
                <a:latin typeface="Cambria" panose="02040503050406030204" pitchFamily="18" charset="0"/>
                <a:ea typeface="Cambria" panose="02040503050406030204" pitchFamily="18" charset="0"/>
                <a:cs typeface="Times New Roman" pitchFamily="18" charset="0"/>
              </a:rPr>
              <a:t> </a:t>
            </a:r>
            <a:r>
              <a:rPr lang="en-US" sz="3000" b="1" dirty="0" err="1">
                <a:solidFill>
                  <a:schemeClr val="tx1"/>
                </a:solidFill>
                <a:latin typeface="Cambria" panose="02040503050406030204" pitchFamily="18" charset="0"/>
                <a:ea typeface="Cambria" panose="02040503050406030204" pitchFamily="18" charset="0"/>
                <a:cs typeface="Times New Roman" pitchFamily="18" charset="0"/>
              </a:rPr>
              <a:t>tổ</a:t>
            </a:r>
            <a:r>
              <a:rPr lang="en-US" sz="3000" b="1" dirty="0">
                <a:solidFill>
                  <a:schemeClr val="tx1"/>
                </a:solidFill>
                <a:latin typeface="Cambria" panose="02040503050406030204" pitchFamily="18" charset="0"/>
                <a:ea typeface="Cambria" panose="02040503050406030204" pitchFamily="18" charset="0"/>
                <a:cs typeface="Times New Roman" pitchFamily="18" charset="0"/>
              </a:rPr>
              <a:t> </a:t>
            </a:r>
            <a:r>
              <a:rPr lang="en-US" sz="3000" b="1" dirty="0" err="1">
                <a:solidFill>
                  <a:schemeClr val="tx1"/>
                </a:solidFill>
                <a:latin typeface="Cambria" panose="02040503050406030204" pitchFamily="18" charset="0"/>
                <a:ea typeface="Cambria" panose="02040503050406030204" pitchFamily="18" charset="0"/>
                <a:cs typeface="Times New Roman" pitchFamily="18" charset="0"/>
              </a:rPr>
              <a:t>chức</a:t>
            </a:r>
            <a:r>
              <a:rPr lang="en-US" sz="3000" b="1" dirty="0">
                <a:solidFill>
                  <a:schemeClr val="tx1"/>
                </a:solidFill>
                <a:latin typeface="Cambria" panose="02040503050406030204" pitchFamily="18" charset="0"/>
                <a:ea typeface="Cambria" panose="02040503050406030204" pitchFamily="18" charset="0"/>
                <a:cs typeface="Times New Roman" pitchFamily="18" charset="0"/>
              </a:rPr>
              <a:t> </a:t>
            </a:r>
            <a:r>
              <a:rPr lang="en-US" sz="3000" b="1" dirty="0" err="1">
                <a:solidFill>
                  <a:schemeClr val="tx1"/>
                </a:solidFill>
                <a:latin typeface="Cambria" panose="02040503050406030204" pitchFamily="18" charset="0"/>
                <a:ea typeface="Cambria" panose="02040503050406030204" pitchFamily="18" charset="0"/>
                <a:cs typeface="Times New Roman" pitchFamily="18" charset="0"/>
              </a:rPr>
              <a:t>cốt</a:t>
            </a:r>
            <a:r>
              <a:rPr lang="en-US" sz="3000" b="1" dirty="0">
                <a:solidFill>
                  <a:schemeClr val="tx1"/>
                </a:solidFill>
                <a:latin typeface="Cambria" panose="02040503050406030204" pitchFamily="18" charset="0"/>
                <a:ea typeface="Cambria" panose="02040503050406030204" pitchFamily="18" charset="0"/>
                <a:cs typeface="Times New Roman" pitchFamily="18" charset="0"/>
              </a:rPr>
              <a:t> </a:t>
            </a:r>
            <a:r>
              <a:rPr lang="en-US" sz="3000" b="1" dirty="0" err="1">
                <a:solidFill>
                  <a:schemeClr val="tx1"/>
                </a:solidFill>
                <a:latin typeface="Cambria" panose="02040503050406030204" pitchFamily="18" charset="0"/>
                <a:ea typeface="Cambria" panose="02040503050406030204" pitchFamily="18" charset="0"/>
                <a:cs typeface="Times New Roman" pitchFamily="18" charset="0"/>
              </a:rPr>
              <a:t>truyện</a:t>
            </a:r>
            <a:r>
              <a:rPr lang="en-US" sz="3000" b="1" dirty="0">
                <a:solidFill>
                  <a:schemeClr val="tx1"/>
                </a:solidFill>
                <a:latin typeface="Cambria" panose="02040503050406030204" pitchFamily="18" charset="0"/>
                <a:ea typeface="Cambria" panose="02040503050406030204" pitchFamily="18" charset="0"/>
                <a:cs typeface="Times New Roman" pitchFamily="18" charset="0"/>
              </a:rPr>
              <a:t> </a:t>
            </a:r>
            <a:r>
              <a:rPr lang="en-US" sz="3000" b="1" dirty="0" err="1">
                <a:solidFill>
                  <a:schemeClr val="tx1"/>
                </a:solidFill>
                <a:latin typeface="Cambria" panose="02040503050406030204" pitchFamily="18" charset="0"/>
                <a:ea typeface="Cambria" panose="02040503050406030204" pitchFamily="18" charset="0"/>
                <a:cs typeface="Times New Roman" pitchFamily="18" charset="0"/>
              </a:rPr>
              <a:t>với</a:t>
            </a:r>
            <a:r>
              <a:rPr lang="en-US" sz="3000" b="1" dirty="0">
                <a:solidFill>
                  <a:schemeClr val="tx1"/>
                </a:solidFill>
                <a:latin typeface="Cambria" panose="02040503050406030204" pitchFamily="18" charset="0"/>
                <a:ea typeface="Cambria" panose="02040503050406030204" pitchFamily="18" charset="0"/>
                <a:cs typeface="Times New Roman" pitchFamily="18" charset="0"/>
              </a:rPr>
              <a:t> </a:t>
            </a:r>
            <a:r>
              <a:rPr lang="en-US" sz="3000" b="1" dirty="0" err="1">
                <a:solidFill>
                  <a:schemeClr val="tx1"/>
                </a:solidFill>
                <a:latin typeface="Cambria" panose="02040503050406030204" pitchFamily="18" charset="0"/>
                <a:ea typeface="Cambria" panose="02040503050406030204" pitchFamily="18" charset="0"/>
                <a:cs typeface="Times New Roman" pitchFamily="18" charset="0"/>
              </a:rPr>
              <a:t>các</a:t>
            </a:r>
            <a:r>
              <a:rPr lang="en-US" sz="3000" b="1" dirty="0">
                <a:solidFill>
                  <a:schemeClr val="tx1"/>
                </a:solidFill>
                <a:latin typeface="Cambria" panose="02040503050406030204" pitchFamily="18" charset="0"/>
                <a:ea typeface="Cambria" panose="02040503050406030204" pitchFamily="18" charset="0"/>
                <a:cs typeface="Times New Roman" pitchFamily="18" charset="0"/>
              </a:rPr>
              <a:t> </a:t>
            </a:r>
            <a:r>
              <a:rPr lang="en-US" sz="3000" b="1" dirty="0" err="1">
                <a:solidFill>
                  <a:schemeClr val="tx1"/>
                </a:solidFill>
                <a:latin typeface="Cambria" panose="02040503050406030204" pitchFamily="18" charset="0"/>
                <a:ea typeface="Cambria" panose="02040503050406030204" pitchFamily="18" charset="0"/>
                <a:cs typeface="Times New Roman" pitchFamily="18" charset="0"/>
              </a:rPr>
              <a:t>tình</a:t>
            </a:r>
            <a:r>
              <a:rPr lang="en-US" sz="3000" b="1" dirty="0">
                <a:solidFill>
                  <a:schemeClr val="tx1"/>
                </a:solidFill>
                <a:latin typeface="Cambria" panose="02040503050406030204" pitchFamily="18" charset="0"/>
                <a:ea typeface="Cambria" panose="02040503050406030204" pitchFamily="18" charset="0"/>
                <a:cs typeface="Times New Roman" pitchFamily="18" charset="0"/>
              </a:rPr>
              <a:t> </a:t>
            </a:r>
            <a:r>
              <a:rPr lang="en-US" sz="3000" b="1" dirty="0" err="1">
                <a:solidFill>
                  <a:schemeClr val="tx1"/>
                </a:solidFill>
                <a:latin typeface="Cambria" panose="02040503050406030204" pitchFamily="18" charset="0"/>
                <a:ea typeface="Cambria" panose="02040503050406030204" pitchFamily="18" charset="0"/>
                <a:cs typeface="Times New Roman" pitchFamily="18" charset="0"/>
              </a:rPr>
              <a:t>tiết</a:t>
            </a:r>
            <a:r>
              <a:rPr lang="en-US" sz="3000" b="1" dirty="0">
                <a:solidFill>
                  <a:schemeClr val="tx1"/>
                </a:solidFill>
                <a:latin typeface="Cambria" panose="02040503050406030204" pitchFamily="18" charset="0"/>
                <a:ea typeface="Cambria" panose="02040503050406030204" pitchFamily="18" charset="0"/>
                <a:cs typeface="Times New Roman" pitchFamily="18" charset="0"/>
              </a:rPr>
              <a:t>, </a:t>
            </a:r>
            <a:r>
              <a:rPr lang="en-US" sz="3000" b="1" dirty="0" err="1">
                <a:solidFill>
                  <a:schemeClr val="tx1"/>
                </a:solidFill>
                <a:latin typeface="Cambria" panose="02040503050406030204" pitchFamily="18" charset="0"/>
                <a:ea typeface="Cambria" panose="02040503050406030204" pitchFamily="18" charset="0"/>
                <a:cs typeface="Times New Roman" pitchFamily="18" charset="0"/>
              </a:rPr>
              <a:t>sự</a:t>
            </a:r>
            <a:r>
              <a:rPr lang="en-US" sz="3000" b="1" dirty="0">
                <a:solidFill>
                  <a:schemeClr val="tx1"/>
                </a:solidFill>
                <a:latin typeface="Cambria" panose="02040503050406030204" pitchFamily="18" charset="0"/>
                <a:ea typeface="Cambria" panose="02040503050406030204" pitchFamily="18" charset="0"/>
                <a:cs typeface="Times New Roman" pitchFamily="18" charset="0"/>
              </a:rPr>
              <a:t> </a:t>
            </a:r>
            <a:r>
              <a:rPr lang="en-US" sz="3000" b="1" dirty="0" err="1">
                <a:solidFill>
                  <a:schemeClr val="tx1"/>
                </a:solidFill>
                <a:latin typeface="Cambria" panose="02040503050406030204" pitchFamily="18" charset="0"/>
                <a:ea typeface="Cambria" panose="02040503050406030204" pitchFamily="18" charset="0"/>
                <a:cs typeface="Times New Roman" pitchFamily="18" charset="0"/>
              </a:rPr>
              <a:t>kiện</a:t>
            </a:r>
            <a:r>
              <a:rPr lang="en-US" sz="3000" b="1" dirty="0">
                <a:solidFill>
                  <a:schemeClr val="tx1"/>
                </a:solidFill>
                <a:latin typeface="Cambria" panose="02040503050406030204" pitchFamily="18" charset="0"/>
                <a:ea typeface="Cambria" panose="02040503050406030204" pitchFamily="18" charset="0"/>
                <a:cs typeface="Times New Roman" pitchFamily="18" charset="0"/>
              </a:rPr>
              <a:t>, </a:t>
            </a:r>
            <a:r>
              <a:rPr lang="en-US" sz="3000" b="1" dirty="0" err="1">
                <a:solidFill>
                  <a:schemeClr val="tx1"/>
                </a:solidFill>
                <a:latin typeface="Cambria" panose="02040503050406030204" pitchFamily="18" charset="0"/>
                <a:ea typeface="Cambria" panose="02040503050406030204" pitchFamily="18" charset="0"/>
                <a:cs typeface="Times New Roman" pitchFamily="18" charset="0"/>
              </a:rPr>
              <a:t>biến</a:t>
            </a:r>
            <a:r>
              <a:rPr lang="en-US" sz="3000" b="1" dirty="0">
                <a:solidFill>
                  <a:schemeClr val="tx1"/>
                </a:solidFill>
                <a:latin typeface="Cambria" panose="02040503050406030204" pitchFamily="18" charset="0"/>
                <a:ea typeface="Cambria" panose="02040503050406030204" pitchFamily="18" charset="0"/>
                <a:cs typeface="Times New Roman" pitchFamily="18" charset="0"/>
              </a:rPr>
              <a:t> </a:t>
            </a:r>
            <a:r>
              <a:rPr lang="en-US" sz="3000" b="1" dirty="0" err="1">
                <a:solidFill>
                  <a:schemeClr val="tx1"/>
                </a:solidFill>
                <a:latin typeface="Cambria" panose="02040503050406030204" pitchFamily="18" charset="0"/>
                <a:ea typeface="Cambria" panose="02040503050406030204" pitchFamily="18" charset="0"/>
                <a:cs typeface="Times New Roman" pitchFamily="18" charset="0"/>
              </a:rPr>
              <a:t>cố</a:t>
            </a:r>
            <a:r>
              <a:rPr lang="en-US" sz="3000" b="1" dirty="0">
                <a:solidFill>
                  <a:schemeClr val="tx1"/>
                </a:solidFill>
                <a:latin typeface="Cambria" panose="02040503050406030204" pitchFamily="18" charset="0"/>
                <a:ea typeface="Cambria" panose="02040503050406030204" pitchFamily="18" charset="0"/>
                <a:cs typeface="Times New Roman" pitchFamily="18" charset="0"/>
              </a:rPr>
              <a:t> </a:t>
            </a:r>
            <a:r>
              <a:rPr lang="en-US" sz="3000" b="1" dirty="0" err="1">
                <a:solidFill>
                  <a:schemeClr val="tx1"/>
                </a:solidFill>
                <a:latin typeface="Cambria" panose="02040503050406030204" pitchFamily="18" charset="0"/>
                <a:ea typeface="Cambria" panose="02040503050406030204" pitchFamily="18" charset="0"/>
                <a:cs typeface="Times New Roman" pitchFamily="18" charset="0"/>
              </a:rPr>
              <a:t>theo</a:t>
            </a:r>
            <a:r>
              <a:rPr lang="en-US" sz="3000" b="1" dirty="0">
                <a:solidFill>
                  <a:schemeClr val="tx1"/>
                </a:solidFill>
                <a:latin typeface="Cambria" panose="02040503050406030204" pitchFamily="18" charset="0"/>
                <a:ea typeface="Cambria" panose="02040503050406030204" pitchFamily="18" charset="0"/>
                <a:cs typeface="Times New Roman" pitchFamily="18" charset="0"/>
              </a:rPr>
              <a:t> </a:t>
            </a:r>
            <a:r>
              <a:rPr lang="en-US" sz="3000" b="1" dirty="0" err="1">
                <a:solidFill>
                  <a:schemeClr val="tx1"/>
                </a:solidFill>
                <a:latin typeface="Cambria" panose="02040503050406030204" pitchFamily="18" charset="0"/>
                <a:ea typeface="Cambria" panose="02040503050406030204" pitchFamily="18" charset="0"/>
                <a:cs typeface="Times New Roman" pitchFamily="18" charset="0"/>
              </a:rPr>
              <a:t>một</a:t>
            </a:r>
            <a:r>
              <a:rPr lang="en-US" sz="3000" b="1" dirty="0">
                <a:solidFill>
                  <a:schemeClr val="tx1"/>
                </a:solidFill>
                <a:latin typeface="Cambria" panose="02040503050406030204" pitchFamily="18" charset="0"/>
                <a:ea typeface="Cambria" panose="02040503050406030204" pitchFamily="18" charset="0"/>
                <a:cs typeface="Times New Roman" pitchFamily="18" charset="0"/>
              </a:rPr>
              <a:t> </a:t>
            </a:r>
            <a:r>
              <a:rPr lang="en-US" sz="3000" b="1" dirty="0" err="1">
                <a:solidFill>
                  <a:schemeClr val="tx1"/>
                </a:solidFill>
                <a:latin typeface="Cambria" panose="02040503050406030204" pitchFamily="18" charset="0"/>
                <a:ea typeface="Cambria" panose="02040503050406030204" pitchFamily="18" charset="0"/>
                <a:cs typeface="Times New Roman" pitchFamily="18" charset="0"/>
              </a:rPr>
              <a:t>diễn</a:t>
            </a:r>
            <a:r>
              <a:rPr lang="en-US" sz="3000" b="1" dirty="0">
                <a:solidFill>
                  <a:schemeClr val="tx1"/>
                </a:solidFill>
                <a:latin typeface="Cambria" panose="02040503050406030204" pitchFamily="18" charset="0"/>
                <a:ea typeface="Cambria" panose="02040503050406030204" pitchFamily="18" charset="0"/>
                <a:cs typeface="Times New Roman" pitchFamily="18" charset="0"/>
              </a:rPr>
              <a:t> </a:t>
            </a:r>
            <a:r>
              <a:rPr lang="en-US" sz="3000" b="1" dirty="0" err="1">
                <a:solidFill>
                  <a:schemeClr val="tx1"/>
                </a:solidFill>
                <a:latin typeface="Cambria" panose="02040503050406030204" pitchFamily="18" charset="0"/>
                <a:ea typeface="Cambria" panose="02040503050406030204" pitchFamily="18" charset="0"/>
                <a:cs typeface="Times New Roman" pitchFamily="18" charset="0"/>
              </a:rPr>
              <a:t>biến</a:t>
            </a:r>
            <a:r>
              <a:rPr lang="en-US" sz="3000" b="1" dirty="0">
                <a:solidFill>
                  <a:schemeClr val="tx1"/>
                </a:solidFill>
                <a:latin typeface="Cambria" panose="02040503050406030204" pitchFamily="18" charset="0"/>
                <a:ea typeface="Cambria" panose="02040503050406030204" pitchFamily="18" charset="0"/>
                <a:cs typeface="Times New Roman" pitchFamily="18" charset="0"/>
              </a:rPr>
              <a:t> logic, </a:t>
            </a:r>
            <a:r>
              <a:rPr lang="en-US" sz="3000" b="1" dirty="0" err="1">
                <a:solidFill>
                  <a:schemeClr val="tx1"/>
                </a:solidFill>
                <a:latin typeface="Cambria" panose="02040503050406030204" pitchFamily="18" charset="0"/>
                <a:ea typeface="Cambria" panose="02040503050406030204" pitchFamily="18" charset="0"/>
                <a:cs typeface="Times New Roman" pitchFamily="18" charset="0"/>
              </a:rPr>
              <a:t>chặt</a:t>
            </a:r>
            <a:r>
              <a:rPr lang="en-US" sz="3000" b="1" dirty="0">
                <a:solidFill>
                  <a:schemeClr val="tx1"/>
                </a:solidFill>
                <a:latin typeface="Cambria" panose="02040503050406030204" pitchFamily="18" charset="0"/>
                <a:ea typeface="Cambria" panose="02040503050406030204" pitchFamily="18" charset="0"/>
                <a:cs typeface="Times New Roman" pitchFamily="18" charset="0"/>
              </a:rPr>
              <a:t> </a:t>
            </a:r>
            <a:r>
              <a:rPr lang="en-US" sz="3000" b="1" dirty="0" err="1">
                <a:solidFill>
                  <a:schemeClr val="tx1"/>
                </a:solidFill>
                <a:latin typeface="Cambria" panose="02040503050406030204" pitchFamily="18" charset="0"/>
                <a:ea typeface="Cambria" panose="02040503050406030204" pitchFamily="18" charset="0"/>
                <a:cs typeface="Times New Roman" pitchFamily="18" charset="0"/>
              </a:rPr>
              <a:t>chẽ</a:t>
            </a:r>
            <a:r>
              <a:rPr lang="en-US" sz="3000" b="1" dirty="0">
                <a:solidFill>
                  <a:schemeClr val="tx1"/>
                </a:solidFill>
                <a:latin typeface="Cambria" panose="02040503050406030204" pitchFamily="18" charset="0"/>
                <a:ea typeface="Cambria" panose="02040503050406030204" pitchFamily="18" charset="0"/>
                <a:cs typeface="Times New Roman" pitchFamily="18" charset="0"/>
              </a:rPr>
              <a:t>, </a:t>
            </a:r>
            <a:r>
              <a:rPr lang="en-US" sz="3000" b="1" dirty="0" err="1">
                <a:solidFill>
                  <a:schemeClr val="tx1"/>
                </a:solidFill>
                <a:latin typeface="Cambria" panose="02040503050406030204" pitchFamily="18" charset="0"/>
                <a:ea typeface="Cambria" panose="02040503050406030204" pitchFamily="18" charset="0"/>
                <a:cs typeface="Times New Roman" pitchFamily="18" charset="0"/>
              </a:rPr>
              <a:t>nhất</a:t>
            </a:r>
            <a:r>
              <a:rPr lang="en-US" sz="3000" b="1" dirty="0">
                <a:solidFill>
                  <a:schemeClr val="tx1"/>
                </a:solidFill>
                <a:latin typeface="Cambria" panose="02040503050406030204" pitchFamily="18" charset="0"/>
                <a:ea typeface="Cambria" panose="02040503050406030204" pitchFamily="18" charset="0"/>
                <a:cs typeface="Times New Roman" pitchFamily="18" charset="0"/>
              </a:rPr>
              <a:t> </a:t>
            </a:r>
            <a:r>
              <a:rPr lang="en-US" sz="3000" b="1" dirty="0" err="1">
                <a:solidFill>
                  <a:schemeClr val="tx1"/>
                </a:solidFill>
                <a:latin typeface="Cambria" panose="02040503050406030204" pitchFamily="18" charset="0"/>
                <a:ea typeface="Cambria" panose="02040503050406030204" pitchFamily="18" charset="0"/>
                <a:cs typeface="Times New Roman" pitchFamily="18" charset="0"/>
              </a:rPr>
              <a:t>quán</a:t>
            </a:r>
            <a:r>
              <a:rPr lang="en-US" sz="3000" b="1" dirty="0">
                <a:solidFill>
                  <a:schemeClr val="tx1"/>
                </a:solidFill>
                <a:latin typeface="Cambria" panose="02040503050406030204" pitchFamily="18" charset="0"/>
                <a:ea typeface="Cambria" panose="02040503050406030204" pitchFamily="18" charset="0"/>
                <a:cs typeface="Times New Roman" pitchFamily="18" charset="0"/>
              </a:rPr>
              <a:t>?</a:t>
            </a:r>
            <a:endParaRPr lang="vi-VN" sz="3000" b="1" dirty="0">
              <a:solidFill>
                <a:schemeClr val="tx1"/>
              </a:solidFill>
              <a:latin typeface="Cambria" panose="02040503050406030204" pitchFamily="18" charset="0"/>
              <a:ea typeface="Cambria" panose="02040503050406030204" pitchFamily="18" charset="0"/>
              <a:cs typeface="Times New Roman" pitchFamily="18" charset="0"/>
            </a:endParaRPr>
          </a:p>
        </p:txBody>
      </p:sp>
      <p:sp>
        <p:nvSpPr>
          <p:cNvPr id="10" name="Rectangle 25">
            <a:extLst>
              <a:ext uri="{FF2B5EF4-FFF2-40B4-BE49-F238E27FC236}">
                <a16:creationId xmlns:a16="http://schemas.microsoft.com/office/drawing/2014/main" id="{BB598C7E-C8DF-D9F8-0EC1-CAC35B6FF9ED}"/>
              </a:ext>
            </a:extLst>
          </p:cNvPr>
          <p:cNvSpPr/>
          <p:nvPr/>
        </p:nvSpPr>
        <p:spPr>
          <a:xfrm>
            <a:off x="950119" y="2282714"/>
            <a:ext cx="3563597" cy="1025520"/>
          </a:xfrm>
          <a:prstGeom prst="rect">
            <a:avLst/>
          </a:prstGeom>
          <a:solidFill>
            <a:schemeClr val="accent4">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85002" tIns="42505" rIns="85002" bIns="42505" rtlCol="0" anchor="ctr"/>
          <a:lstStyle/>
          <a:p>
            <a:pPr defTabSz="684773">
              <a:defRPr/>
            </a:pPr>
            <a:r>
              <a:rPr lang="vi-VN" sz="3000" dirty="0">
                <a:solidFill>
                  <a:schemeClr val="tx1"/>
                </a:solidFill>
                <a:latin typeface="Cambria" panose="02040503050406030204" pitchFamily="18" charset="0"/>
                <a:ea typeface="Cambria" panose="02040503050406030204" pitchFamily="18" charset="0"/>
                <a:cs typeface="Times New Roman" pitchFamily="18" charset="0"/>
              </a:rPr>
              <a:t>A. </a:t>
            </a:r>
            <a:r>
              <a:rPr lang="en-US" sz="3000" dirty="0" err="1">
                <a:solidFill>
                  <a:schemeClr val="tx1"/>
                </a:solidFill>
                <a:latin typeface="Cambria" panose="02040503050406030204" pitchFamily="18" charset="0"/>
                <a:ea typeface="Cambria" panose="02040503050406030204" pitchFamily="18" charset="0"/>
              </a:rPr>
              <a:t>Xung</a:t>
            </a:r>
            <a:r>
              <a:rPr lang="en-US" sz="3000" dirty="0">
                <a:solidFill>
                  <a:schemeClr val="tx1"/>
                </a:solidFill>
                <a:latin typeface="Cambria" panose="02040503050406030204" pitchFamily="18" charset="0"/>
                <a:ea typeface="Cambria" panose="02040503050406030204" pitchFamily="18" charset="0"/>
              </a:rPr>
              <a:t> </a:t>
            </a:r>
            <a:r>
              <a:rPr lang="en-US" sz="3000" dirty="0" err="1">
                <a:solidFill>
                  <a:schemeClr val="tx1"/>
                </a:solidFill>
                <a:latin typeface="Cambria" panose="02040503050406030204" pitchFamily="18" charset="0"/>
                <a:ea typeface="Cambria" panose="02040503050406030204" pitchFamily="18" charset="0"/>
              </a:rPr>
              <a:t>đột</a:t>
            </a:r>
            <a:r>
              <a:rPr lang="en-US" sz="3000" dirty="0">
                <a:solidFill>
                  <a:schemeClr val="tx1"/>
                </a:solidFill>
                <a:latin typeface="Cambria" panose="02040503050406030204" pitchFamily="18" charset="0"/>
                <a:ea typeface="Cambria" panose="02040503050406030204" pitchFamily="18" charset="0"/>
              </a:rPr>
              <a:t> </a:t>
            </a:r>
            <a:r>
              <a:rPr lang="en-US" sz="3000" dirty="0" err="1">
                <a:solidFill>
                  <a:schemeClr val="tx1"/>
                </a:solidFill>
                <a:latin typeface="Cambria" panose="02040503050406030204" pitchFamily="18" charset="0"/>
                <a:ea typeface="Cambria" panose="02040503050406030204" pitchFamily="18" charset="0"/>
              </a:rPr>
              <a:t>trong</a:t>
            </a:r>
            <a:r>
              <a:rPr lang="en-US" sz="3000" dirty="0">
                <a:solidFill>
                  <a:schemeClr val="tx1"/>
                </a:solidFill>
                <a:latin typeface="Cambria" panose="02040503050406030204" pitchFamily="18" charset="0"/>
                <a:ea typeface="Cambria" panose="02040503050406030204" pitchFamily="18" charset="0"/>
              </a:rPr>
              <a:t> </a:t>
            </a:r>
            <a:r>
              <a:rPr lang="en-US" sz="3000" dirty="0" err="1">
                <a:solidFill>
                  <a:schemeClr val="tx1"/>
                </a:solidFill>
                <a:latin typeface="Cambria" panose="02040503050406030204" pitchFamily="18" charset="0"/>
                <a:ea typeface="Cambria" panose="02040503050406030204" pitchFamily="18" charset="0"/>
              </a:rPr>
              <a:t>đời</a:t>
            </a:r>
            <a:r>
              <a:rPr lang="en-US" sz="3000" dirty="0">
                <a:solidFill>
                  <a:schemeClr val="tx1"/>
                </a:solidFill>
                <a:latin typeface="Cambria" panose="02040503050406030204" pitchFamily="18" charset="0"/>
                <a:ea typeface="Cambria" panose="02040503050406030204" pitchFamily="18" charset="0"/>
              </a:rPr>
              <a:t> </a:t>
            </a:r>
            <a:r>
              <a:rPr lang="en-US" sz="3000" dirty="0" err="1">
                <a:solidFill>
                  <a:schemeClr val="tx1"/>
                </a:solidFill>
                <a:latin typeface="Cambria" panose="02040503050406030204" pitchFamily="18" charset="0"/>
                <a:ea typeface="Cambria" panose="02040503050406030204" pitchFamily="18" charset="0"/>
              </a:rPr>
              <a:t>sống</a:t>
            </a:r>
            <a:endParaRPr lang="vi-VN" sz="3000" dirty="0">
              <a:solidFill>
                <a:schemeClr val="tx1"/>
              </a:solidFill>
              <a:latin typeface="Cambria" panose="02040503050406030204" pitchFamily="18" charset="0"/>
              <a:ea typeface="Cambria" panose="02040503050406030204" pitchFamily="18" charset="0"/>
              <a:cs typeface="Times New Roman" pitchFamily="18" charset="0"/>
            </a:endParaRPr>
          </a:p>
        </p:txBody>
      </p:sp>
      <p:sp>
        <p:nvSpPr>
          <p:cNvPr id="11" name="Cloud 39">
            <a:extLst>
              <a:ext uri="{FF2B5EF4-FFF2-40B4-BE49-F238E27FC236}">
                <a16:creationId xmlns:a16="http://schemas.microsoft.com/office/drawing/2014/main" id="{0E4F3020-C93F-F844-D9A4-125BFE7B551D}"/>
              </a:ext>
            </a:extLst>
          </p:cNvPr>
          <p:cNvSpPr/>
          <p:nvPr/>
        </p:nvSpPr>
        <p:spPr>
          <a:xfrm>
            <a:off x="-493173" y="4701083"/>
            <a:ext cx="425336" cy="26190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85002" tIns="42505" rIns="85002" bIns="42505" rtlCol="0" anchor="ctr"/>
          <a:lstStyle/>
          <a:p>
            <a:pPr algn="ctr" defTabSz="684773">
              <a:defRPr/>
            </a:pPr>
            <a:endParaRPr lang="vi-VN" sz="3000">
              <a:solidFill>
                <a:schemeClr val="tx1"/>
              </a:solidFill>
              <a:latin typeface="Cambria" panose="02040503050406030204" pitchFamily="18" charset="0"/>
              <a:ea typeface="Cambria" panose="02040503050406030204" pitchFamily="18" charset="0"/>
            </a:endParaRPr>
          </a:p>
        </p:txBody>
      </p:sp>
      <p:sp>
        <p:nvSpPr>
          <p:cNvPr id="12" name="Cloud 40">
            <a:extLst>
              <a:ext uri="{FF2B5EF4-FFF2-40B4-BE49-F238E27FC236}">
                <a16:creationId xmlns:a16="http://schemas.microsoft.com/office/drawing/2014/main" id="{ADE984DF-A8E2-B987-C4A6-54F5D19668ED}"/>
              </a:ext>
            </a:extLst>
          </p:cNvPr>
          <p:cNvSpPr/>
          <p:nvPr/>
        </p:nvSpPr>
        <p:spPr>
          <a:xfrm>
            <a:off x="10353052" y="4042443"/>
            <a:ext cx="668565" cy="41168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85002" tIns="42505" rIns="85002" bIns="42505" rtlCol="0" anchor="ctr"/>
          <a:lstStyle/>
          <a:p>
            <a:pPr algn="ctr" defTabSz="684773">
              <a:defRPr/>
            </a:pPr>
            <a:endParaRPr lang="vi-VN" sz="3000">
              <a:solidFill>
                <a:schemeClr val="tx1"/>
              </a:solidFill>
              <a:latin typeface="Cambria" panose="02040503050406030204" pitchFamily="18" charset="0"/>
              <a:ea typeface="Cambria" panose="02040503050406030204" pitchFamily="18" charset="0"/>
            </a:endParaRPr>
          </a:p>
        </p:txBody>
      </p:sp>
      <p:sp>
        <p:nvSpPr>
          <p:cNvPr id="13" name="Rectangle 41">
            <a:extLst>
              <a:ext uri="{FF2B5EF4-FFF2-40B4-BE49-F238E27FC236}">
                <a16:creationId xmlns:a16="http://schemas.microsoft.com/office/drawing/2014/main" id="{4BD5FAA7-E181-7763-39C8-09CD9537D02A}"/>
              </a:ext>
            </a:extLst>
          </p:cNvPr>
          <p:cNvSpPr/>
          <p:nvPr/>
        </p:nvSpPr>
        <p:spPr>
          <a:xfrm>
            <a:off x="4793127" y="2282715"/>
            <a:ext cx="3513491" cy="1062602"/>
          </a:xfrm>
          <a:prstGeom prst="rect">
            <a:avLst/>
          </a:prstGeom>
          <a:solidFill>
            <a:schemeClr val="accent4">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85002" tIns="42505" rIns="85002" bIns="42505" rtlCol="0" anchor="ctr"/>
          <a:lstStyle/>
          <a:p>
            <a:pPr defTabSz="684773">
              <a:defRPr/>
            </a:pPr>
            <a:r>
              <a:rPr lang="vi-VN" sz="3000" dirty="0">
                <a:solidFill>
                  <a:schemeClr val="tx1"/>
                </a:solidFill>
                <a:latin typeface="Cambria" panose="02040503050406030204" pitchFamily="18" charset="0"/>
                <a:ea typeface="Cambria" panose="02040503050406030204" pitchFamily="18" charset="0"/>
                <a:cs typeface="Times New Roman" pitchFamily="18" charset="0"/>
              </a:rPr>
              <a:t>B.</a:t>
            </a:r>
            <a:r>
              <a:rPr lang="en-US" sz="3000" dirty="0">
                <a:solidFill>
                  <a:schemeClr val="tx1"/>
                </a:solidFill>
                <a:latin typeface="Cambria" panose="02040503050406030204" pitchFamily="18" charset="0"/>
                <a:ea typeface="Cambria" panose="02040503050406030204" pitchFamily="18" charset="0"/>
                <a:cs typeface="Times New Roman" pitchFamily="18" charset="0"/>
              </a:rPr>
              <a:t> </a:t>
            </a:r>
            <a:r>
              <a:rPr lang="en-US" sz="3000" dirty="0" err="1">
                <a:solidFill>
                  <a:schemeClr val="tx1"/>
                </a:solidFill>
                <a:latin typeface="Cambria" panose="02040503050406030204" pitchFamily="18" charset="0"/>
                <a:ea typeface="Cambria" panose="02040503050406030204" pitchFamily="18" charset="0"/>
              </a:rPr>
              <a:t>Xung</a:t>
            </a:r>
            <a:r>
              <a:rPr lang="en-US" sz="3000" dirty="0">
                <a:solidFill>
                  <a:schemeClr val="tx1"/>
                </a:solidFill>
                <a:latin typeface="Cambria" panose="02040503050406030204" pitchFamily="18" charset="0"/>
                <a:ea typeface="Cambria" panose="02040503050406030204" pitchFamily="18" charset="0"/>
              </a:rPr>
              <a:t> </a:t>
            </a:r>
            <a:r>
              <a:rPr lang="en-US" sz="3000" dirty="0" err="1">
                <a:solidFill>
                  <a:schemeClr val="tx1"/>
                </a:solidFill>
                <a:latin typeface="Cambria" panose="02040503050406030204" pitchFamily="18" charset="0"/>
                <a:ea typeface="Cambria" panose="02040503050406030204" pitchFamily="18" charset="0"/>
              </a:rPr>
              <a:t>đột</a:t>
            </a:r>
            <a:r>
              <a:rPr lang="en-US" sz="3000" dirty="0">
                <a:solidFill>
                  <a:schemeClr val="tx1"/>
                </a:solidFill>
                <a:latin typeface="Cambria" panose="02040503050406030204" pitchFamily="18" charset="0"/>
                <a:ea typeface="Cambria" panose="02040503050406030204" pitchFamily="18" charset="0"/>
              </a:rPr>
              <a:t> </a:t>
            </a:r>
            <a:r>
              <a:rPr lang="en-US" sz="3000" dirty="0" err="1">
                <a:solidFill>
                  <a:schemeClr val="tx1"/>
                </a:solidFill>
                <a:latin typeface="Cambria" panose="02040503050406030204" pitchFamily="18" charset="0"/>
                <a:ea typeface="Cambria" panose="02040503050406030204" pitchFamily="18" charset="0"/>
              </a:rPr>
              <a:t>kịch</a:t>
            </a:r>
            <a:endParaRPr lang="vi-VN" sz="3000" dirty="0">
              <a:solidFill>
                <a:schemeClr val="tx1"/>
              </a:solidFill>
              <a:latin typeface="Cambria" panose="02040503050406030204" pitchFamily="18" charset="0"/>
              <a:ea typeface="Cambria" panose="02040503050406030204" pitchFamily="18" charset="0"/>
              <a:cs typeface="Times New Roman" pitchFamily="18" charset="0"/>
            </a:endParaRPr>
          </a:p>
        </p:txBody>
      </p:sp>
      <p:sp>
        <p:nvSpPr>
          <p:cNvPr id="14" name="Rectangle 42">
            <a:extLst>
              <a:ext uri="{FF2B5EF4-FFF2-40B4-BE49-F238E27FC236}">
                <a16:creationId xmlns:a16="http://schemas.microsoft.com/office/drawing/2014/main" id="{DF5DFEA9-FEE1-A9D5-E9DD-4EBCB0750998}"/>
              </a:ext>
            </a:extLst>
          </p:cNvPr>
          <p:cNvSpPr/>
          <p:nvPr/>
        </p:nvSpPr>
        <p:spPr>
          <a:xfrm>
            <a:off x="1027831" y="3444751"/>
            <a:ext cx="3513491" cy="1009373"/>
          </a:xfrm>
          <a:prstGeom prst="rect">
            <a:avLst/>
          </a:prstGeom>
          <a:solidFill>
            <a:schemeClr val="accent4">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85002" tIns="42505" rIns="85002" bIns="42505" rtlCol="0" anchor="ctr"/>
          <a:lstStyle/>
          <a:p>
            <a:pPr defTabSz="684773">
              <a:defRPr/>
            </a:pPr>
            <a:r>
              <a:rPr lang="vi-VN" sz="3000" dirty="0">
                <a:solidFill>
                  <a:schemeClr val="tx1"/>
                </a:solidFill>
                <a:latin typeface="Cambria" panose="02040503050406030204" pitchFamily="18" charset="0"/>
                <a:ea typeface="Cambria" panose="02040503050406030204" pitchFamily="18" charset="0"/>
                <a:cs typeface="Times New Roman" pitchFamily="18" charset="0"/>
              </a:rPr>
              <a:t>C. </a:t>
            </a:r>
            <a:r>
              <a:rPr lang="en-US" sz="3000" dirty="0">
                <a:solidFill>
                  <a:schemeClr val="tx1"/>
                </a:solidFill>
                <a:latin typeface="Cambria" panose="02040503050406030204" pitchFamily="18" charset="0"/>
                <a:ea typeface="Cambria" panose="02040503050406030204" pitchFamily="18" charset="0"/>
              </a:rPr>
              <a:t> </a:t>
            </a:r>
            <a:r>
              <a:rPr lang="en-US" sz="3000" dirty="0" err="1">
                <a:solidFill>
                  <a:schemeClr val="tx1"/>
                </a:solidFill>
                <a:latin typeface="Cambria" panose="02040503050406030204" pitchFamily="18" charset="0"/>
                <a:ea typeface="Cambria" panose="02040503050406030204" pitchFamily="18" charset="0"/>
              </a:rPr>
              <a:t>Hành</a:t>
            </a:r>
            <a:r>
              <a:rPr lang="en-US" sz="3000" dirty="0">
                <a:solidFill>
                  <a:schemeClr val="tx1"/>
                </a:solidFill>
                <a:latin typeface="Cambria" panose="02040503050406030204" pitchFamily="18" charset="0"/>
                <a:ea typeface="Cambria" panose="02040503050406030204" pitchFamily="18" charset="0"/>
              </a:rPr>
              <a:t> </a:t>
            </a:r>
            <a:r>
              <a:rPr lang="en-US" sz="3000" dirty="0" err="1">
                <a:solidFill>
                  <a:schemeClr val="tx1"/>
                </a:solidFill>
                <a:latin typeface="Cambria" panose="02040503050406030204" pitchFamily="18" charset="0"/>
                <a:ea typeface="Cambria" panose="02040503050406030204" pitchFamily="18" charset="0"/>
              </a:rPr>
              <a:t>động</a:t>
            </a:r>
            <a:r>
              <a:rPr lang="en-US" sz="3000" dirty="0">
                <a:solidFill>
                  <a:schemeClr val="tx1"/>
                </a:solidFill>
                <a:latin typeface="Cambria" panose="02040503050406030204" pitchFamily="18" charset="0"/>
                <a:ea typeface="Cambria" panose="02040503050406030204" pitchFamily="18" charset="0"/>
              </a:rPr>
              <a:t> </a:t>
            </a:r>
            <a:r>
              <a:rPr lang="en-US" sz="3000" dirty="0" err="1">
                <a:solidFill>
                  <a:schemeClr val="tx1"/>
                </a:solidFill>
                <a:latin typeface="Cambria" panose="02040503050406030204" pitchFamily="18" charset="0"/>
                <a:ea typeface="Cambria" panose="02040503050406030204" pitchFamily="18" charset="0"/>
              </a:rPr>
              <a:t>kịch</a:t>
            </a:r>
            <a:endParaRPr lang="vi-VN" sz="3000" dirty="0">
              <a:solidFill>
                <a:schemeClr val="tx1"/>
              </a:solidFill>
              <a:latin typeface="Cambria" panose="02040503050406030204" pitchFamily="18" charset="0"/>
              <a:ea typeface="Cambria" panose="02040503050406030204" pitchFamily="18" charset="0"/>
              <a:cs typeface="Times New Roman" pitchFamily="18" charset="0"/>
            </a:endParaRPr>
          </a:p>
        </p:txBody>
      </p:sp>
      <p:sp>
        <p:nvSpPr>
          <p:cNvPr id="15" name="Rectangle 43">
            <a:extLst>
              <a:ext uri="{FF2B5EF4-FFF2-40B4-BE49-F238E27FC236}">
                <a16:creationId xmlns:a16="http://schemas.microsoft.com/office/drawing/2014/main" id="{5767F768-3ED7-9F03-4FC4-26F64834BD5A}"/>
              </a:ext>
            </a:extLst>
          </p:cNvPr>
          <p:cNvSpPr/>
          <p:nvPr/>
        </p:nvSpPr>
        <p:spPr>
          <a:xfrm>
            <a:off x="4793127" y="3455844"/>
            <a:ext cx="3513491" cy="998280"/>
          </a:xfrm>
          <a:prstGeom prst="rect">
            <a:avLst/>
          </a:prstGeom>
          <a:solidFill>
            <a:schemeClr val="accent4">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85002" tIns="42505" rIns="85002" bIns="42505" rtlCol="0" anchor="ctr"/>
          <a:lstStyle/>
          <a:p>
            <a:pPr defTabSz="684773">
              <a:defRPr/>
            </a:pPr>
            <a:r>
              <a:rPr lang="vi-VN" sz="3000" dirty="0">
                <a:solidFill>
                  <a:schemeClr val="tx1"/>
                </a:solidFill>
                <a:latin typeface="Cambria" panose="02040503050406030204" pitchFamily="18" charset="0"/>
                <a:ea typeface="Cambria" panose="02040503050406030204" pitchFamily="18" charset="0"/>
                <a:cs typeface="Times New Roman" pitchFamily="18" charset="0"/>
              </a:rPr>
              <a:t>D.</a:t>
            </a:r>
            <a:r>
              <a:rPr lang="en-US" sz="3000" dirty="0">
                <a:solidFill>
                  <a:schemeClr val="tx1"/>
                </a:solidFill>
                <a:latin typeface="Cambria" panose="02040503050406030204" pitchFamily="18" charset="0"/>
                <a:ea typeface="Cambria" panose="02040503050406030204" pitchFamily="18" charset="0"/>
                <a:cs typeface="Times New Roman" pitchFamily="18" charset="0"/>
              </a:rPr>
              <a:t> </a:t>
            </a:r>
            <a:r>
              <a:rPr lang="en-US" sz="3000" dirty="0" err="1">
                <a:solidFill>
                  <a:schemeClr val="tx1"/>
                </a:solidFill>
                <a:latin typeface="Cambria" panose="02040503050406030204" pitchFamily="18" charset="0"/>
                <a:ea typeface="Cambria" panose="02040503050406030204" pitchFamily="18" charset="0"/>
              </a:rPr>
              <a:t>Nhân</a:t>
            </a:r>
            <a:r>
              <a:rPr lang="en-US" sz="3000" dirty="0">
                <a:solidFill>
                  <a:schemeClr val="tx1"/>
                </a:solidFill>
                <a:latin typeface="Cambria" panose="02040503050406030204" pitchFamily="18" charset="0"/>
                <a:ea typeface="Cambria" panose="02040503050406030204" pitchFamily="18" charset="0"/>
              </a:rPr>
              <a:t> </a:t>
            </a:r>
            <a:r>
              <a:rPr lang="en-US" sz="3000" dirty="0" err="1">
                <a:solidFill>
                  <a:schemeClr val="tx1"/>
                </a:solidFill>
                <a:latin typeface="Cambria" panose="02040503050406030204" pitchFamily="18" charset="0"/>
                <a:ea typeface="Cambria" panose="02040503050406030204" pitchFamily="18" charset="0"/>
              </a:rPr>
              <a:t>vật</a:t>
            </a:r>
            <a:r>
              <a:rPr lang="en-US" sz="3000" dirty="0">
                <a:solidFill>
                  <a:schemeClr val="tx1"/>
                </a:solidFill>
                <a:latin typeface="Cambria" panose="02040503050406030204" pitchFamily="18" charset="0"/>
                <a:ea typeface="Cambria" panose="02040503050406030204" pitchFamily="18" charset="0"/>
              </a:rPr>
              <a:t> </a:t>
            </a:r>
            <a:r>
              <a:rPr lang="en-US" sz="3000" dirty="0" err="1">
                <a:solidFill>
                  <a:schemeClr val="tx1"/>
                </a:solidFill>
                <a:latin typeface="Cambria" panose="02040503050406030204" pitchFamily="18" charset="0"/>
                <a:ea typeface="Cambria" panose="02040503050406030204" pitchFamily="18" charset="0"/>
              </a:rPr>
              <a:t>kịch</a:t>
            </a:r>
            <a:endParaRPr lang="vi-VN" sz="3000" dirty="0">
              <a:solidFill>
                <a:schemeClr val="tx1"/>
              </a:solidFill>
              <a:latin typeface="Cambria" panose="02040503050406030204" pitchFamily="18" charset="0"/>
              <a:ea typeface="Cambria" panose="02040503050406030204" pitchFamily="18" charset="0"/>
              <a:cs typeface="Times New Roman" pitchFamily="18" charset="0"/>
            </a:endParaRPr>
          </a:p>
        </p:txBody>
      </p:sp>
      <p:pic>
        <p:nvPicPr>
          <p:cNvPr id="16" name="Picture 46">
            <a:extLst>
              <a:ext uri="{FF2B5EF4-FFF2-40B4-BE49-F238E27FC236}">
                <a16:creationId xmlns:a16="http://schemas.microsoft.com/office/drawing/2014/main" id="{ACD15FF1-6517-84ED-D255-5FCEDB19248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024694" y="2596893"/>
            <a:ext cx="604291" cy="531044"/>
          </a:xfrm>
          <a:prstGeom prst="rect">
            <a:avLst/>
          </a:prstGeom>
        </p:spPr>
      </p:pic>
      <p:pic>
        <p:nvPicPr>
          <p:cNvPr id="17" name="Picture 50">
            <a:extLst>
              <a:ext uri="{FF2B5EF4-FFF2-40B4-BE49-F238E27FC236}">
                <a16:creationId xmlns:a16="http://schemas.microsoft.com/office/drawing/2014/main" id="{76E5FE62-B5E6-3BEB-678B-151FBB41F49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063821" y="3631706"/>
            <a:ext cx="603403" cy="482721"/>
          </a:xfrm>
          <a:prstGeom prst="rect">
            <a:avLst/>
          </a:prstGeom>
        </p:spPr>
      </p:pic>
      <p:pic>
        <p:nvPicPr>
          <p:cNvPr id="18" name="Picture 48">
            <a:extLst>
              <a:ext uri="{FF2B5EF4-FFF2-40B4-BE49-F238E27FC236}">
                <a16:creationId xmlns:a16="http://schemas.microsoft.com/office/drawing/2014/main" id="{C51BB2A7-843A-07A2-8C20-1C15E5B83F9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286412" y="3559866"/>
            <a:ext cx="603556" cy="530398"/>
          </a:xfrm>
          <a:prstGeom prst="rect">
            <a:avLst/>
          </a:prstGeom>
        </p:spPr>
      </p:pic>
      <p:pic>
        <p:nvPicPr>
          <p:cNvPr id="19" name="Picture 52">
            <a:extLst>
              <a:ext uri="{FF2B5EF4-FFF2-40B4-BE49-F238E27FC236}">
                <a16:creationId xmlns:a16="http://schemas.microsoft.com/office/drawing/2014/main" id="{446751FF-3FF7-D9A2-6028-6E7C648FF8F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328573" y="2723636"/>
            <a:ext cx="549444" cy="482845"/>
          </a:xfrm>
          <a:prstGeom prst="rect">
            <a:avLst/>
          </a:prstGeom>
        </p:spPr>
      </p:pic>
      <p:sp>
        <p:nvSpPr>
          <p:cNvPr id="21" name="Rectangle 16">
            <a:extLst>
              <a:ext uri="{FF2B5EF4-FFF2-40B4-BE49-F238E27FC236}">
                <a16:creationId xmlns:a16="http://schemas.microsoft.com/office/drawing/2014/main" id="{A876EAEA-C5EE-D1B3-4AA9-4FF5CB05CED4}"/>
              </a:ext>
            </a:extLst>
          </p:cNvPr>
          <p:cNvSpPr/>
          <p:nvPr/>
        </p:nvSpPr>
        <p:spPr>
          <a:xfrm>
            <a:off x="7674513" y="4914900"/>
            <a:ext cx="1469487"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4257" tIns="17126" rIns="34257" bIns="17126" rtlCol="0" anchor="ctr"/>
          <a:lstStyle/>
          <a:p>
            <a:pPr algn="ctr" defTabSz="814727"/>
            <a:endParaRPr lang="en-US" sz="1575">
              <a:solidFill>
                <a:prstClr val="white"/>
              </a:solidFill>
            </a:endParaRPr>
          </a:p>
        </p:txBody>
      </p:sp>
    </p:spTree>
    <p:extLst>
      <p:ext uri="{BB962C8B-B14F-4D97-AF65-F5344CB8AC3E}">
        <p14:creationId xmlns:p14="http://schemas.microsoft.com/office/powerpoint/2010/main" val="1346037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47"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anim calcmode="lin" valueType="num">
                                      <p:cBhvr>
                                        <p:cTn id="11" dur="500" fill="hold"/>
                                        <p:tgtEl>
                                          <p:spTgt spid="9"/>
                                        </p:tgtEl>
                                        <p:attrNameLst>
                                          <p:attrName>ppt_x</p:attrName>
                                        </p:attrNameLst>
                                      </p:cBhvr>
                                      <p:tavLst>
                                        <p:tav tm="0">
                                          <p:val>
                                            <p:strVal val="#ppt_x"/>
                                          </p:val>
                                        </p:tav>
                                        <p:tav tm="100000">
                                          <p:val>
                                            <p:strVal val="#ppt_x"/>
                                          </p:val>
                                        </p:tav>
                                      </p:tavLst>
                                    </p:anim>
                                    <p:anim calcmode="lin" valueType="num">
                                      <p:cBhvr>
                                        <p:cTn id="12" dur="500" fill="hold"/>
                                        <p:tgtEl>
                                          <p:spTgt spid="9"/>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50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anim calcmode="lin" valueType="num">
                                      <p:cBhvr>
                                        <p:cTn id="16" dur="500" fill="hold"/>
                                        <p:tgtEl>
                                          <p:spTgt spid="10"/>
                                        </p:tgtEl>
                                        <p:attrNameLst>
                                          <p:attrName>ppt_x</p:attrName>
                                        </p:attrNameLst>
                                      </p:cBhvr>
                                      <p:tavLst>
                                        <p:tav tm="0">
                                          <p:val>
                                            <p:strVal val="#ppt_x"/>
                                          </p:val>
                                        </p:tav>
                                        <p:tav tm="100000">
                                          <p:val>
                                            <p:strVal val="#ppt_x"/>
                                          </p:val>
                                        </p:tav>
                                      </p:tavLst>
                                    </p:anim>
                                    <p:anim calcmode="lin" valueType="num">
                                      <p:cBhvr>
                                        <p:cTn id="17" dur="500" fill="hold"/>
                                        <p:tgtEl>
                                          <p:spTgt spid="10"/>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100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anim calcmode="lin" valueType="num">
                                      <p:cBhvr>
                                        <p:cTn id="21" dur="500" fill="hold"/>
                                        <p:tgtEl>
                                          <p:spTgt spid="13"/>
                                        </p:tgtEl>
                                        <p:attrNameLst>
                                          <p:attrName>ppt_x</p:attrName>
                                        </p:attrNameLst>
                                      </p:cBhvr>
                                      <p:tavLst>
                                        <p:tav tm="0">
                                          <p:val>
                                            <p:strVal val="#ppt_x"/>
                                          </p:val>
                                        </p:tav>
                                        <p:tav tm="100000">
                                          <p:val>
                                            <p:strVal val="#ppt_x"/>
                                          </p:val>
                                        </p:tav>
                                      </p:tavLst>
                                    </p:anim>
                                    <p:anim calcmode="lin" valueType="num">
                                      <p:cBhvr>
                                        <p:cTn id="22" dur="500" fill="hold"/>
                                        <p:tgtEl>
                                          <p:spTgt spid="13"/>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150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anim calcmode="lin" valueType="num">
                                      <p:cBhvr>
                                        <p:cTn id="26" dur="500" fill="hold"/>
                                        <p:tgtEl>
                                          <p:spTgt spid="14"/>
                                        </p:tgtEl>
                                        <p:attrNameLst>
                                          <p:attrName>ppt_x</p:attrName>
                                        </p:attrNameLst>
                                      </p:cBhvr>
                                      <p:tavLst>
                                        <p:tav tm="0">
                                          <p:val>
                                            <p:strVal val="#ppt_x"/>
                                          </p:val>
                                        </p:tav>
                                        <p:tav tm="100000">
                                          <p:val>
                                            <p:strVal val="#ppt_x"/>
                                          </p:val>
                                        </p:tav>
                                      </p:tavLst>
                                    </p:anim>
                                    <p:anim calcmode="lin" valueType="num">
                                      <p:cBhvr>
                                        <p:cTn id="27" dur="500" fill="hold"/>
                                        <p:tgtEl>
                                          <p:spTgt spid="14"/>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200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anim calcmode="lin" valueType="num">
                                      <p:cBhvr>
                                        <p:cTn id="31" dur="500" fill="hold"/>
                                        <p:tgtEl>
                                          <p:spTgt spid="15"/>
                                        </p:tgtEl>
                                        <p:attrNameLst>
                                          <p:attrName>ppt_x</p:attrName>
                                        </p:attrNameLst>
                                      </p:cBhvr>
                                      <p:tavLst>
                                        <p:tav tm="0">
                                          <p:val>
                                            <p:strVal val="#ppt_x"/>
                                          </p:val>
                                        </p:tav>
                                        <p:tav tm="100000">
                                          <p:val>
                                            <p:strVal val="#ppt_x"/>
                                          </p:val>
                                        </p:tav>
                                      </p:tavLst>
                                    </p:anim>
                                    <p:anim calcmode="lin" valueType="num">
                                      <p:cBhvr>
                                        <p:cTn id="32" dur="500" fill="hold"/>
                                        <p:tgtEl>
                                          <p:spTgt spid="15"/>
                                        </p:tgtEl>
                                        <p:attrNameLst>
                                          <p:attrName>ppt_y</p:attrName>
                                        </p:attrNameLst>
                                      </p:cBhvr>
                                      <p:tavLst>
                                        <p:tav tm="0">
                                          <p:val>
                                            <p:strVal val="#ppt_y+.1"/>
                                          </p:val>
                                        </p:tav>
                                        <p:tav tm="100000">
                                          <p:val>
                                            <p:strVal val="#ppt_y"/>
                                          </p:val>
                                        </p:tav>
                                      </p:tavLst>
                                    </p:anim>
                                  </p:childTnLst>
                                </p:cTn>
                              </p:par>
                              <p:par>
                                <p:cTn id="33" presetID="8" presetClass="emph" presetSubtype="0" repeatCount="indefinite" fill="hold" nodeType="withEffect">
                                  <p:stCondLst>
                                    <p:cond delay="0"/>
                                  </p:stCondLst>
                                  <p:childTnLst>
                                    <p:animRot by="21600000">
                                      <p:cBhvr>
                                        <p:cTn id="34" dur="2250" fill="hold"/>
                                        <p:tgtEl>
                                          <p:spTgt spid="2"/>
                                        </p:tgtEl>
                                        <p:attrNameLst>
                                          <p:attrName>r</p:attrName>
                                        </p:attrNameLst>
                                      </p:cBhvr>
                                    </p:animRot>
                                  </p:childTnLst>
                                </p:cTn>
                              </p:par>
                              <p:par>
                                <p:cTn id="35" presetID="8" presetClass="emph" presetSubtype="0" repeatCount="indefinite" fill="hold" nodeType="withEffect">
                                  <p:stCondLst>
                                    <p:cond delay="0"/>
                                  </p:stCondLst>
                                  <p:childTnLst>
                                    <p:animRot by="21600000">
                                      <p:cBhvr>
                                        <p:cTn id="36" dur="2500" fill="hold"/>
                                        <p:tgtEl>
                                          <p:spTgt spid="3"/>
                                        </p:tgtEl>
                                        <p:attrNameLst>
                                          <p:attrName>r</p:attrName>
                                        </p:attrNameLst>
                                      </p:cBhvr>
                                    </p:animRot>
                                  </p:childTnLst>
                                </p:cTn>
                              </p:par>
                              <p:par>
                                <p:cTn id="37" presetID="8" presetClass="emph" presetSubtype="0" repeatCount="indefinite" fill="hold" nodeType="withEffect">
                                  <p:stCondLst>
                                    <p:cond delay="0"/>
                                  </p:stCondLst>
                                  <p:childTnLst>
                                    <p:animRot by="21600000">
                                      <p:cBhvr>
                                        <p:cTn id="38" dur="2000" fill="hold"/>
                                        <p:tgtEl>
                                          <p:spTgt spid="6"/>
                                        </p:tgtEl>
                                        <p:attrNameLst>
                                          <p:attrName>r</p:attrName>
                                        </p:attrNameLst>
                                      </p:cBhvr>
                                    </p:animRot>
                                  </p:childTnLst>
                                </p:cTn>
                              </p:par>
                              <p:par>
                                <p:cTn id="39" presetID="2" presetClass="entr" presetSubtype="2" repeatCount="indefinite" fill="hold" grpId="0" nodeType="withEffect">
                                  <p:stCondLst>
                                    <p:cond delay="500"/>
                                  </p:stCondLst>
                                  <p:childTnLst>
                                    <p:set>
                                      <p:cBhvr>
                                        <p:cTn id="40" dur="1" fill="hold">
                                          <p:stCondLst>
                                            <p:cond delay="0"/>
                                          </p:stCondLst>
                                        </p:cTn>
                                        <p:tgtEl>
                                          <p:spTgt spid="11"/>
                                        </p:tgtEl>
                                        <p:attrNameLst>
                                          <p:attrName>style.visibility</p:attrName>
                                        </p:attrNameLst>
                                      </p:cBhvr>
                                      <p:to>
                                        <p:strVal val="visible"/>
                                      </p:to>
                                    </p:set>
                                    <p:anim calcmode="lin" valueType="num">
                                      <p:cBhvr additive="base">
                                        <p:cTn id="41" dur="20000" fill="hold"/>
                                        <p:tgtEl>
                                          <p:spTgt spid="11"/>
                                        </p:tgtEl>
                                        <p:attrNameLst>
                                          <p:attrName>ppt_x</p:attrName>
                                        </p:attrNameLst>
                                      </p:cBhvr>
                                      <p:tavLst>
                                        <p:tav tm="0">
                                          <p:val>
                                            <p:strVal val="1+#ppt_w/2"/>
                                          </p:val>
                                        </p:tav>
                                        <p:tav tm="100000">
                                          <p:val>
                                            <p:strVal val="#ppt_x"/>
                                          </p:val>
                                        </p:tav>
                                      </p:tavLst>
                                    </p:anim>
                                    <p:anim calcmode="lin" valueType="num">
                                      <p:cBhvr additive="base">
                                        <p:cTn id="42" dur="20000" fill="hold"/>
                                        <p:tgtEl>
                                          <p:spTgt spid="11"/>
                                        </p:tgtEl>
                                        <p:attrNameLst>
                                          <p:attrName>ppt_y</p:attrName>
                                        </p:attrNameLst>
                                      </p:cBhvr>
                                      <p:tavLst>
                                        <p:tav tm="0">
                                          <p:val>
                                            <p:strVal val="#ppt_y"/>
                                          </p:val>
                                        </p:tav>
                                        <p:tav tm="100000">
                                          <p:val>
                                            <p:strVal val="#ppt_y"/>
                                          </p:val>
                                        </p:tav>
                                      </p:tavLst>
                                    </p:anim>
                                  </p:childTnLst>
                                </p:cTn>
                              </p:par>
                              <p:par>
                                <p:cTn id="43" presetID="2" presetClass="entr" presetSubtype="8" repeatCount="indefinite" fill="hold" grpId="0" nodeType="withEffect">
                                  <p:stCondLst>
                                    <p:cond delay="500"/>
                                  </p:stCondLst>
                                  <p:childTnLst>
                                    <p:set>
                                      <p:cBhvr>
                                        <p:cTn id="44" dur="1" fill="hold">
                                          <p:stCondLst>
                                            <p:cond delay="0"/>
                                          </p:stCondLst>
                                        </p:cTn>
                                        <p:tgtEl>
                                          <p:spTgt spid="12"/>
                                        </p:tgtEl>
                                        <p:attrNameLst>
                                          <p:attrName>style.visibility</p:attrName>
                                        </p:attrNameLst>
                                      </p:cBhvr>
                                      <p:to>
                                        <p:strVal val="visible"/>
                                      </p:to>
                                    </p:set>
                                    <p:anim calcmode="lin" valueType="num">
                                      <p:cBhvr additive="base">
                                        <p:cTn id="45" dur="20000" fill="hold"/>
                                        <p:tgtEl>
                                          <p:spTgt spid="12"/>
                                        </p:tgtEl>
                                        <p:attrNameLst>
                                          <p:attrName>ppt_x</p:attrName>
                                        </p:attrNameLst>
                                      </p:cBhvr>
                                      <p:tavLst>
                                        <p:tav tm="0">
                                          <p:val>
                                            <p:strVal val="0-#ppt_w/2"/>
                                          </p:val>
                                        </p:tav>
                                        <p:tav tm="100000">
                                          <p:val>
                                            <p:strVal val="#ppt_x"/>
                                          </p:val>
                                        </p:tav>
                                      </p:tavLst>
                                    </p:anim>
                                    <p:anim calcmode="lin" valueType="num">
                                      <p:cBhvr additive="base">
                                        <p:cTn id="46" dur="200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10"/>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250" fill="hold"/>
                                        <p:tgtEl>
                                          <p:spTgt spid="10"/>
                                        </p:tgtEl>
                                        <p:attrNameLst>
                                          <p:attrName>fillcolor</p:attrName>
                                        </p:attrNameLst>
                                      </p:cBhvr>
                                      <p:to>
                                        <a:srgbClr val="FFF2CC"/>
                                      </p:to>
                                    </p:animClr>
                                    <p:set>
                                      <p:cBhvr>
                                        <p:cTn id="52" dur="250" fill="hold"/>
                                        <p:tgtEl>
                                          <p:spTgt spid="10"/>
                                        </p:tgtEl>
                                        <p:attrNameLst>
                                          <p:attrName>fill.type</p:attrName>
                                        </p:attrNameLst>
                                      </p:cBhvr>
                                      <p:to>
                                        <p:strVal val="solid"/>
                                      </p:to>
                                    </p:set>
                                    <p:set>
                                      <p:cBhvr>
                                        <p:cTn id="53" dur="250" fill="hold"/>
                                        <p:tgtEl>
                                          <p:spTgt spid="10"/>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2" name="click.wav"/>
                                        </p:tgtEl>
                                      </p:cMediaNode>
                                    </p:audio>
                                  </p:subTnLst>
                                </p:cTn>
                              </p:par>
                              <p:par>
                                <p:cTn id="54" presetID="23" presetClass="entr" presetSubtype="32" fill="hold" nodeType="withEffect">
                                  <p:stCondLst>
                                    <p:cond delay="1000"/>
                                  </p:stCondLst>
                                  <p:childTnLst>
                                    <p:set>
                                      <p:cBhvr>
                                        <p:cTn id="55" dur="1" fill="hold">
                                          <p:stCondLst>
                                            <p:cond delay="0"/>
                                          </p:stCondLst>
                                        </p:cTn>
                                        <p:tgtEl>
                                          <p:spTgt spid="16"/>
                                        </p:tgtEl>
                                        <p:attrNameLst>
                                          <p:attrName>style.visibility</p:attrName>
                                        </p:attrNameLst>
                                      </p:cBhvr>
                                      <p:to>
                                        <p:strVal val="visible"/>
                                      </p:to>
                                    </p:set>
                                    <p:anim calcmode="lin" valueType="num">
                                      <p:cBhvr>
                                        <p:cTn id="56" dur="250" fill="hold"/>
                                        <p:tgtEl>
                                          <p:spTgt spid="16"/>
                                        </p:tgtEl>
                                        <p:attrNameLst>
                                          <p:attrName>ppt_w</p:attrName>
                                        </p:attrNameLst>
                                      </p:cBhvr>
                                      <p:tavLst>
                                        <p:tav tm="0">
                                          <p:val>
                                            <p:strVal val="4*#ppt_w"/>
                                          </p:val>
                                        </p:tav>
                                        <p:tav tm="100000">
                                          <p:val>
                                            <p:strVal val="#ppt_w"/>
                                          </p:val>
                                        </p:tav>
                                      </p:tavLst>
                                    </p:anim>
                                    <p:anim calcmode="lin" valueType="num">
                                      <p:cBhvr>
                                        <p:cTn id="57"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4"/>
                                            </p:cond>
                                          </p:stCondLst>
                                          <p:endCondLst>
                                            <p:cond evt="onStopAudio" delay="0">
                                              <p:tgtEl>
                                                <p:sldTgt/>
                                              </p:tgtEl>
                                            </p:cond>
                                          </p:endCondLst>
                                        </p:cTn>
                                        <p:tgtEl>
                                          <p:sndTgt r:embed="rId3" name="Wrong Buzzer.wav"/>
                                        </p:tgtEl>
                                      </p:cMediaNode>
                                    </p:audio>
                                  </p:subTnLst>
                                </p:cTn>
                              </p:par>
                              <p:par>
                                <p:cTn id="58" presetID="1" presetClass="emph" presetSubtype="2" fill="hold" nodeType="withEffect">
                                  <p:stCondLst>
                                    <p:cond delay="1000"/>
                                  </p:stCondLst>
                                  <p:childTnLst>
                                    <p:animClr clrSpc="rgb" dir="cw">
                                      <p:cBhvr>
                                        <p:cTn id="59" dur="250" fill="hold"/>
                                        <p:tgtEl>
                                          <p:spTgt spid="10"/>
                                        </p:tgtEl>
                                        <p:attrNameLst>
                                          <p:attrName>fillcolor</p:attrName>
                                        </p:attrNameLst>
                                      </p:cBhvr>
                                      <p:to>
                                        <a:srgbClr val="FFFF00"/>
                                      </p:to>
                                    </p:animClr>
                                    <p:set>
                                      <p:cBhvr>
                                        <p:cTn id="60" dur="250" fill="hold"/>
                                        <p:tgtEl>
                                          <p:spTgt spid="10"/>
                                        </p:tgtEl>
                                        <p:attrNameLst>
                                          <p:attrName>fill.type</p:attrName>
                                        </p:attrNameLst>
                                      </p:cBhvr>
                                      <p:to>
                                        <p:strVal val="solid"/>
                                      </p:to>
                                    </p:set>
                                    <p:set>
                                      <p:cBhvr>
                                        <p:cTn id="61" dur="25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62" restart="whenNotActive" fill="hold" evtFilter="cancelBubble" nodeType="interactiveSeq">
                <p:stCondLst>
                  <p:cond evt="onClick" delay="0">
                    <p:tgtEl>
                      <p:spTgt spid="13"/>
                    </p:tgtEl>
                  </p:cond>
                </p:stCondLst>
                <p:endSync evt="end" delay="0">
                  <p:rtn val="all"/>
                </p:endSync>
                <p:childTnLst>
                  <p:par>
                    <p:cTn id="63" fill="hold">
                      <p:stCondLst>
                        <p:cond delay="0"/>
                      </p:stCondLst>
                      <p:childTnLst>
                        <p:par>
                          <p:cTn id="64" fill="hold">
                            <p:stCondLst>
                              <p:cond delay="0"/>
                            </p:stCondLst>
                            <p:childTnLst>
                              <p:par>
                                <p:cTn id="65" presetID="1" presetClass="emph" presetSubtype="2" fill="hold" nodeType="clickEffect">
                                  <p:stCondLst>
                                    <p:cond delay="0"/>
                                  </p:stCondLst>
                                  <p:childTnLst>
                                    <p:animClr clrSpc="rgb" dir="cw">
                                      <p:cBhvr>
                                        <p:cTn id="66" dur="250" fill="hold"/>
                                        <p:tgtEl>
                                          <p:spTgt spid="13"/>
                                        </p:tgtEl>
                                        <p:attrNameLst>
                                          <p:attrName>fillcolor</p:attrName>
                                        </p:attrNameLst>
                                      </p:cBhvr>
                                      <p:to>
                                        <a:srgbClr val="FFF2CC"/>
                                      </p:to>
                                    </p:animClr>
                                    <p:set>
                                      <p:cBhvr>
                                        <p:cTn id="67" dur="250" fill="hold"/>
                                        <p:tgtEl>
                                          <p:spTgt spid="13"/>
                                        </p:tgtEl>
                                        <p:attrNameLst>
                                          <p:attrName>fill.type</p:attrName>
                                        </p:attrNameLst>
                                      </p:cBhvr>
                                      <p:to>
                                        <p:strVal val="solid"/>
                                      </p:to>
                                    </p:set>
                                    <p:set>
                                      <p:cBhvr>
                                        <p:cTn id="68" dur="250" fill="hold"/>
                                        <p:tgtEl>
                                          <p:spTgt spid="13"/>
                                        </p:tgtEl>
                                        <p:attrNameLst>
                                          <p:attrName>fill.on</p:attrName>
                                        </p:attrNameLst>
                                      </p:cBhvr>
                                      <p:to>
                                        <p:strVal val="true"/>
                                      </p:to>
                                    </p:set>
                                  </p:childTnLst>
                                  <p:subTnLst>
                                    <p:audio>
                                      <p:cMediaNode>
                                        <p:cTn display="0" masterRel="sameClick">
                                          <p:stCondLst>
                                            <p:cond evt="begin" delay="0">
                                              <p:tn val="65"/>
                                            </p:cond>
                                          </p:stCondLst>
                                          <p:endCondLst>
                                            <p:cond evt="onStopAudio" delay="0">
                                              <p:tgtEl>
                                                <p:sldTgt/>
                                              </p:tgtEl>
                                            </p:cond>
                                          </p:endCondLst>
                                        </p:cTn>
                                        <p:tgtEl>
                                          <p:sndTgt r:embed="rId2" name="click.wav"/>
                                        </p:tgtEl>
                                      </p:cMediaNode>
                                    </p:audio>
                                  </p:subTnLst>
                                </p:cTn>
                              </p:par>
                              <p:par>
                                <p:cTn id="69" presetID="23" presetClass="entr" presetSubtype="32" fill="hold" nodeType="withEffect">
                                  <p:stCondLst>
                                    <p:cond delay="1000"/>
                                  </p:stCondLst>
                                  <p:childTnLst>
                                    <p:set>
                                      <p:cBhvr>
                                        <p:cTn id="70" dur="1" fill="hold">
                                          <p:stCondLst>
                                            <p:cond delay="0"/>
                                          </p:stCondLst>
                                        </p:cTn>
                                        <p:tgtEl>
                                          <p:spTgt spid="19"/>
                                        </p:tgtEl>
                                        <p:attrNameLst>
                                          <p:attrName>style.visibility</p:attrName>
                                        </p:attrNameLst>
                                      </p:cBhvr>
                                      <p:to>
                                        <p:strVal val="visible"/>
                                      </p:to>
                                    </p:set>
                                    <p:anim calcmode="lin" valueType="num">
                                      <p:cBhvr>
                                        <p:cTn id="71" dur="250" fill="hold"/>
                                        <p:tgtEl>
                                          <p:spTgt spid="19"/>
                                        </p:tgtEl>
                                        <p:attrNameLst>
                                          <p:attrName>ppt_w</p:attrName>
                                        </p:attrNameLst>
                                      </p:cBhvr>
                                      <p:tavLst>
                                        <p:tav tm="0">
                                          <p:val>
                                            <p:strVal val="4*#ppt_w"/>
                                          </p:val>
                                        </p:tav>
                                        <p:tav tm="100000">
                                          <p:val>
                                            <p:strVal val="#ppt_w"/>
                                          </p:val>
                                        </p:tav>
                                      </p:tavLst>
                                    </p:anim>
                                    <p:anim calcmode="lin" valueType="num">
                                      <p:cBhvr>
                                        <p:cTn id="72"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9"/>
                                            </p:cond>
                                          </p:stCondLst>
                                          <p:endCondLst>
                                            <p:cond evt="onStopAudio" delay="0">
                                              <p:tgtEl>
                                                <p:sldTgt/>
                                              </p:tgtEl>
                                            </p:cond>
                                          </p:endCondLst>
                                        </p:cTn>
                                        <p:tgtEl>
                                          <p:sndTgt r:embed="rId3" name="Wrong Buzzer.wav"/>
                                        </p:tgtEl>
                                      </p:cMediaNode>
                                    </p:audio>
                                  </p:subTnLst>
                                </p:cTn>
                              </p:par>
                              <p:par>
                                <p:cTn id="73" presetID="1" presetClass="emph" presetSubtype="2" fill="hold" nodeType="withEffect">
                                  <p:stCondLst>
                                    <p:cond delay="1000"/>
                                  </p:stCondLst>
                                  <p:childTnLst>
                                    <p:animClr clrSpc="rgb" dir="cw">
                                      <p:cBhvr>
                                        <p:cTn id="74" dur="250" fill="hold"/>
                                        <p:tgtEl>
                                          <p:spTgt spid="13"/>
                                        </p:tgtEl>
                                        <p:attrNameLst>
                                          <p:attrName>fillcolor</p:attrName>
                                        </p:attrNameLst>
                                      </p:cBhvr>
                                      <p:to>
                                        <a:srgbClr val="FFFF00"/>
                                      </p:to>
                                    </p:animClr>
                                    <p:set>
                                      <p:cBhvr>
                                        <p:cTn id="75" dur="250" fill="hold"/>
                                        <p:tgtEl>
                                          <p:spTgt spid="13"/>
                                        </p:tgtEl>
                                        <p:attrNameLst>
                                          <p:attrName>fill.type</p:attrName>
                                        </p:attrNameLst>
                                      </p:cBhvr>
                                      <p:to>
                                        <p:strVal val="solid"/>
                                      </p:to>
                                    </p:set>
                                    <p:set>
                                      <p:cBhvr>
                                        <p:cTn id="76"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77" restart="whenNotActive" fill="hold" evtFilter="cancelBubble" nodeType="interactiveSeq">
                <p:stCondLst>
                  <p:cond evt="onClick" delay="0">
                    <p:tgtEl>
                      <p:spTgt spid="14"/>
                    </p:tgtEl>
                  </p:cond>
                </p:stCondLst>
                <p:endSync evt="end" delay="0">
                  <p:rtn val="all"/>
                </p:endSync>
                <p:childTnLst>
                  <p:par>
                    <p:cTn id="78" fill="hold">
                      <p:stCondLst>
                        <p:cond delay="0"/>
                      </p:stCondLst>
                      <p:childTnLst>
                        <p:par>
                          <p:cTn id="79" fill="hold">
                            <p:stCondLst>
                              <p:cond delay="0"/>
                            </p:stCondLst>
                            <p:childTnLst>
                              <p:par>
                                <p:cTn id="80" presetID="1" presetClass="emph" presetSubtype="2" fill="hold" nodeType="clickEffect">
                                  <p:stCondLst>
                                    <p:cond delay="0"/>
                                  </p:stCondLst>
                                  <p:childTnLst>
                                    <p:animClr clrSpc="rgb" dir="cw">
                                      <p:cBhvr>
                                        <p:cTn id="81" dur="250" fill="hold"/>
                                        <p:tgtEl>
                                          <p:spTgt spid="14"/>
                                        </p:tgtEl>
                                        <p:attrNameLst>
                                          <p:attrName>fillcolor</p:attrName>
                                        </p:attrNameLst>
                                      </p:cBhvr>
                                      <p:to>
                                        <a:srgbClr val="FFF2CC"/>
                                      </p:to>
                                    </p:animClr>
                                    <p:set>
                                      <p:cBhvr>
                                        <p:cTn id="82" dur="250" fill="hold"/>
                                        <p:tgtEl>
                                          <p:spTgt spid="14"/>
                                        </p:tgtEl>
                                        <p:attrNameLst>
                                          <p:attrName>fill.type</p:attrName>
                                        </p:attrNameLst>
                                      </p:cBhvr>
                                      <p:to>
                                        <p:strVal val="solid"/>
                                      </p:to>
                                    </p:set>
                                    <p:set>
                                      <p:cBhvr>
                                        <p:cTn id="83" dur="250" fill="hold"/>
                                        <p:tgtEl>
                                          <p:spTgt spid="14"/>
                                        </p:tgtEl>
                                        <p:attrNameLst>
                                          <p:attrName>fill.on</p:attrName>
                                        </p:attrNameLst>
                                      </p:cBhvr>
                                      <p:to>
                                        <p:strVal val="true"/>
                                      </p:to>
                                    </p:set>
                                  </p:childTnLst>
                                  <p:subTnLst>
                                    <p:audio>
                                      <p:cMediaNode>
                                        <p:cTn display="0" masterRel="sameClick">
                                          <p:stCondLst>
                                            <p:cond evt="begin" delay="0">
                                              <p:tn val="80"/>
                                            </p:cond>
                                          </p:stCondLst>
                                          <p:endCondLst>
                                            <p:cond evt="onStopAudio" delay="0">
                                              <p:tgtEl>
                                                <p:sldTgt/>
                                              </p:tgtEl>
                                            </p:cond>
                                          </p:endCondLst>
                                        </p:cTn>
                                        <p:tgtEl>
                                          <p:sndTgt r:embed="rId2" name="click.wav"/>
                                        </p:tgtEl>
                                      </p:cMediaNode>
                                    </p:audio>
                                  </p:subTnLst>
                                </p:cTn>
                              </p:par>
                              <p:par>
                                <p:cTn id="84" presetID="23" presetClass="entr" presetSubtype="32" fill="hold" nodeType="withEffect">
                                  <p:stCondLst>
                                    <p:cond delay="1000"/>
                                  </p:stCondLst>
                                  <p:childTnLst>
                                    <p:set>
                                      <p:cBhvr>
                                        <p:cTn id="85" dur="1" fill="hold">
                                          <p:stCondLst>
                                            <p:cond delay="0"/>
                                          </p:stCondLst>
                                        </p:cTn>
                                        <p:tgtEl>
                                          <p:spTgt spid="17"/>
                                        </p:tgtEl>
                                        <p:attrNameLst>
                                          <p:attrName>style.visibility</p:attrName>
                                        </p:attrNameLst>
                                      </p:cBhvr>
                                      <p:to>
                                        <p:strVal val="visible"/>
                                      </p:to>
                                    </p:set>
                                    <p:anim calcmode="lin" valueType="num">
                                      <p:cBhvr>
                                        <p:cTn id="86" dur="250" fill="hold"/>
                                        <p:tgtEl>
                                          <p:spTgt spid="17"/>
                                        </p:tgtEl>
                                        <p:attrNameLst>
                                          <p:attrName>ppt_w</p:attrName>
                                        </p:attrNameLst>
                                      </p:cBhvr>
                                      <p:tavLst>
                                        <p:tav tm="0">
                                          <p:val>
                                            <p:strVal val="4*#ppt_w"/>
                                          </p:val>
                                        </p:tav>
                                        <p:tav tm="100000">
                                          <p:val>
                                            <p:strVal val="#ppt_w"/>
                                          </p:val>
                                        </p:tav>
                                      </p:tavLst>
                                    </p:anim>
                                    <p:anim calcmode="lin" valueType="num">
                                      <p:cBhvr>
                                        <p:cTn id="87"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4"/>
                                            </p:cond>
                                          </p:stCondLst>
                                          <p:endCondLst>
                                            <p:cond evt="onStopAudio" delay="0">
                                              <p:tgtEl>
                                                <p:sldTgt/>
                                              </p:tgtEl>
                                            </p:cond>
                                          </p:endCondLst>
                                        </p:cTn>
                                        <p:tgtEl>
                                          <p:sndTgt r:embed="rId4" name="Check mark.wav"/>
                                        </p:tgtEl>
                                      </p:cMediaNode>
                                    </p:audio>
                                  </p:subTnLst>
                                </p:cTn>
                              </p:par>
                              <p:par>
                                <p:cTn id="88" presetID="1" presetClass="emph" presetSubtype="2" fill="hold" nodeType="withEffect">
                                  <p:stCondLst>
                                    <p:cond delay="1000"/>
                                  </p:stCondLst>
                                  <p:childTnLst>
                                    <p:animClr clrSpc="rgb" dir="cw">
                                      <p:cBhvr>
                                        <p:cTn id="89" dur="250" fill="hold"/>
                                        <p:tgtEl>
                                          <p:spTgt spid="14"/>
                                        </p:tgtEl>
                                        <p:attrNameLst>
                                          <p:attrName>fillcolor</p:attrName>
                                        </p:attrNameLst>
                                      </p:cBhvr>
                                      <p:to>
                                        <a:srgbClr val="00B050"/>
                                      </p:to>
                                    </p:animClr>
                                    <p:set>
                                      <p:cBhvr>
                                        <p:cTn id="90" dur="250" fill="hold"/>
                                        <p:tgtEl>
                                          <p:spTgt spid="14"/>
                                        </p:tgtEl>
                                        <p:attrNameLst>
                                          <p:attrName>fill.type</p:attrName>
                                        </p:attrNameLst>
                                      </p:cBhvr>
                                      <p:to>
                                        <p:strVal val="solid"/>
                                      </p:to>
                                    </p:set>
                                    <p:set>
                                      <p:cBhvr>
                                        <p:cTn id="91"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92" restart="whenNotActive" fill="hold" evtFilter="cancelBubble" nodeType="interactiveSeq">
                <p:stCondLst>
                  <p:cond evt="onClick" delay="0">
                    <p:tgtEl>
                      <p:spTgt spid="15"/>
                    </p:tgtEl>
                  </p:cond>
                </p:stCondLst>
                <p:endSync evt="end" delay="0">
                  <p:rtn val="all"/>
                </p:endSync>
                <p:childTnLst>
                  <p:par>
                    <p:cTn id="93" fill="hold">
                      <p:stCondLst>
                        <p:cond delay="0"/>
                      </p:stCondLst>
                      <p:childTnLst>
                        <p:par>
                          <p:cTn id="94" fill="hold">
                            <p:stCondLst>
                              <p:cond delay="0"/>
                            </p:stCondLst>
                            <p:childTnLst>
                              <p:par>
                                <p:cTn id="95" presetID="1" presetClass="emph" presetSubtype="2" fill="hold" nodeType="clickEffect">
                                  <p:stCondLst>
                                    <p:cond delay="0"/>
                                  </p:stCondLst>
                                  <p:childTnLst>
                                    <p:animClr clrSpc="rgb" dir="cw">
                                      <p:cBhvr>
                                        <p:cTn id="96" dur="250" fill="hold"/>
                                        <p:tgtEl>
                                          <p:spTgt spid="15"/>
                                        </p:tgtEl>
                                        <p:attrNameLst>
                                          <p:attrName>fillcolor</p:attrName>
                                        </p:attrNameLst>
                                      </p:cBhvr>
                                      <p:to>
                                        <a:srgbClr val="FFF2CC"/>
                                      </p:to>
                                    </p:animClr>
                                    <p:set>
                                      <p:cBhvr>
                                        <p:cTn id="97" dur="250" fill="hold"/>
                                        <p:tgtEl>
                                          <p:spTgt spid="15"/>
                                        </p:tgtEl>
                                        <p:attrNameLst>
                                          <p:attrName>fill.type</p:attrName>
                                        </p:attrNameLst>
                                      </p:cBhvr>
                                      <p:to>
                                        <p:strVal val="solid"/>
                                      </p:to>
                                    </p:set>
                                    <p:set>
                                      <p:cBhvr>
                                        <p:cTn id="98" dur="250" fill="hold"/>
                                        <p:tgtEl>
                                          <p:spTgt spid="15"/>
                                        </p:tgtEl>
                                        <p:attrNameLst>
                                          <p:attrName>fill.on</p:attrName>
                                        </p:attrNameLst>
                                      </p:cBhvr>
                                      <p:to>
                                        <p:strVal val="true"/>
                                      </p:to>
                                    </p:set>
                                  </p:childTnLst>
                                  <p:subTnLst>
                                    <p:audio>
                                      <p:cMediaNode>
                                        <p:cTn display="0" masterRel="sameClick">
                                          <p:stCondLst>
                                            <p:cond evt="begin" delay="0">
                                              <p:tn val="95"/>
                                            </p:cond>
                                          </p:stCondLst>
                                          <p:endCondLst>
                                            <p:cond evt="onStopAudio" delay="0">
                                              <p:tgtEl>
                                                <p:sldTgt/>
                                              </p:tgtEl>
                                            </p:cond>
                                          </p:endCondLst>
                                        </p:cTn>
                                        <p:tgtEl>
                                          <p:sndTgt r:embed="rId2" name="click.wav"/>
                                        </p:tgtEl>
                                      </p:cMediaNode>
                                    </p:audio>
                                  </p:subTnLst>
                                </p:cTn>
                              </p:par>
                              <p:par>
                                <p:cTn id="99" presetID="23" presetClass="entr" presetSubtype="32" fill="hold" nodeType="withEffect">
                                  <p:stCondLst>
                                    <p:cond delay="1000"/>
                                  </p:stCondLst>
                                  <p:childTnLst>
                                    <p:set>
                                      <p:cBhvr>
                                        <p:cTn id="100" dur="1" fill="hold">
                                          <p:stCondLst>
                                            <p:cond delay="0"/>
                                          </p:stCondLst>
                                        </p:cTn>
                                        <p:tgtEl>
                                          <p:spTgt spid="18"/>
                                        </p:tgtEl>
                                        <p:attrNameLst>
                                          <p:attrName>style.visibility</p:attrName>
                                        </p:attrNameLst>
                                      </p:cBhvr>
                                      <p:to>
                                        <p:strVal val="visible"/>
                                      </p:to>
                                    </p:set>
                                    <p:anim calcmode="lin" valueType="num">
                                      <p:cBhvr>
                                        <p:cTn id="101" dur="250" fill="hold"/>
                                        <p:tgtEl>
                                          <p:spTgt spid="18"/>
                                        </p:tgtEl>
                                        <p:attrNameLst>
                                          <p:attrName>ppt_w</p:attrName>
                                        </p:attrNameLst>
                                      </p:cBhvr>
                                      <p:tavLst>
                                        <p:tav tm="0">
                                          <p:val>
                                            <p:strVal val="4*#ppt_w"/>
                                          </p:val>
                                        </p:tav>
                                        <p:tav tm="100000">
                                          <p:val>
                                            <p:strVal val="#ppt_w"/>
                                          </p:val>
                                        </p:tav>
                                      </p:tavLst>
                                    </p:anim>
                                    <p:anim calcmode="lin" valueType="num">
                                      <p:cBhvr>
                                        <p:cTn id="102"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9"/>
                                            </p:cond>
                                          </p:stCondLst>
                                          <p:endCondLst>
                                            <p:cond evt="onStopAudio" delay="0">
                                              <p:tgtEl>
                                                <p:sldTgt/>
                                              </p:tgtEl>
                                            </p:cond>
                                          </p:endCondLst>
                                        </p:cTn>
                                        <p:tgtEl>
                                          <p:sndTgt r:embed="rId3" name="Wrong Buzzer.wav"/>
                                        </p:tgtEl>
                                      </p:cMediaNode>
                                    </p:audio>
                                  </p:subTnLst>
                                </p:cTn>
                              </p:par>
                              <p:par>
                                <p:cTn id="103" presetID="1" presetClass="emph" presetSubtype="2" fill="hold" nodeType="withEffect">
                                  <p:stCondLst>
                                    <p:cond delay="1000"/>
                                  </p:stCondLst>
                                  <p:childTnLst>
                                    <p:animClr clrSpc="rgb" dir="cw">
                                      <p:cBhvr>
                                        <p:cTn id="104" dur="250" fill="hold"/>
                                        <p:tgtEl>
                                          <p:spTgt spid="15"/>
                                        </p:tgtEl>
                                        <p:attrNameLst>
                                          <p:attrName>fillcolor</p:attrName>
                                        </p:attrNameLst>
                                      </p:cBhvr>
                                      <p:to>
                                        <a:srgbClr val="FFFF00"/>
                                      </p:to>
                                    </p:animClr>
                                    <p:set>
                                      <p:cBhvr>
                                        <p:cTn id="105" dur="250" fill="hold"/>
                                        <p:tgtEl>
                                          <p:spTgt spid="15"/>
                                        </p:tgtEl>
                                        <p:attrNameLst>
                                          <p:attrName>fill.type</p:attrName>
                                        </p:attrNameLst>
                                      </p:cBhvr>
                                      <p:to>
                                        <p:strVal val="solid"/>
                                      </p:to>
                                    </p:set>
                                    <p:set>
                                      <p:cBhvr>
                                        <p:cTn id="106"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9" grpId="0"/>
      <p:bldP spid="10" grpId="0" animBg="1"/>
      <p:bldP spid="11" grpId="0" animBg="1"/>
      <p:bldP spid="12" grpId="0" animBg="1"/>
      <p:bldP spid="13" grpId="0" animBg="1"/>
      <p:bldP spid="14" grpId="0" animBg="1"/>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169" y="563700"/>
            <a:ext cx="1219677" cy="1492612"/>
          </a:xfrm>
          <a:prstGeom prst="rect">
            <a:avLst/>
          </a:prstGeom>
        </p:spPr>
      </p:pic>
      <p:sp>
        <p:nvSpPr>
          <p:cNvPr id="8" name="Pentagon 7">
            <a:hlinkClick r:id="rId6" action="ppaction://hlinksldjump"/>
          </p:cNvPr>
          <p:cNvSpPr/>
          <p:nvPr/>
        </p:nvSpPr>
        <p:spPr>
          <a:xfrm flipH="1">
            <a:off x="6683829" y="4212772"/>
            <a:ext cx="2296886" cy="751114"/>
          </a:xfrm>
          <a:prstGeom prst="homePlat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3000" b="1" kern="1200" dirty="0">
                <a:solidFill>
                  <a:schemeClr val="tx1"/>
                </a:solidFill>
                <a:latin typeface="Cambria" panose="02040503050406030204" pitchFamily="18" charset="0"/>
                <a:ea typeface="Cambria" panose="02040503050406030204" pitchFamily="18" charset="0"/>
                <a:cs typeface="Tahoma" panose="020B0604030504040204" pitchFamily="34" charset="0"/>
              </a:rPr>
              <a:t>QUAY VỀ</a:t>
            </a:r>
            <a:endParaRPr lang="vi-VN" sz="3000" b="1" kern="1200" dirty="0">
              <a:solidFill>
                <a:schemeClr val="tx1"/>
              </a:solidFill>
              <a:latin typeface="Cambria" panose="02040503050406030204" pitchFamily="18" charset="0"/>
              <a:ea typeface="Cambria" panose="02040503050406030204" pitchFamily="18" charset="0"/>
              <a:cs typeface="Tahoma" panose="020B0604030504040204" pitchFamily="34" charset="0"/>
            </a:endParaRPr>
          </a:p>
        </p:txBody>
      </p:sp>
      <p:pic>
        <p:nvPicPr>
          <p:cNvPr id="2" name="Picture 6">
            <a:extLst>
              <a:ext uri="{FF2B5EF4-FFF2-40B4-BE49-F238E27FC236}">
                <a16:creationId xmlns:a16="http://schemas.microsoft.com/office/drawing/2014/main" id="{F52BF329-FFCA-4FAA-DC39-8E41E2C7AF08}"/>
              </a:ext>
            </a:extLst>
          </p:cNvPr>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882318" y="3198793"/>
            <a:ext cx="814876" cy="887195"/>
          </a:xfrm>
          <a:prstGeom prst="rect">
            <a:avLst/>
          </a:prstGeom>
        </p:spPr>
      </p:pic>
      <p:pic>
        <p:nvPicPr>
          <p:cNvPr id="3" name="Picture 8">
            <a:extLst>
              <a:ext uri="{FF2B5EF4-FFF2-40B4-BE49-F238E27FC236}">
                <a16:creationId xmlns:a16="http://schemas.microsoft.com/office/drawing/2014/main" id="{9A059AC1-8D28-E0B5-49DF-0CF3E6C0F712}"/>
              </a:ext>
            </a:extLst>
          </p:cNvPr>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344379" y="3763984"/>
            <a:ext cx="609668" cy="663774"/>
          </a:xfrm>
          <a:prstGeom prst="rect">
            <a:avLst/>
          </a:prstGeom>
        </p:spPr>
      </p:pic>
      <p:pic>
        <p:nvPicPr>
          <p:cNvPr id="6" name="Picture 10">
            <a:extLst>
              <a:ext uri="{FF2B5EF4-FFF2-40B4-BE49-F238E27FC236}">
                <a16:creationId xmlns:a16="http://schemas.microsoft.com/office/drawing/2014/main" id="{7EB73873-D982-4B7F-274C-C9265B67D5BC}"/>
              </a:ext>
            </a:extLst>
          </p:cNvPr>
          <p:cNvPicPr>
            <a:picLocks noChangeAspect="1"/>
          </p:cNvPicPr>
          <p:nvPr/>
        </p:nvPicPr>
        <p:blipFill>
          <a:blip r:embed="rId11" cstate="print">
            <a:biLevel thresh="25000"/>
            <a:extLst>
              <a:ext uri="{BEBA8EAE-BF5A-486C-A8C5-ECC9F3942E4B}">
                <a14:imgProps xmlns:a14="http://schemas.microsoft.com/office/drawing/2010/main">
                  <a14:imgLayer r:embed="rId12">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783171" y="4224940"/>
            <a:ext cx="390293" cy="424931"/>
          </a:xfrm>
          <a:prstGeom prst="rect">
            <a:avLst/>
          </a:prstGeom>
        </p:spPr>
      </p:pic>
      <p:sp>
        <p:nvSpPr>
          <p:cNvPr id="9" name="Snip Diagonal Corner Rectangle 3">
            <a:extLst>
              <a:ext uri="{FF2B5EF4-FFF2-40B4-BE49-F238E27FC236}">
                <a16:creationId xmlns:a16="http://schemas.microsoft.com/office/drawing/2014/main" id="{84678CB6-B736-37AA-A036-ED4CC2F65B28}"/>
              </a:ext>
            </a:extLst>
          </p:cNvPr>
          <p:cNvSpPr/>
          <p:nvPr/>
        </p:nvSpPr>
        <p:spPr>
          <a:xfrm>
            <a:off x="624515" y="149903"/>
            <a:ext cx="7895047" cy="1203449"/>
          </a:xfrm>
          <a:prstGeom prst="snip2Diag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lIns="85002" tIns="42505" rIns="85002" bIns="42505" rtlCol="0" anchor="ctr"/>
          <a:lstStyle/>
          <a:p>
            <a:pPr algn="ctr" defTabSz="684773">
              <a:defRPr/>
            </a:pPr>
            <a:r>
              <a:rPr lang="en-US" sz="3000" b="1" dirty="0" err="1">
                <a:solidFill>
                  <a:schemeClr val="tx1"/>
                </a:solidFill>
                <a:latin typeface="Cambria" panose="02040503050406030204" pitchFamily="18" charset="0"/>
                <a:ea typeface="Cambria" panose="02040503050406030204" pitchFamily="18" charset="0"/>
                <a:cs typeface="Times New Roman" pitchFamily="18" charset="0"/>
              </a:rPr>
              <a:t>Câu</a:t>
            </a:r>
            <a:r>
              <a:rPr lang="en-US" sz="3000" b="1" dirty="0">
                <a:solidFill>
                  <a:schemeClr val="tx1"/>
                </a:solidFill>
                <a:latin typeface="Cambria" panose="02040503050406030204" pitchFamily="18" charset="0"/>
                <a:ea typeface="Cambria" panose="02040503050406030204" pitchFamily="18" charset="0"/>
                <a:cs typeface="Times New Roman" pitchFamily="18" charset="0"/>
              </a:rPr>
              <a:t> 7: </a:t>
            </a:r>
            <a:r>
              <a:rPr lang="vi-VN" sz="30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0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Ngôn</a:t>
            </a:r>
            <a:r>
              <a:rPr lang="en-US" sz="30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0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ngữ</a:t>
            </a:r>
            <a:r>
              <a:rPr lang="en-US" sz="30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0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kịch</a:t>
            </a:r>
            <a:r>
              <a:rPr lang="en-US" sz="30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0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có</a:t>
            </a:r>
            <a:r>
              <a:rPr lang="en-US" sz="30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0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đặc</a:t>
            </a:r>
            <a:r>
              <a:rPr lang="en-US" sz="30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0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điểm</a:t>
            </a:r>
            <a:r>
              <a:rPr lang="en-US" sz="30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0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gì</a:t>
            </a:r>
            <a:r>
              <a:rPr lang="en-US" sz="3000" dirty="0">
                <a:solidFill>
                  <a:schemeClr val="tx1"/>
                </a:solidFill>
                <a:latin typeface="Cambria" panose="02040503050406030204" pitchFamily="18" charset="0"/>
                <a:ea typeface="Cambria" panose="02040503050406030204" pitchFamily="18" charset="0"/>
                <a:cs typeface="Times New Roman" panose="02020603050405020304" pitchFamily="18" charset="0"/>
              </a:rPr>
              <a:t>?</a:t>
            </a:r>
            <a:endParaRPr lang="vi-VN" sz="3000" b="1" dirty="0">
              <a:solidFill>
                <a:schemeClr val="tx1"/>
              </a:solidFill>
              <a:latin typeface="Cambria" panose="02040503050406030204" pitchFamily="18" charset="0"/>
              <a:ea typeface="Cambria" panose="02040503050406030204" pitchFamily="18" charset="0"/>
              <a:cs typeface="Times New Roman" pitchFamily="18" charset="0"/>
            </a:endParaRPr>
          </a:p>
        </p:txBody>
      </p:sp>
      <p:sp>
        <p:nvSpPr>
          <p:cNvPr id="10" name="Rectangle 25">
            <a:extLst>
              <a:ext uri="{FF2B5EF4-FFF2-40B4-BE49-F238E27FC236}">
                <a16:creationId xmlns:a16="http://schemas.microsoft.com/office/drawing/2014/main" id="{021D7990-A596-CD5C-1496-593AE6AB27AC}"/>
              </a:ext>
            </a:extLst>
          </p:cNvPr>
          <p:cNvSpPr/>
          <p:nvPr/>
        </p:nvSpPr>
        <p:spPr>
          <a:xfrm>
            <a:off x="351628" y="1180246"/>
            <a:ext cx="4161167" cy="1391504"/>
          </a:xfrm>
          <a:prstGeom prst="rect">
            <a:avLst/>
          </a:prstGeom>
          <a:solidFill>
            <a:schemeClr val="accent2">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85002" tIns="42505" rIns="85002" bIns="42505" rtlCol="0" anchor="ctr"/>
          <a:lstStyle/>
          <a:p>
            <a:pPr defTabSz="684773">
              <a:defRPr/>
            </a:pPr>
            <a:r>
              <a:rPr lang="vi-VN" sz="3000" dirty="0">
                <a:solidFill>
                  <a:schemeClr val="tx1"/>
                </a:solidFill>
                <a:latin typeface="Cambria" panose="02040503050406030204" pitchFamily="18" charset="0"/>
                <a:ea typeface="Cambria" panose="02040503050406030204" pitchFamily="18" charset="0"/>
                <a:cs typeface="Times New Roman" pitchFamily="18" charset="0"/>
              </a:rPr>
              <a:t>A. </a:t>
            </a:r>
            <a:r>
              <a:rPr lang="en-US" sz="3000" dirty="0" err="1">
                <a:solidFill>
                  <a:schemeClr val="tx1"/>
                </a:solidFill>
                <a:latin typeface="Cambria" panose="02040503050406030204" pitchFamily="18" charset="0"/>
                <a:ea typeface="Cambria" panose="02040503050406030204" pitchFamily="18" charset="0"/>
              </a:rPr>
              <a:t>Mang</a:t>
            </a:r>
            <a:r>
              <a:rPr lang="en-US" sz="3000" dirty="0">
                <a:solidFill>
                  <a:schemeClr val="tx1"/>
                </a:solidFill>
                <a:latin typeface="Cambria" panose="02040503050406030204" pitchFamily="18" charset="0"/>
                <a:ea typeface="Cambria" panose="02040503050406030204" pitchFamily="18" charset="0"/>
              </a:rPr>
              <a:t> </a:t>
            </a:r>
            <a:r>
              <a:rPr lang="en-US" sz="3000" dirty="0" err="1">
                <a:solidFill>
                  <a:schemeClr val="tx1"/>
                </a:solidFill>
                <a:latin typeface="Cambria" panose="02040503050406030204" pitchFamily="18" charset="0"/>
                <a:ea typeface="Cambria" panose="02040503050406030204" pitchFamily="18" charset="0"/>
              </a:rPr>
              <a:t>tính</a:t>
            </a:r>
            <a:r>
              <a:rPr lang="en-US" sz="3000" dirty="0">
                <a:solidFill>
                  <a:schemeClr val="tx1"/>
                </a:solidFill>
                <a:latin typeface="Cambria" panose="02040503050406030204" pitchFamily="18" charset="0"/>
                <a:ea typeface="Cambria" panose="02040503050406030204" pitchFamily="18" charset="0"/>
              </a:rPr>
              <a:t> </a:t>
            </a:r>
            <a:r>
              <a:rPr lang="en-US" sz="3000" dirty="0" err="1">
                <a:solidFill>
                  <a:schemeClr val="tx1"/>
                </a:solidFill>
                <a:latin typeface="Cambria" panose="02040503050406030204" pitchFamily="18" charset="0"/>
                <a:ea typeface="Cambria" panose="02040503050406030204" pitchFamily="18" charset="0"/>
              </a:rPr>
              <a:t>nhân</a:t>
            </a:r>
            <a:r>
              <a:rPr lang="en-US" sz="3000" dirty="0">
                <a:solidFill>
                  <a:schemeClr val="tx1"/>
                </a:solidFill>
                <a:latin typeface="Cambria" panose="02040503050406030204" pitchFamily="18" charset="0"/>
                <a:ea typeface="Cambria" panose="02040503050406030204" pitchFamily="18" charset="0"/>
              </a:rPr>
              <a:t> </a:t>
            </a:r>
            <a:r>
              <a:rPr lang="en-US" sz="3000" dirty="0" err="1">
                <a:solidFill>
                  <a:schemeClr val="tx1"/>
                </a:solidFill>
                <a:latin typeface="Cambria" panose="02040503050406030204" pitchFamily="18" charset="0"/>
                <a:ea typeface="Cambria" panose="02040503050406030204" pitchFamily="18" charset="0"/>
              </a:rPr>
              <a:t>đạo</a:t>
            </a:r>
            <a:r>
              <a:rPr lang="en-US" sz="3000" dirty="0">
                <a:solidFill>
                  <a:schemeClr val="tx1"/>
                </a:solidFill>
                <a:latin typeface="Cambria" panose="02040503050406030204" pitchFamily="18" charset="0"/>
                <a:ea typeface="Cambria" panose="02040503050406030204" pitchFamily="18" charset="0"/>
              </a:rPr>
              <a:t> </a:t>
            </a:r>
            <a:r>
              <a:rPr lang="en-US" sz="3000" dirty="0" err="1">
                <a:solidFill>
                  <a:schemeClr val="tx1"/>
                </a:solidFill>
                <a:latin typeface="Cambria" panose="02040503050406030204" pitchFamily="18" charset="0"/>
                <a:ea typeface="Cambria" panose="02040503050406030204" pitchFamily="18" charset="0"/>
              </a:rPr>
              <a:t>và</a:t>
            </a:r>
            <a:r>
              <a:rPr lang="en-US" sz="3000" dirty="0">
                <a:solidFill>
                  <a:schemeClr val="tx1"/>
                </a:solidFill>
                <a:latin typeface="Cambria" panose="02040503050406030204" pitchFamily="18" charset="0"/>
                <a:ea typeface="Cambria" panose="02040503050406030204" pitchFamily="18" charset="0"/>
              </a:rPr>
              <a:t> </a:t>
            </a:r>
            <a:r>
              <a:rPr lang="en-US" sz="3000" dirty="0" err="1">
                <a:solidFill>
                  <a:schemeClr val="tx1"/>
                </a:solidFill>
                <a:latin typeface="Cambria" panose="02040503050406030204" pitchFamily="18" charset="0"/>
                <a:ea typeface="Cambria" panose="02040503050406030204" pitchFamily="18" charset="0"/>
              </a:rPr>
              <a:t>nhân</a:t>
            </a:r>
            <a:r>
              <a:rPr lang="en-US" sz="3000" dirty="0">
                <a:solidFill>
                  <a:schemeClr val="tx1"/>
                </a:solidFill>
                <a:latin typeface="Cambria" panose="02040503050406030204" pitchFamily="18" charset="0"/>
                <a:ea typeface="Cambria" panose="02040503050406030204" pitchFamily="18" charset="0"/>
              </a:rPr>
              <a:t> </a:t>
            </a:r>
            <a:r>
              <a:rPr lang="en-US" sz="3000" dirty="0" err="1">
                <a:solidFill>
                  <a:schemeClr val="tx1"/>
                </a:solidFill>
                <a:latin typeface="Cambria" panose="02040503050406030204" pitchFamily="18" charset="0"/>
                <a:ea typeface="Cambria" panose="02040503050406030204" pitchFamily="18" charset="0"/>
              </a:rPr>
              <a:t>văn</a:t>
            </a:r>
            <a:r>
              <a:rPr lang="en-US" sz="3000" dirty="0">
                <a:solidFill>
                  <a:schemeClr val="tx1"/>
                </a:solidFill>
                <a:latin typeface="Cambria" panose="02040503050406030204" pitchFamily="18" charset="0"/>
                <a:ea typeface="Cambria" panose="02040503050406030204" pitchFamily="18" charset="0"/>
              </a:rPr>
              <a:t> </a:t>
            </a:r>
            <a:r>
              <a:rPr lang="en-US" sz="3000" dirty="0" err="1">
                <a:solidFill>
                  <a:schemeClr val="tx1"/>
                </a:solidFill>
                <a:latin typeface="Cambria" panose="02040503050406030204" pitchFamily="18" charset="0"/>
                <a:ea typeface="Cambria" panose="02040503050406030204" pitchFamily="18" charset="0"/>
              </a:rPr>
              <a:t>cao</a:t>
            </a:r>
            <a:r>
              <a:rPr lang="en-US" sz="3000" dirty="0">
                <a:solidFill>
                  <a:schemeClr val="tx1"/>
                </a:solidFill>
                <a:latin typeface="Cambria" panose="02040503050406030204" pitchFamily="18" charset="0"/>
                <a:ea typeface="Cambria" panose="02040503050406030204" pitchFamily="18" charset="0"/>
              </a:rPr>
              <a:t> </a:t>
            </a:r>
            <a:r>
              <a:rPr lang="en-US" sz="3000" dirty="0" err="1">
                <a:solidFill>
                  <a:schemeClr val="tx1"/>
                </a:solidFill>
                <a:latin typeface="Cambria" panose="02040503050406030204" pitchFamily="18" charset="0"/>
                <a:ea typeface="Cambria" panose="02040503050406030204" pitchFamily="18" charset="0"/>
              </a:rPr>
              <a:t>cả</a:t>
            </a:r>
            <a:r>
              <a:rPr lang="en-US" sz="3000" dirty="0">
                <a:solidFill>
                  <a:schemeClr val="tx1"/>
                </a:solidFill>
                <a:latin typeface="Cambria" panose="02040503050406030204" pitchFamily="18" charset="0"/>
                <a:ea typeface="Cambria" panose="02040503050406030204" pitchFamily="18" charset="0"/>
              </a:rPr>
              <a:t>.</a:t>
            </a:r>
            <a:endParaRPr lang="vi-VN" sz="3000" dirty="0">
              <a:solidFill>
                <a:schemeClr val="tx1"/>
              </a:solidFill>
              <a:latin typeface="Cambria" panose="02040503050406030204" pitchFamily="18" charset="0"/>
              <a:ea typeface="Cambria" panose="02040503050406030204" pitchFamily="18" charset="0"/>
              <a:cs typeface="Times New Roman" pitchFamily="18" charset="0"/>
            </a:endParaRPr>
          </a:p>
        </p:txBody>
      </p:sp>
      <p:sp>
        <p:nvSpPr>
          <p:cNvPr id="11" name="Cloud 39">
            <a:extLst>
              <a:ext uri="{FF2B5EF4-FFF2-40B4-BE49-F238E27FC236}">
                <a16:creationId xmlns:a16="http://schemas.microsoft.com/office/drawing/2014/main" id="{C059AA97-02A5-B542-3780-D0A81308AA43}"/>
              </a:ext>
            </a:extLst>
          </p:cNvPr>
          <p:cNvSpPr/>
          <p:nvPr/>
        </p:nvSpPr>
        <p:spPr>
          <a:xfrm>
            <a:off x="-512500" y="3676650"/>
            <a:ext cx="425336" cy="26190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85002" tIns="42505" rIns="85002" bIns="42505" rtlCol="0" anchor="ctr"/>
          <a:lstStyle/>
          <a:p>
            <a:pPr algn="ctr" defTabSz="684773">
              <a:defRPr/>
            </a:pPr>
            <a:endParaRPr lang="vi-VN" sz="3000">
              <a:solidFill>
                <a:schemeClr val="tx1"/>
              </a:solidFill>
              <a:latin typeface="Cambria" panose="02040503050406030204" pitchFamily="18" charset="0"/>
              <a:ea typeface="Cambria" panose="02040503050406030204" pitchFamily="18" charset="0"/>
            </a:endParaRPr>
          </a:p>
        </p:txBody>
      </p:sp>
      <p:sp>
        <p:nvSpPr>
          <p:cNvPr id="12" name="Cloud 40">
            <a:extLst>
              <a:ext uri="{FF2B5EF4-FFF2-40B4-BE49-F238E27FC236}">
                <a16:creationId xmlns:a16="http://schemas.microsoft.com/office/drawing/2014/main" id="{36C81BF6-CEFB-1721-1DD8-634515F1AEB3}"/>
              </a:ext>
            </a:extLst>
          </p:cNvPr>
          <p:cNvSpPr/>
          <p:nvPr/>
        </p:nvSpPr>
        <p:spPr>
          <a:xfrm>
            <a:off x="10224464" y="3526877"/>
            <a:ext cx="668565" cy="41168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85002" tIns="42505" rIns="85002" bIns="42505" rtlCol="0" anchor="ctr"/>
          <a:lstStyle/>
          <a:p>
            <a:pPr algn="ctr" defTabSz="684773">
              <a:defRPr/>
            </a:pPr>
            <a:endParaRPr lang="vi-VN" sz="3000">
              <a:solidFill>
                <a:schemeClr val="tx1"/>
              </a:solidFill>
              <a:latin typeface="Cambria" panose="02040503050406030204" pitchFamily="18" charset="0"/>
              <a:ea typeface="Cambria" panose="02040503050406030204" pitchFamily="18" charset="0"/>
            </a:endParaRPr>
          </a:p>
        </p:txBody>
      </p:sp>
      <p:sp>
        <p:nvSpPr>
          <p:cNvPr id="13" name="Rectangle 41">
            <a:extLst>
              <a:ext uri="{FF2B5EF4-FFF2-40B4-BE49-F238E27FC236}">
                <a16:creationId xmlns:a16="http://schemas.microsoft.com/office/drawing/2014/main" id="{CF5C0C37-13BD-A681-510E-4656B4681947}"/>
              </a:ext>
            </a:extLst>
          </p:cNvPr>
          <p:cNvSpPr/>
          <p:nvPr/>
        </p:nvSpPr>
        <p:spPr>
          <a:xfrm>
            <a:off x="4597992" y="1180245"/>
            <a:ext cx="4017371" cy="1451410"/>
          </a:xfrm>
          <a:prstGeom prst="rect">
            <a:avLst/>
          </a:prstGeom>
          <a:solidFill>
            <a:schemeClr val="accent2">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85002" tIns="42505" rIns="85002" bIns="42505" rtlCol="0" anchor="ctr"/>
          <a:lstStyle/>
          <a:p>
            <a:pPr defTabSz="684773">
              <a:defRPr/>
            </a:pPr>
            <a:r>
              <a:rPr lang="vi-VN" sz="3000" dirty="0">
                <a:solidFill>
                  <a:schemeClr val="tx1"/>
                </a:solidFill>
                <a:latin typeface="Cambria" panose="02040503050406030204" pitchFamily="18" charset="0"/>
                <a:ea typeface="Cambria" panose="02040503050406030204" pitchFamily="18" charset="0"/>
                <a:cs typeface="Times New Roman" pitchFamily="18" charset="0"/>
              </a:rPr>
              <a:t>B.</a:t>
            </a:r>
            <a:r>
              <a:rPr lang="en-US" sz="3000" dirty="0">
                <a:solidFill>
                  <a:schemeClr val="tx1"/>
                </a:solidFill>
                <a:latin typeface="Cambria" panose="02040503050406030204" pitchFamily="18" charset="0"/>
                <a:ea typeface="Cambria" panose="02040503050406030204" pitchFamily="18" charset="0"/>
                <a:cs typeface="Times New Roman" pitchFamily="18" charset="0"/>
              </a:rPr>
              <a:t> </a:t>
            </a:r>
            <a:r>
              <a:rPr lang="vi-VN" sz="3000" dirty="0">
                <a:solidFill>
                  <a:schemeClr val="tx1"/>
                </a:solidFill>
                <a:latin typeface="Cambria" panose="02040503050406030204" pitchFamily="18" charset="0"/>
                <a:ea typeface="Cambria" panose="02040503050406030204" pitchFamily="18" charset="0"/>
              </a:rPr>
              <a:t> Tinh tế, giàu liên tưởng.</a:t>
            </a:r>
            <a:endParaRPr lang="vi-VN" sz="3000" dirty="0">
              <a:solidFill>
                <a:schemeClr val="tx1"/>
              </a:solidFill>
              <a:latin typeface="Cambria" panose="02040503050406030204" pitchFamily="18" charset="0"/>
              <a:ea typeface="Cambria" panose="02040503050406030204" pitchFamily="18" charset="0"/>
              <a:cs typeface="Times New Roman" pitchFamily="18" charset="0"/>
            </a:endParaRPr>
          </a:p>
        </p:txBody>
      </p:sp>
      <p:sp>
        <p:nvSpPr>
          <p:cNvPr id="14" name="Rectangle 42">
            <a:extLst>
              <a:ext uri="{FF2B5EF4-FFF2-40B4-BE49-F238E27FC236}">
                <a16:creationId xmlns:a16="http://schemas.microsoft.com/office/drawing/2014/main" id="{219228A6-3B9F-D901-56D2-3D87E8AF0E1D}"/>
              </a:ext>
            </a:extLst>
          </p:cNvPr>
          <p:cNvSpPr/>
          <p:nvPr/>
        </p:nvSpPr>
        <p:spPr>
          <a:xfrm>
            <a:off x="363294" y="2747346"/>
            <a:ext cx="4161167" cy="1492612"/>
          </a:xfrm>
          <a:prstGeom prst="rect">
            <a:avLst/>
          </a:prstGeom>
          <a:solidFill>
            <a:schemeClr val="accent2">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85002" tIns="42505" rIns="85002" bIns="42505" rtlCol="0" anchor="ctr"/>
          <a:lstStyle/>
          <a:p>
            <a:pPr defTabSz="684773">
              <a:defRPr/>
            </a:pPr>
            <a:r>
              <a:rPr lang="vi-VN" sz="3000" dirty="0">
                <a:solidFill>
                  <a:schemeClr val="tx1"/>
                </a:solidFill>
                <a:latin typeface="Cambria" panose="02040503050406030204" pitchFamily="18" charset="0"/>
                <a:ea typeface="Cambria" panose="02040503050406030204" pitchFamily="18" charset="0"/>
                <a:cs typeface="Times New Roman" pitchFamily="18" charset="0"/>
              </a:rPr>
              <a:t>C.  </a:t>
            </a:r>
            <a:r>
              <a:rPr lang="en-US" sz="3000" dirty="0">
                <a:solidFill>
                  <a:schemeClr val="tx1"/>
                </a:solidFill>
                <a:latin typeface="Cambria" panose="02040503050406030204" pitchFamily="18" charset="0"/>
                <a:ea typeface="Cambria" panose="02040503050406030204" pitchFamily="18" charset="0"/>
              </a:rPr>
              <a:t> </a:t>
            </a:r>
            <a:r>
              <a:rPr lang="en-US" sz="3000" dirty="0" err="1">
                <a:solidFill>
                  <a:schemeClr val="tx1"/>
                </a:solidFill>
                <a:latin typeface="Cambria" panose="02040503050406030204" pitchFamily="18" charset="0"/>
                <a:ea typeface="Cambria" panose="02040503050406030204" pitchFamily="18" charset="0"/>
              </a:rPr>
              <a:t>Mang</a:t>
            </a:r>
            <a:r>
              <a:rPr lang="en-US" sz="3000" dirty="0">
                <a:solidFill>
                  <a:schemeClr val="tx1"/>
                </a:solidFill>
                <a:latin typeface="Cambria" panose="02040503050406030204" pitchFamily="18" charset="0"/>
                <a:ea typeface="Cambria" panose="02040503050406030204" pitchFamily="18" charset="0"/>
              </a:rPr>
              <a:t> </a:t>
            </a:r>
            <a:r>
              <a:rPr lang="en-US" sz="3000" dirty="0" err="1">
                <a:solidFill>
                  <a:schemeClr val="tx1"/>
                </a:solidFill>
                <a:latin typeface="Cambria" panose="02040503050406030204" pitchFamily="18" charset="0"/>
                <a:ea typeface="Cambria" panose="02040503050406030204" pitchFamily="18" charset="0"/>
              </a:rPr>
              <a:t>tính</a:t>
            </a:r>
            <a:r>
              <a:rPr lang="en-US" sz="3000" dirty="0">
                <a:solidFill>
                  <a:schemeClr val="tx1"/>
                </a:solidFill>
                <a:latin typeface="Cambria" panose="02040503050406030204" pitchFamily="18" charset="0"/>
                <a:ea typeface="Cambria" panose="02040503050406030204" pitchFamily="18" charset="0"/>
              </a:rPr>
              <a:t> </a:t>
            </a:r>
            <a:r>
              <a:rPr lang="en-US" sz="3000" dirty="0" err="1">
                <a:solidFill>
                  <a:schemeClr val="tx1"/>
                </a:solidFill>
                <a:latin typeface="Cambria" panose="02040503050406030204" pitchFamily="18" charset="0"/>
                <a:ea typeface="Cambria" panose="02040503050406030204" pitchFamily="18" charset="0"/>
              </a:rPr>
              <a:t>hành</a:t>
            </a:r>
            <a:r>
              <a:rPr lang="en-US" sz="3000" dirty="0">
                <a:solidFill>
                  <a:schemeClr val="tx1"/>
                </a:solidFill>
                <a:latin typeface="Cambria" panose="02040503050406030204" pitchFamily="18" charset="0"/>
                <a:ea typeface="Cambria" panose="02040503050406030204" pitchFamily="18" charset="0"/>
              </a:rPr>
              <a:t> </a:t>
            </a:r>
            <a:r>
              <a:rPr lang="en-US" sz="3000" dirty="0" err="1">
                <a:solidFill>
                  <a:schemeClr val="tx1"/>
                </a:solidFill>
                <a:latin typeface="Cambria" panose="02040503050406030204" pitchFamily="18" charset="0"/>
                <a:ea typeface="Cambria" panose="02040503050406030204" pitchFamily="18" charset="0"/>
              </a:rPr>
              <a:t>động</a:t>
            </a:r>
            <a:r>
              <a:rPr lang="en-US" sz="3000" dirty="0">
                <a:solidFill>
                  <a:schemeClr val="tx1"/>
                </a:solidFill>
                <a:latin typeface="Cambria" panose="02040503050406030204" pitchFamily="18" charset="0"/>
                <a:ea typeface="Cambria" panose="02040503050406030204" pitchFamily="18" charset="0"/>
              </a:rPr>
              <a:t> </a:t>
            </a:r>
            <a:r>
              <a:rPr lang="en-US" sz="3000" dirty="0" err="1">
                <a:solidFill>
                  <a:schemeClr val="tx1"/>
                </a:solidFill>
                <a:latin typeface="Cambria" panose="02040503050406030204" pitchFamily="18" charset="0"/>
                <a:ea typeface="Cambria" panose="02040503050406030204" pitchFamily="18" charset="0"/>
              </a:rPr>
              <a:t>và</a:t>
            </a:r>
            <a:r>
              <a:rPr lang="en-US" sz="3000" dirty="0">
                <a:solidFill>
                  <a:schemeClr val="tx1"/>
                </a:solidFill>
                <a:latin typeface="Cambria" panose="02040503050406030204" pitchFamily="18" charset="0"/>
                <a:ea typeface="Cambria" panose="02040503050406030204" pitchFamily="18" charset="0"/>
              </a:rPr>
              <a:t> </a:t>
            </a:r>
            <a:r>
              <a:rPr lang="en-US" sz="3000" dirty="0" err="1">
                <a:solidFill>
                  <a:schemeClr val="tx1"/>
                </a:solidFill>
                <a:latin typeface="Cambria" panose="02040503050406030204" pitchFamily="18" charset="0"/>
                <a:ea typeface="Cambria" panose="02040503050406030204" pitchFamily="18" charset="0"/>
              </a:rPr>
              <a:t>tính</a:t>
            </a:r>
            <a:r>
              <a:rPr lang="en-US" sz="3000" dirty="0">
                <a:solidFill>
                  <a:schemeClr val="tx1"/>
                </a:solidFill>
                <a:latin typeface="Cambria" panose="02040503050406030204" pitchFamily="18" charset="0"/>
                <a:ea typeface="Cambria" panose="02040503050406030204" pitchFamily="18" charset="0"/>
              </a:rPr>
              <a:t> </a:t>
            </a:r>
            <a:r>
              <a:rPr lang="en-US" sz="3000" dirty="0" err="1">
                <a:solidFill>
                  <a:schemeClr val="tx1"/>
                </a:solidFill>
                <a:latin typeface="Cambria" panose="02040503050406030204" pitchFamily="18" charset="0"/>
                <a:ea typeface="Cambria" panose="02040503050406030204" pitchFamily="18" charset="0"/>
              </a:rPr>
              <a:t>khẩu</a:t>
            </a:r>
            <a:r>
              <a:rPr lang="en-US" sz="3000" dirty="0">
                <a:solidFill>
                  <a:schemeClr val="tx1"/>
                </a:solidFill>
                <a:latin typeface="Cambria" panose="02040503050406030204" pitchFamily="18" charset="0"/>
                <a:ea typeface="Cambria" panose="02040503050406030204" pitchFamily="18" charset="0"/>
              </a:rPr>
              <a:t> </a:t>
            </a:r>
            <a:r>
              <a:rPr lang="en-US" sz="3000" dirty="0" err="1">
                <a:solidFill>
                  <a:schemeClr val="tx1"/>
                </a:solidFill>
                <a:latin typeface="Cambria" panose="02040503050406030204" pitchFamily="18" charset="0"/>
                <a:ea typeface="Cambria" panose="02040503050406030204" pitchFamily="18" charset="0"/>
              </a:rPr>
              <a:t>ngữ</a:t>
            </a:r>
            <a:r>
              <a:rPr lang="en-US" sz="3000" dirty="0">
                <a:solidFill>
                  <a:schemeClr val="tx1"/>
                </a:solidFill>
                <a:latin typeface="Cambria" panose="02040503050406030204" pitchFamily="18" charset="0"/>
                <a:ea typeface="Cambria" panose="02040503050406030204" pitchFamily="18" charset="0"/>
              </a:rPr>
              <a:t> </a:t>
            </a:r>
            <a:r>
              <a:rPr lang="en-US" sz="3000" dirty="0" err="1">
                <a:solidFill>
                  <a:schemeClr val="tx1"/>
                </a:solidFill>
                <a:latin typeface="Cambria" panose="02040503050406030204" pitchFamily="18" charset="0"/>
                <a:ea typeface="Cambria" panose="02040503050406030204" pitchFamily="18" charset="0"/>
              </a:rPr>
              <a:t>cao</a:t>
            </a:r>
            <a:r>
              <a:rPr lang="en-US" sz="3000" dirty="0">
                <a:solidFill>
                  <a:schemeClr val="tx1"/>
                </a:solidFill>
                <a:latin typeface="Cambria" panose="02040503050406030204" pitchFamily="18" charset="0"/>
                <a:ea typeface="Cambria" panose="02040503050406030204" pitchFamily="18" charset="0"/>
              </a:rPr>
              <a:t>.</a:t>
            </a:r>
            <a:endParaRPr lang="vi-VN" sz="30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15" name="Rectangle 43">
            <a:extLst>
              <a:ext uri="{FF2B5EF4-FFF2-40B4-BE49-F238E27FC236}">
                <a16:creationId xmlns:a16="http://schemas.microsoft.com/office/drawing/2014/main" id="{4B7041B1-9CB5-E728-3DB1-D5513F6A406B}"/>
              </a:ext>
            </a:extLst>
          </p:cNvPr>
          <p:cNvSpPr/>
          <p:nvPr/>
        </p:nvSpPr>
        <p:spPr>
          <a:xfrm>
            <a:off x="4609657" y="2758440"/>
            <a:ext cx="4161167" cy="1466500"/>
          </a:xfrm>
          <a:prstGeom prst="rect">
            <a:avLst/>
          </a:prstGeom>
          <a:solidFill>
            <a:schemeClr val="accent2">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85002" tIns="42505" rIns="85002" bIns="42505" rtlCol="0" anchor="ctr"/>
          <a:lstStyle/>
          <a:p>
            <a:pPr defTabSz="684773">
              <a:defRPr/>
            </a:pPr>
            <a:r>
              <a:rPr lang="vi-VN" sz="3000" dirty="0">
                <a:solidFill>
                  <a:schemeClr val="tx1"/>
                </a:solidFill>
                <a:latin typeface="Cambria" panose="02040503050406030204" pitchFamily="18" charset="0"/>
                <a:ea typeface="Cambria" panose="02040503050406030204" pitchFamily="18" charset="0"/>
                <a:cs typeface="Times New Roman" pitchFamily="18" charset="0"/>
              </a:rPr>
              <a:t>D.</a:t>
            </a:r>
            <a:r>
              <a:rPr lang="en-US" sz="3000" dirty="0">
                <a:solidFill>
                  <a:schemeClr val="tx1"/>
                </a:solidFill>
                <a:latin typeface="Cambria" panose="02040503050406030204" pitchFamily="18" charset="0"/>
                <a:ea typeface="Cambria" panose="02040503050406030204" pitchFamily="18" charset="0"/>
                <a:cs typeface="Times New Roman" pitchFamily="18" charset="0"/>
              </a:rPr>
              <a:t> </a:t>
            </a:r>
            <a:r>
              <a:rPr lang="en-US" sz="3000" dirty="0" err="1">
                <a:solidFill>
                  <a:schemeClr val="tx1"/>
                </a:solidFill>
                <a:latin typeface="Cambria" panose="02040503050406030204" pitchFamily="18" charset="0"/>
                <a:ea typeface="Cambria" panose="02040503050406030204" pitchFamily="18" charset="0"/>
              </a:rPr>
              <a:t>Sôi</a:t>
            </a:r>
            <a:r>
              <a:rPr lang="en-US" sz="3000" dirty="0">
                <a:solidFill>
                  <a:schemeClr val="tx1"/>
                </a:solidFill>
                <a:latin typeface="Cambria" panose="02040503050406030204" pitchFamily="18" charset="0"/>
                <a:ea typeface="Cambria" panose="02040503050406030204" pitchFamily="18" charset="0"/>
              </a:rPr>
              <a:t> </a:t>
            </a:r>
            <a:r>
              <a:rPr lang="en-US" sz="3000" dirty="0" err="1">
                <a:solidFill>
                  <a:schemeClr val="tx1"/>
                </a:solidFill>
                <a:latin typeface="Cambria" panose="02040503050406030204" pitchFamily="18" charset="0"/>
                <a:ea typeface="Cambria" panose="02040503050406030204" pitchFamily="18" charset="0"/>
              </a:rPr>
              <a:t>nổi</a:t>
            </a:r>
            <a:r>
              <a:rPr lang="en-US" sz="3000" dirty="0">
                <a:solidFill>
                  <a:schemeClr val="tx1"/>
                </a:solidFill>
                <a:latin typeface="Cambria" panose="02040503050406030204" pitchFamily="18" charset="0"/>
                <a:ea typeface="Cambria" panose="02040503050406030204" pitchFamily="18" charset="0"/>
              </a:rPr>
              <a:t>, </a:t>
            </a:r>
            <a:r>
              <a:rPr lang="en-US" sz="3000" dirty="0" err="1">
                <a:solidFill>
                  <a:schemeClr val="tx1"/>
                </a:solidFill>
                <a:latin typeface="Cambria" panose="02040503050406030204" pitchFamily="18" charset="0"/>
                <a:ea typeface="Cambria" panose="02040503050406030204" pitchFamily="18" charset="0"/>
              </a:rPr>
              <a:t>giàu</a:t>
            </a:r>
            <a:r>
              <a:rPr lang="en-US" sz="3000" dirty="0">
                <a:solidFill>
                  <a:schemeClr val="tx1"/>
                </a:solidFill>
                <a:latin typeface="Cambria" panose="02040503050406030204" pitchFamily="18" charset="0"/>
                <a:ea typeface="Cambria" panose="02040503050406030204" pitchFamily="18" charset="0"/>
              </a:rPr>
              <a:t> </a:t>
            </a:r>
            <a:r>
              <a:rPr lang="en-US" sz="3000" dirty="0" err="1">
                <a:solidFill>
                  <a:schemeClr val="tx1"/>
                </a:solidFill>
                <a:latin typeface="Cambria" panose="02040503050406030204" pitchFamily="18" charset="0"/>
                <a:ea typeface="Cambria" panose="02040503050406030204" pitchFamily="18" charset="0"/>
              </a:rPr>
              <a:t>tính</a:t>
            </a:r>
            <a:r>
              <a:rPr lang="en-US" sz="3000" dirty="0">
                <a:solidFill>
                  <a:schemeClr val="tx1"/>
                </a:solidFill>
                <a:latin typeface="Cambria" panose="02040503050406030204" pitchFamily="18" charset="0"/>
                <a:ea typeface="Cambria" panose="02040503050406030204" pitchFamily="18" charset="0"/>
              </a:rPr>
              <a:t> </a:t>
            </a:r>
            <a:r>
              <a:rPr lang="en-US" sz="3000" dirty="0" err="1">
                <a:solidFill>
                  <a:schemeClr val="tx1"/>
                </a:solidFill>
                <a:latin typeface="Cambria" panose="02040503050406030204" pitchFamily="18" charset="0"/>
                <a:ea typeface="Cambria" panose="02040503050406030204" pitchFamily="18" charset="0"/>
              </a:rPr>
              <a:t>hình</a:t>
            </a:r>
            <a:r>
              <a:rPr lang="en-US" sz="3000" dirty="0">
                <a:solidFill>
                  <a:schemeClr val="tx1"/>
                </a:solidFill>
                <a:latin typeface="Cambria" panose="02040503050406030204" pitchFamily="18" charset="0"/>
                <a:ea typeface="Cambria" panose="02040503050406030204" pitchFamily="18" charset="0"/>
              </a:rPr>
              <a:t> </a:t>
            </a:r>
            <a:r>
              <a:rPr lang="en-US" sz="3000" dirty="0" err="1">
                <a:solidFill>
                  <a:schemeClr val="tx1"/>
                </a:solidFill>
                <a:latin typeface="Cambria" panose="02040503050406030204" pitchFamily="18" charset="0"/>
                <a:ea typeface="Cambria" panose="02040503050406030204" pitchFamily="18" charset="0"/>
              </a:rPr>
              <a:t>ảnh</a:t>
            </a:r>
            <a:r>
              <a:rPr lang="en-US" sz="3000" dirty="0">
                <a:solidFill>
                  <a:schemeClr val="tx1"/>
                </a:solidFill>
                <a:latin typeface="Cambria" panose="02040503050406030204" pitchFamily="18" charset="0"/>
                <a:ea typeface="Cambria" panose="02040503050406030204" pitchFamily="18" charset="0"/>
              </a:rPr>
              <a:t> </a:t>
            </a:r>
            <a:r>
              <a:rPr lang="en-US" sz="3000" dirty="0" err="1">
                <a:solidFill>
                  <a:schemeClr val="tx1"/>
                </a:solidFill>
                <a:latin typeface="Cambria" panose="02040503050406030204" pitchFamily="18" charset="0"/>
                <a:ea typeface="Cambria" panose="02040503050406030204" pitchFamily="18" charset="0"/>
              </a:rPr>
              <a:t>và</a:t>
            </a:r>
            <a:r>
              <a:rPr lang="en-US" sz="3000" dirty="0">
                <a:solidFill>
                  <a:schemeClr val="tx1"/>
                </a:solidFill>
                <a:latin typeface="Cambria" panose="02040503050406030204" pitchFamily="18" charset="0"/>
                <a:ea typeface="Cambria" panose="02040503050406030204" pitchFamily="18" charset="0"/>
              </a:rPr>
              <a:t> so </a:t>
            </a:r>
            <a:r>
              <a:rPr lang="en-US" sz="3000" dirty="0" err="1">
                <a:solidFill>
                  <a:schemeClr val="tx1"/>
                </a:solidFill>
                <a:latin typeface="Cambria" panose="02040503050406030204" pitchFamily="18" charset="0"/>
                <a:ea typeface="Cambria" panose="02040503050406030204" pitchFamily="18" charset="0"/>
              </a:rPr>
              <a:t>sánh</a:t>
            </a:r>
            <a:r>
              <a:rPr lang="en-US" sz="3000" dirty="0">
                <a:solidFill>
                  <a:schemeClr val="tx1"/>
                </a:solidFill>
                <a:latin typeface="Cambria" panose="02040503050406030204" pitchFamily="18" charset="0"/>
                <a:ea typeface="Cambria" panose="02040503050406030204" pitchFamily="18" charset="0"/>
              </a:rPr>
              <a:t>.</a:t>
            </a:r>
            <a:endParaRPr lang="vi-VN" sz="30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p:txBody>
      </p:sp>
      <p:pic>
        <p:nvPicPr>
          <p:cNvPr id="16" name="Picture 46">
            <a:extLst>
              <a:ext uri="{FF2B5EF4-FFF2-40B4-BE49-F238E27FC236}">
                <a16:creationId xmlns:a16="http://schemas.microsoft.com/office/drawing/2014/main" id="{FFFB7B56-C240-2E8D-51FD-74C0E5879B5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005366" y="1572460"/>
            <a:ext cx="604291" cy="531044"/>
          </a:xfrm>
          <a:prstGeom prst="rect">
            <a:avLst/>
          </a:prstGeom>
        </p:spPr>
      </p:pic>
      <p:pic>
        <p:nvPicPr>
          <p:cNvPr id="17" name="Picture 50">
            <a:extLst>
              <a:ext uri="{FF2B5EF4-FFF2-40B4-BE49-F238E27FC236}">
                <a16:creationId xmlns:a16="http://schemas.microsoft.com/office/drawing/2014/main" id="{0510C54A-D78F-85B2-DB56-532F9558F63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830198" y="3480534"/>
            <a:ext cx="603403" cy="482721"/>
          </a:xfrm>
          <a:prstGeom prst="rect">
            <a:avLst/>
          </a:prstGeom>
        </p:spPr>
      </p:pic>
      <p:pic>
        <p:nvPicPr>
          <p:cNvPr id="18" name="Picture 48">
            <a:extLst>
              <a:ext uri="{FF2B5EF4-FFF2-40B4-BE49-F238E27FC236}">
                <a16:creationId xmlns:a16="http://schemas.microsoft.com/office/drawing/2014/main" id="{D815903A-A5AB-F518-E541-2E01083FAB1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920262" y="3406107"/>
            <a:ext cx="603556" cy="530398"/>
          </a:xfrm>
          <a:prstGeom prst="rect">
            <a:avLst/>
          </a:prstGeom>
        </p:spPr>
      </p:pic>
      <p:pic>
        <p:nvPicPr>
          <p:cNvPr id="19" name="Picture 52">
            <a:extLst>
              <a:ext uri="{FF2B5EF4-FFF2-40B4-BE49-F238E27FC236}">
                <a16:creationId xmlns:a16="http://schemas.microsoft.com/office/drawing/2014/main" id="{E7360E08-C647-E638-B19B-5D75B529311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065919" y="1818954"/>
            <a:ext cx="549444" cy="482845"/>
          </a:xfrm>
          <a:prstGeom prst="rect">
            <a:avLst/>
          </a:prstGeom>
        </p:spPr>
      </p:pic>
      <p:sp>
        <p:nvSpPr>
          <p:cNvPr id="21" name="Rectangle 16">
            <a:extLst>
              <a:ext uri="{FF2B5EF4-FFF2-40B4-BE49-F238E27FC236}">
                <a16:creationId xmlns:a16="http://schemas.microsoft.com/office/drawing/2014/main" id="{A9E1E96F-AE0C-D965-0E84-785F3C40A562}"/>
              </a:ext>
            </a:extLst>
          </p:cNvPr>
          <p:cNvSpPr/>
          <p:nvPr/>
        </p:nvSpPr>
        <p:spPr>
          <a:xfrm>
            <a:off x="7674513" y="4914900"/>
            <a:ext cx="1469487"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4257" tIns="17126" rIns="34257" bIns="17126" rtlCol="0" anchor="ctr"/>
          <a:lstStyle/>
          <a:p>
            <a:pPr algn="ctr" defTabSz="814727"/>
            <a:endParaRPr lang="en-US" sz="3000">
              <a:solidFill>
                <a:schemeClr val="tx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08652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47"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anim calcmode="lin" valueType="num">
                                      <p:cBhvr>
                                        <p:cTn id="11" dur="500" fill="hold"/>
                                        <p:tgtEl>
                                          <p:spTgt spid="9"/>
                                        </p:tgtEl>
                                        <p:attrNameLst>
                                          <p:attrName>ppt_x</p:attrName>
                                        </p:attrNameLst>
                                      </p:cBhvr>
                                      <p:tavLst>
                                        <p:tav tm="0">
                                          <p:val>
                                            <p:strVal val="#ppt_x"/>
                                          </p:val>
                                        </p:tav>
                                        <p:tav tm="100000">
                                          <p:val>
                                            <p:strVal val="#ppt_x"/>
                                          </p:val>
                                        </p:tav>
                                      </p:tavLst>
                                    </p:anim>
                                    <p:anim calcmode="lin" valueType="num">
                                      <p:cBhvr>
                                        <p:cTn id="12" dur="500" fill="hold"/>
                                        <p:tgtEl>
                                          <p:spTgt spid="9"/>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50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anim calcmode="lin" valueType="num">
                                      <p:cBhvr>
                                        <p:cTn id="16" dur="500" fill="hold"/>
                                        <p:tgtEl>
                                          <p:spTgt spid="10"/>
                                        </p:tgtEl>
                                        <p:attrNameLst>
                                          <p:attrName>ppt_x</p:attrName>
                                        </p:attrNameLst>
                                      </p:cBhvr>
                                      <p:tavLst>
                                        <p:tav tm="0">
                                          <p:val>
                                            <p:strVal val="#ppt_x"/>
                                          </p:val>
                                        </p:tav>
                                        <p:tav tm="100000">
                                          <p:val>
                                            <p:strVal val="#ppt_x"/>
                                          </p:val>
                                        </p:tav>
                                      </p:tavLst>
                                    </p:anim>
                                    <p:anim calcmode="lin" valueType="num">
                                      <p:cBhvr>
                                        <p:cTn id="17" dur="500" fill="hold"/>
                                        <p:tgtEl>
                                          <p:spTgt spid="10"/>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100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anim calcmode="lin" valueType="num">
                                      <p:cBhvr>
                                        <p:cTn id="21" dur="500" fill="hold"/>
                                        <p:tgtEl>
                                          <p:spTgt spid="13"/>
                                        </p:tgtEl>
                                        <p:attrNameLst>
                                          <p:attrName>ppt_x</p:attrName>
                                        </p:attrNameLst>
                                      </p:cBhvr>
                                      <p:tavLst>
                                        <p:tav tm="0">
                                          <p:val>
                                            <p:strVal val="#ppt_x"/>
                                          </p:val>
                                        </p:tav>
                                        <p:tav tm="100000">
                                          <p:val>
                                            <p:strVal val="#ppt_x"/>
                                          </p:val>
                                        </p:tav>
                                      </p:tavLst>
                                    </p:anim>
                                    <p:anim calcmode="lin" valueType="num">
                                      <p:cBhvr>
                                        <p:cTn id="22" dur="500" fill="hold"/>
                                        <p:tgtEl>
                                          <p:spTgt spid="13"/>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150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anim calcmode="lin" valueType="num">
                                      <p:cBhvr>
                                        <p:cTn id="26" dur="500" fill="hold"/>
                                        <p:tgtEl>
                                          <p:spTgt spid="14"/>
                                        </p:tgtEl>
                                        <p:attrNameLst>
                                          <p:attrName>ppt_x</p:attrName>
                                        </p:attrNameLst>
                                      </p:cBhvr>
                                      <p:tavLst>
                                        <p:tav tm="0">
                                          <p:val>
                                            <p:strVal val="#ppt_x"/>
                                          </p:val>
                                        </p:tav>
                                        <p:tav tm="100000">
                                          <p:val>
                                            <p:strVal val="#ppt_x"/>
                                          </p:val>
                                        </p:tav>
                                      </p:tavLst>
                                    </p:anim>
                                    <p:anim calcmode="lin" valueType="num">
                                      <p:cBhvr>
                                        <p:cTn id="27" dur="500" fill="hold"/>
                                        <p:tgtEl>
                                          <p:spTgt spid="14"/>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200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anim calcmode="lin" valueType="num">
                                      <p:cBhvr>
                                        <p:cTn id="31" dur="500" fill="hold"/>
                                        <p:tgtEl>
                                          <p:spTgt spid="15"/>
                                        </p:tgtEl>
                                        <p:attrNameLst>
                                          <p:attrName>ppt_x</p:attrName>
                                        </p:attrNameLst>
                                      </p:cBhvr>
                                      <p:tavLst>
                                        <p:tav tm="0">
                                          <p:val>
                                            <p:strVal val="#ppt_x"/>
                                          </p:val>
                                        </p:tav>
                                        <p:tav tm="100000">
                                          <p:val>
                                            <p:strVal val="#ppt_x"/>
                                          </p:val>
                                        </p:tav>
                                      </p:tavLst>
                                    </p:anim>
                                    <p:anim calcmode="lin" valueType="num">
                                      <p:cBhvr>
                                        <p:cTn id="32" dur="500" fill="hold"/>
                                        <p:tgtEl>
                                          <p:spTgt spid="15"/>
                                        </p:tgtEl>
                                        <p:attrNameLst>
                                          <p:attrName>ppt_y</p:attrName>
                                        </p:attrNameLst>
                                      </p:cBhvr>
                                      <p:tavLst>
                                        <p:tav tm="0">
                                          <p:val>
                                            <p:strVal val="#ppt_y+.1"/>
                                          </p:val>
                                        </p:tav>
                                        <p:tav tm="100000">
                                          <p:val>
                                            <p:strVal val="#ppt_y"/>
                                          </p:val>
                                        </p:tav>
                                      </p:tavLst>
                                    </p:anim>
                                  </p:childTnLst>
                                </p:cTn>
                              </p:par>
                              <p:par>
                                <p:cTn id="33" presetID="8" presetClass="emph" presetSubtype="0" repeatCount="indefinite" fill="hold" nodeType="withEffect">
                                  <p:stCondLst>
                                    <p:cond delay="0"/>
                                  </p:stCondLst>
                                  <p:childTnLst>
                                    <p:animRot by="21600000">
                                      <p:cBhvr>
                                        <p:cTn id="34" dur="2250" fill="hold"/>
                                        <p:tgtEl>
                                          <p:spTgt spid="2"/>
                                        </p:tgtEl>
                                        <p:attrNameLst>
                                          <p:attrName>r</p:attrName>
                                        </p:attrNameLst>
                                      </p:cBhvr>
                                    </p:animRot>
                                  </p:childTnLst>
                                </p:cTn>
                              </p:par>
                              <p:par>
                                <p:cTn id="35" presetID="8" presetClass="emph" presetSubtype="0" repeatCount="indefinite" fill="hold" nodeType="withEffect">
                                  <p:stCondLst>
                                    <p:cond delay="0"/>
                                  </p:stCondLst>
                                  <p:childTnLst>
                                    <p:animRot by="21600000">
                                      <p:cBhvr>
                                        <p:cTn id="36" dur="2500" fill="hold"/>
                                        <p:tgtEl>
                                          <p:spTgt spid="3"/>
                                        </p:tgtEl>
                                        <p:attrNameLst>
                                          <p:attrName>r</p:attrName>
                                        </p:attrNameLst>
                                      </p:cBhvr>
                                    </p:animRot>
                                  </p:childTnLst>
                                </p:cTn>
                              </p:par>
                              <p:par>
                                <p:cTn id="37" presetID="8" presetClass="emph" presetSubtype="0" repeatCount="indefinite" fill="hold" nodeType="withEffect">
                                  <p:stCondLst>
                                    <p:cond delay="0"/>
                                  </p:stCondLst>
                                  <p:childTnLst>
                                    <p:animRot by="21600000">
                                      <p:cBhvr>
                                        <p:cTn id="38" dur="2000" fill="hold"/>
                                        <p:tgtEl>
                                          <p:spTgt spid="6"/>
                                        </p:tgtEl>
                                        <p:attrNameLst>
                                          <p:attrName>r</p:attrName>
                                        </p:attrNameLst>
                                      </p:cBhvr>
                                    </p:animRot>
                                  </p:childTnLst>
                                </p:cTn>
                              </p:par>
                              <p:par>
                                <p:cTn id="39" presetID="2" presetClass="entr" presetSubtype="2" repeatCount="indefinite" fill="hold" grpId="0" nodeType="withEffect">
                                  <p:stCondLst>
                                    <p:cond delay="500"/>
                                  </p:stCondLst>
                                  <p:childTnLst>
                                    <p:set>
                                      <p:cBhvr>
                                        <p:cTn id="40" dur="1" fill="hold">
                                          <p:stCondLst>
                                            <p:cond delay="0"/>
                                          </p:stCondLst>
                                        </p:cTn>
                                        <p:tgtEl>
                                          <p:spTgt spid="11"/>
                                        </p:tgtEl>
                                        <p:attrNameLst>
                                          <p:attrName>style.visibility</p:attrName>
                                        </p:attrNameLst>
                                      </p:cBhvr>
                                      <p:to>
                                        <p:strVal val="visible"/>
                                      </p:to>
                                    </p:set>
                                    <p:anim calcmode="lin" valueType="num">
                                      <p:cBhvr additive="base">
                                        <p:cTn id="41" dur="20000" fill="hold"/>
                                        <p:tgtEl>
                                          <p:spTgt spid="11"/>
                                        </p:tgtEl>
                                        <p:attrNameLst>
                                          <p:attrName>ppt_x</p:attrName>
                                        </p:attrNameLst>
                                      </p:cBhvr>
                                      <p:tavLst>
                                        <p:tav tm="0">
                                          <p:val>
                                            <p:strVal val="1+#ppt_w/2"/>
                                          </p:val>
                                        </p:tav>
                                        <p:tav tm="100000">
                                          <p:val>
                                            <p:strVal val="#ppt_x"/>
                                          </p:val>
                                        </p:tav>
                                      </p:tavLst>
                                    </p:anim>
                                    <p:anim calcmode="lin" valueType="num">
                                      <p:cBhvr additive="base">
                                        <p:cTn id="42" dur="20000" fill="hold"/>
                                        <p:tgtEl>
                                          <p:spTgt spid="11"/>
                                        </p:tgtEl>
                                        <p:attrNameLst>
                                          <p:attrName>ppt_y</p:attrName>
                                        </p:attrNameLst>
                                      </p:cBhvr>
                                      <p:tavLst>
                                        <p:tav tm="0">
                                          <p:val>
                                            <p:strVal val="#ppt_y"/>
                                          </p:val>
                                        </p:tav>
                                        <p:tav tm="100000">
                                          <p:val>
                                            <p:strVal val="#ppt_y"/>
                                          </p:val>
                                        </p:tav>
                                      </p:tavLst>
                                    </p:anim>
                                  </p:childTnLst>
                                </p:cTn>
                              </p:par>
                              <p:par>
                                <p:cTn id="43" presetID="2" presetClass="entr" presetSubtype="8" repeatCount="indefinite" fill="hold" grpId="0" nodeType="withEffect">
                                  <p:stCondLst>
                                    <p:cond delay="500"/>
                                  </p:stCondLst>
                                  <p:childTnLst>
                                    <p:set>
                                      <p:cBhvr>
                                        <p:cTn id="44" dur="1" fill="hold">
                                          <p:stCondLst>
                                            <p:cond delay="0"/>
                                          </p:stCondLst>
                                        </p:cTn>
                                        <p:tgtEl>
                                          <p:spTgt spid="12"/>
                                        </p:tgtEl>
                                        <p:attrNameLst>
                                          <p:attrName>style.visibility</p:attrName>
                                        </p:attrNameLst>
                                      </p:cBhvr>
                                      <p:to>
                                        <p:strVal val="visible"/>
                                      </p:to>
                                    </p:set>
                                    <p:anim calcmode="lin" valueType="num">
                                      <p:cBhvr additive="base">
                                        <p:cTn id="45" dur="20000" fill="hold"/>
                                        <p:tgtEl>
                                          <p:spTgt spid="12"/>
                                        </p:tgtEl>
                                        <p:attrNameLst>
                                          <p:attrName>ppt_x</p:attrName>
                                        </p:attrNameLst>
                                      </p:cBhvr>
                                      <p:tavLst>
                                        <p:tav tm="0">
                                          <p:val>
                                            <p:strVal val="0-#ppt_w/2"/>
                                          </p:val>
                                        </p:tav>
                                        <p:tav tm="100000">
                                          <p:val>
                                            <p:strVal val="#ppt_x"/>
                                          </p:val>
                                        </p:tav>
                                      </p:tavLst>
                                    </p:anim>
                                    <p:anim calcmode="lin" valueType="num">
                                      <p:cBhvr additive="base">
                                        <p:cTn id="46" dur="200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10"/>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250" fill="hold"/>
                                        <p:tgtEl>
                                          <p:spTgt spid="10"/>
                                        </p:tgtEl>
                                        <p:attrNameLst>
                                          <p:attrName>fillcolor</p:attrName>
                                        </p:attrNameLst>
                                      </p:cBhvr>
                                      <p:to>
                                        <a:srgbClr val="FFF2CC"/>
                                      </p:to>
                                    </p:animClr>
                                    <p:set>
                                      <p:cBhvr>
                                        <p:cTn id="52" dur="250" fill="hold"/>
                                        <p:tgtEl>
                                          <p:spTgt spid="10"/>
                                        </p:tgtEl>
                                        <p:attrNameLst>
                                          <p:attrName>fill.type</p:attrName>
                                        </p:attrNameLst>
                                      </p:cBhvr>
                                      <p:to>
                                        <p:strVal val="solid"/>
                                      </p:to>
                                    </p:set>
                                    <p:set>
                                      <p:cBhvr>
                                        <p:cTn id="53" dur="250" fill="hold"/>
                                        <p:tgtEl>
                                          <p:spTgt spid="10"/>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2" name="click.wav"/>
                                        </p:tgtEl>
                                      </p:cMediaNode>
                                    </p:audio>
                                  </p:subTnLst>
                                </p:cTn>
                              </p:par>
                              <p:par>
                                <p:cTn id="54" presetID="23" presetClass="entr" presetSubtype="32" fill="hold" nodeType="withEffect">
                                  <p:stCondLst>
                                    <p:cond delay="1000"/>
                                  </p:stCondLst>
                                  <p:childTnLst>
                                    <p:set>
                                      <p:cBhvr>
                                        <p:cTn id="55" dur="1" fill="hold">
                                          <p:stCondLst>
                                            <p:cond delay="0"/>
                                          </p:stCondLst>
                                        </p:cTn>
                                        <p:tgtEl>
                                          <p:spTgt spid="16"/>
                                        </p:tgtEl>
                                        <p:attrNameLst>
                                          <p:attrName>style.visibility</p:attrName>
                                        </p:attrNameLst>
                                      </p:cBhvr>
                                      <p:to>
                                        <p:strVal val="visible"/>
                                      </p:to>
                                    </p:set>
                                    <p:anim calcmode="lin" valueType="num">
                                      <p:cBhvr>
                                        <p:cTn id="56" dur="250" fill="hold"/>
                                        <p:tgtEl>
                                          <p:spTgt spid="16"/>
                                        </p:tgtEl>
                                        <p:attrNameLst>
                                          <p:attrName>ppt_w</p:attrName>
                                        </p:attrNameLst>
                                      </p:cBhvr>
                                      <p:tavLst>
                                        <p:tav tm="0">
                                          <p:val>
                                            <p:strVal val="4*#ppt_w"/>
                                          </p:val>
                                        </p:tav>
                                        <p:tav tm="100000">
                                          <p:val>
                                            <p:strVal val="#ppt_w"/>
                                          </p:val>
                                        </p:tav>
                                      </p:tavLst>
                                    </p:anim>
                                    <p:anim calcmode="lin" valueType="num">
                                      <p:cBhvr>
                                        <p:cTn id="57"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4"/>
                                            </p:cond>
                                          </p:stCondLst>
                                          <p:endCondLst>
                                            <p:cond evt="onStopAudio" delay="0">
                                              <p:tgtEl>
                                                <p:sldTgt/>
                                              </p:tgtEl>
                                            </p:cond>
                                          </p:endCondLst>
                                        </p:cTn>
                                        <p:tgtEl>
                                          <p:sndTgt r:embed="rId3" name="Wrong Buzzer.wav"/>
                                        </p:tgtEl>
                                      </p:cMediaNode>
                                    </p:audio>
                                  </p:subTnLst>
                                </p:cTn>
                              </p:par>
                              <p:par>
                                <p:cTn id="58" presetID="1" presetClass="emph" presetSubtype="2" fill="hold" nodeType="withEffect">
                                  <p:stCondLst>
                                    <p:cond delay="1000"/>
                                  </p:stCondLst>
                                  <p:childTnLst>
                                    <p:animClr clrSpc="rgb" dir="cw">
                                      <p:cBhvr>
                                        <p:cTn id="59" dur="250" fill="hold"/>
                                        <p:tgtEl>
                                          <p:spTgt spid="10"/>
                                        </p:tgtEl>
                                        <p:attrNameLst>
                                          <p:attrName>fillcolor</p:attrName>
                                        </p:attrNameLst>
                                      </p:cBhvr>
                                      <p:to>
                                        <a:srgbClr val="FFFF00"/>
                                      </p:to>
                                    </p:animClr>
                                    <p:set>
                                      <p:cBhvr>
                                        <p:cTn id="60" dur="250" fill="hold"/>
                                        <p:tgtEl>
                                          <p:spTgt spid="10"/>
                                        </p:tgtEl>
                                        <p:attrNameLst>
                                          <p:attrName>fill.type</p:attrName>
                                        </p:attrNameLst>
                                      </p:cBhvr>
                                      <p:to>
                                        <p:strVal val="solid"/>
                                      </p:to>
                                    </p:set>
                                    <p:set>
                                      <p:cBhvr>
                                        <p:cTn id="61" dur="25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62" restart="whenNotActive" fill="hold" evtFilter="cancelBubble" nodeType="interactiveSeq">
                <p:stCondLst>
                  <p:cond evt="onClick" delay="0">
                    <p:tgtEl>
                      <p:spTgt spid="13"/>
                    </p:tgtEl>
                  </p:cond>
                </p:stCondLst>
                <p:endSync evt="end" delay="0">
                  <p:rtn val="all"/>
                </p:endSync>
                <p:childTnLst>
                  <p:par>
                    <p:cTn id="63" fill="hold">
                      <p:stCondLst>
                        <p:cond delay="0"/>
                      </p:stCondLst>
                      <p:childTnLst>
                        <p:par>
                          <p:cTn id="64" fill="hold">
                            <p:stCondLst>
                              <p:cond delay="0"/>
                            </p:stCondLst>
                            <p:childTnLst>
                              <p:par>
                                <p:cTn id="65" presetID="1" presetClass="emph" presetSubtype="2" fill="hold" nodeType="clickEffect">
                                  <p:stCondLst>
                                    <p:cond delay="0"/>
                                  </p:stCondLst>
                                  <p:childTnLst>
                                    <p:animClr clrSpc="rgb" dir="cw">
                                      <p:cBhvr>
                                        <p:cTn id="66" dur="250" fill="hold"/>
                                        <p:tgtEl>
                                          <p:spTgt spid="13"/>
                                        </p:tgtEl>
                                        <p:attrNameLst>
                                          <p:attrName>fillcolor</p:attrName>
                                        </p:attrNameLst>
                                      </p:cBhvr>
                                      <p:to>
                                        <a:srgbClr val="FFF2CC"/>
                                      </p:to>
                                    </p:animClr>
                                    <p:set>
                                      <p:cBhvr>
                                        <p:cTn id="67" dur="250" fill="hold"/>
                                        <p:tgtEl>
                                          <p:spTgt spid="13"/>
                                        </p:tgtEl>
                                        <p:attrNameLst>
                                          <p:attrName>fill.type</p:attrName>
                                        </p:attrNameLst>
                                      </p:cBhvr>
                                      <p:to>
                                        <p:strVal val="solid"/>
                                      </p:to>
                                    </p:set>
                                    <p:set>
                                      <p:cBhvr>
                                        <p:cTn id="68" dur="250" fill="hold"/>
                                        <p:tgtEl>
                                          <p:spTgt spid="13"/>
                                        </p:tgtEl>
                                        <p:attrNameLst>
                                          <p:attrName>fill.on</p:attrName>
                                        </p:attrNameLst>
                                      </p:cBhvr>
                                      <p:to>
                                        <p:strVal val="true"/>
                                      </p:to>
                                    </p:set>
                                  </p:childTnLst>
                                  <p:subTnLst>
                                    <p:audio>
                                      <p:cMediaNode>
                                        <p:cTn display="0" masterRel="sameClick">
                                          <p:stCondLst>
                                            <p:cond evt="begin" delay="0">
                                              <p:tn val="65"/>
                                            </p:cond>
                                          </p:stCondLst>
                                          <p:endCondLst>
                                            <p:cond evt="onStopAudio" delay="0">
                                              <p:tgtEl>
                                                <p:sldTgt/>
                                              </p:tgtEl>
                                            </p:cond>
                                          </p:endCondLst>
                                        </p:cTn>
                                        <p:tgtEl>
                                          <p:sndTgt r:embed="rId2" name="click.wav"/>
                                        </p:tgtEl>
                                      </p:cMediaNode>
                                    </p:audio>
                                  </p:subTnLst>
                                </p:cTn>
                              </p:par>
                              <p:par>
                                <p:cTn id="69" presetID="23" presetClass="entr" presetSubtype="32" fill="hold" nodeType="withEffect">
                                  <p:stCondLst>
                                    <p:cond delay="1000"/>
                                  </p:stCondLst>
                                  <p:childTnLst>
                                    <p:set>
                                      <p:cBhvr>
                                        <p:cTn id="70" dur="1" fill="hold">
                                          <p:stCondLst>
                                            <p:cond delay="0"/>
                                          </p:stCondLst>
                                        </p:cTn>
                                        <p:tgtEl>
                                          <p:spTgt spid="19"/>
                                        </p:tgtEl>
                                        <p:attrNameLst>
                                          <p:attrName>style.visibility</p:attrName>
                                        </p:attrNameLst>
                                      </p:cBhvr>
                                      <p:to>
                                        <p:strVal val="visible"/>
                                      </p:to>
                                    </p:set>
                                    <p:anim calcmode="lin" valueType="num">
                                      <p:cBhvr>
                                        <p:cTn id="71" dur="250" fill="hold"/>
                                        <p:tgtEl>
                                          <p:spTgt spid="19"/>
                                        </p:tgtEl>
                                        <p:attrNameLst>
                                          <p:attrName>ppt_w</p:attrName>
                                        </p:attrNameLst>
                                      </p:cBhvr>
                                      <p:tavLst>
                                        <p:tav tm="0">
                                          <p:val>
                                            <p:strVal val="4*#ppt_w"/>
                                          </p:val>
                                        </p:tav>
                                        <p:tav tm="100000">
                                          <p:val>
                                            <p:strVal val="#ppt_w"/>
                                          </p:val>
                                        </p:tav>
                                      </p:tavLst>
                                    </p:anim>
                                    <p:anim calcmode="lin" valueType="num">
                                      <p:cBhvr>
                                        <p:cTn id="72"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9"/>
                                            </p:cond>
                                          </p:stCondLst>
                                          <p:endCondLst>
                                            <p:cond evt="onStopAudio" delay="0">
                                              <p:tgtEl>
                                                <p:sldTgt/>
                                              </p:tgtEl>
                                            </p:cond>
                                          </p:endCondLst>
                                        </p:cTn>
                                        <p:tgtEl>
                                          <p:sndTgt r:embed="rId3" name="Wrong Buzzer.wav"/>
                                        </p:tgtEl>
                                      </p:cMediaNode>
                                    </p:audio>
                                  </p:subTnLst>
                                </p:cTn>
                              </p:par>
                              <p:par>
                                <p:cTn id="73" presetID="1" presetClass="emph" presetSubtype="2" fill="hold" nodeType="withEffect">
                                  <p:stCondLst>
                                    <p:cond delay="1000"/>
                                  </p:stCondLst>
                                  <p:childTnLst>
                                    <p:animClr clrSpc="rgb" dir="cw">
                                      <p:cBhvr>
                                        <p:cTn id="74" dur="250" fill="hold"/>
                                        <p:tgtEl>
                                          <p:spTgt spid="13"/>
                                        </p:tgtEl>
                                        <p:attrNameLst>
                                          <p:attrName>fillcolor</p:attrName>
                                        </p:attrNameLst>
                                      </p:cBhvr>
                                      <p:to>
                                        <a:srgbClr val="FFFF00"/>
                                      </p:to>
                                    </p:animClr>
                                    <p:set>
                                      <p:cBhvr>
                                        <p:cTn id="75" dur="250" fill="hold"/>
                                        <p:tgtEl>
                                          <p:spTgt spid="13"/>
                                        </p:tgtEl>
                                        <p:attrNameLst>
                                          <p:attrName>fill.type</p:attrName>
                                        </p:attrNameLst>
                                      </p:cBhvr>
                                      <p:to>
                                        <p:strVal val="solid"/>
                                      </p:to>
                                    </p:set>
                                    <p:set>
                                      <p:cBhvr>
                                        <p:cTn id="76"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77" restart="whenNotActive" fill="hold" evtFilter="cancelBubble" nodeType="interactiveSeq">
                <p:stCondLst>
                  <p:cond evt="onClick" delay="0">
                    <p:tgtEl>
                      <p:spTgt spid="14"/>
                    </p:tgtEl>
                  </p:cond>
                </p:stCondLst>
                <p:endSync evt="end" delay="0">
                  <p:rtn val="all"/>
                </p:endSync>
                <p:childTnLst>
                  <p:par>
                    <p:cTn id="78" fill="hold">
                      <p:stCondLst>
                        <p:cond delay="0"/>
                      </p:stCondLst>
                      <p:childTnLst>
                        <p:par>
                          <p:cTn id="79" fill="hold">
                            <p:stCondLst>
                              <p:cond delay="0"/>
                            </p:stCondLst>
                            <p:childTnLst>
                              <p:par>
                                <p:cTn id="80" presetID="1" presetClass="emph" presetSubtype="2" fill="hold" nodeType="clickEffect">
                                  <p:stCondLst>
                                    <p:cond delay="0"/>
                                  </p:stCondLst>
                                  <p:childTnLst>
                                    <p:animClr clrSpc="rgb" dir="cw">
                                      <p:cBhvr>
                                        <p:cTn id="81" dur="250" fill="hold"/>
                                        <p:tgtEl>
                                          <p:spTgt spid="14"/>
                                        </p:tgtEl>
                                        <p:attrNameLst>
                                          <p:attrName>fillcolor</p:attrName>
                                        </p:attrNameLst>
                                      </p:cBhvr>
                                      <p:to>
                                        <a:srgbClr val="FFF2CC"/>
                                      </p:to>
                                    </p:animClr>
                                    <p:set>
                                      <p:cBhvr>
                                        <p:cTn id="82" dur="250" fill="hold"/>
                                        <p:tgtEl>
                                          <p:spTgt spid="14"/>
                                        </p:tgtEl>
                                        <p:attrNameLst>
                                          <p:attrName>fill.type</p:attrName>
                                        </p:attrNameLst>
                                      </p:cBhvr>
                                      <p:to>
                                        <p:strVal val="solid"/>
                                      </p:to>
                                    </p:set>
                                    <p:set>
                                      <p:cBhvr>
                                        <p:cTn id="83" dur="250" fill="hold"/>
                                        <p:tgtEl>
                                          <p:spTgt spid="14"/>
                                        </p:tgtEl>
                                        <p:attrNameLst>
                                          <p:attrName>fill.on</p:attrName>
                                        </p:attrNameLst>
                                      </p:cBhvr>
                                      <p:to>
                                        <p:strVal val="true"/>
                                      </p:to>
                                    </p:set>
                                  </p:childTnLst>
                                  <p:subTnLst>
                                    <p:audio>
                                      <p:cMediaNode>
                                        <p:cTn display="0" masterRel="sameClick">
                                          <p:stCondLst>
                                            <p:cond evt="begin" delay="0">
                                              <p:tn val="80"/>
                                            </p:cond>
                                          </p:stCondLst>
                                          <p:endCondLst>
                                            <p:cond evt="onStopAudio" delay="0">
                                              <p:tgtEl>
                                                <p:sldTgt/>
                                              </p:tgtEl>
                                            </p:cond>
                                          </p:endCondLst>
                                        </p:cTn>
                                        <p:tgtEl>
                                          <p:sndTgt r:embed="rId2" name="click.wav"/>
                                        </p:tgtEl>
                                      </p:cMediaNode>
                                    </p:audio>
                                  </p:subTnLst>
                                </p:cTn>
                              </p:par>
                              <p:par>
                                <p:cTn id="84" presetID="23" presetClass="entr" presetSubtype="32" fill="hold" nodeType="withEffect">
                                  <p:stCondLst>
                                    <p:cond delay="1000"/>
                                  </p:stCondLst>
                                  <p:childTnLst>
                                    <p:set>
                                      <p:cBhvr>
                                        <p:cTn id="85" dur="1" fill="hold">
                                          <p:stCondLst>
                                            <p:cond delay="0"/>
                                          </p:stCondLst>
                                        </p:cTn>
                                        <p:tgtEl>
                                          <p:spTgt spid="17"/>
                                        </p:tgtEl>
                                        <p:attrNameLst>
                                          <p:attrName>style.visibility</p:attrName>
                                        </p:attrNameLst>
                                      </p:cBhvr>
                                      <p:to>
                                        <p:strVal val="visible"/>
                                      </p:to>
                                    </p:set>
                                    <p:anim calcmode="lin" valueType="num">
                                      <p:cBhvr>
                                        <p:cTn id="86" dur="250" fill="hold"/>
                                        <p:tgtEl>
                                          <p:spTgt spid="17"/>
                                        </p:tgtEl>
                                        <p:attrNameLst>
                                          <p:attrName>ppt_w</p:attrName>
                                        </p:attrNameLst>
                                      </p:cBhvr>
                                      <p:tavLst>
                                        <p:tav tm="0">
                                          <p:val>
                                            <p:strVal val="4*#ppt_w"/>
                                          </p:val>
                                        </p:tav>
                                        <p:tav tm="100000">
                                          <p:val>
                                            <p:strVal val="#ppt_w"/>
                                          </p:val>
                                        </p:tav>
                                      </p:tavLst>
                                    </p:anim>
                                    <p:anim calcmode="lin" valueType="num">
                                      <p:cBhvr>
                                        <p:cTn id="87"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4"/>
                                            </p:cond>
                                          </p:stCondLst>
                                          <p:endCondLst>
                                            <p:cond evt="onStopAudio" delay="0">
                                              <p:tgtEl>
                                                <p:sldTgt/>
                                              </p:tgtEl>
                                            </p:cond>
                                          </p:endCondLst>
                                        </p:cTn>
                                        <p:tgtEl>
                                          <p:sndTgt r:embed="rId4" name="Check mark.wav"/>
                                        </p:tgtEl>
                                      </p:cMediaNode>
                                    </p:audio>
                                  </p:subTnLst>
                                </p:cTn>
                              </p:par>
                              <p:par>
                                <p:cTn id="88" presetID="1" presetClass="emph" presetSubtype="2" fill="hold" nodeType="withEffect">
                                  <p:stCondLst>
                                    <p:cond delay="1000"/>
                                  </p:stCondLst>
                                  <p:childTnLst>
                                    <p:animClr clrSpc="rgb" dir="cw">
                                      <p:cBhvr>
                                        <p:cTn id="89" dur="250" fill="hold"/>
                                        <p:tgtEl>
                                          <p:spTgt spid="14"/>
                                        </p:tgtEl>
                                        <p:attrNameLst>
                                          <p:attrName>fillcolor</p:attrName>
                                        </p:attrNameLst>
                                      </p:cBhvr>
                                      <p:to>
                                        <a:srgbClr val="00B050"/>
                                      </p:to>
                                    </p:animClr>
                                    <p:set>
                                      <p:cBhvr>
                                        <p:cTn id="90" dur="250" fill="hold"/>
                                        <p:tgtEl>
                                          <p:spTgt spid="14"/>
                                        </p:tgtEl>
                                        <p:attrNameLst>
                                          <p:attrName>fill.type</p:attrName>
                                        </p:attrNameLst>
                                      </p:cBhvr>
                                      <p:to>
                                        <p:strVal val="solid"/>
                                      </p:to>
                                    </p:set>
                                    <p:set>
                                      <p:cBhvr>
                                        <p:cTn id="91"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92" restart="whenNotActive" fill="hold" evtFilter="cancelBubble" nodeType="interactiveSeq">
                <p:stCondLst>
                  <p:cond evt="onClick" delay="0">
                    <p:tgtEl>
                      <p:spTgt spid="15"/>
                    </p:tgtEl>
                  </p:cond>
                </p:stCondLst>
                <p:endSync evt="end" delay="0">
                  <p:rtn val="all"/>
                </p:endSync>
                <p:childTnLst>
                  <p:par>
                    <p:cTn id="93" fill="hold">
                      <p:stCondLst>
                        <p:cond delay="0"/>
                      </p:stCondLst>
                      <p:childTnLst>
                        <p:par>
                          <p:cTn id="94" fill="hold">
                            <p:stCondLst>
                              <p:cond delay="0"/>
                            </p:stCondLst>
                            <p:childTnLst>
                              <p:par>
                                <p:cTn id="95" presetID="1" presetClass="emph" presetSubtype="2" fill="hold" nodeType="clickEffect">
                                  <p:stCondLst>
                                    <p:cond delay="0"/>
                                  </p:stCondLst>
                                  <p:childTnLst>
                                    <p:animClr clrSpc="rgb" dir="cw">
                                      <p:cBhvr>
                                        <p:cTn id="96" dur="250" fill="hold"/>
                                        <p:tgtEl>
                                          <p:spTgt spid="15"/>
                                        </p:tgtEl>
                                        <p:attrNameLst>
                                          <p:attrName>fillcolor</p:attrName>
                                        </p:attrNameLst>
                                      </p:cBhvr>
                                      <p:to>
                                        <a:srgbClr val="FFF2CC"/>
                                      </p:to>
                                    </p:animClr>
                                    <p:set>
                                      <p:cBhvr>
                                        <p:cTn id="97" dur="250" fill="hold"/>
                                        <p:tgtEl>
                                          <p:spTgt spid="15"/>
                                        </p:tgtEl>
                                        <p:attrNameLst>
                                          <p:attrName>fill.type</p:attrName>
                                        </p:attrNameLst>
                                      </p:cBhvr>
                                      <p:to>
                                        <p:strVal val="solid"/>
                                      </p:to>
                                    </p:set>
                                    <p:set>
                                      <p:cBhvr>
                                        <p:cTn id="98" dur="250" fill="hold"/>
                                        <p:tgtEl>
                                          <p:spTgt spid="15"/>
                                        </p:tgtEl>
                                        <p:attrNameLst>
                                          <p:attrName>fill.on</p:attrName>
                                        </p:attrNameLst>
                                      </p:cBhvr>
                                      <p:to>
                                        <p:strVal val="true"/>
                                      </p:to>
                                    </p:set>
                                  </p:childTnLst>
                                  <p:subTnLst>
                                    <p:audio>
                                      <p:cMediaNode>
                                        <p:cTn display="0" masterRel="sameClick">
                                          <p:stCondLst>
                                            <p:cond evt="begin" delay="0">
                                              <p:tn val="95"/>
                                            </p:cond>
                                          </p:stCondLst>
                                          <p:endCondLst>
                                            <p:cond evt="onStopAudio" delay="0">
                                              <p:tgtEl>
                                                <p:sldTgt/>
                                              </p:tgtEl>
                                            </p:cond>
                                          </p:endCondLst>
                                        </p:cTn>
                                        <p:tgtEl>
                                          <p:sndTgt r:embed="rId2" name="click.wav"/>
                                        </p:tgtEl>
                                      </p:cMediaNode>
                                    </p:audio>
                                  </p:subTnLst>
                                </p:cTn>
                              </p:par>
                              <p:par>
                                <p:cTn id="99" presetID="23" presetClass="entr" presetSubtype="32" fill="hold" nodeType="withEffect">
                                  <p:stCondLst>
                                    <p:cond delay="1000"/>
                                  </p:stCondLst>
                                  <p:childTnLst>
                                    <p:set>
                                      <p:cBhvr>
                                        <p:cTn id="100" dur="1" fill="hold">
                                          <p:stCondLst>
                                            <p:cond delay="0"/>
                                          </p:stCondLst>
                                        </p:cTn>
                                        <p:tgtEl>
                                          <p:spTgt spid="18"/>
                                        </p:tgtEl>
                                        <p:attrNameLst>
                                          <p:attrName>style.visibility</p:attrName>
                                        </p:attrNameLst>
                                      </p:cBhvr>
                                      <p:to>
                                        <p:strVal val="visible"/>
                                      </p:to>
                                    </p:set>
                                    <p:anim calcmode="lin" valueType="num">
                                      <p:cBhvr>
                                        <p:cTn id="101" dur="250" fill="hold"/>
                                        <p:tgtEl>
                                          <p:spTgt spid="18"/>
                                        </p:tgtEl>
                                        <p:attrNameLst>
                                          <p:attrName>ppt_w</p:attrName>
                                        </p:attrNameLst>
                                      </p:cBhvr>
                                      <p:tavLst>
                                        <p:tav tm="0">
                                          <p:val>
                                            <p:strVal val="4*#ppt_w"/>
                                          </p:val>
                                        </p:tav>
                                        <p:tav tm="100000">
                                          <p:val>
                                            <p:strVal val="#ppt_w"/>
                                          </p:val>
                                        </p:tav>
                                      </p:tavLst>
                                    </p:anim>
                                    <p:anim calcmode="lin" valueType="num">
                                      <p:cBhvr>
                                        <p:cTn id="102"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9"/>
                                            </p:cond>
                                          </p:stCondLst>
                                          <p:endCondLst>
                                            <p:cond evt="onStopAudio" delay="0">
                                              <p:tgtEl>
                                                <p:sldTgt/>
                                              </p:tgtEl>
                                            </p:cond>
                                          </p:endCondLst>
                                        </p:cTn>
                                        <p:tgtEl>
                                          <p:sndTgt r:embed="rId3" name="Wrong Buzzer.wav"/>
                                        </p:tgtEl>
                                      </p:cMediaNode>
                                    </p:audio>
                                  </p:subTnLst>
                                </p:cTn>
                              </p:par>
                              <p:par>
                                <p:cTn id="103" presetID="1" presetClass="emph" presetSubtype="2" fill="hold" nodeType="withEffect">
                                  <p:stCondLst>
                                    <p:cond delay="1000"/>
                                  </p:stCondLst>
                                  <p:childTnLst>
                                    <p:animClr clrSpc="rgb" dir="cw">
                                      <p:cBhvr>
                                        <p:cTn id="104" dur="250" fill="hold"/>
                                        <p:tgtEl>
                                          <p:spTgt spid="15"/>
                                        </p:tgtEl>
                                        <p:attrNameLst>
                                          <p:attrName>fillcolor</p:attrName>
                                        </p:attrNameLst>
                                      </p:cBhvr>
                                      <p:to>
                                        <a:srgbClr val="FFFF00"/>
                                      </p:to>
                                    </p:animClr>
                                    <p:set>
                                      <p:cBhvr>
                                        <p:cTn id="105" dur="250" fill="hold"/>
                                        <p:tgtEl>
                                          <p:spTgt spid="15"/>
                                        </p:tgtEl>
                                        <p:attrNameLst>
                                          <p:attrName>fill.type</p:attrName>
                                        </p:attrNameLst>
                                      </p:cBhvr>
                                      <p:to>
                                        <p:strVal val="solid"/>
                                      </p:to>
                                    </p:set>
                                    <p:set>
                                      <p:cBhvr>
                                        <p:cTn id="106"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9" grpId="0"/>
      <p:bldP spid="10" grpId="0" animBg="1"/>
      <p:bldP spid="11" grpId="0" animBg="1"/>
      <p:bldP spid="12" grpId="0" animBg="1"/>
      <p:bldP spid="13" grpId="0" animBg="1"/>
      <p:bldP spid="14" grpId="0" animBg="1"/>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169" y="563700"/>
            <a:ext cx="1219677" cy="1492612"/>
          </a:xfrm>
          <a:prstGeom prst="rect">
            <a:avLst/>
          </a:prstGeom>
        </p:spPr>
      </p:pic>
      <p:sp>
        <p:nvSpPr>
          <p:cNvPr id="8" name="Pentagon 7">
            <a:hlinkClick r:id="rId6" action="ppaction://hlinksldjump"/>
          </p:cNvPr>
          <p:cNvSpPr/>
          <p:nvPr/>
        </p:nvSpPr>
        <p:spPr>
          <a:xfrm flipH="1">
            <a:off x="6683829" y="4212772"/>
            <a:ext cx="2296886" cy="751114"/>
          </a:xfrm>
          <a:prstGeom prst="homePlat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400" b="1" kern="1200" dirty="0">
                <a:solidFill>
                  <a:srgbClr val="5B9BD5">
                    <a:lumMod val="75000"/>
                  </a:srgbClr>
                </a:solidFill>
                <a:latin typeface="Tahoma" panose="020B0604030504040204" pitchFamily="34" charset="0"/>
                <a:ea typeface="Tahoma" panose="020B0604030504040204" pitchFamily="34" charset="0"/>
                <a:cs typeface="Tahoma" panose="020B0604030504040204" pitchFamily="34" charset="0"/>
              </a:rPr>
              <a:t>QUAY VỀ</a:t>
            </a:r>
            <a:endParaRPr lang="vi-VN" sz="2400" b="1" kern="1200" dirty="0">
              <a:solidFill>
                <a:srgbClr val="5B9BD5">
                  <a:lumMod val="75000"/>
                </a:srgbClr>
              </a:solidFill>
              <a:latin typeface="Tahoma" panose="020B0604030504040204" pitchFamily="34" charset="0"/>
              <a:ea typeface="Tahoma" panose="020B0604030504040204" pitchFamily="34" charset="0"/>
              <a:cs typeface="Tahoma" panose="020B0604030504040204" pitchFamily="34" charset="0"/>
            </a:endParaRPr>
          </a:p>
        </p:txBody>
      </p:sp>
      <p:pic>
        <p:nvPicPr>
          <p:cNvPr id="2" name="Picture 6">
            <a:extLst>
              <a:ext uri="{FF2B5EF4-FFF2-40B4-BE49-F238E27FC236}">
                <a16:creationId xmlns:a16="http://schemas.microsoft.com/office/drawing/2014/main" id="{4AE5C0BA-CE36-D986-B05B-11ACBDA87E1E}"/>
              </a:ext>
            </a:extLst>
          </p:cNvPr>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870640" y="2826850"/>
            <a:ext cx="814876" cy="887195"/>
          </a:xfrm>
          <a:prstGeom prst="rect">
            <a:avLst/>
          </a:prstGeom>
        </p:spPr>
      </p:pic>
      <p:pic>
        <p:nvPicPr>
          <p:cNvPr id="3" name="Picture 8">
            <a:extLst>
              <a:ext uri="{FF2B5EF4-FFF2-40B4-BE49-F238E27FC236}">
                <a16:creationId xmlns:a16="http://schemas.microsoft.com/office/drawing/2014/main" id="{B34BE105-6B34-392A-8131-9FB0225912CA}"/>
              </a:ext>
            </a:extLst>
          </p:cNvPr>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332714" y="3386891"/>
            <a:ext cx="609668" cy="663774"/>
          </a:xfrm>
          <a:prstGeom prst="rect">
            <a:avLst/>
          </a:prstGeom>
        </p:spPr>
      </p:pic>
      <p:pic>
        <p:nvPicPr>
          <p:cNvPr id="6" name="Picture 10">
            <a:extLst>
              <a:ext uri="{FF2B5EF4-FFF2-40B4-BE49-F238E27FC236}">
                <a16:creationId xmlns:a16="http://schemas.microsoft.com/office/drawing/2014/main" id="{D289B49B-D589-B834-94B3-1390353809A5}"/>
              </a:ext>
            </a:extLst>
          </p:cNvPr>
          <p:cNvPicPr>
            <a:picLocks noChangeAspect="1"/>
          </p:cNvPicPr>
          <p:nvPr/>
        </p:nvPicPr>
        <p:blipFill>
          <a:blip r:embed="rId11" cstate="print">
            <a:biLevel thresh="25000"/>
            <a:extLst>
              <a:ext uri="{BEBA8EAE-BF5A-486C-A8C5-ECC9F3942E4B}">
                <a14:imgProps xmlns:a14="http://schemas.microsoft.com/office/drawing/2010/main">
                  <a14:imgLayer r:embed="rId12">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771506" y="3847848"/>
            <a:ext cx="390293" cy="424931"/>
          </a:xfrm>
          <a:prstGeom prst="rect">
            <a:avLst/>
          </a:prstGeom>
        </p:spPr>
      </p:pic>
      <p:sp>
        <p:nvSpPr>
          <p:cNvPr id="9" name="Snip Diagonal Corner Rectangle 3">
            <a:extLst>
              <a:ext uri="{FF2B5EF4-FFF2-40B4-BE49-F238E27FC236}">
                <a16:creationId xmlns:a16="http://schemas.microsoft.com/office/drawing/2014/main" id="{0EBDC4C3-FD93-CF78-0FBF-6F63A69A75F2}"/>
              </a:ext>
            </a:extLst>
          </p:cNvPr>
          <p:cNvSpPr/>
          <p:nvPr/>
        </p:nvSpPr>
        <p:spPr>
          <a:xfrm>
            <a:off x="624515" y="149903"/>
            <a:ext cx="7895047" cy="1203449"/>
          </a:xfrm>
          <a:prstGeom prst="snip2Diag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lIns="85002" tIns="42505" rIns="85002" bIns="42505" rtlCol="0" anchor="ctr"/>
          <a:lstStyle/>
          <a:p>
            <a:pPr algn="ctr" defTabSz="684773">
              <a:defRPr/>
            </a:pPr>
            <a:r>
              <a:rPr lang="en-US" sz="3000" b="1" dirty="0" err="1">
                <a:solidFill>
                  <a:prstClr val="black"/>
                </a:solidFill>
                <a:latin typeface="Times New Roman" pitchFamily="18" charset="0"/>
                <a:cs typeface="Times New Roman" pitchFamily="18" charset="0"/>
              </a:rPr>
              <a:t>Câu</a:t>
            </a:r>
            <a:r>
              <a:rPr lang="en-US" sz="3000" b="1" dirty="0">
                <a:solidFill>
                  <a:prstClr val="black"/>
                </a:solidFill>
                <a:latin typeface="Times New Roman" pitchFamily="18" charset="0"/>
                <a:cs typeface="Times New Roman" pitchFamily="18" charset="0"/>
              </a:rPr>
              <a:t> 8 : </a:t>
            </a:r>
            <a:r>
              <a:rPr lang="en-US" sz="3000" b="1" dirty="0" err="1">
                <a:solidFill>
                  <a:prstClr val="black"/>
                </a:solidFill>
                <a:latin typeface="Times New Roman" pitchFamily="18" charset="0"/>
                <a:cs typeface="Times New Roman" pitchFamily="18" charset="0"/>
              </a:rPr>
              <a:t>Tác</a:t>
            </a:r>
            <a:r>
              <a:rPr lang="en-US" sz="3000" b="1" dirty="0">
                <a:solidFill>
                  <a:prstClr val="black"/>
                </a:solidFill>
                <a:latin typeface="Times New Roman" pitchFamily="18" charset="0"/>
                <a:cs typeface="Times New Roman" pitchFamily="18" charset="0"/>
              </a:rPr>
              <a:t> </a:t>
            </a:r>
            <a:r>
              <a:rPr lang="en-US" sz="3000" b="1" dirty="0" err="1">
                <a:solidFill>
                  <a:prstClr val="black"/>
                </a:solidFill>
                <a:latin typeface="Times New Roman" pitchFamily="18" charset="0"/>
                <a:cs typeface="Times New Roman" pitchFamily="18" charset="0"/>
              </a:rPr>
              <a:t>phẩm</a:t>
            </a:r>
            <a:r>
              <a:rPr lang="en-US" sz="3000" b="1" dirty="0">
                <a:solidFill>
                  <a:prstClr val="black"/>
                </a:solidFill>
                <a:latin typeface="Times New Roman" pitchFamily="18" charset="0"/>
                <a:cs typeface="Times New Roman" pitchFamily="18" charset="0"/>
              </a:rPr>
              <a:t> </a:t>
            </a:r>
            <a:r>
              <a:rPr lang="en-US" sz="3000" b="1" dirty="0" err="1">
                <a:solidFill>
                  <a:prstClr val="black"/>
                </a:solidFill>
                <a:latin typeface="Times New Roman" pitchFamily="18" charset="0"/>
                <a:cs typeface="Times New Roman" pitchFamily="18" charset="0"/>
              </a:rPr>
              <a:t>nào</a:t>
            </a:r>
            <a:r>
              <a:rPr lang="en-US" sz="3000" b="1" dirty="0">
                <a:solidFill>
                  <a:prstClr val="black"/>
                </a:solidFill>
                <a:latin typeface="Times New Roman" pitchFamily="18" charset="0"/>
                <a:cs typeface="Times New Roman" pitchFamily="18" charset="0"/>
              </a:rPr>
              <a:t> </a:t>
            </a:r>
            <a:r>
              <a:rPr lang="en-US" sz="3000" b="1" dirty="0" err="1">
                <a:solidFill>
                  <a:prstClr val="black"/>
                </a:solidFill>
                <a:latin typeface="Times New Roman" pitchFamily="18" charset="0"/>
                <a:cs typeface="Times New Roman" pitchFamily="18" charset="0"/>
              </a:rPr>
              <a:t>sau</a:t>
            </a:r>
            <a:r>
              <a:rPr lang="en-US" sz="3000" b="1" dirty="0">
                <a:solidFill>
                  <a:prstClr val="black"/>
                </a:solidFill>
                <a:latin typeface="Times New Roman" pitchFamily="18" charset="0"/>
                <a:cs typeface="Times New Roman" pitchFamily="18" charset="0"/>
              </a:rPr>
              <a:t> </a:t>
            </a:r>
            <a:r>
              <a:rPr lang="en-US" sz="3000" b="1" dirty="0" err="1">
                <a:solidFill>
                  <a:prstClr val="black"/>
                </a:solidFill>
                <a:latin typeface="Times New Roman" pitchFamily="18" charset="0"/>
                <a:cs typeface="Times New Roman" pitchFamily="18" charset="0"/>
              </a:rPr>
              <a:t>đây</a:t>
            </a:r>
            <a:r>
              <a:rPr lang="en-US" sz="3000" b="1" dirty="0">
                <a:solidFill>
                  <a:prstClr val="black"/>
                </a:solidFill>
                <a:latin typeface="Times New Roman" pitchFamily="18" charset="0"/>
                <a:cs typeface="Times New Roman" pitchFamily="18" charset="0"/>
              </a:rPr>
              <a:t> </a:t>
            </a:r>
            <a:r>
              <a:rPr lang="en-US" sz="3000" b="1" dirty="0" err="1">
                <a:solidFill>
                  <a:prstClr val="black"/>
                </a:solidFill>
                <a:latin typeface="Times New Roman" pitchFamily="18" charset="0"/>
                <a:cs typeface="Times New Roman" pitchFamily="18" charset="0"/>
              </a:rPr>
              <a:t>không</a:t>
            </a:r>
            <a:r>
              <a:rPr lang="en-US" sz="3000" b="1" dirty="0">
                <a:solidFill>
                  <a:prstClr val="black"/>
                </a:solidFill>
                <a:latin typeface="Times New Roman" pitchFamily="18" charset="0"/>
                <a:cs typeface="Times New Roman" pitchFamily="18" charset="0"/>
              </a:rPr>
              <a:t> </a:t>
            </a:r>
            <a:r>
              <a:rPr lang="en-US" sz="3000" b="1" dirty="0" err="1">
                <a:solidFill>
                  <a:prstClr val="black"/>
                </a:solidFill>
                <a:latin typeface="Times New Roman" pitchFamily="18" charset="0"/>
                <a:cs typeface="Times New Roman" pitchFamily="18" charset="0"/>
              </a:rPr>
              <a:t>phải</a:t>
            </a:r>
            <a:r>
              <a:rPr lang="en-US" sz="3000" b="1" dirty="0">
                <a:solidFill>
                  <a:prstClr val="black"/>
                </a:solidFill>
                <a:latin typeface="Times New Roman" pitchFamily="18" charset="0"/>
                <a:cs typeface="Times New Roman" pitchFamily="18" charset="0"/>
              </a:rPr>
              <a:t> </a:t>
            </a:r>
            <a:r>
              <a:rPr lang="en-US" sz="3000" b="1" dirty="0" err="1">
                <a:solidFill>
                  <a:prstClr val="black"/>
                </a:solidFill>
                <a:latin typeface="Times New Roman" pitchFamily="18" charset="0"/>
                <a:cs typeface="Times New Roman" pitchFamily="18" charset="0"/>
              </a:rPr>
              <a:t>là</a:t>
            </a:r>
            <a:r>
              <a:rPr lang="en-US" sz="3000" b="1" dirty="0">
                <a:solidFill>
                  <a:prstClr val="black"/>
                </a:solidFill>
                <a:latin typeface="Times New Roman" pitchFamily="18" charset="0"/>
                <a:cs typeface="Times New Roman" pitchFamily="18" charset="0"/>
              </a:rPr>
              <a:t> </a:t>
            </a:r>
            <a:r>
              <a:rPr lang="en-US" sz="3000" b="1" dirty="0" err="1">
                <a:solidFill>
                  <a:prstClr val="black"/>
                </a:solidFill>
                <a:latin typeface="Times New Roman" pitchFamily="18" charset="0"/>
                <a:cs typeface="Times New Roman" pitchFamily="18" charset="0"/>
              </a:rPr>
              <a:t>kịch</a:t>
            </a:r>
            <a:r>
              <a:rPr lang="en-US" sz="3000" b="1" dirty="0">
                <a:solidFill>
                  <a:prstClr val="black"/>
                </a:solidFill>
                <a:latin typeface="Times New Roman" pitchFamily="18" charset="0"/>
                <a:cs typeface="Times New Roman" pitchFamily="18" charset="0"/>
              </a:rPr>
              <a:t>?</a:t>
            </a:r>
            <a:endParaRPr lang="vi-VN" sz="3000" b="1" dirty="0">
              <a:solidFill>
                <a:prstClr val="black"/>
              </a:solidFill>
              <a:latin typeface="Times New Roman" pitchFamily="18" charset="0"/>
              <a:cs typeface="Times New Roman" pitchFamily="18" charset="0"/>
            </a:endParaRPr>
          </a:p>
        </p:txBody>
      </p:sp>
      <p:sp>
        <p:nvSpPr>
          <p:cNvPr id="10" name="Rectangle 25">
            <a:extLst>
              <a:ext uri="{FF2B5EF4-FFF2-40B4-BE49-F238E27FC236}">
                <a16:creationId xmlns:a16="http://schemas.microsoft.com/office/drawing/2014/main" id="{5EAD0A8C-E837-54B6-CAE5-8DDDE1D07744}"/>
              </a:ext>
            </a:extLst>
          </p:cNvPr>
          <p:cNvSpPr/>
          <p:nvPr/>
        </p:nvSpPr>
        <p:spPr>
          <a:xfrm>
            <a:off x="4659542" y="2803623"/>
            <a:ext cx="3680099" cy="1139061"/>
          </a:xfrm>
          <a:prstGeom prst="rect">
            <a:avLst/>
          </a:prstGeom>
          <a:solidFill>
            <a:schemeClr val="accent4">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85002" tIns="42505" rIns="85002" bIns="42505" rtlCol="0" anchor="ctr"/>
          <a:lstStyle/>
          <a:p>
            <a:pPr defTabSz="684773">
              <a:defRPr/>
            </a:pPr>
            <a:r>
              <a:rPr lang="en-US" sz="2700" dirty="0">
                <a:solidFill>
                  <a:prstClr val="black"/>
                </a:solidFill>
                <a:latin typeface="Times New Roman" pitchFamily="18" charset="0"/>
                <a:cs typeface="Times New Roman" pitchFamily="18" charset="0"/>
              </a:rPr>
              <a:t>D. </a:t>
            </a:r>
            <a:r>
              <a:rPr lang="en-US" sz="2700" dirty="0" err="1">
                <a:solidFill>
                  <a:prstClr val="black"/>
                </a:solidFill>
                <a:latin typeface="Times New Roman" pitchFamily="18" charset="0"/>
                <a:cs typeface="Times New Roman" pitchFamily="18" charset="0"/>
              </a:rPr>
              <a:t>Lão</a:t>
            </a:r>
            <a:r>
              <a:rPr lang="en-US" sz="2700" dirty="0">
                <a:solidFill>
                  <a:prstClr val="black"/>
                </a:solidFill>
                <a:latin typeface="Times New Roman" pitchFamily="18" charset="0"/>
                <a:cs typeface="Times New Roman" pitchFamily="18" charset="0"/>
              </a:rPr>
              <a:t> </a:t>
            </a:r>
            <a:r>
              <a:rPr lang="en-US" sz="2700" dirty="0" err="1">
                <a:solidFill>
                  <a:prstClr val="black"/>
                </a:solidFill>
                <a:latin typeface="Times New Roman" pitchFamily="18" charset="0"/>
                <a:cs typeface="Times New Roman" pitchFamily="18" charset="0"/>
              </a:rPr>
              <a:t>hà</a:t>
            </a:r>
            <a:r>
              <a:rPr lang="en-US" sz="2700" dirty="0">
                <a:solidFill>
                  <a:prstClr val="black"/>
                </a:solidFill>
                <a:latin typeface="Times New Roman" pitchFamily="18" charset="0"/>
                <a:cs typeface="Times New Roman" pitchFamily="18" charset="0"/>
              </a:rPr>
              <a:t> </a:t>
            </a:r>
            <a:r>
              <a:rPr lang="en-US" sz="2700" dirty="0" err="1">
                <a:solidFill>
                  <a:prstClr val="black"/>
                </a:solidFill>
                <a:latin typeface="Times New Roman" pitchFamily="18" charset="0"/>
                <a:cs typeface="Times New Roman" pitchFamily="18" charset="0"/>
              </a:rPr>
              <a:t>tiện</a:t>
            </a:r>
            <a:endParaRPr lang="vi-VN" sz="2700" dirty="0">
              <a:solidFill>
                <a:prstClr val="black"/>
              </a:solidFill>
              <a:latin typeface="Times New Roman" pitchFamily="18" charset="0"/>
              <a:cs typeface="Times New Roman" pitchFamily="18" charset="0"/>
            </a:endParaRPr>
          </a:p>
        </p:txBody>
      </p:sp>
      <p:sp>
        <p:nvSpPr>
          <p:cNvPr id="11" name="Cloud 39">
            <a:extLst>
              <a:ext uri="{FF2B5EF4-FFF2-40B4-BE49-F238E27FC236}">
                <a16:creationId xmlns:a16="http://schemas.microsoft.com/office/drawing/2014/main" id="{9B981D35-1573-F58B-19EF-1163D3B052A6}"/>
              </a:ext>
            </a:extLst>
          </p:cNvPr>
          <p:cNvSpPr/>
          <p:nvPr/>
        </p:nvSpPr>
        <p:spPr>
          <a:xfrm>
            <a:off x="-512500" y="3676650"/>
            <a:ext cx="425336" cy="26190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85002" tIns="42505" rIns="85002" bIns="42505" rtlCol="0" anchor="ctr"/>
          <a:lstStyle/>
          <a:p>
            <a:pPr algn="ctr" defTabSz="684773">
              <a:defRPr/>
            </a:pPr>
            <a:endParaRPr lang="vi-VN" sz="1050">
              <a:solidFill>
                <a:prstClr val="white"/>
              </a:solidFill>
            </a:endParaRPr>
          </a:p>
        </p:txBody>
      </p:sp>
      <p:sp>
        <p:nvSpPr>
          <p:cNvPr id="12" name="Cloud 40">
            <a:extLst>
              <a:ext uri="{FF2B5EF4-FFF2-40B4-BE49-F238E27FC236}">
                <a16:creationId xmlns:a16="http://schemas.microsoft.com/office/drawing/2014/main" id="{4185F5F0-C381-F621-F9BB-EA1DC5BAF4B0}"/>
              </a:ext>
            </a:extLst>
          </p:cNvPr>
          <p:cNvSpPr/>
          <p:nvPr/>
        </p:nvSpPr>
        <p:spPr>
          <a:xfrm>
            <a:off x="10224464" y="3526877"/>
            <a:ext cx="668565" cy="41168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85002" tIns="42505" rIns="85002" bIns="42505" rtlCol="0" anchor="ctr"/>
          <a:lstStyle/>
          <a:p>
            <a:pPr algn="ctr" defTabSz="684773">
              <a:defRPr/>
            </a:pPr>
            <a:endParaRPr lang="vi-VN" sz="1050">
              <a:solidFill>
                <a:prstClr val="white"/>
              </a:solidFill>
            </a:endParaRPr>
          </a:p>
        </p:txBody>
      </p:sp>
      <p:sp>
        <p:nvSpPr>
          <p:cNvPr id="13" name="Rectangle 41">
            <a:extLst>
              <a:ext uri="{FF2B5EF4-FFF2-40B4-BE49-F238E27FC236}">
                <a16:creationId xmlns:a16="http://schemas.microsoft.com/office/drawing/2014/main" id="{876094FB-734E-559C-9800-1A2F2F2B5FC6}"/>
              </a:ext>
            </a:extLst>
          </p:cNvPr>
          <p:cNvSpPr/>
          <p:nvPr/>
        </p:nvSpPr>
        <p:spPr>
          <a:xfrm>
            <a:off x="4597992" y="1465207"/>
            <a:ext cx="3680099" cy="1106543"/>
          </a:xfrm>
          <a:prstGeom prst="rect">
            <a:avLst/>
          </a:prstGeom>
          <a:solidFill>
            <a:schemeClr val="accent4">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85002" tIns="42505" rIns="85002" bIns="42505" rtlCol="0" anchor="ctr"/>
          <a:lstStyle/>
          <a:p>
            <a:pPr defTabSz="684773">
              <a:defRPr/>
            </a:pPr>
            <a:r>
              <a:rPr lang="vi-VN" sz="2700" dirty="0">
                <a:solidFill>
                  <a:prstClr val="black"/>
                </a:solidFill>
                <a:latin typeface="Times New Roman" pitchFamily="18" charset="0"/>
                <a:cs typeface="Times New Roman" pitchFamily="18" charset="0"/>
              </a:rPr>
              <a:t>B.</a:t>
            </a:r>
            <a:r>
              <a:rPr lang="en-US" sz="2700" dirty="0">
                <a:solidFill>
                  <a:prstClr val="black"/>
                </a:solidFill>
                <a:latin typeface="Times New Roman" pitchFamily="18" charset="0"/>
                <a:cs typeface="Times New Roman" pitchFamily="18" charset="0"/>
              </a:rPr>
              <a:t> </a:t>
            </a:r>
            <a:r>
              <a:rPr lang="en-US" sz="2700" dirty="0" err="1">
                <a:solidFill>
                  <a:prstClr val="black"/>
                </a:solidFill>
                <a:latin typeface="Times New Roman" pitchFamily="18" charset="0"/>
                <a:cs typeface="Times New Roman" pitchFamily="18" charset="0"/>
              </a:rPr>
              <a:t>Rô</a:t>
            </a:r>
            <a:r>
              <a:rPr lang="en-US" sz="2700" dirty="0">
                <a:solidFill>
                  <a:prstClr val="black"/>
                </a:solidFill>
                <a:latin typeface="Times New Roman" pitchFamily="18" charset="0"/>
                <a:cs typeface="Times New Roman" pitchFamily="18" charset="0"/>
              </a:rPr>
              <a:t>-</a:t>
            </a:r>
            <a:r>
              <a:rPr lang="en-US" sz="2700" dirty="0" err="1">
                <a:solidFill>
                  <a:prstClr val="black"/>
                </a:solidFill>
                <a:latin typeface="Times New Roman" pitchFamily="18" charset="0"/>
                <a:cs typeface="Times New Roman" pitchFamily="18" charset="0"/>
              </a:rPr>
              <a:t>mê</a:t>
            </a:r>
            <a:r>
              <a:rPr lang="en-US" sz="2700" dirty="0">
                <a:solidFill>
                  <a:prstClr val="black"/>
                </a:solidFill>
                <a:latin typeface="Times New Roman" pitchFamily="18" charset="0"/>
                <a:cs typeface="Times New Roman" pitchFamily="18" charset="0"/>
              </a:rPr>
              <a:t>-ô </a:t>
            </a:r>
            <a:r>
              <a:rPr lang="en-US" sz="2700" dirty="0" err="1">
                <a:solidFill>
                  <a:prstClr val="black"/>
                </a:solidFill>
                <a:latin typeface="Times New Roman" pitchFamily="18" charset="0"/>
                <a:cs typeface="Times New Roman" pitchFamily="18" charset="0"/>
              </a:rPr>
              <a:t>và</a:t>
            </a:r>
            <a:r>
              <a:rPr lang="en-US" sz="2700" dirty="0">
                <a:solidFill>
                  <a:prstClr val="black"/>
                </a:solidFill>
                <a:latin typeface="Times New Roman" pitchFamily="18" charset="0"/>
                <a:cs typeface="Times New Roman" pitchFamily="18" charset="0"/>
              </a:rPr>
              <a:t> </a:t>
            </a:r>
            <a:r>
              <a:rPr lang="en-US" sz="2700" dirty="0" err="1">
                <a:solidFill>
                  <a:prstClr val="black"/>
                </a:solidFill>
                <a:latin typeface="Times New Roman" pitchFamily="18" charset="0"/>
                <a:cs typeface="Times New Roman" pitchFamily="18" charset="0"/>
              </a:rPr>
              <a:t>Giu</a:t>
            </a:r>
            <a:r>
              <a:rPr lang="en-US" sz="2700" dirty="0">
                <a:solidFill>
                  <a:prstClr val="black"/>
                </a:solidFill>
                <a:latin typeface="Times New Roman" pitchFamily="18" charset="0"/>
                <a:cs typeface="Times New Roman" pitchFamily="18" charset="0"/>
              </a:rPr>
              <a:t>-li-</a:t>
            </a:r>
            <a:r>
              <a:rPr lang="en-US" sz="2700" dirty="0" err="1">
                <a:solidFill>
                  <a:prstClr val="black"/>
                </a:solidFill>
                <a:latin typeface="Times New Roman" pitchFamily="18" charset="0"/>
                <a:cs typeface="Times New Roman" pitchFamily="18" charset="0"/>
              </a:rPr>
              <a:t>ét</a:t>
            </a:r>
            <a:endParaRPr lang="vi-VN" sz="2700" dirty="0">
              <a:solidFill>
                <a:prstClr val="black"/>
              </a:solidFill>
              <a:latin typeface="Times New Roman" pitchFamily="18" charset="0"/>
              <a:cs typeface="Times New Roman" pitchFamily="18" charset="0"/>
            </a:endParaRPr>
          </a:p>
        </p:txBody>
      </p:sp>
      <p:sp>
        <p:nvSpPr>
          <p:cNvPr id="14" name="Rectangle 42">
            <a:extLst>
              <a:ext uri="{FF2B5EF4-FFF2-40B4-BE49-F238E27FC236}">
                <a16:creationId xmlns:a16="http://schemas.microsoft.com/office/drawing/2014/main" id="{AF6BFFEE-D9AA-AECF-44FD-1A002363CBB9}"/>
              </a:ext>
            </a:extLst>
          </p:cNvPr>
          <p:cNvSpPr/>
          <p:nvPr/>
        </p:nvSpPr>
        <p:spPr>
          <a:xfrm>
            <a:off x="759480" y="1499047"/>
            <a:ext cx="3680099" cy="1022579"/>
          </a:xfrm>
          <a:prstGeom prst="rect">
            <a:avLst/>
          </a:prstGeom>
          <a:solidFill>
            <a:schemeClr val="accent4">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85002" tIns="42505" rIns="85002" bIns="42505" rtlCol="0" anchor="ctr"/>
          <a:lstStyle/>
          <a:p>
            <a:pPr defTabSz="684773">
              <a:defRPr/>
            </a:pPr>
            <a:r>
              <a:rPr lang="en-US" sz="2700" dirty="0">
                <a:solidFill>
                  <a:prstClr val="black"/>
                </a:solidFill>
                <a:latin typeface="Times New Roman" pitchFamily="18" charset="0"/>
                <a:cs typeface="Times New Roman" pitchFamily="18" charset="0"/>
              </a:rPr>
              <a:t>A. </a:t>
            </a:r>
            <a:r>
              <a:rPr lang="en-US" sz="2700" dirty="0" err="1">
                <a:solidFill>
                  <a:prstClr val="black"/>
                </a:solidFill>
                <a:latin typeface="Times New Roman" pitchFamily="18" charset="0"/>
                <a:cs typeface="Times New Roman" pitchFamily="18" charset="0"/>
              </a:rPr>
              <a:t>Đây</a:t>
            </a:r>
            <a:r>
              <a:rPr lang="en-US" sz="2700" dirty="0">
                <a:solidFill>
                  <a:prstClr val="black"/>
                </a:solidFill>
                <a:latin typeface="Times New Roman" pitchFamily="18" charset="0"/>
                <a:cs typeface="Times New Roman" pitchFamily="18" charset="0"/>
              </a:rPr>
              <a:t> </a:t>
            </a:r>
            <a:r>
              <a:rPr lang="en-US" sz="2700" dirty="0" err="1">
                <a:solidFill>
                  <a:prstClr val="black"/>
                </a:solidFill>
                <a:latin typeface="Times New Roman" pitchFamily="18" charset="0"/>
                <a:cs typeface="Times New Roman" pitchFamily="18" charset="0"/>
              </a:rPr>
              <a:t>thôn</a:t>
            </a:r>
            <a:r>
              <a:rPr lang="en-US" sz="2700" dirty="0">
                <a:solidFill>
                  <a:prstClr val="black"/>
                </a:solidFill>
                <a:latin typeface="Times New Roman" pitchFamily="18" charset="0"/>
                <a:cs typeface="Times New Roman" pitchFamily="18" charset="0"/>
              </a:rPr>
              <a:t> </a:t>
            </a:r>
            <a:r>
              <a:rPr lang="en-US" sz="2700" dirty="0" err="1">
                <a:solidFill>
                  <a:prstClr val="black"/>
                </a:solidFill>
                <a:latin typeface="Times New Roman" pitchFamily="18" charset="0"/>
                <a:cs typeface="Times New Roman" pitchFamily="18" charset="0"/>
              </a:rPr>
              <a:t>Vĩ</a:t>
            </a:r>
            <a:r>
              <a:rPr lang="en-US" sz="2700" dirty="0">
                <a:solidFill>
                  <a:prstClr val="black"/>
                </a:solidFill>
                <a:latin typeface="Times New Roman" pitchFamily="18" charset="0"/>
                <a:cs typeface="Times New Roman" pitchFamily="18" charset="0"/>
              </a:rPr>
              <a:t> </a:t>
            </a:r>
            <a:r>
              <a:rPr lang="en-US" sz="2700" dirty="0" err="1">
                <a:solidFill>
                  <a:prstClr val="black"/>
                </a:solidFill>
                <a:latin typeface="Times New Roman" pitchFamily="18" charset="0"/>
                <a:cs typeface="Times New Roman" pitchFamily="18" charset="0"/>
              </a:rPr>
              <a:t>Dạ</a:t>
            </a:r>
            <a:endParaRPr lang="vi-VN" sz="2700" dirty="0">
              <a:solidFill>
                <a:prstClr val="black"/>
              </a:solidFill>
              <a:latin typeface="Times New Roman" pitchFamily="18" charset="0"/>
              <a:cs typeface="Times New Roman" pitchFamily="18" charset="0"/>
            </a:endParaRPr>
          </a:p>
        </p:txBody>
      </p:sp>
      <p:sp>
        <p:nvSpPr>
          <p:cNvPr id="15" name="Rectangle 43">
            <a:extLst>
              <a:ext uri="{FF2B5EF4-FFF2-40B4-BE49-F238E27FC236}">
                <a16:creationId xmlns:a16="http://schemas.microsoft.com/office/drawing/2014/main" id="{B0D619ED-DBA7-89B5-1DC4-763619C9B3E6}"/>
              </a:ext>
            </a:extLst>
          </p:cNvPr>
          <p:cNvSpPr/>
          <p:nvPr/>
        </p:nvSpPr>
        <p:spPr>
          <a:xfrm>
            <a:off x="847624" y="2817361"/>
            <a:ext cx="3680099" cy="1139061"/>
          </a:xfrm>
          <a:prstGeom prst="rect">
            <a:avLst/>
          </a:prstGeom>
          <a:solidFill>
            <a:schemeClr val="accent4">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85002" tIns="42505" rIns="85002" bIns="42505" rtlCol="0" anchor="ctr"/>
          <a:lstStyle/>
          <a:p>
            <a:pPr defTabSz="684773">
              <a:defRPr/>
            </a:pPr>
            <a:r>
              <a:rPr lang="en-US" sz="2700" dirty="0">
                <a:solidFill>
                  <a:prstClr val="black"/>
                </a:solidFill>
                <a:latin typeface="Times New Roman" pitchFamily="18" charset="0"/>
                <a:cs typeface="Times New Roman" pitchFamily="18" charset="0"/>
              </a:rPr>
              <a:t>C</a:t>
            </a:r>
            <a:r>
              <a:rPr lang="vi-VN" sz="2700" dirty="0">
                <a:solidFill>
                  <a:prstClr val="black"/>
                </a:solidFill>
                <a:latin typeface="Times New Roman" pitchFamily="18" charset="0"/>
                <a:cs typeface="Times New Roman" pitchFamily="18" charset="0"/>
              </a:rPr>
              <a:t>.</a:t>
            </a:r>
            <a:r>
              <a:rPr lang="en-US" sz="2700" dirty="0">
                <a:solidFill>
                  <a:prstClr val="black"/>
                </a:solidFill>
                <a:latin typeface="Times New Roman" pitchFamily="18" charset="0"/>
                <a:cs typeface="Times New Roman" pitchFamily="18" charset="0"/>
              </a:rPr>
              <a:t> </a:t>
            </a:r>
            <a:r>
              <a:rPr lang="en-US" sz="2700" dirty="0" err="1">
                <a:solidFill>
                  <a:prstClr val="black"/>
                </a:solidFill>
                <a:latin typeface="Times New Roman" pitchFamily="18" charset="0"/>
                <a:cs typeface="Times New Roman" pitchFamily="18" charset="0"/>
              </a:rPr>
              <a:t>Hồn</a:t>
            </a:r>
            <a:r>
              <a:rPr lang="en-US" sz="2700" dirty="0">
                <a:solidFill>
                  <a:prstClr val="black"/>
                </a:solidFill>
                <a:latin typeface="Times New Roman" pitchFamily="18" charset="0"/>
                <a:cs typeface="Times New Roman" pitchFamily="18" charset="0"/>
              </a:rPr>
              <a:t> </a:t>
            </a:r>
            <a:r>
              <a:rPr lang="en-US" sz="2700" dirty="0" err="1">
                <a:solidFill>
                  <a:prstClr val="black"/>
                </a:solidFill>
                <a:latin typeface="Times New Roman" pitchFamily="18" charset="0"/>
                <a:cs typeface="Times New Roman" pitchFamily="18" charset="0"/>
              </a:rPr>
              <a:t>Trương</a:t>
            </a:r>
            <a:r>
              <a:rPr lang="en-US" sz="2700" dirty="0">
                <a:solidFill>
                  <a:prstClr val="black"/>
                </a:solidFill>
                <a:latin typeface="Times New Roman" pitchFamily="18" charset="0"/>
                <a:cs typeface="Times New Roman" pitchFamily="18" charset="0"/>
              </a:rPr>
              <a:t> Ba, da </a:t>
            </a:r>
            <a:r>
              <a:rPr lang="en-US" sz="2700" dirty="0" err="1">
                <a:solidFill>
                  <a:prstClr val="black"/>
                </a:solidFill>
                <a:latin typeface="Times New Roman" pitchFamily="18" charset="0"/>
                <a:cs typeface="Times New Roman" pitchFamily="18" charset="0"/>
              </a:rPr>
              <a:t>hàng</a:t>
            </a:r>
            <a:r>
              <a:rPr lang="en-US" sz="2700" dirty="0">
                <a:solidFill>
                  <a:prstClr val="black"/>
                </a:solidFill>
                <a:latin typeface="Times New Roman" pitchFamily="18" charset="0"/>
                <a:cs typeface="Times New Roman" pitchFamily="18" charset="0"/>
              </a:rPr>
              <a:t> </a:t>
            </a:r>
            <a:r>
              <a:rPr lang="en-US" sz="2700" dirty="0" err="1">
                <a:solidFill>
                  <a:prstClr val="black"/>
                </a:solidFill>
                <a:latin typeface="Times New Roman" pitchFamily="18" charset="0"/>
                <a:cs typeface="Times New Roman" pitchFamily="18" charset="0"/>
              </a:rPr>
              <a:t>thịt</a:t>
            </a:r>
            <a:endParaRPr lang="vi-VN" sz="2700" dirty="0">
              <a:solidFill>
                <a:prstClr val="black"/>
              </a:solidFill>
              <a:latin typeface="Times New Roman" pitchFamily="18" charset="0"/>
              <a:cs typeface="Times New Roman" pitchFamily="18" charset="0"/>
            </a:endParaRPr>
          </a:p>
        </p:txBody>
      </p:sp>
      <p:pic>
        <p:nvPicPr>
          <p:cNvPr id="16" name="Picture 46">
            <a:extLst>
              <a:ext uri="{FF2B5EF4-FFF2-40B4-BE49-F238E27FC236}">
                <a16:creationId xmlns:a16="http://schemas.microsoft.com/office/drawing/2014/main" id="{7C1F0549-27B7-74E4-B90A-37B81C21D13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832213" y="2914018"/>
            <a:ext cx="604291" cy="531044"/>
          </a:xfrm>
          <a:prstGeom prst="rect">
            <a:avLst/>
          </a:prstGeom>
        </p:spPr>
      </p:pic>
      <p:pic>
        <p:nvPicPr>
          <p:cNvPr id="17" name="Picture 50">
            <a:extLst>
              <a:ext uri="{FF2B5EF4-FFF2-40B4-BE49-F238E27FC236}">
                <a16:creationId xmlns:a16="http://schemas.microsoft.com/office/drawing/2014/main" id="{916842D7-7128-E3AA-BCBC-FED69680CB04}"/>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748378" y="1843996"/>
            <a:ext cx="603403" cy="482721"/>
          </a:xfrm>
          <a:prstGeom prst="rect">
            <a:avLst/>
          </a:prstGeom>
        </p:spPr>
      </p:pic>
      <p:pic>
        <p:nvPicPr>
          <p:cNvPr id="18" name="Picture 48">
            <a:extLst>
              <a:ext uri="{FF2B5EF4-FFF2-40B4-BE49-F238E27FC236}">
                <a16:creationId xmlns:a16="http://schemas.microsoft.com/office/drawing/2014/main" id="{A9AC0F46-B127-7C16-DEC8-3F50C9DBD33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924168" y="2973825"/>
            <a:ext cx="603556" cy="530398"/>
          </a:xfrm>
          <a:prstGeom prst="rect">
            <a:avLst/>
          </a:prstGeom>
        </p:spPr>
      </p:pic>
      <p:pic>
        <p:nvPicPr>
          <p:cNvPr id="19" name="Picture 52">
            <a:extLst>
              <a:ext uri="{FF2B5EF4-FFF2-40B4-BE49-F238E27FC236}">
                <a16:creationId xmlns:a16="http://schemas.microsoft.com/office/drawing/2014/main" id="{B14E32DA-BC18-ED22-4976-E0357CFBE2B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887059" y="1572513"/>
            <a:ext cx="549444" cy="482845"/>
          </a:xfrm>
          <a:prstGeom prst="rect">
            <a:avLst/>
          </a:prstGeom>
        </p:spPr>
      </p:pic>
      <p:sp>
        <p:nvSpPr>
          <p:cNvPr id="21" name="Rectangle 16">
            <a:extLst>
              <a:ext uri="{FF2B5EF4-FFF2-40B4-BE49-F238E27FC236}">
                <a16:creationId xmlns:a16="http://schemas.microsoft.com/office/drawing/2014/main" id="{8DB19865-7F62-D6EC-E460-BA529104E9B8}"/>
              </a:ext>
            </a:extLst>
          </p:cNvPr>
          <p:cNvSpPr/>
          <p:nvPr/>
        </p:nvSpPr>
        <p:spPr>
          <a:xfrm>
            <a:off x="7674513" y="4914900"/>
            <a:ext cx="1469487"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4257" tIns="17126" rIns="34257" bIns="17126" rtlCol="0" anchor="ctr"/>
          <a:lstStyle/>
          <a:p>
            <a:pPr algn="ctr" defTabSz="814727"/>
            <a:endParaRPr lang="en-US" sz="1575">
              <a:solidFill>
                <a:prstClr val="white"/>
              </a:solidFill>
            </a:endParaRPr>
          </a:p>
        </p:txBody>
      </p:sp>
    </p:spTree>
    <p:extLst>
      <p:ext uri="{BB962C8B-B14F-4D97-AF65-F5344CB8AC3E}">
        <p14:creationId xmlns:p14="http://schemas.microsoft.com/office/powerpoint/2010/main" val="3884353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47"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anim calcmode="lin" valueType="num">
                                      <p:cBhvr>
                                        <p:cTn id="11" dur="500" fill="hold"/>
                                        <p:tgtEl>
                                          <p:spTgt spid="9"/>
                                        </p:tgtEl>
                                        <p:attrNameLst>
                                          <p:attrName>ppt_x</p:attrName>
                                        </p:attrNameLst>
                                      </p:cBhvr>
                                      <p:tavLst>
                                        <p:tav tm="0">
                                          <p:val>
                                            <p:strVal val="#ppt_x"/>
                                          </p:val>
                                        </p:tav>
                                        <p:tav tm="100000">
                                          <p:val>
                                            <p:strVal val="#ppt_x"/>
                                          </p:val>
                                        </p:tav>
                                      </p:tavLst>
                                    </p:anim>
                                    <p:anim calcmode="lin" valueType="num">
                                      <p:cBhvr>
                                        <p:cTn id="12" dur="500" fill="hold"/>
                                        <p:tgtEl>
                                          <p:spTgt spid="9"/>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50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anim calcmode="lin" valueType="num">
                                      <p:cBhvr>
                                        <p:cTn id="16" dur="500" fill="hold"/>
                                        <p:tgtEl>
                                          <p:spTgt spid="10"/>
                                        </p:tgtEl>
                                        <p:attrNameLst>
                                          <p:attrName>ppt_x</p:attrName>
                                        </p:attrNameLst>
                                      </p:cBhvr>
                                      <p:tavLst>
                                        <p:tav tm="0">
                                          <p:val>
                                            <p:strVal val="#ppt_x"/>
                                          </p:val>
                                        </p:tav>
                                        <p:tav tm="100000">
                                          <p:val>
                                            <p:strVal val="#ppt_x"/>
                                          </p:val>
                                        </p:tav>
                                      </p:tavLst>
                                    </p:anim>
                                    <p:anim calcmode="lin" valueType="num">
                                      <p:cBhvr>
                                        <p:cTn id="17" dur="500" fill="hold"/>
                                        <p:tgtEl>
                                          <p:spTgt spid="10"/>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100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anim calcmode="lin" valueType="num">
                                      <p:cBhvr>
                                        <p:cTn id="21" dur="500" fill="hold"/>
                                        <p:tgtEl>
                                          <p:spTgt spid="13"/>
                                        </p:tgtEl>
                                        <p:attrNameLst>
                                          <p:attrName>ppt_x</p:attrName>
                                        </p:attrNameLst>
                                      </p:cBhvr>
                                      <p:tavLst>
                                        <p:tav tm="0">
                                          <p:val>
                                            <p:strVal val="#ppt_x"/>
                                          </p:val>
                                        </p:tav>
                                        <p:tav tm="100000">
                                          <p:val>
                                            <p:strVal val="#ppt_x"/>
                                          </p:val>
                                        </p:tav>
                                      </p:tavLst>
                                    </p:anim>
                                    <p:anim calcmode="lin" valueType="num">
                                      <p:cBhvr>
                                        <p:cTn id="22" dur="500" fill="hold"/>
                                        <p:tgtEl>
                                          <p:spTgt spid="13"/>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150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anim calcmode="lin" valueType="num">
                                      <p:cBhvr>
                                        <p:cTn id="26" dur="500" fill="hold"/>
                                        <p:tgtEl>
                                          <p:spTgt spid="14"/>
                                        </p:tgtEl>
                                        <p:attrNameLst>
                                          <p:attrName>ppt_x</p:attrName>
                                        </p:attrNameLst>
                                      </p:cBhvr>
                                      <p:tavLst>
                                        <p:tav tm="0">
                                          <p:val>
                                            <p:strVal val="#ppt_x"/>
                                          </p:val>
                                        </p:tav>
                                        <p:tav tm="100000">
                                          <p:val>
                                            <p:strVal val="#ppt_x"/>
                                          </p:val>
                                        </p:tav>
                                      </p:tavLst>
                                    </p:anim>
                                    <p:anim calcmode="lin" valueType="num">
                                      <p:cBhvr>
                                        <p:cTn id="27" dur="500" fill="hold"/>
                                        <p:tgtEl>
                                          <p:spTgt spid="14"/>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200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anim calcmode="lin" valueType="num">
                                      <p:cBhvr>
                                        <p:cTn id="31" dur="500" fill="hold"/>
                                        <p:tgtEl>
                                          <p:spTgt spid="15"/>
                                        </p:tgtEl>
                                        <p:attrNameLst>
                                          <p:attrName>ppt_x</p:attrName>
                                        </p:attrNameLst>
                                      </p:cBhvr>
                                      <p:tavLst>
                                        <p:tav tm="0">
                                          <p:val>
                                            <p:strVal val="#ppt_x"/>
                                          </p:val>
                                        </p:tav>
                                        <p:tav tm="100000">
                                          <p:val>
                                            <p:strVal val="#ppt_x"/>
                                          </p:val>
                                        </p:tav>
                                      </p:tavLst>
                                    </p:anim>
                                    <p:anim calcmode="lin" valueType="num">
                                      <p:cBhvr>
                                        <p:cTn id="32" dur="500" fill="hold"/>
                                        <p:tgtEl>
                                          <p:spTgt spid="15"/>
                                        </p:tgtEl>
                                        <p:attrNameLst>
                                          <p:attrName>ppt_y</p:attrName>
                                        </p:attrNameLst>
                                      </p:cBhvr>
                                      <p:tavLst>
                                        <p:tav tm="0">
                                          <p:val>
                                            <p:strVal val="#ppt_y+.1"/>
                                          </p:val>
                                        </p:tav>
                                        <p:tav tm="100000">
                                          <p:val>
                                            <p:strVal val="#ppt_y"/>
                                          </p:val>
                                        </p:tav>
                                      </p:tavLst>
                                    </p:anim>
                                  </p:childTnLst>
                                </p:cTn>
                              </p:par>
                              <p:par>
                                <p:cTn id="33" presetID="8" presetClass="emph" presetSubtype="0" repeatCount="indefinite" fill="hold" nodeType="withEffect">
                                  <p:stCondLst>
                                    <p:cond delay="0"/>
                                  </p:stCondLst>
                                  <p:childTnLst>
                                    <p:animRot by="21600000">
                                      <p:cBhvr>
                                        <p:cTn id="34" dur="2250" fill="hold"/>
                                        <p:tgtEl>
                                          <p:spTgt spid="2"/>
                                        </p:tgtEl>
                                        <p:attrNameLst>
                                          <p:attrName>r</p:attrName>
                                        </p:attrNameLst>
                                      </p:cBhvr>
                                    </p:animRot>
                                  </p:childTnLst>
                                </p:cTn>
                              </p:par>
                              <p:par>
                                <p:cTn id="35" presetID="8" presetClass="emph" presetSubtype="0" repeatCount="indefinite" fill="hold" nodeType="withEffect">
                                  <p:stCondLst>
                                    <p:cond delay="0"/>
                                  </p:stCondLst>
                                  <p:childTnLst>
                                    <p:animRot by="21600000">
                                      <p:cBhvr>
                                        <p:cTn id="36" dur="2500" fill="hold"/>
                                        <p:tgtEl>
                                          <p:spTgt spid="3"/>
                                        </p:tgtEl>
                                        <p:attrNameLst>
                                          <p:attrName>r</p:attrName>
                                        </p:attrNameLst>
                                      </p:cBhvr>
                                    </p:animRot>
                                  </p:childTnLst>
                                </p:cTn>
                              </p:par>
                              <p:par>
                                <p:cTn id="37" presetID="8" presetClass="emph" presetSubtype="0" repeatCount="indefinite" fill="hold" nodeType="withEffect">
                                  <p:stCondLst>
                                    <p:cond delay="0"/>
                                  </p:stCondLst>
                                  <p:childTnLst>
                                    <p:animRot by="21600000">
                                      <p:cBhvr>
                                        <p:cTn id="38" dur="2000" fill="hold"/>
                                        <p:tgtEl>
                                          <p:spTgt spid="6"/>
                                        </p:tgtEl>
                                        <p:attrNameLst>
                                          <p:attrName>r</p:attrName>
                                        </p:attrNameLst>
                                      </p:cBhvr>
                                    </p:animRot>
                                  </p:childTnLst>
                                </p:cTn>
                              </p:par>
                              <p:par>
                                <p:cTn id="39" presetID="2" presetClass="entr" presetSubtype="2" repeatCount="indefinite" fill="hold" grpId="0" nodeType="withEffect">
                                  <p:stCondLst>
                                    <p:cond delay="500"/>
                                  </p:stCondLst>
                                  <p:childTnLst>
                                    <p:set>
                                      <p:cBhvr>
                                        <p:cTn id="40" dur="1" fill="hold">
                                          <p:stCondLst>
                                            <p:cond delay="0"/>
                                          </p:stCondLst>
                                        </p:cTn>
                                        <p:tgtEl>
                                          <p:spTgt spid="11"/>
                                        </p:tgtEl>
                                        <p:attrNameLst>
                                          <p:attrName>style.visibility</p:attrName>
                                        </p:attrNameLst>
                                      </p:cBhvr>
                                      <p:to>
                                        <p:strVal val="visible"/>
                                      </p:to>
                                    </p:set>
                                    <p:anim calcmode="lin" valueType="num">
                                      <p:cBhvr additive="base">
                                        <p:cTn id="41" dur="20000" fill="hold"/>
                                        <p:tgtEl>
                                          <p:spTgt spid="11"/>
                                        </p:tgtEl>
                                        <p:attrNameLst>
                                          <p:attrName>ppt_x</p:attrName>
                                        </p:attrNameLst>
                                      </p:cBhvr>
                                      <p:tavLst>
                                        <p:tav tm="0">
                                          <p:val>
                                            <p:strVal val="1+#ppt_w/2"/>
                                          </p:val>
                                        </p:tav>
                                        <p:tav tm="100000">
                                          <p:val>
                                            <p:strVal val="#ppt_x"/>
                                          </p:val>
                                        </p:tav>
                                      </p:tavLst>
                                    </p:anim>
                                    <p:anim calcmode="lin" valueType="num">
                                      <p:cBhvr additive="base">
                                        <p:cTn id="42" dur="20000" fill="hold"/>
                                        <p:tgtEl>
                                          <p:spTgt spid="11"/>
                                        </p:tgtEl>
                                        <p:attrNameLst>
                                          <p:attrName>ppt_y</p:attrName>
                                        </p:attrNameLst>
                                      </p:cBhvr>
                                      <p:tavLst>
                                        <p:tav tm="0">
                                          <p:val>
                                            <p:strVal val="#ppt_y"/>
                                          </p:val>
                                        </p:tav>
                                        <p:tav tm="100000">
                                          <p:val>
                                            <p:strVal val="#ppt_y"/>
                                          </p:val>
                                        </p:tav>
                                      </p:tavLst>
                                    </p:anim>
                                  </p:childTnLst>
                                </p:cTn>
                              </p:par>
                              <p:par>
                                <p:cTn id="43" presetID="2" presetClass="entr" presetSubtype="8" repeatCount="indefinite" fill="hold" grpId="0" nodeType="withEffect">
                                  <p:stCondLst>
                                    <p:cond delay="500"/>
                                  </p:stCondLst>
                                  <p:childTnLst>
                                    <p:set>
                                      <p:cBhvr>
                                        <p:cTn id="44" dur="1" fill="hold">
                                          <p:stCondLst>
                                            <p:cond delay="0"/>
                                          </p:stCondLst>
                                        </p:cTn>
                                        <p:tgtEl>
                                          <p:spTgt spid="12"/>
                                        </p:tgtEl>
                                        <p:attrNameLst>
                                          <p:attrName>style.visibility</p:attrName>
                                        </p:attrNameLst>
                                      </p:cBhvr>
                                      <p:to>
                                        <p:strVal val="visible"/>
                                      </p:to>
                                    </p:set>
                                    <p:anim calcmode="lin" valueType="num">
                                      <p:cBhvr additive="base">
                                        <p:cTn id="45" dur="20000" fill="hold"/>
                                        <p:tgtEl>
                                          <p:spTgt spid="12"/>
                                        </p:tgtEl>
                                        <p:attrNameLst>
                                          <p:attrName>ppt_x</p:attrName>
                                        </p:attrNameLst>
                                      </p:cBhvr>
                                      <p:tavLst>
                                        <p:tav tm="0">
                                          <p:val>
                                            <p:strVal val="0-#ppt_w/2"/>
                                          </p:val>
                                        </p:tav>
                                        <p:tav tm="100000">
                                          <p:val>
                                            <p:strVal val="#ppt_x"/>
                                          </p:val>
                                        </p:tav>
                                      </p:tavLst>
                                    </p:anim>
                                    <p:anim calcmode="lin" valueType="num">
                                      <p:cBhvr additive="base">
                                        <p:cTn id="46" dur="200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10"/>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250" fill="hold"/>
                                        <p:tgtEl>
                                          <p:spTgt spid="10"/>
                                        </p:tgtEl>
                                        <p:attrNameLst>
                                          <p:attrName>fillcolor</p:attrName>
                                        </p:attrNameLst>
                                      </p:cBhvr>
                                      <p:to>
                                        <a:srgbClr val="FFF2CC"/>
                                      </p:to>
                                    </p:animClr>
                                    <p:set>
                                      <p:cBhvr>
                                        <p:cTn id="52" dur="250" fill="hold"/>
                                        <p:tgtEl>
                                          <p:spTgt spid="10"/>
                                        </p:tgtEl>
                                        <p:attrNameLst>
                                          <p:attrName>fill.type</p:attrName>
                                        </p:attrNameLst>
                                      </p:cBhvr>
                                      <p:to>
                                        <p:strVal val="solid"/>
                                      </p:to>
                                    </p:set>
                                    <p:set>
                                      <p:cBhvr>
                                        <p:cTn id="53" dur="250" fill="hold"/>
                                        <p:tgtEl>
                                          <p:spTgt spid="10"/>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2" name="click.wav"/>
                                        </p:tgtEl>
                                      </p:cMediaNode>
                                    </p:audio>
                                  </p:subTnLst>
                                </p:cTn>
                              </p:par>
                              <p:par>
                                <p:cTn id="54" presetID="23" presetClass="entr" presetSubtype="32" fill="hold" nodeType="withEffect">
                                  <p:stCondLst>
                                    <p:cond delay="1000"/>
                                  </p:stCondLst>
                                  <p:childTnLst>
                                    <p:set>
                                      <p:cBhvr>
                                        <p:cTn id="55" dur="1" fill="hold">
                                          <p:stCondLst>
                                            <p:cond delay="0"/>
                                          </p:stCondLst>
                                        </p:cTn>
                                        <p:tgtEl>
                                          <p:spTgt spid="16"/>
                                        </p:tgtEl>
                                        <p:attrNameLst>
                                          <p:attrName>style.visibility</p:attrName>
                                        </p:attrNameLst>
                                      </p:cBhvr>
                                      <p:to>
                                        <p:strVal val="visible"/>
                                      </p:to>
                                    </p:set>
                                    <p:anim calcmode="lin" valueType="num">
                                      <p:cBhvr>
                                        <p:cTn id="56" dur="250" fill="hold"/>
                                        <p:tgtEl>
                                          <p:spTgt spid="16"/>
                                        </p:tgtEl>
                                        <p:attrNameLst>
                                          <p:attrName>ppt_w</p:attrName>
                                        </p:attrNameLst>
                                      </p:cBhvr>
                                      <p:tavLst>
                                        <p:tav tm="0">
                                          <p:val>
                                            <p:strVal val="4*#ppt_w"/>
                                          </p:val>
                                        </p:tav>
                                        <p:tav tm="100000">
                                          <p:val>
                                            <p:strVal val="#ppt_w"/>
                                          </p:val>
                                        </p:tav>
                                      </p:tavLst>
                                    </p:anim>
                                    <p:anim calcmode="lin" valueType="num">
                                      <p:cBhvr>
                                        <p:cTn id="57"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4"/>
                                            </p:cond>
                                          </p:stCondLst>
                                          <p:endCondLst>
                                            <p:cond evt="onStopAudio" delay="0">
                                              <p:tgtEl>
                                                <p:sldTgt/>
                                              </p:tgtEl>
                                            </p:cond>
                                          </p:endCondLst>
                                        </p:cTn>
                                        <p:tgtEl>
                                          <p:sndTgt r:embed="rId3" name="Wrong Buzzer.wav"/>
                                        </p:tgtEl>
                                      </p:cMediaNode>
                                    </p:audio>
                                  </p:subTnLst>
                                </p:cTn>
                              </p:par>
                              <p:par>
                                <p:cTn id="58" presetID="1" presetClass="emph" presetSubtype="2" fill="hold" nodeType="withEffect">
                                  <p:stCondLst>
                                    <p:cond delay="1000"/>
                                  </p:stCondLst>
                                  <p:childTnLst>
                                    <p:animClr clrSpc="rgb" dir="cw">
                                      <p:cBhvr>
                                        <p:cTn id="59" dur="250" fill="hold"/>
                                        <p:tgtEl>
                                          <p:spTgt spid="10"/>
                                        </p:tgtEl>
                                        <p:attrNameLst>
                                          <p:attrName>fillcolor</p:attrName>
                                        </p:attrNameLst>
                                      </p:cBhvr>
                                      <p:to>
                                        <a:srgbClr val="FFFF00"/>
                                      </p:to>
                                    </p:animClr>
                                    <p:set>
                                      <p:cBhvr>
                                        <p:cTn id="60" dur="250" fill="hold"/>
                                        <p:tgtEl>
                                          <p:spTgt spid="10"/>
                                        </p:tgtEl>
                                        <p:attrNameLst>
                                          <p:attrName>fill.type</p:attrName>
                                        </p:attrNameLst>
                                      </p:cBhvr>
                                      <p:to>
                                        <p:strVal val="solid"/>
                                      </p:to>
                                    </p:set>
                                    <p:set>
                                      <p:cBhvr>
                                        <p:cTn id="61" dur="25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62" restart="whenNotActive" fill="hold" evtFilter="cancelBubble" nodeType="interactiveSeq">
                <p:stCondLst>
                  <p:cond evt="onClick" delay="0">
                    <p:tgtEl>
                      <p:spTgt spid="13"/>
                    </p:tgtEl>
                  </p:cond>
                </p:stCondLst>
                <p:endSync evt="end" delay="0">
                  <p:rtn val="all"/>
                </p:endSync>
                <p:childTnLst>
                  <p:par>
                    <p:cTn id="63" fill="hold">
                      <p:stCondLst>
                        <p:cond delay="0"/>
                      </p:stCondLst>
                      <p:childTnLst>
                        <p:par>
                          <p:cTn id="64" fill="hold">
                            <p:stCondLst>
                              <p:cond delay="0"/>
                            </p:stCondLst>
                            <p:childTnLst>
                              <p:par>
                                <p:cTn id="65" presetID="1" presetClass="emph" presetSubtype="2" fill="hold" nodeType="clickEffect">
                                  <p:stCondLst>
                                    <p:cond delay="0"/>
                                  </p:stCondLst>
                                  <p:childTnLst>
                                    <p:animClr clrSpc="rgb" dir="cw">
                                      <p:cBhvr>
                                        <p:cTn id="66" dur="250" fill="hold"/>
                                        <p:tgtEl>
                                          <p:spTgt spid="13"/>
                                        </p:tgtEl>
                                        <p:attrNameLst>
                                          <p:attrName>fillcolor</p:attrName>
                                        </p:attrNameLst>
                                      </p:cBhvr>
                                      <p:to>
                                        <a:srgbClr val="FFF2CC"/>
                                      </p:to>
                                    </p:animClr>
                                    <p:set>
                                      <p:cBhvr>
                                        <p:cTn id="67" dur="250" fill="hold"/>
                                        <p:tgtEl>
                                          <p:spTgt spid="13"/>
                                        </p:tgtEl>
                                        <p:attrNameLst>
                                          <p:attrName>fill.type</p:attrName>
                                        </p:attrNameLst>
                                      </p:cBhvr>
                                      <p:to>
                                        <p:strVal val="solid"/>
                                      </p:to>
                                    </p:set>
                                    <p:set>
                                      <p:cBhvr>
                                        <p:cTn id="68" dur="250" fill="hold"/>
                                        <p:tgtEl>
                                          <p:spTgt spid="13"/>
                                        </p:tgtEl>
                                        <p:attrNameLst>
                                          <p:attrName>fill.on</p:attrName>
                                        </p:attrNameLst>
                                      </p:cBhvr>
                                      <p:to>
                                        <p:strVal val="true"/>
                                      </p:to>
                                    </p:set>
                                  </p:childTnLst>
                                  <p:subTnLst>
                                    <p:audio>
                                      <p:cMediaNode>
                                        <p:cTn display="0" masterRel="sameClick">
                                          <p:stCondLst>
                                            <p:cond evt="begin" delay="0">
                                              <p:tn val="65"/>
                                            </p:cond>
                                          </p:stCondLst>
                                          <p:endCondLst>
                                            <p:cond evt="onStopAudio" delay="0">
                                              <p:tgtEl>
                                                <p:sldTgt/>
                                              </p:tgtEl>
                                            </p:cond>
                                          </p:endCondLst>
                                        </p:cTn>
                                        <p:tgtEl>
                                          <p:sndTgt r:embed="rId2" name="click.wav"/>
                                        </p:tgtEl>
                                      </p:cMediaNode>
                                    </p:audio>
                                  </p:subTnLst>
                                </p:cTn>
                              </p:par>
                              <p:par>
                                <p:cTn id="69" presetID="23" presetClass="entr" presetSubtype="32" fill="hold" nodeType="withEffect">
                                  <p:stCondLst>
                                    <p:cond delay="1000"/>
                                  </p:stCondLst>
                                  <p:childTnLst>
                                    <p:set>
                                      <p:cBhvr>
                                        <p:cTn id="70" dur="1" fill="hold">
                                          <p:stCondLst>
                                            <p:cond delay="0"/>
                                          </p:stCondLst>
                                        </p:cTn>
                                        <p:tgtEl>
                                          <p:spTgt spid="19"/>
                                        </p:tgtEl>
                                        <p:attrNameLst>
                                          <p:attrName>style.visibility</p:attrName>
                                        </p:attrNameLst>
                                      </p:cBhvr>
                                      <p:to>
                                        <p:strVal val="visible"/>
                                      </p:to>
                                    </p:set>
                                    <p:anim calcmode="lin" valueType="num">
                                      <p:cBhvr>
                                        <p:cTn id="71" dur="250" fill="hold"/>
                                        <p:tgtEl>
                                          <p:spTgt spid="19"/>
                                        </p:tgtEl>
                                        <p:attrNameLst>
                                          <p:attrName>ppt_w</p:attrName>
                                        </p:attrNameLst>
                                      </p:cBhvr>
                                      <p:tavLst>
                                        <p:tav tm="0">
                                          <p:val>
                                            <p:strVal val="4*#ppt_w"/>
                                          </p:val>
                                        </p:tav>
                                        <p:tav tm="100000">
                                          <p:val>
                                            <p:strVal val="#ppt_w"/>
                                          </p:val>
                                        </p:tav>
                                      </p:tavLst>
                                    </p:anim>
                                    <p:anim calcmode="lin" valueType="num">
                                      <p:cBhvr>
                                        <p:cTn id="72"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9"/>
                                            </p:cond>
                                          </p:stCondLst>
                                          <p:endCondLst>
                                            <p:cond evt="onStopAudio" delay="0">
                                              <p:tgtEl>
                                                <p:sldTgt/>
                                              </p:tgtEl>
                                            </p:cond>
                                          </p:endCondLst>
                                        </p:cTn>
                                        <p:tgtEl>
                                          <p:sndTgt r:embed="rId3" name="Wrong Buzzer.wav"/>
                                        </p:tgtEl>
                                      </p:cMediaNode>
                                    </p:audio>
                                  </p:subTnLst>
                                </p:cTn>
                              </p:par>
                              <p:par>
                                <p:cTn id="73" presetID="1" presetClass="emph" presetSubtype="2" fill="hold" nodeType="withEffect">
                                  <p:stCondLst>
                                    <p:cond delay="1000"/>
                                  </p:stCondLst>
                                  <p:childTnLst>
                                    <p:animClr clrSpc="rgb" dir="cw">
                                      <p:cBhvr>
                                        <p:cTn id="74" dur="250" fill="hold"/>
                                        <p:tgtEl>
                                          <p:spTgt spid="13"/>
                                        </p:tgtEl>
                                        <p:attrNameLst>
                                          <p:attrName>fillcolor</p:attrName>
                                        </p:attrNameLst>
                                      </p:cBhvr>
                                      <p:to>
                                        <a:srgbClr val="FFFF00"/>
                                      </p:to>
                                    </p:animClr>
                                    <p:set>
                                      <p:cBhvr>
                                        <p:cTn id="75" dur="250" fill="hold"/>
                                        <p:tgtEl>
                                          <p:spTgt spid="13"/>
                                        </p:tgtEl>
                                        <p:attrNameLst>
                                          <p:attrName>fill.type</p:attrName>
                                        </p:attrNameLst>
                                      </p:cBhvr>
                                      <p:to>
                                        <p:strVal val="solid"/>
                                      </p:to>
                                    </p:set>
                                    <p:set>
                                      <p:cBhvr>
                                        <p:cTn id="76"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77" restart="whenNotActive" fill="hold" evtFilter="cancelBubble" nodeType="interactiveSeq">
                <p:stCondLst>
                  <p:cond evt="onClick" delay="0">
                    <p:tgtEl>
                      <p:spTgt spid="14"/>
                    </p:tgtEl>
                  </p:cond>
                </p:stCondLst>
                <p:endSync evt="end" delay="0">
                  <p:rtn val="all"/>
                </p:endSync>
                <p:childTnLst>
                  <p:par>
                    <p:cTn id="78" fill="hold">
                      <p:stCondLst>
                        <p:cond delay="0"/>
                      </p:stCondLst>
                      <p:childTnLst>
                        <p:par>
                          <p:cTn id="79" fill="hold">
                            <p:stCondLst>
                              <p:cond delay="0"/>
                            </p:stCondLst>
                            <p:childTnLst>
                              <p:par>
                                <p:cTn id="80" presetID="1" presetClass="emph" presetSubtype="2" fill="hold" nodeType="clickEffect">
                                  <p:stCondLst>
                                    <p:cond delay="0"/>
                                  </p:stCondLst>
                                  <p:childTnLst>
                                    <p:animClr clrSpc="rgb" dir="cw">
                                      <p:cBhvr>
                                        <p:cTn id="81" dur="250" fill="hold"/>
                                        <p:tgtEl>
                                          <p:spTgt spid="14"/>
                                        </p:tgtEl>
                                        <p:attrNameLst>
                                          <p:attrName>fillcolor</p:attrName>
                                        </p:attrNameLst>
                                      </p:cBhvr>
                                      <p:to>
                                        <a:srgbClr val="FFF2CC"/>
                                      </p:to>
                                    </p:animClr>
                                    <p:set>
                                      <p:cBhvr>
                                        <p:cTn id="82" dur="250" fill="hold"/>
                                        <p:tgtEl>
                                          <p:spTgt spid="14"/>
                                        </p:tgtEl>
                                        <p:attrNameLst>
                                          <p:attrName>fill.type</p:attrName>
                                        </p:attrNameLst>
                                      </p:cBhvr>
                                      <p:to>
                                        <p:strVal val="solid"/>
                                      </p:to>
                                    </p:set>
                                    <p:set>
                                      <p:cBhvr>
                                        <p:cTn id="83" dur="250" fill="hold"/>
                                        <p:tgtEl>
                                          <p:spTgt spid="14"/>
                                        </p:tgtEl>
                                        <p:attrNameLst>
                                          <p:attrName>fill.on</p:attrName>
                                        </p:attrNameLst>
                                      </p:cBhvr>
                                      <p:to>
                                        <p:strVal val="true"/>
                                      </p:to>
                                    </p:set>
                                  </p:childTnLst>
                                  <p:subTnLst>
                                    <p:audio>
                                      <p:cMediaNode>
                                        <p:cTn display="0" masterRel="sameClick">
                                          <p:stCondLst>
                                            <p:cond evt="begin" delay="0">
                                              <p:tn val="80"/>
                                            </p:cond>
                                          </p:stCondLst>
                                          <p:endCondLst>
                                            <p:cond evt="onStopAudio" delay="0">
                                              <p:tgtEl>
                                                <p:sldTgt/>
                                              </p:tgtEl>
                                            </p:cond>
                                          </p:endCondLst>
                                        </p:cTn>
                                        <p:tgtEl>
                                          <p:sndTgt r:embed="rId2" name="click.wav"/>
                                        </p:tgtEl>
                                      </p:cMediaNode>
                                    </p:audio>
                                  </p:subTnLst>
                                </p:cTn>
                              </p:par>
                              <p:par>
                                <p:cTn id="84" presetID="23" presetClass="entr" presetSubtype="32" fill="hold" nodeType="withEffect">
                                  <p:stCondLst>
                                    <p:cond delay="1000"/>
                                  </p:stCondLst>
                                  <p:childTnLst>
                                    <p:set>
                                      <p:cBhvr>
                                        <p:cTn id="85" dur="1" fill="hold">
                                          <p:stCondLst>
                                            <p:cond delay="0"/>
                                          </p:stCondLst>
                                        </p:cTn>
                                        <p:tgtEl>
                                          <p:spTgt spid="17"/>
                                        </p:tgtEl>
                                        <p:attrNameLst>
                                          <p:attrName>style.visibility</p:attrName>
                                        </p:attrNameLst>
                                      </p:cBhvr>
                                      <p:to>
                                        <p:strVal val="visible"/>
                                      </p:to>
                                    </p:set>
                                    <p:anim calcmode="lin" valueType="num">
                                      <p:cBhvr>
                                        <p:cTn id="86" dur="250" fill="hold"/>
                                        <p:tgtEl>
                                          <p:spTgt spid="17"/>
                                        </p:tgtEl>
                                        <p:attrNameLst>
                                          <p:attrName>ppt_w</p:attrName>
                                        </p:attrNameLst>
                                      </p:cBhvr>
                                      <p:tavLst>
                                        <p:tav tm="0">
                                          <p:val>
                                            <p:strVal val="4*#ppt_w"/>
                                          </p:val>
                                        </p:tav>
                                        <p:tav tm="100000">
                                          <p:val>
                                            <p:strVal val="#ppt_w"/>
                                          </p:val>
                                        </p:tav>
                                      </p:tavLst>
                                    </p:anim>
                                    <p:anim calcmode="lin" valueType="num">
                                      <p:cBhvr>
                                        <p:cTn id="87"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4"/>
                                            </p:cond>
                                          </p:stCondLst>
                                          <p:endCondLst>
                                            <p:cond evt="onStopAudio" delay="0">
                                              <p:tgtEl>
                                                <p:sldTgt/>
                                              </p:tgtEl>
                                            </p:cond>
                                          </p:endCondLst>
                                        </p:cTn>
                                        <p:tgtEl>
                                          <p:sndTgt r:embed="rId4" name="Check mark.wav"/>
                                        </p:tgtEl>
                                      </p:cMediaNode>
                                    </p:audio>
                                  </p:subTnLst>
                                </p:cTn>
                              </p:par>
                              <p:par>
                                <p:cTn id="88" presetID="1" presetClass="emph" presetSubtype="2" fill="hold" nodeType="withEffect">
                                  <p:stCondLst>
                                    <p:cond delay="1000"/>
                                  </p:stCondLst>
                                  <p:childTnLst>
                                    <p:animClr clrSpc="rgb" dir="cw">
                                      <p:cBhvr>
                                        <p:cTn id="89" dur="250" fill="hold"/>
                                        <p:tgtEl>
                                          <p:spTgt spid="14"/>
                                        </p:tgtEl>
                                        <p:attrNameLst>
                                          <p:attrName>fillcolor</p:attrName>
                                        </p:attrNameLst>
                                      </p:cBhvr>
                                      <p:to>
                                        <a:srgbClr val="00B050"/>
                                      </p:to>
                                    </p:animClr>
                                    <p:set>
                                      <p:cBhvr>
                                        <p:cTn id="90" dur="250" fill="hold"/>
                                        <p:tgtEl>
                                          <p:spTgt spid="14"/>
                                        </p:tgtEl>
                                        <p:attrNameLst>
                                          <p:attrName>fill.type</p:attrName>
                                        </p:attrNameLst>
                                      </p:cBhvr>
                                      <p:to>
                                        <p:strVal val="solid"/>
                                      </p:to>
                                    </p:set>
                                    <p:set>
                                      <p:cBhvr>
                                        <p:cTn id="91"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92" restart="whenNotActive" fill="hold" evtFilter="cancelBubble" nodeType="interactiveSeq">
                <p:stCondLst>
                  <p:cond evt="onClick" delay="0">
                    <p:tgtEl>
                      <p:spTgt spid="15"/>
                    </p:tgtEl>
                  </p:cond>
                </p:stCondLst>
                <p:endSync evt="end" delay="0">
                  <p:rtn val="all"/>
                </p:endSync>
                <p:childTnLst>
                  <p:par>
                    <p:cTn id="93" fill="hold">
                      <p:stCondLst>
                        <p:cond delay="0"/>
                      </p:stCondLst>
                      <p:childTnLst>
                        <p:par>
                          <p:cTn id="94" fill="hold">
                            <p:stCondLst>
                              <p:cond delay="0"/>
                            </p:stCondLst>
                            <p:childTnLst>
                              <p:par>
                                <p:cTn id="95" presetID="1" presetClass="emph" presetSubtype="2" fill="hold" nodeType="clickEffect">
                                  <p:stCondLst>
                                    <p:cond delay="0"/>
                                  </p:stCondLst>
                                  <p:childTnLst>
                                    <p:animClr clrSpc="rgb" dir="cw">
                                      <p:cBhvr>
                                        <p:cTn id="96" dur="250" fill="hold"/>
                                        <p:tgtEl>
                                          <p:spTgt spid="15"/>
                                        </p:tgtEl>
                                        <p:attrNameLst>
                                          <p:attrName>fillcolor</p:attrName>
                                        </p:attrNameLst>
                                      </p:cBhvr>
                                      <p:to>
                                        <a:srgbClr val="FFF2CC"/>
                                      </p:to>
                                    </p:animClr>
                                    <p:set>
                                      <p:cBhvr>
                                        <p:cTn id="97" dur="250" fill="hold"/>
                                        <p:tgtEl>
                                          <p:spTgt spid="15"/>
                                        </p:tgtEl>
                                        <p:attrNameLst>
                                          <p:attrName>fill.type</p:attrName>
                                        </p:attrNameLst>
                                      </p:cBhvr>
                                      <p:to>
                                        <p:strVal val="solid"/>
                                      </p:to>
                                    </p:set>
                                    <p:set>
                                      <p:cBhvr>
                                        <p:cTn id="98" dur="250" fill="hold"/>
                                        <p:tgtEl>
                                          <p:spTgt spid="15"/>
                                        </p:tgtEl>
                                        <p:attrNameLst>
                                          <p:attrName>fill.on</p:attrName>
                                        </p:attrNameLst>
                                      </p:cBhvr>
                                      <p:to>
                                        <p:strVal val="true"/>
                                      </p:to>
                                    </p:set>
                                  </p:childTnLst>
                                  <p:subTnLst>
                                    <p:audio>
                                      <p:cMediaNode>
                                        <p:cTn display="0" masterRel="sameClick">
                                          <p:stCondLst>
                                            <p:cond evt="begin" delay="0">
                                              <p:tn val="95"/>
                                            </p:cond>
                                          </p:stCondLst>
                                          <p:endCondLst>
                                            <p:cond evt="onStopAudio" delay="0">
                                              <p:tgtEl>
                                                <p:sldTgt/>
                                              </p:tgtEl>
                                            </p:cond>
                                          </p:endCondLst>
                                        </p:cTn>
                                        <p:tgtEl>
                                          <p:sndTgt r:embed="rId2" name="click.wav"/>
                                        </p:tgtEl>
                                      </p:cMediaNode>
                                    </p:audio>
                                  </p:subTnLst>
                                </p:cTn>
                              </p:par>
                              <p:par>
                                <p:cTn id="99" presetID="23" presetClass="entr" presetSubtype="32" fill="hold" nodeType="withEffect">
                                  <p:stCondLst>
                                    <p:cond delay="1000"/>
                                  </p:stCondLst>
                                  <p:childTnLst>
                                    <p:set>
                                      <p:cBhvr>
                                        <p:cTn id="100" dur="1" fill="hold">
                                          <p:stCondLst>
                                            <p:cond delay="0"/>
                                          </p:stCondLst>
                                        </p:cTn>
                                        <p:tgtEl>
                                          <p:spTgt spid="18"/>
                                        </p:tgtEl>
                                        <p:attrNameLst>
                                          <p:attrName>style.visibility</p:attrName>
                                        </p:attrNameLst>
                                      </p:cBhvr>
                                      <p:to>
                                        <p:strVal val="visible"/>
                                      </p:to>
                                    </p:set>
                                    <p:anim calcmode="lin" valueType="num">
                                      <p:cBhvr>
                                        <p:cTn id="101" dur="250" fill="hold"/>
                                        <p:tgtEl>
                                          <p:spTgt spid="18"/>
                                        </p:tgtEl>
                                        <p:attrNameLst>
                                          <p:attrName>ppt_w</p:attrName>
                                        </p:attrNameLst>
                                      </p:cBhvr>
                                      <p:tavLst>
                                        <p:tav tm="0">
                                          <p:val>
                                            <p:strVal val="4*#ppt_w"/>
                                          </p:val>
                                        </p:tav>
                                        <p:tav tm="100000">
                                          <p:val>
                                            <p:strVal val="#ppt_w"/>
                                          </p:val>
                                        </p:tav>
                                      </p:tavLst>
                                    </p:anim>
                                    <p:anim calcmode="lin" valueType="num">
                                      <p:cBhvr>
                                        <p:cTn id="102"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9"/>
                                            </p:cond>
                                          </p:stCondLst>
                                          <p:endCondLst>
                                            <p:cond evt="onStopAudio" delay="0">
                                              <p:tgtEl>
                                                <p:sldTgt/>
                                              </p:tgtEl>
                                            </p:cond>
                                          </p:endCondLst>
                                        </p:cTn>
                                        <p:tgtEl>
                                          <p:sndTgt r:embed="rId3" name="Wrong Buzzer.wav"/>
                                        </p:tgtEl>
                                      </p:cMediaNode>
                                    </p:audio>
                                  </p:subTnLst>
                                </p:cTn>
                              </p:par>
                              <p:par>
                                <p:cTn id="103" presetID="1" presetClass="emph" presetSubtype="2" fill="hold" nodeType="withEffect">
                                  <p:stCondLst>
                                    <p:cond delay="1000"/>
                                  </p:stCondLst>
                                  <p:childTnLst>
                                    <p:animClr clrSpc="rgb" dir="cw">
                                      <p:cBhvr>
                                        <p:cTn id="104" dur="250" fill="hold"/>
                                        <p:tgtEl>
                                          <p:spTgt spid="15"/>
                                        </p:tgtEl>
                                        <p:attrNameLst>
                                          <p:attrName>fillcolor</p:attrName>
                                        </p:attrNameLst>
                                      </p:cBhvr>
                                      <p:to>
                                        <a:srgbClr val="FFFF00"/>
                                      </p:to>
                                    </p:animClr>
                                    <p:set>
                                      <p:cBhvr>
                                        <p:cTn id="105" dur="250" fill="hold"/>
                                        <p:tgtEl>
                                          <p:spTgt spid="15"/>
                                        </p:tgtEl>
                                        <p:attrNameLst>
                                          <p:attrName>fill.type</p:attrName>
                                        </p:attrNameLst>
                                      </p:cBhvr>
                                      <p:to>
                                        <p:strVal val="solid"/>
                                      </p:to>
                                    </p:set>
                                    <p:set>
                                      <p:cBhvr>
                                        <p:cTn id="106"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9" grpId="0" animBg="1"/>
      <p:bldP spid="10" grpId="0" animBg="1"/>
      <p:bldP spid="11" grpId="0" animBg="1"/>
      <p:bldP spid="12" grpId="0" animBg="1"/>
      <p:bldP spid="13" grpId="0" animBg="1"/>
      <p:bldP spid="14" grpId="0" animBg="1"/>
      <p:bldP spid="1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169" y="563700"/>
            <a:ext cx="1219677" cy="1492612"/>
          </a:xfrm>
          <a:prstGeom prst="rect">
            <a:avLst/>
          </a:prstGeom>
        </p:spPr>
      </p:pic>
      <p:sp>
        <p:nvSpPr>
          <p:cNvPr id="8" name="Pentagon 7">
            <a:hlinkClick r:id="rId6" action="ppaction://hlinksldjump"/>
          </p:cNvPr>
          <p:cNvSpPr/>
          <p:nvPr/>
        </p:nvSpPr>
        <p:spPr>
          <a:xfrm flipH="1">
            <a:off x="6683829" y="4212772"/>
            <a:ext cx="2296886" cy="751114"/>
          </a:xfrm>
          <a:prstGeom prst="homePlat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3000" b="1" kern="1200" dirty="0">
                <a:solidFill>
                  <a:schemeClr val="tx1"/>
                </a:solidFill>
                <a:latin typeface="Cambria" panose="02040503050406030204" pitchFamily="18" charset="0"/>
                <a:ea typeface="Cambria" panose="02040503050406030204" pitchFamily="18" charset="0"/>
                <a:cs typeface="Tahoma" panose="020B0604030504040204" pitchFamily="34" charset="0"/>
              </a:rPr>
              <a:t>QUAY VỀ</a:t>
            </a:r>
            <a:endParaRPr lang="vi-VN" sz="3000" b="1" kern="1200" dirty="0">
              <a:solidFill>
                <a:schemeClr val="tx1"/>
              </a:solidFill>
              <a:latin typeface="Cambria" panose="02040503050406030204" pitchFamily="18" charset="0"/>
              <a:ea typeface="Cambria" panose="02040503050406030204" pitchFamily="18" charset="0"/>
              <a:cs typeface="Tahoma" panose="020B0604030504040204" pitchFamily="34" charset="0"/>
            </a:endParaRPr>
          </a:p>
        </p:txBody>
      </p:sp>
      <p:pic>
        <p:nvPicPr>
          <p:cNvPr id="2" name="Picture 6">
            <a:extLst>
              <a:ext uri="{FF2B5EF4-FFF2-40B4-BE49-F238E27FC236}">
                <a16:creationId xmlns:a16="http://schemas.microsoft.com/office/drawing/2014/main" id="{7C5F2465-0400-8B09-662F-46B3326A5EBB}"/>
              </a:ext>
            </a:extLst>
          </p:cNvPr>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870640" y="2826850"/>
            <a:ext cx="814876" cy="887195"/>
          </a:xfrm>
          <a:prstGeom prst="rect">
            <a:avLst/>
          </a:prstGeom>
        </p:spPr>
      </p:pic>
      <p:pic>
        <p:nvPicPr>
          <p:cNvPr id="3" name="Picture 8">
            <a:extLst>
              <a:ext uri="{FF2B5EF4-FFF2-40B4-BE49-F238E27FC236}">
                <a16:creationId xmlns:a16="http://schemas.microsoft.com/office/drawing/2014/main" id="{7018C12C-12A5-4DCA-517B-AD344FF27F38}"/>
              </a:ext>
            </a:extLst>
          </p:cNvPr>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332714" y="3386891"/>
            <a:ext cx="609668" cy="663774"/>
          </a:xfrm>
          <a:prstGeom prst="rect">
            <a:avLst/>
          </a:prstGeom>
        </p:spPr>
      </p:pic>
      <p:pic>
        <p:nvPicPr>
          <p:cNvPr id="6" name="Picture 10">
            <a:extLst>
              <a:ext uri="{FF2B5EF4-FFF2-40B4-BE49-F238E27FC236}">
                <a16:creationId xmlns:a16="http://schemas.microsoft.com/office/drawing/2014/main" id="{806D5AF5-547B-9F01-ED21-5787A44D8854}"/>
              </a:ext>
            </a:extLst>
          </p:cNvPr>
          <p:cNvPicPr>
            <a:picLocks noChangeAspect="1"/>
          </p:cNvPicPr>
          <p:nvPr/>
        </p:nvPicPr>
        <p:blipFill>
          <a:blip r:embed="rId11" cstate="print">
            <a:biLevel thresh="25000"/>
            <a:extLst>
              <a:ext uri="{BEBA8EAE-BF5A-486C-A8C5-ECC9F3942E4B}">
                <a14:imgProps xmlns:a14="http://schemas.microsoft.com/office/drawing/2010/main">
                  <a14:imgLayer r:embed="rId12">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771506" y="3847848"/>
            <a:ext cx="390293" cy="424931"/>
          </a:xfrm>
          <a:prstGeom prst="rect">
            <a:avLst/>
          </a:prstGeom>
        </p:spPr>
      </p:pic>
      <p:sp>
        <p:nvSpPr>
          <p:cNvPr id="9" name="Snip Diagonal Corner Rectangle 3">
            <a:extLst>
              <a:ext uri="{FF2B5EF4-FFF2-40B4-BE49-F238E27FC236}">
                <a16:creationId xmlns:a16="http://schemas.microsoft.com/office/drawing/2014/main" id="{FF3C2999-D62D-FD7A-8035-B280917B9F55}"/>
              </a:ext>
            </a:extLst>
          </p:cNvPr>
          <p:cNvSpPr/>
          <p:nvPr/>
        </p:nvSpPr>
        <p:spPr>
          <a:xfrm>
            <a:off x="624515" y="149903"/>
            <a:ext cx="7895047" cy="1203449"/>
          </a:xfrm>
          <a:prstGeom prst="snip2Diag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lIns="85002" tIns="42505" rIns="85002" bIns="42505" rtlCol="0" anchor="ctr"/>
          <a:lstStyle/>
          <a:p>
            <a:pPr algn="ctr" defTabSz="684773">
              <a:defRPr/>
            </a:pPr>
            <a:r>
              <a:rPr lang="en-US" sz="3000" b="1" dirty="0" err="1">
                <a:solidFill>
                  <a:schemeClr val="tx1"/>
                </a:solidFill>
                <a:latin typeface="Cambria" panose="02040503050406030204" pitchFamily="18" charset="0"/>
                <a:ea typeface="Cambria" panose="02040503050406030204" pitchFamily="18" charset="0"/>
                <a:cs typeface="Times New Roman" pitchFamily="18" charset="0"/>
              </a:rPr>
              <a:t>Câu</a:t>
            </a:r>
            <a:r>
              <a:rPr lang="en-US" sz="3000" b="1" dirty="0">
                <a:solidFill>
                  <a:schemeClr val="tx1"/>
                </a:solidFill>
                <a:latin typeface="Cambria" panose="02040503050406030204" pitchFamily="18" charset="0"/>
                <a:ea typeface="Cambria" panose="02040503050406030204" pitchFamily="18" charset="0"/>
                <a:cs typeface="Times New Roman" pitchFamily="18" charset="0"/>
              </a:rPr>
              <a:t> 9: </a:t>
            </a:r>
            <a:r>
              <a:rPr lang="en-US" sz="3000" b="1" dirty="0" err="1">
                <a:solidFill>
                  <a:schemeClr val="tx1"/>
                </a:solidFill>
                <a:latin typeface="Cambria" panose="02040503050406030204" pitchFamily="18" charset="0"/>
                <a:ea typeface="Cambria" panose="02040503050406030204" pitchFamily="18" charset="0"/>
                <a:cs typeface="Times New Roman" pitchFamily="18" charset="0"/>
              </a:rPr>
              <a:t>Ngôn</a:t>
            </a:r>
            <a:r>
              <a:rPr lang="en-US" sz="3000" b="1" dirty="0">
                <a:solidFill>
                  <a:schemeClr val="tx1"/>
                </a:solidFill>
                <a:latin typeface="Cambria" panose="02040503050406030204" pitchFamily="18" charset="0"/>
                <a:ea typeface="Cambria" panose="02040503050406030204" pitchFamily="18" charset="0"/>
                <a:cs typeface="Times New Roman" pitchFamily="18" charset="0"/>
              </a:rPr>
              <a:t> </a:t>
            </a:r>
            <a:r>
              <a:rPr lang="en-US" sz="3000" b="1" dirty="0" err="1">
                <a:solidFill>
                  <a:schemeClr val="tx1"/>
                </a:solidFill>
                <a:latin typeface="Cambria" panose="02040503050406030204" pitchFamily="18" charset="0"/>
                <a:ea typeface="Cambria" panose="02040503050406030204" pitchFamily="18" charset="0"/>
                <a:cs typeface="Times New Roman" pitchFamily="18" charset="0"/>
              </a:rPr>
              <a:t>ngữ</a:t>
            </a:r>
            <a:r>
              <a:rPr lang="en-US" sz="3000" b="1" dirty="0">
                <a:solidFill>
                  <a:schemeClr val="tx1"/>
                </a:solidFill>
                <a:latin typeface="Cambria" panose="02040503050406030204" pitchFamily="18" charset="0"/>
                <a:ea typeface="Cambria" panose="02040503050406030204" pitchFamily="18" charset="0"/>
                <a:cs typeface="Times New Roman" pitchFamily="18" charset="0"/>
              </a:rPr>
              <a:t> </a:t>
            </a:r>
            <a:r>
              <a:rPr lang="en-US" sz="3000" b="1" dirty="0" err="1">
                <a:solidFill>
                  <a:schemeClr val="tx1"/>
                </a:solidFill>
                <a:latin typeface="Cambria" panose="02040503050406030204" pitchFamily="18" charset="0"/>
                <a:ea typeface="Cambria" panose="02040503050406030204" pitchFamily="18" charset="0"/>
                <a:cs typeface="Times New Roman" pitchFamily="18" charset="0"/>
              </a:rPr>
              <a:t>kịch</a:t>
            </a:r>
            <a:r>
              <a:rPr lang="en-US" sz="3000" b="1" dirty="0">
                <a:solidFill>
                  <a:schemeClr val="tx1"/>
                </a:solidFill>
                <a:latin typeface="Cambria" panose="02040503050406030204" pitchFamily="18" charset="0"/>
                <a:ea typeface="Cambria" panose="02040503050406030204" pitchFamily="18" charset="0"/>
                <a:cs typeface="Times New Roman" pitchFamily="18" charset="0"/>
              </a:rPr>
              <a:t> bao </a:t>
            </a:r>
            <a:r>
              <a:rPr lang="en-US" sz="3000" b="1" dirty="0" err="1">
                <a:solidFill>
                  <a:schemeClr val="tx1"/>
                </a:solidFill>
                <a:latin typeface="Cambria" panose="02040503050406030204" pitchFamily="18" charset="0"/>
                <a:ea typeface="Cambria" panose="02040503050406030204" pitchFamily="18" charset="0"/>
                <a:cs typeface="Times New Roman" pitchFamily="18" charset="0"/>
              </a:rPr>
              <a:t>gồm</a:t>
            </a:r>
            <a:r>
              <a:rPr lang="en-US" sz="3000" b="1" dirty="0">
                <a:solidFill>
                  <a:schemeClr val="tx1"/>
                </a:solidFill>
                <a:latin typeface="Cambria" panose="02040503050406030204" pitchFamily="18" charset="0"/>
                <a:ea typeface="Cambria" panose="02040503050406030204" pitchFamily="18" charset="0"/>
                <a:cs typeface="Times New Roman" pitchFamily="18" charset="0"/>
              </a:rPr>
              <a:t> </a:t>
            </a:r>
            <a:r>
              <a:rPr lang="en-US" sz="3000" b="1" dirty="0" err="1">
                <a:solidFill>
                  <a:schemeClr val="tx1"/>
                </a:solidFill>
                <a:latin typeface="Cambria" panose="02040503050406030204" pitchFamily="18" charset="0"/>
                <a:ea typeface="Cambria" panose="02040503050406030204" pitchFamily="18" charset="0"/>
                <a:cs typeface="Times New Roman" pitchFamily="18" charset="0"/>
              </a:rPr>
              <a:t>những</a:t>
            </a:r>
            <a:r>
              <a:rPr lang="en-US" sz="3000" b="1" dirty="0">
                <a:solidFill>
                  <a:schemeClr val="tx1"/>
                </a:solidFill>
                <a:latin typeface="Cambria" panose="02040503050406030204" pitchFamily="18" charset="0"/>
                <a:ea typeface="Cambria" panose="02040503050406030204" pitchFamily="18" charset="0"/>
                <a:cs typeface="Times New Roman" pitchFamily="18" charset="0"/>
              </a:rPr>
              <a:t> </a:t>
            </a:r>
            <a:r>
              <a:rPr lang="en-US" sz="3000" b="1" dirty="0" err="1">
                <a:solidFill>
                  <a:schemeClr val="tx1"/>
                </a:solidFill>
                <a:latin typeface="Cambria" panose="02040503050406030204" pitchFamily="18" charset="0"/>
                <a:ea typeface="Cambria" panose="02040503050406030204" pitchFamily="18" charset="0"/>
                <a:cs typeface="Times New Roman" pitchFamily="18" charset="0"/>
              </a:rPr>
              <a:t>loại</a:t>
            </a:r>
            <a:r>
              <a:rPr lang="en-US" sz="3000" b="1" dirty="0">
                <a:solidFill>
                  <a:schemeClr val="tx1"/>
                </a:solidFill>
                <a:latin typeface="Cambria" panose="02040503050406030204" pitchFamily="18" charset="0"/>
                <a:ea typeface="Cambria" panose="02040503050406030204" pitchFamily="18" charset="0"/>
                <a:cs typeface="Times New Roman" pitchFamily="18" charset="0"/>
              </a:rPr>
              <a:t> </a:t>
            </a:r>
            <a:r>
              <a:rPr lang="en-US" sz="3000" b="1" dirty="0" err="1">
                <a:solidFill>
                  <a:schemeClr val="tx1"/>
                </a:solidFill>
                <a:latin typeface="Cambria" panose="02040503050406030204" pitchFamily="18" charset="0"/>
                <a:ea typeface="Cambria" panose="02040503050406030204" pitchFamily="18" charset="0"/>
                <a:cs typeface="Times New Roman" pitchFamily="18" charset="0"/>
              </a:rPr>
              <a:t>nào</a:t>
            </a:r>
            <a:r>
              <a:rPr lang="en-US" sz="3000" b="1" dirty="0">
                <a:solidFill>
                  <a:schemeClr val="tx1"/>
                </a:solidFill>
                <a:latin typeface="Cambria" panose="02040503050406030204" pitchFamily="18" charset="0"/>
                <a:ea typeface="Cambria" panose="02040503050406030204" pitchFamily="18" charset="0"/>
                <a:cs typeface="Times New Roman" pitchFamily="18" charset="0"/>
              </a:rPr>
              <a:t>?</a:t>
            </a:r>
            <a:endParaRPr lang="vi-VN" sz="3000" b="1" dirty="0">
              <a:solidFill>
                <a:schemeClr val="tx1"/>
              </a:solidFill>
              <a:latin typeface="Cambria" panose="02040503050406030204" pitchFamily="18" charset="0"/>
              <a:ea typeface="Cambria" panose="02040503050406030204" pitchFamily="18" charset="0"/>
              <a:cs typeface="Times New Roman" pitchFamily="18" charset="0"/>
            </a:endParaRPr>
          </a:p>
        </p:txBody>
      </p:sp>
      <p:sp>
        <p:nvSpPr>
          <p:cNvPr id="10" name="Rectangle 25">
            <a:extLst>
              <a:ext uri="{FF2B5EF4-FFF2-40B4-BE49-F238E27FC236}">
                <a16:creationId xmlns:a16="http://schemas.microsoft.com/office/drawing/2014/main" id="{7B0FC366-E4C5-B752-EDE0-8ADD8FAE8ADC}"/>
              </a:ext>
            </a:extLst>
          </p:cNvPr>
          <p:cNvSpPr/>
          <p:nvPr/>
        </p:nvSpPr>
        <p:spPr>
          <a:xfrm>
            <a:off x="832696" y="1462065"/>
            <a:ext cx="3680099" cy="862916"/>
          </a:xfrm>
          <a:prstGeom prst="rect">
            <a:avLst/>
          </a:prstGeom>
          <a:solidFill>
            <a:schemeClr val="accent6">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85002" tIns="42505" rIns="85002" bIns="42505" rtlCol="0" anchor="ctr"/>
          <a:lstStyle/>
          <a:p>
            <a:pPr defTabSz="684773">
              <a:defRPr/>
            </a:pPr>
            <a:r>
              <a:rPr lang="vi-VN" sz="3000" dirty="0">
                <a:solidFill>
                  <a:schemeClr val="tx1"/>
                </a:solidFill>
                <a:latin typeface="Cambria" panose="02040503050406030204" pitchFamily="18" charset="0"/>
                <a:ea typeface="Cambria" panose="02040503050406030204" pitchFamily="18" charset="0"/>
                <a:cs typeface="Times New Roman" pitchFamily="18" charset="0"/>
              </a:rPr>
              <a:t>A. </a:t>
            </a:r>
            <a:r>
              <a:rPr lang="en-US" sz="3000" dirty="0">
                <a:solidFill>
                  <a:schemeClr val="tx1"/>
                </a:solidFill>
                <a:latin typeface="Cambria" panose="02040503050406030204" pitchFamily="18" charset="0"/>
                <a:ea typeface="Cambria" panose="02040503050406030204" pitchFamily="18" charset="0"/>
              </a:rPr>
              <a:t>Hai </a:t>
            </a:r>
            <a:r>
              <a:rPr lang="en-US" sz="3000" dirty="0" err="1">
                <a:solidFill>
                  <a:schemeClr val="tx1"/>
                </a:solidFill>
                <a:latin typeface="Cambria" panose="02040503050406030204" pitchFamily="18" charset="0"/>
                <a:ea typeface="Cambria" panose="02040503050406030204" pitchFamily="18" charset="0"/>
              </a:rPr>
              <a:t>loại</a:t>
            </a:r>
            <a:r>
              <a:rPr lang="en-US" sz="3000" dirty="0">
                <a:solidFill>
                  <a:schemeClr val="tx1"/>
                </a:solidFill>
                <a:latin typeface="Cambria" panose="02040503050406030204" pitchFamily="18" charset="0"/>
                <a:ea typeface="Cambria" panose="02040503050406030204" pitchFamily="18" charset="0"/>
              </a:rPr>
              <a:t>: </a:t>
            </a:r>
            <a:r>
              <a:rPr lang="en-US" sz="3000" dirty="0" err="1">
                <a:solidFill>
                  <a:schemeClr val="tx1"/>
                </a:solidFill>
                <a:latin typeface="Cambria" panose="02040503050406030204" pitchFamily="18" charset="0"/>
                <a:ea typeface="Cambria" panose="02040503050406030204" pitchFamily="18" charset="0"/>
              </a:rPr>
              <a:t>đối</a:t>
            </a:r>
            <a:r>
              <a:rPr lang="en-US" sz="3000" dirty="0">
                <a:solidFill>
                  <a:schemeClr val="tx1"/>
                </a:solidFill>
                <a:latin typeface="Cambria" panose="02040503050406030204" pitchFamily="18" charset="0"/>
                <a:ea typeface="Cambria" panose="02040503050406030204" pitchFamily="18" charset="0"/>
              </a:rPr>
              <a:t> </a:t>
            </a:r>
            <a:r>
              <a:rPr lang="en-US" sz="3000" dirty="0" err="1">
                <a:solidFill>
                  <a:schemeClr val="tx1"/>
                </a:solidFill>
                <a:latin typeface="Cambria" panose="02040503050406030204" pitchFamily="18" charset="0"/>
                <a:ea typeface="Cambria" panose="02040503050406030204" pitchFamily="18" charset="0"/>
              </a:rPr>
              <a:t>thoại</a:t>
            </a:r>
            <a:r>
              <a:rPr lang="en-US" sz="3000" dirty="0">
                <a:solidFill>
                  <a:schemeClr val="tx1"/>
                </a:solidFill>
                <a:latin typeface="Cambria" panose="02040503050406030204" pitchFamily="18" charset="0"/>
                <a:ea typeface="Cambria" panose="02040503050406030204" pitchFamily="18" charset="0"/>
              </a:rPr>
              <a:t>, </a:t>
            </a:r>
            <a:r>
              <a:rPr lang="en-US" sz="3000" dirty="0" err="1">
                <a:solidFill>
                  <a:schemeClr val="tx1"/>
                </a:solidFill>
                <a:latin typeface="Cambria" panose="02040503050406030204" pitchFamily="18" charset="0"/>
                <a:ea typeface="Cambria" panose="02040503050406030204" pitchFamily="18" charset="0"/>
              </a:rPr>
              <a:t>độc</a:t>
            </a:r>
            <a:r>
              <a:rPr lang="en-US" sz="3000" dirty="0">
                <a:solidFill>
                  <a:schemeClr val="tx1"/>
                </a:solidFill>
                <a:latin typeface="Cambria" panose="02040503050406030204" pitchFamily="18" charset="0"/>
                <a:ea typeface="Cambria" panose="02040503050406030204" pitchFamily="18" charset="0"/>
              </a:rPr>
              <a:t> </a:t>
            </a:r>
            <a:r>
              <a:rPr lang="en-US" sz="3000" dirty="0" err="1">
                <a:solidFill>
                  <a:schemeClr val="tx1"/>
                </a:solidFill>
                <a:latin typeface="Cambria" panose="02040503050406030204" pitchFamily="18" charset="0"/>
                <a:ea typeface="Cambria" panose="02040503050406030204" pitchFamily="18" charset="0"/>
              </a:rPr>
              <a:t>thoại</a:t>
            </a:r>
            <a:r>
              <a:rPr lang="en-US" sz="3000" dirty="0">
                <a:solidFill>
                  <a:schemeClr val="tx1"/>
                </a:solidFill>
                <a:latin typeface="Cambria" panose="02040503050406030204" pitchFamily="18" charset="0"/>
                <a:ea typeface="Cambria" panose="02040503050406030204" pitchFamily="18" charset="0"/>
              </a:rPr>
              <a:t>.</a:t>
            </a:r>
            <a:endParaRPr lang="vi-VN" sz="3000" dirty="0">
              <a:solidFill>
                <a:schemeClr val="tx1"/>
              </a:solidFill>
              <a:latin typeface="Cambria" panose="02040503050406030204" pitchFamily="18" charset="0"/>
              <a:ea typeface="Cambria" panose="02040503050406030204" pitchFamily="18" charset="0"/>
              <a:cs typeface="Times New Roman" pitchFamily="18" charset="0"/>
            </a:endParaRPr>
          </a:p>
        </p:txBody>
      </p:sp>
      <p:sp>
        <p:nvSpPr>
          <p:cNvPr id="11" name="Cloud 39">
            <a:extLst>
              <a:ext uri="{FF2B5EF4-FFF2-40B4-BE49-F238E27FC236}">
                <a16:creationId xmlns:a16="http://schemas.microsoft.com/office/drawing/2014/main" id="{A4266B4E-5973-E0E6-73BD-B3D71A4F9758}"/>
              </a:ext>
            </a:extLst>
          </p:cNvPr>
          <p:cNvSpPr/>
          <p:nvPr/>
        </p:nvSpPr>
        <p:spPr>
          <a:xfrm>
            <a:off x="-512500" y="3676650"/>
            <a:ext cx="425336" cy="26190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85002" tIns="42505" rIns="85002" bIns="42505" rtlCol="0" anchor="ctr"/>
          <a:lstStyle/>
          <a:p>
            <a:pPr algn="ctr" defTabSz="684773">
              <a:defRPr/>
            </a:pPr>
            <a:endParaRPr lang="vi-VN" sz="3000">
              <a:solidFill>
                <a:schemeClr val="tx1"/>
              </a:solidFill>
              <a:latin typeface="Cambria" panose="02040503050406030204" pitchFamily="18" charset="0"/>
              <a:ea typeface="Cambria" panose="02040503050406030204" pitchFamily="18" charset="0"/>
            </a:endParaRPr>
          </a:p>
        </p:txBody>
      </p:sp>
      <p:sp>
        <p:nvSpPr>
          <p:cNvPr id="12" name="Cloud 40">
            <a:extLst>
              <a:ext uri="{FF2B5EF4-FFF2-40B4-BE49-F238E27FC236}">
                <a16:creationId xmlns:a16="http://schemas.microsoft.com/office/drawing/2014/main" id="{F4163FDB-D1CA-A08F-19CD-BB19A2A7BEA8}"/>
              </a:ext>
            </a:extLst>
          </p:cNvPr>
          <p:cNvSpPr/>
          <p:nvPr/>
        </p:nvSpPr>
        <p:spPr>
          <a:xfrm>
            <a:off x="10224464" y="3526877"/>
            <a:ext cx="668565" cy="41168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85002" tIns="42505" rIns="85002" bIns="42505" rtlCol="0" anchor="ctr"/>
          <a:lstStyle/>
          <a:p>
            <a:pPr algn="ctr" defTabSz="684773">
              <a:defRPr/>
            </a:pPr>
            <a:endParaRPr lang="vi-VN" sz="3000">
              <a:solidFill>
                <a:schemeClr val="tx1"/>
              </a:solidFill>
              <a:latin typeface="Cambria" panose="02040503050406030204" pitchFamily="18" charset="0"/>
              <a:ea typeface="Cambria" panose="02040503050406030204" pitchFamily="18" charset="0"/>
            </a:endParaRPr>
          </a:p>
        </p:txBody>
      </p:sp>
      <p:sp>
        <p:nvSpPr>
          <p:cNvPr id="13" name="Rectangle 41">
            <a:extLst>
              <a:ext uri="{FF2B5EF4-FFF2-40B4-BE49-F238E27FC236}">
                <a16:creationId xmlns:a16="http://schemas.microsoft.com/office/drawing/2014/main" id="{45105D4A-05E7-118E-6D83-9BE0B28D727D}"/>
              </a:ext>
            </a:extLst>
          </p:cNvPr>
          <p:cNvSpPr/>
          <p:nvPr/>
        </p:nvSpPr>
        <p:spPr>
          <a:xfrm>
            <a:off x="4597992" y="1465208"/>
            <a:ext cx="3680099" cy="862916"/>
          </a:xfrm>
          <a:prstGeom prst="rect">
            <a:avLst/>
          </a:prstGeom>
          <a:solidFill>
            <a:schemeClr val="accent6">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85002" tIns="42505" rIns="85002" bIns="42505" rtlCol="0" anchor="ctr"/>
          <a:lstStyle/>
          <a:p>
            <a:pPr defTabSz="684773">
              <a:defRPr/>
            </a:pPr>
            <a:r>
              <a:rPr lang="vi-VN" sz="3000" dirty="0">
                <a:solidFill>
                  <a:schemeClr val="tx1"/>
                </a:solidFill>
                <a:latin typeface="Cambria" panose="02040503050406030204" pitchFamily="18" charset="0"/>
                <a:ea typeface="Cambria" panose="02040503050406030204" pitchFamily="18" charset="0"/>
                <a:cs typeface="Times New Roman" pitchFamily="18" charset="0"/>
              </a:rPr>
              <a:t>B.</a:t>
            </a:r>
            <a:r>
              <a:rPr lang="en-US" sz="3000" dirty="0">
                <a:solidFill>
                  <a:schemeClr val="tx1"/>
                </a:solidFill>
                <a:latin typeface="Cambria" panose="02040503050406030204" pitchFamily="18" charset="0"/>
                <a:ea typeface="Cambria" panose="02040503050406030204" pitchFamily="18" charset="0"/>
                <a:cs typeface="Times New Roman" pitchFamily="18" charset="0"/>
              </a:rPr>
              <a:t> </a:t>
            </a:r>
            <a:r>
              <a:rPr lang="en-US" sz="3000" dirty="0">
                <a:solidFill>
                  <a:schemeClr val="tx1"/>
                </a:solidFill>
                <a:latin typeface="Cambria" panose="02040503050406030204" pitchFamily="18" charset="0"/>
                <a:ea typeface="Cambria" panose="02040503050406030204" pitchFamily="18" charset="0"/>
              </a:rPr>
              <a:t> </a:t>
            </a:r>
            <a:r>
              <a:rPr lang="en-US" sz="3000" dirty="0" err="1">
                <a:solidFill>
                  <a:schemeClr val="tx1"/>
                </a:solidFill>
                <a:latin typeface="Cambria" panose="02040503050406030204" pitchFamily="18" charset="0"/>
                <a:ea typeface="Cambria" panose="02040503050406030204" pitchFamily="18" charset="0"/>
              </a:rPr>
              <a:t>Một</a:t>
            </a:r>
            <a:r>
              <a:rPr lang="en-US" sz="3000" dirty="0">
                <a:solidFill>
                  <a:schemeClr val="tx1"/>
                </a:solidFill>
                <a:latin typeface="Cambria" panose="02040503050406030204" pitchFamily="18" charset="0"/>
                <a:ea typeface="Cambria" panose="02040503050406030204" pitchFamily="18" charset="0"/>
              </a:rPr>
              <a:t> </a:t>
            </a:r>
            <a:r>
              <a:rPr lang="en-US" sz="3000" dirty="0" err="1">
                <a:solidFill>
                  <a:schemeClr val="tx1"/>
                </a:solidFill>
                <a:latin typeface="Cambria" panose="02040503050406030204" pitchFamily="18" charset="0"/>
                <a:ea typeface="Cambria" panose="02040503050406030204" pitchFamily="18" charset="0"/>
              </a:rPr>
              <a:t>loại</a:t>
            </a:r>
            <a:r>
              <a:rPr lang="en-US" sz="3000" dirty="0">
                <a:solidFill>
                  <a:schemeClr val="tx1"/>
                </a:solidFill>
                <a:latin typeface="Cambria" panose="02040503050406030204" pitchFamily="18" charset="0"/>
                <a:ea typeface="Cambria" panose="02040503050406030204" pitchFamily="18" charset="0"/>
              </a:rPr>
              <a:t>: </a:t>
            </a:r>
            <a:r>
              <a:rPr lang="en-US" sz="3000" dirty="0" err="1">
                <a:solidFill>
                  <a:schemeClr val="tx1"/>
                </a:solidFill>
                <a:latin typeface="Cambria" panose="02040503050406030204" pitchFamily="18" charset="0"/>
                <a:ea typeface="Cambria" panose="02040503050406030204" pitchFamily="18" charset="0"/>
              </a:rPr>
              <a:t>đối</a:t>
            </a:r>
            <a:r>
              <a:rPr lang="en-US" sz="3000" dirty="0">
                <a:solidFill>
                  <a:schemeClr val="tx1"/>
                </a:solidFill>
                <a:latin typeface="Cambria" panose="02040503050406030204" pitchFamily="18" charset="0"/>
                <a:ea typeface="Cambria" panose="02040503050406030204" pitchFamily="18" charset="0"/>
              </a:rPr>
              <a:t> </a:t>
            </a:r>
            <a:r>
              <a:rPr lang="en-US" sz="3000" dirty="0" err="1">
                <a:solidFill>
                  <a:schemeClr val="tx1"/>
                </a:solidFill>
                <a:latin typeface="Cambria" panose="02040503050406030204" pitchFamily="18" charset="0"/>
                <a:ea typeface="Cambria" panose="02040503050406030204" pitchFamily="18" charset="0"/>
              </a:rPr>
              <a:t>thoại</a:t>
            </a:r>
            <a:r>
              <a:rPr lang="en-US" sz="3000" dirty="0">
                <a:solidFill>
                  <a:schemeClr val="tx1"/>
                </a:solidFill>
                <a:latin typeface="Cambria" panose="02040503050406030204" pitchFamily="18" charset="0"/>
                <a:ea typeface="Cambria" panose="02040503050406030204" pitchFamily="18" charset="0"/>
              </a:rPr>
              <a:t>.</a:t>
            </a:r>
            <a:endParaRPr lang="vi-VN" sz="3000" dirty="0">
              <a:solidFill>
                <a:schemeClr val="tx1"/>
              </a:solidFill>
              <a:latin typeface="Cambria" panose="02040503050406030204" pitchFamily="18" charset="0"/>
              <a:ea typeface="Cambria" panose="02040503050406030204" pitchFamily="18" charset="0"/>
              <a:cs typeface="Times New Roman" pitchFamily="18" charset="0"/>
            </a:endParaRPr>
          </a:p>
        </p:txBody>
      </p:sp>
      <p:sp>
        <p:nvSpPr>
          <p:cNvPr id="14" name="Rectangle 42">
            <a:extLst>
              <a:ext uri="{FF2B5EF4-FFF2-40B4-BE49-F238E27FC236}">
                <a16:creationId xmlns:a16="http://schemas.microsoft.com/office/drawing/2014/main" id="{CFBCFE31-551E-F1A9-A850-1F38DFD56B50}"/>
              </a:ext>
            </a:extLst>
          </p:cNvPr>
          <p:cNvSpPr/>
          <p:nvPr/>
        </p:nvSpPr>
        <p:spPr>
          <a:xfrm>
            <a:off x="4609657" y="2531847"/>
            <a:ext cx="3680099" cy="1275757"/>
          </a:xfrm>
          <a:prstGeom prst="rect">
            <a:avLst/>
          </a:prstGeom>
          <a:solidFill>
            <a:schemeClr val="accent6">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85002" tIns="42505" rIns="85002" bIns="42505" rtlCol="0" anchor="ctr"/>
          <a:lstStyle/>
          <a:p>
            <a:pPr defTabSz="684773">
              <a:defRPr/>
            </a:pPr>
            <a:r>
              <a:rPr lang="en-US" sz="3000" dirty="0">
                <a:solidFill>
                  <a:schemeClr val="tx1"/>
                </a:solidFill>
                <a:latin typeface="Cambria" panose="02040503050406030204" pitchFamily="18" charset="0"/>
                <a:ea typeface="Cambria" panose="02040503050406030204" pitchFamily="18" charset="0"/>
                <a:cs typeface="Times New Roman" pitchFamily="18" charset="0"/>
              </a:rPr>
              <a:t>D. </a:t>
            </a:r>
            <a:r>
              <a:rPr lang="en-US" sz="3000">
                <a:solidFill>
                  <a:schemeClr val="tx1"/>
                </a:solidFill>
                <a:latin typeface="Cambria" panose="02040503050406030204" pitchFamily="18" charset="0"/>
                <a:ea typeface="Cambria" panose="02040503050406030204" pitchFamily="18" charset="0"/>
              </a:rPr>
              <a:t>Ba </a:t>
            </a:r>
            <a:r>
              <a:rPr lang="en-US" sz="3000" dirty="0" err="1">
                <a:solidFill>
                  <a:schemeClr val="tx1"/>
                </a:solidFill>
                <a:latin typeface="Cambria" panose="02040503050406030204" pitchFamily="18" charset="0"/>
                <a:ea typeface="Cambria" panose="02040503050406030204" pitchFamily="18" charset="0"/>
              </a:rPr>
              <a:t>loại</a:t>
            </a:r>
            <a:r>
              <a:rPr lang="en-US" sz="3000" dirty="0">
                <a:solidFill>
                  <a:schemeClr val="tx1"/>
                </a:solidFill>
                <a:latin typeface="Cambria" panose="02040503050406030204" pitchFamily="18" charset="0"/>
                <a:ea typeface="Cambria" panose="02040503050406030204" pitchFamily="18" charset="0"/>
              </a:rPr>
              <a:t>: </a:t>
            </a:r>
            <a:r>
              <a:rPr lang="en-US" sz="3000" dirty="0" err="1">
                <a:solidFill>
                  <a:schemeClr val="tx1"/>
                </a:solidFill>
                <a:latin typeface="Cambria" panose="02040503050406030204" pitchFamily="18" charset="0"/>
                <a:ea typeface="Cambria" panose="02040503050406030204" pitchFamily="18" charset="0"/>
              </a:rPr>
              <a:t>đối</a:t>
            </a:r>
            <a:r>
              <a:rPr lang="en-US" sz="3000" dirty="0">
                <a:solidFill>
                  <a:schemeClr val="tx1"/>
                </a:solidFill>
                <a:latin typeface="Cambria" panose="02040503050406030204" pitchFamily="18" charset="0"/>
                <a:ea typeface="Cambria" panose="02040503050406030204" pitchFamily="18" charset="0"/>
              </a:rPr>
              <a:t> </a:t>
            </a:r>
            <a:r>
              <a:rPr lang="en-US" sz="3000" dirty="0" err="1">
                <a:solidFill>
                  <a:schemeClr val="tx1"/>
                </a:solidFill>
                <a:latin typeface="Cambria" panose="02040503050406030204" pitchFamily="18" charset="0"/>
                <a:ea typeface="Cambria" panose="02040503050406030204" pitchFamily="18" charset="0"/>
              </a:rPr>
              <a:t>thoại</a:t>
            </a:r>
            <a:r>
              <a:rPr lang="en-US" sz="3000" dirty="0">
                <a:solidFill>
                  <a:schemeClr val="tx1"/>
                </a:solidFill>
                <a:latin typeface="Cambria" panose="02040503050406030204" pitchFamily="18" charset="0"/>
                <a:ea typeface="Cambria" panose="02040503050406030204" pitchFamily="18" charset="0"/>
              </a:rPr>
              <a:t>, </a:t>
            </a:r>
            <a:r>
              <a:rPr lang="en-US" sz="3000" dirty="0" err="1">
                <a:solidFill>
                  <a:schemeClr val="tx1"/>
                </a:solidFill>
                <a:latin typeface="Cambria" panose="02040503050406030204" pitchFamily="18" charset="0"/>
                <a:ea typeface="Cambria" panose="02040503050406030204" pitchFamily="18" charset="0"/>
              </a:rPr>
              <a:t>độc</a:t>
            </a:r>
            <a:r>
              <a:rPr lang="en-US" sz="3000" dirty="0">
                <a:solidFill>
                  <a:schemeClr val="tx1"/>
                </a:solidFill>
                <a:latin typeface="Cambria" panose="02040503050406030204" pitchFamily="18" charset="0"/>
                <a:ea typeface="Cambria" panose="02040503050406030204" pitchFamily="18" charset="0"/>
              </a:rPr>
              <a:t> </a:t>
            </a:r>
            <a:r>
              <a:rPr lang="en-US" sz="3000" dirty="0" err="1">
                <a:solidFill>
                  <a:schemeClr val="tx1"/>
                </a:solidFill>
                <a:latin typeface="Cambria" panose="02040503050406030204" pitchFamily="18" charset="0"/>
                <a:ea typeface="Cambria" panose="02040503050406030204" pitchFamily="18" charset="0"/>
              </a:rPr>
              <a:t>thoại</a:t>
            </a:r>
            <a:r>
              <a:rPr lang="en-US" sz="3000" dirty="0">
                <a:solidFill>
                  <a:schemeClr val="tx1"/>
                </a:solidFill>
                <a:latin typeface="Cambria" panose="02040503050406030204" pitchFamily="18" charset="0"/>
                <a:ea typeface="Cambria" panose="02040503050406030204" pitchFamily="18" charset="0"/>
              </a:rPr>
              <a:t>, </a:t>
            </a:r>
            <a:r>
              <a:rPr lang="en-US" sz="3000" dirty="0" err="1">
                <a:solidFill>
                  <a:schemeClr val="tx1"/>
                </a:solidFill>
                <a:latin typeface="Cambria" panose="02040503050406030204" pitchFamily="18" charset="0"/>
                <a:ea typeface="Cambria" panose="02040503050406030204" pitchFamily="18" charset="0"/>
              </a:rPr>
              <a:t>bàng</a:t>
            </a:r>
            <a:r>
              <a:rPr lang="en-US" sz="3000" dirty="0">
                <a:solidFill>
                  <a:schemeClr val="tx1"/>
                </a:solidFill>
                <a:latin typeface="Cambria" panose="02040503050406030204" pitchFamily="18" charset="0"/>
                <a:ea typeface="Cambria" panose="02040503050406030204" pitchFamily="18" charset="0"/>
              </a:rPr>
              <a:t> </a:t>
            </a:r>
            <a:r>
              <a:rPr lang="en-US" sz="3000" dirty="0" err="1">
                <a:solidFill>
                  <a:schemeClr val="tx1"/>
                </a:solidFill>
                <a:latin typeface="Cambria" panose="02040503050406030204" pitchFamily="18" charset="0"/>
                <a:ea typeface="Cambria" panose="02040503050406030204" pitchFamily="18" charset="0"/>
              </a:rPr>
              <a:t>thoại</a:t>
            </a:r>
            <a:r>
              <a:rPr lang="en-US" sz="3000" dirty="0">
                <a:solidFill>
                  <a:schemeClr val="tx1"/>
                </a:solidFill>
                <a:latin typeface="Cambria" panose="02040503050406030204" pitchFamily="18" charset="0"/>
                <a:ea typeface="Cambria" panose="02040503050406030204" pitchFamily="18" charset="0"/>
              </a:rPr>
              <a:t>.</a:t>
            </a:r>
            <a:endParaRPr lang="vi-VN" sz="3000" dirty="0">
              <a:solidFill>
                <a:schemeClr val="tx1"/>
              </a:solidFill>
              <a:latin typeface="Cambria" panose="02040503050406030204" pitchFamily="18" charset="0"/>
              <a:ea typeface="Cambria" panose="02040503050406030204" pitchFamily="18" charset="0"/>
              <a:cs typeface="Times New Roman" pitchFamily="18" charset="0"/>
            </a:endParaRPr>
          </a:p>
        </p:txBody>
      </p:sp>
      <p:sp>
        <p:nvSpPr>
          <p:cNvPr id="15" name="Rectangle 43">
            <a:extLst>
              <a:ext uri="{FF2B5EF4-FFF2-40B4-BE49-F238E27FC236}">
                <a16:creationId xmlns:a16="http://schemas.microsoft.com/office/drawing/2014/main" id="{1220F289-CA35-ECC6-70D2-FB3D704D9254}"/>
              </a:ext>
            </a:extLst>
          </p:cNvPr>
          <p:cNvSpPr/>
          <p:nvPr/>
        </p:nvSpPr>
        <p:spPr>
          <a:xfrm>
            <a:off x="812543" y="2512726"/>
            <a:ext cx="3680099" cy="1294878"/>
          </a:xfrm>
          <a:prstGeom prst="rect">
            <a:avLst/>
          </a:prstGeom>
          <a:solidFill>
            <a:schemeClr val="accent6">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85002" tIns="42505" rIns="85002" bIns="42505" rtlCol="0" anchor="ctr"/>
          <a:lstStyle/>
          <a:p>
            <a:pPr defTabSz="684773">
              <a:defRPr/>
            </a:pPr>
            <a:r>
              <a:rPr lang="en-US" sz="3000" dirty="0">
                <a:solidFill>
                  <a:schemeClr val="tx1"/>
                </a:solidFill>
                <a:latin typeface="Cambria" panose="02040503050406030204" pitchFamily="18" charset="0"/>
                <a:ea typeface="Cambria" panose="02040503050406030204" pitchFamily="18" charset="0"/>
                <a:cs typeface="Times New Roman" pitchFamily="18" charset="0"/>
              </a:rPr>
              <a:t>C. </a:t>
            </a:r>
            <a:r>
              <a:rPr lang="en-US" sz="3000" dirty="0">
                <a:solidFill>
                  <a:schemeClr val="tx1"/>
                </a:solidFill>
                <a:latin typeface="Cambria" panose="02040503050406030204" pitchFamily="18" charset="0"/>
                <a:ea typeface="Cambria" panose="02040503050406030204" pitchFamily="18" charset="0"/>
              </a:rPr>
              <a:t>Hai </a:t>
            </a:r>
            <a:r>
              <a:rPr lang="en-US" sz="3000" dirty="0" err="1">
                <a:solidFill>
                  <a:schemeClr val="tx1"/>
                </a:solidFill>
                <a:latin typeface="Cambria" panose="02040503050406030204" pitchFamily="18" charset="0"/>
                <a:ea typeface="Cambria" panose="02040503050406030204" pitchFamily="18" charset="0"/>
              </a:rPr>
              <a:t>loại</a:t>
            </a:r>
            <a:r>
              <a:rPr lang="en-US" sz="3000" dirty="0">
                <a:solidFill>
                  <a:schemeClr val="tx1"/>
                </a:solidFill>
                <a:latin typeface="Cambria" panose="02040503050406030204" pitchFamily="18" charset="0"/>
                <a:ea typeface="Cambria" panose="02040503050406030204" pitchFamily="18" charset="0"/>
              </a:rPr>
              <a:t>: </a:t>
            </a:r>
            <a:r>
              <a:rPr lang="en-US" sz="3000" dirty="0" err="1">
                <a:solidFill>
                  <a:schemeClr val="tx1"/>
                </a:solidFill>
                <a:latin typeface="Cambria" panose="02040503050406030204" pitchFamily="18" charset="0"/>
                <a:ea typeface="Cambria" panose="02040503050406030204" pitchFamily="18" charset="0"/>
              </a:rPr>
              <a:t>đối</a:t>
            </a:r>
            <a:r>
              <a:rPr lang="en-US" sz="3000" dirty="0">
                <a:solidFill>
                  <a:schemeClr val="tx1"/>
                </a:solidFill>
                <a:latin typeface="Cambria" panose="02040503050406030204" pitchFamily="18" charset="0"/>
                <a:ea typeface="Cambria" panose="02040503050406030204" pitchFamily="18" charset="0"/>
              </a:rPr>
              <a:t> </a:t>
            </a:r>
            <a:r>
              <a:rPr lang="en-US" sz="3000" dirty="0" err="1">
                <a:solidFill>
                  <a:schemeClr val="tx1"/>
                </a:solidFill>
                <a:latin typeface="Cambria" panose="02040503050406030204" pitchFamily="18" charset="0"/>
                <a:ea typeface="Cambria" panose="02040503050406030204" pitchFamily="18" charset="0"/>
              </a:rPr>
              <a:t>thoại</a:t>
            </a:r>
            <a:r>
              <a:rPr lang="en-US" sz="3000" dirty="0">
                <a:solidFill>
                  <a:schemeClr val="tx1"/>
                </a:solidFill>
                <a:latin typeface="Cambria" panose="02040503050406030204" pitchFamily="18" charset="0"/>
                <a:ea typeface="Cambria" panose="02040503050406030204" pitchFamily="18" charset="0"/>
              </a:rPr>
              <a:t>, </a:t>
            </a:r>
            <a:r>
              <a:rPr lang="en-US" sz="3000" dirty="0" err="1">
                <a:solidFill>
                  <a:schemeClr val="tx1"/>
                </a:solidFill>
                <a:latin typeface="Cambria" panose="02040503050406030204" pitchFamily="18" charset="0"/>
                <a:ea typeface="Cambria" panose="02040503050406030204" pitchFamily="18" charset="0"/>
              </a:rPr>
              <a:t>bàng</a:t>
            </a:r>
            <a:r>
              <a:rPr lang="en-US" sz="3000" dirty="0">
                <a:solidFill>
                  <a:schemeClr val="tx1"/>
                </a:solidFill>
                <a:latin typeface="Cambria" panose="02040503050406030204" pitchFamily="18" charset="0"/>
                <a:ea typeface="Cambria" panose="02040503050406030204" pitchFamily="18" charset="0"/>
              </a:rPr>
              <a:t> </a:t>
            </a:r>
            <a:r>
              <a:rPr lang="en-US" sz="3000" dirty="0" err="1">
                <a:solidFill>
                  <a:schemeClr val="tx1"/>
                </a:solidFill>
                <a:latin typeface="Cambria" panose="02040503050406030204" pitchFamily="18" charset="0"/>
                <a:ea typeface="Cambria" panose="02040503050406030204" pitchFamily="18" charset="0"/>
              </a:rPr>
              <a:t>thoại</a:t>
            </a:r>
            <a:r>
              <a:rPr lang="en-US" sz="3000" dirty="0">
                <a:solidFill>
                  <a:schemeClr val="tx1"/>
                </a:solidFill>
                <a:latin typeface="Cambria" panose="02040503050406030204" pitchFamily="18" charset="0"/>
                <a:ea typeface="Cambria" panose="02040503050406030204" pitchFamily="18" charset="0"/>
              </a:rPr>
              <a:t>.</a:t>
            </a:r>
            <a:endParaRPr lang="vi-VN" sz="3000" dirty="0">
              <a:solidFill>
                <a:schemeClr val="tx1"/>
              </a:solidFill>
              <a:latin typeface="Cambria" panose="02040503050406030204" pitchFamily="18" charset="0"/>
              <a:ea typeface="Cambria" panose="02040503050406030204" pitchFamily="18" charset="0"/>
              <a:cs typeface="Times New Roman" pitchFamily="18" charset="0"/>
            </a:endParaRPr>
          </a:p>
        </p:txBody>
      </p:sp>
      <p:pic>
        <p:nvPicPr>
          <p:cNvPr id="16" name="Picture 46">
            <a:extLst>
              <a:ext uri="{FF2B5EF4-FFF2-40B4-BE49-F238E27FC236}">
                <a16:creationId xmlns:a16="http://schemas.microsoft.com/office/drawing/2014/main" id="{87FABDE0-9343-65F5-0AD2-38AB9556DE1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863006" y="1753475"/>
            <a:ext cx="604291" cy="531044"/>
          </a:xfrm>
          <a:prstGeom prst="rect">
            <a:avLst/>
          </a:prstGeom>
        </p:spPr>
      </p:pic>
      <p:pic>
        <p:nvPicPr>
          <p:cNvPr id="17" name="Picture 50">
            <a:extLst>
              <a:ext uri="{FF2B5EF4-FFF2-40B4-BE49-F238E27FC236}">
                <a16:creationId xmlns:a16="http://schemas.microsoft.com/office/drawing/2014/main" id="{58EAA780-616F-F13B-4E95-DD168A9906F2}"/>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664950" y="3166355"/>
            <a:ext cx="603403" cy="482721"/>
          </a:xfrm>
          <a:prstGeom prst="rect">
            <a:avLst/>
          </a:prstGeom>
        </p:spPr>
      </p:pic>
      <p:pic>
        <p:nvPicPr>
          <p:cNvPr id="18" name="Picture 48">
            <a:extLst>
              <a:ext uri="{FF2B5EF4-FFF2-40B4-BE49-F238E27FC236}">
                <a16:creationId xmlns:a16="http://schemas.microsoft.com/office/drawing/2014/main" id="{CC0ACDB2-4E3C-3065-58F6-9A12DF9DF1F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903256" y="2619079"/>
            <a:ext cx="603556" cy="530398"/>
          </a:xfrm>
          <a:prstGeom prst="rect">
            <a:avLst/>
          </a:prstGeom>
        </p:spPr>
      </p:pic>
      <p:pic>
        <p:nvPicPr>
          <p:cNvPr id="19" name="Picture 52">
            <a:extLst>
              <a:ext uri="{FF2B5EF4-FFF2-40B4-BE49-F238E27FC236}">
                <a16:creationId xmlns:a16="http://schemas.microsoft.com/office/drawing/2014/main" id="{A3D7BE34-CFDB-CE26-191F-128EB5255EE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557550" y="1808975"/>
            <a:ext cx="549444" cy="482845"/>
          </a:xfrm>
          <a:prstGeom prst="rect">
            <a:avLst/>
          </a:prstGeom>
        </p:spPr>
      </p:pic>
      <p:sp>
        <p:nvSpPr>
          <p:cNvPr id="21" name="Rectangle 16">
            <a:extLst>
              <a:ext uri="{FF2B5EF4-FFF2-40B4-BE49-F238E27FC236}">
                <a16:creationId xmlns:a16="http://schemas.microsoft.com/office/drawing/2014/main" id="{19DF3B5A-0279-C56F-34AD-8A28FE1CE574}"/>
              </a:ext>
            </a:extLst>
          </p:cNvPr>
          <p:cNvSpPr/>
          <p:nvPr/>
        </p:nvSpPr>
        <p:spPr>
          <a:xfrm>
            <a:off x="7674513" y="4914900"/>
            <a:ext cx="1469487"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4257" tIns="17126" rIns="34257" bIns="17126" rtlCol="0" anchor="ctr"/>
          <a:lstStyle/>
          <a:p>
            <a:pPr algn="ctr" defTabSz="814727"/>
            <a:endParaRPr lang="en-US" sz="3000">
              <a:solidFill>
                <a:schemeClr val="tx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974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47"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anim calcmode="lin" valueType="num">
                                      <p:cBhvr>
                                        <p:cTn id="11" dur="500" fill="hold"/>
                                        <p:tgtEl>
                                          <p:spTgt spid="9"/>
                                        </p:tgtEl>
                                        <p:attrNameLst>
                                          <p:attrName>ppt_x</p:attrName>
                                        </p:attrNameLst>
                                      </p:cBhvr>
                                      <p:tavLst>
                                        <p:tav tm="0">
                                          <p:val>
                                            <p:strVal val="#ppt_x"/>
                                          </p:val>
                                        </p:tav>
                                        <p:tav tm="100000">
                                          <p:val>
                                            <p:strVal val="#ppt_x"/>
                                          </p:val>
                                        </p:tav>
                                      </p:tavLst>
                                    </p:anim>
                                    <p:anim calcmode="lin" valueType="num">
                                      <p:cBhvr>
                                        <p:cTn id="12" dur="500" fill="hold"/>
                                        <p:tgtEl>
                                          <p:spTgt spid="9"/>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50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anim calcmode="lin" valueType="num">
                                      <p:cBhvr>
                                        <p:cTn id="16" dur="500" fill="hold"/>
                                        <p:tgtEl>
                                          <p:spTgt spid="10"/>
                                        </p:tgtEl>
                                        <p:attrNameLst>
                                          <p:attrName>ppt_x</p:attrName>
                                        </p:attrNameLst>
                                      </p:cBhvr>
                                      <p:tavLst>
                                        <p:tav tm="0">
                                          <p:val>
                                            <p:strVal val="#ppt_x"/>
                                          </p:val>
                                        </p:tav>
                                        <p:tav tm="100000">
                                          <p:val>
                                            <p:strVal val="#ppt_x"/>
                                          </p:val>
                                        </p:tav>
                                      </p:tavLst>
                                    </p:anim>
                                    <p:anim calcmode="lin" valueType="num">
                                      <p:cBhvr>
                                        <p:cTn id="17" dur="500" fill="hold"/>
                                        <p:tgtEl>
                                          <p:spTgt spid="10"/>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100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anim calcmode="lin" valueType="num">
                                      <p:cBhvr>
                                        <p:cTn id="21" dur="500" fill="hold"/>
                                        <p:tgtEl>
                                          <p:spTgt spid="13"/>
                                        </p:tgtEl>
                                        <p:attrNameLst>
                                          <p:attrName>ppt_x</p:attrName>
                                        </p:attrNameLst>
                                      </p:cBhvr>
                                      <p:tavLst>
                                        <p:tav tm="0">
                                          <p:val>
                                            <p:strVal val="#ppt_x"/>
                                          </p:val>
                                        </p:tav>
                                        <p:tav tm="100000">
                                          <p:val>
                                            <p:strVal val="#ppt_x"/>
                                          </p:val>
                                        </p:tav>
                                      </p:tavLst>
                                    </p:anim>
                                    <p:anim calcmode="lin" valueType="num">
                                      <p:cBhvr>
                                        <p:cTn id="22" dur="500" fill="hold"/>
                                        <p:tgtEl>
                                          <p:spTgt spid="13"/>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150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anim calcmode="lin" valueType="num">
                                      <p:cBhvr>
                                        <p:cTn id="26" dur="500" fill="hold"/>
                                        <p:tgtEl>
                                          <p:spTgt spid="14"/>
                                        </p:tgtEl>
                                        <p:attrNameLst>
                                          <p:attrName>ppt_x</p:attrName>
                                        </p:attrNameLst>
                                      </p:cBhvr>
                                      <p:tavLst>
                                        <p:tav tm="0">
                                          <p:val>
                                            <p:strVal val="#ppt_x"/>
                                          </p:val>
                                        </p:tav>
                                        <p:tav tm="100000">
                                          <p:val>
                                            <p:strVal val="#ppt_x"/>
                                          </p:val>
                                        </p:tav>
                                      </p:tavLst>
                                    </p:anim>
                                    <p:anim calcmode="lin" valueType="num">
                                      <p:cBhvr>
                                        <p:cTn id="27" dur="500" fill="hold"/>
                                        <p:tgtEl>
                                          <p:spTgt spid="14"/>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200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anim calcmode="lin" valueType="num">
                                      <p:cBhvr>
                                        <p:cTn id="31" dur="500" fill="hold"/>
                                        <p:tgtEl>
                                          <p:spTgt spid="15"/>
                                        </p:tgtEl>
                                        <p:attrNameLst>
                                          <p:attrName>ppt_x</p:attrName>
                                        </p:attrNameLst>
                                      </p:cBhvr>
                                      <p:tavLst>
                                        <p:tav tm="0">
                                          <p:val>
                                            <p:strVal val="#ppt_x"/>
                                          </p:val>
                                        </p:tav>
                                        <p:tav tm="100000">
                                          <p:val>
                                            <p:strVal val="#ppt_x"/>
                                          </p:val>
                                        </p:tav>
                                      </p:tavLst>
                                    </p:anim>
                                    <p:anim calcmode="lin" valueType="num">
                                      <p:cBhvr>
                                        <p:cTn id="32" dur="500" fill="hold"/>
                                        <p:tgtEl>
                                          <p:spTgt spid="15"/>
                                        </p:tgtEl>
                                        <p:attrNameLst>
                                          <p:attrName>ppt_y</p:attrName>
                                        </p:attrNameLst>
                                      </p:cBhvr>
                                      <p:tavLst>
                                        <p:tav tm="0">
                                          <p:val>
                                            <p:strVal val="#ppt_y+.1"/>
                                          </p:val>
                                        </p:tav>
                                        <p:tav tm="100000">
                                          <p:val>
                                            <p:strVal val="#ppt_y"/>
                                          </p:val>
                                        </p:tav>
                                      </p:tavLst>
                                    </p:anim>
                                  </p:childTnLst>
                                </p:cTn>
                              </p:par>
                              <p:par>
                                <p:cTn id="33" presetID="8" presetClass="emph" presetSubtype="0" repeatCount="indefinite" fill="hold" nodeType="withEffect">
                                  <p:stCondLst>
                                    <p:cond delay="0"/>
                                  </p:stCondLst>
                                  <p:childTnLst>
                                    <p:animRot by="21600000">
                                      <p:cBhvr>
                                        <p:cTn id="34" dur="2250" fill="hold"/>
                                        <p:tgtEl>
                                          <p:spTgt spid="2"/>
                                        </p:tgtEl>
                                        <p:attrNameLst>
                                          <p:attrName>r</p:attrName>
                                        </p:attrNameLst>
                                      </p:cBhvr>
                                    </p:animRot>
                                  </p:childTnLst>
                                </p:cTn>
                              </p:par>
                              <p:par>
                                <p:cTn id="35" presetID="8" presetClass="emph" presetSubtype="0" repeatCount="indefinite" fill="hold" nodeType="withEffect">
                                  <p:stCondLst>
                                    <p:cond delay="0"/>
                                  </p:stCondLst>
                                  <p:childTnLst>
                                    <p:animRot by="21600000">
                                      <p:cBhvr>
                                        <p:cTn id="36" dur="2500" fill="hold"/>
                                        <p:tgtEl>
                                          <p:spTgt spid="3"/>
                                        </p:tgtEl>
                                        <p:attrNameLst>
                                          <p:attrName>r</p:attrName>
                                        </p:attrNameLst>
                                      </p:cBhvr>
                                    </p:animRot>
                                  </p:childTnLst>
                                </p:cTn>
                              </p:par>
                              <p:par>
                                <p:cTn id="37" presetID="8" presetClass="emph" presetSubtype="0" repeatCount="indefinite" fill="hold" nodeType="withEffect">
                                  <p:stCondLst>
                                    <p:cond delay="0"/>
                                  </p:stCondLst>
                                  <p:childTnLst>
                                    <p:animRot by="21600000">
                                      <p:cBhvr>
                                        <p:cTn id="38" dur="2000" fill="hold"/>
                                        <p:tgtEl>
                                          <p:spTgt spid="6"/>
                                        </p:tgtEl>
                                        <p:attrNameLst>
                                          <p:attrName>r</p:attrName>
                                        </p:attrNameLst>
                                      </p:cBhvr>
                                    </p:animRot>
                                  </p:childTnLst>
                                </p:cTn>
                              </p:par>
                              <p:par>
                                <p:cTn id="39" presetID="2" presetClass="entr" presetSubtype="2" repeatCount="indefinite" fill="hold" grpId="0" nodeType="withEffect">
                                  <p:stCondLst>
                                    <p:cond delay="500"/>
                                  </p:stCondLst>
                                  <p:childTnLst>
                                    <p:set>
                                      <p:cBhvr>
                                        <p:cTn id="40" dur="1" fill="hold">
                                          <p:stCondLst>
                                            <p:cond delay="0"/>
                                          </p:stCondLst>
                                        </p:cTn>
                                        <p:tgtEl>
                                          <p:spTgt spid="11"/>
                                        </p:tgtEl>
                                        <p:attrNameLst>
                                          <p:attrName>style.visibility</p:attrName>
                                        </p:attrNameLst>
                                      </p:cBhvr>
                                      <p:to>
                                        <p:strVal val="visible"/>
                                      </p:to>
                                    </p:set>
                                    <p:anim calcmode="lin" valueType="num">
                                      <p:cBhvr additive="base">
                                        <p:cTn id="41" dur="20000" fill="hold"/>
                                        <p:tgtEl>
                                          <p:spTgt spid="11"/>
                                        </p:tgtEl>
                                        <p:attrNameLst>
                                          <p:attrName>ppt_x</p:attrName>
                                        </p:attrNameLst>
                                      </p:cBhvr>
                                      <p:tavLst>
                                        <p:tav tm="0">
                                          <p:val>
                                            <p:strVal val="1+#ppt_w/2"/>
                                          </p:val>
                                        </p:tav>
                                        <p:tav tm="100000">
                                          <p:val>
                                            <p:strVal val="#ppt_x"/>
                                          </p:val>
                                        </p:tav>
                                      </p:tavLst>
                                    </p:anim>
                                    <p:anim calcmode="lin" valueType="num">
                                      <p:cBhvr additive="base">
                                        <p:cTn id="42" dur="20000" fill="hold"/>
                                        <p:tgtEl>
                                          <p:spTgt spid="11"/>
                                        </p:tgtEl>
                                        <p:attrNameLst>
                                          <p:attrName>ppt_y</p:attrName>
                                        </p:attrNameLst>
                                      </p:cBhvr>
                                      <p:tavLst>
                                        <p:tav tm="0">
                                          <p:val>
                                            <p:strVal val="#ppt_y"/>
                                          </p:val>
                                        </p:tav>
                                        <p:tav tm="100000">
                                          <p:val>
                                            <p:strVal val="#ppt_y"/>
                                          </p:val>
                                        </p:tav>
                                      </p:tavLst>
                                    </p:anim>
                                  </p:childTnLst>
                                </p:cTn>
                              </p:par>
                              <p:par>
                                <p:cTn id="43" presetID="2" presetClass="entr" presetSubtype="8" repeatCount="indefinite" fill="hold" grpId="0" nodeType="withEffect">
                                  <p:stCondLst>
                                    <p:cond delay="500"/>
                                  </p:stCondLst>
                                  <p:childTnLst>
                                    <p:set>
                                      <p:cBhvr>
                                        <p:cTn id="44" dur="1" fill="hold">
                                          <p:stCondLst>
                                            <p:cond delay="0"/>
                                          </p:stCondLst>
                                        </p:cTn>
                                        <p:tgtEl>
                                          <p:spTgt spid="12"/>
                                        </p:tgtEl>
                                        <p:attrNameLst>
                                          <p:attrName>style.visibility</p:attrName>
                                        </p:attrNameLst>
                                      </p:cBhvr>
                                      <p:to>
                                        <p:strVal val="visible"/>
                                      </p:to>
                                    </p:set>
                                    <p:anim calcmode="lin" valueType="num">
                                      <p:cBhvr additive="base">
                                        <p:cTn id="45" dur="20000" fill="hold"/>
                                        <p:tgtEl>
                                          <p:spTgt spid="12"/>
                                        </p:tgtEl>
                                        <p:attrNameLst>
                                          <p:attrName>ppt_x</p:attrName>
                                        </p:attrNameLst>
                                      </p:cBhvr>
                                      <p:tavLst>
                                        <p:tav tm="0">
                                          <p:val>
                                            <p:strVal val="0-#ppt_w/2"/>
                                          </p:val>
                                        </p:tav>
                                        <p:tav tm="100000">
                                          <p:val>
                                            <p:strVal val="#ppt_x"/>
                                          </p:val>
                                        </p:tav>
                                      </p:tavLst>
                                    </p:anim>
                                    <p:anim calcmode="lin" valueType="num">
                                      <p:cBhvr additive="base">
                                        <p:cTn id="46" dur="200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10"/>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250" fill="hold"/>
                                        <p:tgtEl>
                                          <p:spTgt spid="10"/>
                                        </p:tgtEl>
                                        <p:attrNameLst>
                                          <p:attrName>fillcolor</p:attrName>
                                        </p:attrNameLst>
                                      </p:cBhvr>
                                      <p:to>
                                        <a:srgbClr val="FFF2CC"/>
                                      </p:to>
                                    </p:animClr>
                                    <p:set>
                                      <p:cBhvr>
                                        <p:cTn id="52" dur="250" fill="hold"/>
                                        <p:tgtEl>
                                          <p:spTgt spid="10"/>
                                        </p:tgtEl>
                                        <p:attrNameLst>
                                          <p:attrName>fill.type</p:attrName>
                                        </p:attrNameLst>
                                      </p:cBhvr>
                                      <p:to>
                                        <p:strVal val="solid"/>
                                      </p:to>
                                    </p:set>
                                    <p:set>
                                      <p:cBhvr>
                                        <p:cTn id="53" dur="250" fill="hold"/>
                                        <p:tgtEl>
                                          <p:spTgt spid="10"/>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2" name="click.wav"/>
                                        </p:tgtEl>
                                      </p:cMediaNode>
                                    </p:audio>
                                  </p:subTnLst>
                                </p:cTn>
                              </p:par>
                              <p:par>
                                <p:cTn id="54" presetID="23" presetClass="entr" presetSubtype="32" fill="hold" nodeType="withEffect">
                                  <p:stCondLst>
                                    <p:cond delay="1000"/>
                                  </p:stCondLst>
                                  <p:childTnLst>
                                    <p:set>
                                      <p:cBhvr>
                                        <p:cTn id="55" dur="1" fill="hold">
                                          <p:stCondLst>
                                            <p:cond delay="0"/>
                                          </p:stCondLst>
                                        </p:cTn>
                                        <p:tgtEl>
                                          <p:spTgt spid="16"/>
                                        </p:tgtEl>
                                        <p:attrNameLst>
                                          <p:attrName>style.visibility</p:attrName>
                                        </p:attrNameLst>
                                      </p:cBhvr>
                                      <p:to>
                                        <p:strVal val="visible"/>
                                      </p:to>
                                    </p:set>
                                    <p:anim calcmode="lin" valueType="num">
                                      <p:cBhvr>
                                        <p:cTn id="56" dur="250" fill="hold"/>
                                        <p:tgtEl>
                                          <p:spTgt spid="16"/>
                                        </p:tgtEl>
                                        <p:attrNameLst>
                                          <p:attrName>ppt_w</p:attrName>
                                        </p:attrNameLst>
                                      </p:cBhvr>
                                      <p:tavLst>
                                        <p:tav tm="0">
                                          <p:val>
                                            <p:strVal val="4*#ppt_w"/>
                                          </p:val>
                                        </p:tav>
                                        <p:tav tm="100000">
                                          <p:val>
                                            <p:strVal val="#ppt_w"/>
                                          </p:val>
                                        </p:tav>
                                      </p:tavLst>
                                    </p:anim>
                                    <p:anim calcmode="lin" valueType="num">
                                      <p:cBhvr>
                                        <p:cTn id="57"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4"/>
                                            </p:cond>
                                          </p:stCondLst>
                                          <p:endCondLst>
                                            <p:cond evt="onStopAudio" delay="0">
                                              <p:tgtEl>
                                                <p:sldTgt/>
                                              </p:tgtEl>
                                            </p:cond>
                                          </p:endCondLst>
                                        </p:cTn>
                                        <p:tgtEl>
                                          <p:sndTgt r:embed="rId3" name="Wrong Buzzer.wav"/>
                                        </p:tgtEl>
                                      </p:cMediaNode>
                                    </p:audio>
                                  </p:subTnLst>
                                </p:cTn>
                              </p:par>
                              <p:par>
                                <p:cTn id="58" presetID="1" presetClass="emph" presetSubtype="2" fill="hold" nodeType="withEffect">
                                  <p:stCondLst>
                                    <p:cond delay="1000"/>
                                  </p:stCondLst>
                                  <p:childTnLst>
                                    <p:animClr clrSpc="rgb" dir="cw">
                                      <p:cBhvr>
                                        <p:cTn id="59" dur="250" fill="hold"/>
                                        <p:tgtEl>
                                          <p:spTgt spid="10"/>
                                        </p:tgtEl>
                                        <p:attrNameLst>
                                          <p:attrName>fillcolor</p:attrName>
                                        </p:attrNameLst>
                                      </p:cBhvr>
                                      <p:to>
                                        <a:srgbClr val="FFFF00"/>
                                      </p:to>
                                    </p:animClr>
                                    <p:set>
                                      <p:cBhvr>
                                        <p:cTn id="60" dur="250" fill="hold"/>
                                        <p:tgtEl>
                                          <p:spTgt spid="10"/>
                                        </p:tgtEl>
                                        <p:attrNameLst>
                                          <p:attrName>fill.type</p:attrName>
                                        </p:attrNameLst>
                                      </p:cBhvr>
                                      <p:to>
                                        <p:strVal val="solid"/>
                                      </p:to>
                                    </p:set>
                                    <p:set>
                                      <p:cBhvr>
                                        <p:cTn id="61" dur="25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62" restart="whenNotActive" fill="hold" evtFilter="cancelBubble" nodeType="interactiveSeq">
                <p:stCondLst>
                  <p:cond evt="onClick" delay="0">
                    <p:tgtEl>
                      <p:spTgt spid="13"/>
                    </p:tgtEl>
                  </p:cond>
                </p:stCondLst>
                <p:endSync evt="end" delay="0">
                  <p:rtn val="all"/>
                </p:endSync>
                <p:childTnLst>
                  <p:par>
                    <p:cTn id="63" fill="hold">
                      <p:stCondLst>
                        <p:cond delay="0"/>
                      </p:stCondLst>
                      <p:childTnLst>
                        <p:par>
                          <p:cTn id="64" fill="hold">
                            <p:stCondLst>
                              <p:cond delay="0"/>
                            </p:stCondLst>
                            <p:childTnLst>
                              <p:par>
                                <p:cTn id="65" presetID="1" presetClass="emph" presetSubtype="2" fill="hold" nodeType="clickEffect">
                                  <p:stCondLst>
                                    <p:cond delay="0"/>
                                  </p:stCondLst>
                                  <p:childTnLst>
                                    <p:animClr clrSpc="rgb" dir="cw">
                                      <p:cBhvr>
                                        <p:cTn id="66" dur="250" fill="hold"/>
                                        <p:tgtEl>
                                          <p:spTgt spid="13"/>
                                        </p:tgtEl>
                                        <p:attrNameLst>
                                          <p:attrName>fillcolor</p:attrName>
                                        </p:attrNameLst>
                                      </p:cBhvr>
                                      <p:to>
                                        <a:srgbClr val="FFF2CC"/>
                                      </p:to>
                                    </p:animClr>
                                    <p:set>
                                      <p:cBhvr>
                                        <p:cTn id="67" dur="250" fill="hold"/>
                                        <p:tgtEl>
                                          <p:spTgt spid="13"/>
                                        </p:tgtEl>
                                        <p:attrNameLst>
                                          <p:attrName>fill.type</p:attrName>
                                        </p:attrNameLst>
                                      </p:cBhvr>
                                      <p:to>
                                        <p:strVal val="solid"/>
                                      </p:to>
                                    </p:set>
                                    <p:set>
                                      <p:cBhvr>
                                        <p:cTn id="68" dur="250" fill="hold"/>
                                        <p:tgtEl>
                                          <p:spTgt spid="13"/>
                                        </p:tgtEl>
                                        <p:attrNameLst>
                                          <p:attrName>fill.on</p:attrName>
                                        </p:attrNameLst>
                                      </p:cBhvr>
                                      <p:to>
                                        <p:strVal val="true"/>
                                      </p:to>
                                    </p:set>
                                  </p:childTnLst>
                                  <p:subTnLst>
                                    <p:audio>
                                      <p:cMediaNode>
                                        <p:cTn display="0" masterRel="sameClick">
                                          <p:stCondLst>
                                            <p:cond evt="begin" delay="0">
                                              <p:tn val="65"/>
                                            </p:cond>
                                          </p:stCondLst>
                                          <p:endCondLst>
                                            <p:cond evt="onStopAudio" delay="0">
                                              <p:tgtEl>
                                                <p:sldTgt/>
                                              </p:tgtEl>
                                            </p:cond>
                                          </p:endCondLst>
                                        </p:cTn>
                                        <p:tgtEl>
                                          <p:sndTgt r:embed="rId2" name="click.wav"/>
                                        </p:tgtEl>
                                      </p:cMediaNode>
                                    </p:audio>
                                  </p:subTnLst>
                                </p:cTn>
                              </p:par>
                              <p:par>
                                <p:cTn id="69" presetID="23" presetClass="entr" presetSubtype="32" fill="hold" nodeType="withEffect">
                                  <p:stCondLst>
                                    <p:cond delay="1000"/>
                                  </p:stCondLst>
                                  <p:childTnLst>
                                    <p:set>
                                      <p:cBhvr>
                                        <p:cTn id="70" dur="1" fill="hold">
                                          <p:stCondLst>
                                            <p:cond delay="0"/>
                                          </p:stCondLst>
                                        </p:cTn>
                                        <p:tgtEl>
                                          <p:spTgt spid="19"/>
                                        </p:tgtEl>
                                        <p:attrNameLst>
                                          <p:attrName>style.visibility</p:attrName>
                                        </p:attrNameLst>
                                      </p:cBhvr>
                                      <p:to>
                                        <p:strVal val="visible"/>
                                      </p:to>
                                    </p:set>
                                    <p:anim calcmode="lin" valueType="num">
                                      <p:cBhvr>
                                        <p:cTn id="71" dur="250" fill="hold"/>
                                        <p:tgtEl>
                                          <p:spTgt spid="19"/>
                                        </p:tgtEl>
                                        <p:attrNameLst>
                                          <p:attrName>ppt_w</p:attrName>
                                        </p:attrNameLst>
                                      </p:cBhvr>
                                      <p:tavLst>
                                        <p:tav tm="0">
                                          <p:val>
                                            <p:strVal val="4*#ppt_w"/>
                                          </p:val>
                                        </p:tav>
                                        <p:tav tm="100000">
                                          <p:val>
                                            <p:strVal val="#ppt_w"/>
                                          </p:val>
                                        </p:tav>
                                      </p:tavLst>
                                    </p:anim>
                                    <p:anim calcmode="lin" valueType="num">
                                      <p:cBhvr>
                                        <p:cTn id="72"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9"/>
                                            </p:cond>
                                          </p:stCondLst>
                                          <p:endCondLst>
                                            <p:cond evt="onStopAudio" delay="0">
                                              <p:tgtEl>
                                                <p:sldTgt/>
                                              </p:tgtEl>
                                            </p:cond>
                                          </p:endCondLst>
                                        </p:cTn>
                                        <p:tgtEl>
                                          <p:sndTgt r:embed="rId3" name="Wrong Buzzer.wav"/>
                                        </p:tgtEl>
                                      </p:cMediaNode>
                                    </p:audio>
                                  </p:subTnLst>
                                </p:cTn>
                              </p:par>
                              <p:par>
                                <p:cTn id="73" presetID="1" presetClass="emph" presetSubtype="2" fill="hold" nodeType="withEffect">
                                  <p:stCondLst>
                                    <p:cond delay="1000"/>
                                  </p:stCondLst>
                                  <p:childTnLst>
                                    <p:animClr clrSpc="rgb" dir="cw">
                                      <p:cBhvr>
                                        <p:cTn id="74" dur="250" fill="hold"/>
                                        <p:tgtEl>
                                          <p:spTgt spid="13"/>
                                        </p:tgtEl>
                                        <p:attrNameLst>
                                          <p:attrName>fillcolor</p:attrName>
                                        </p:attrNameLst>
                                      </p:cBhvr>
                                      <p:to>
                                        <a:srgbClr val="FFFF00"/>
                                      </p:to>
                                    </p:animClr>
                                    <p:set>
                                      <p:cBhvr>
                                        <p:cTn id="75" dur="250" fill="hold"/>
                                        <p:tgtEl>
                                          <p:spTgt spid="13"/>
                                        </p:tgtEl>
                                        <p:attrNameLst>
                                          <p:attrName>fill.type</p:attrName>
                                        </p:attrNameLst>
                                      </p:cBhvr>
                                      <p:to>
                                        <p:strVal val="solid"/>
                                      </p:to>
                                    </p:set>
                                    <p:set>
                                      <p:cBhvr>
                                        <p:cTn id="76"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77" restart="whenNotActive" fill="hold" evtFilter="cancelBubble" nodeType="interactiveSeq">
                <p:stCondLst>
                  <p:cond evt="onClick" delay="0">
                    <p:tgtEl>
                      <p:spTgt spid="14"/>
                    </p:tgtEl>
                  </p:cond>
                </p:stCondLst>
                <p:endSync evt="end" delay="0">
                  <p:rtn val="all"/>
                </p:endSync>
                <p:childTnLst>
                  <p:par>
                    <p:cTn id="78" fill="hold">
                      <p:stCondLst>
                        <p:cond delay="0"/>
                      </p:stCondLst>
                      <p:childTnLst>
                        <p:par>
                          <p:cTn id="79" fill="hold">
                            <p:stCondLst>
                              <p:cond delay="0"/>
                            </p:stCondLst>
                            <p:childTnLst>
                              <p:par>
                                <p:cTn id="80" presetID="1" presetClass="emph" presetSubtype="2" fill="hold" nodeType="clickEffect">
                                  <p:stCondLst>
                                    <p:cond delay="0"/>
                                  </p:stCondLst>
                                  <p:childTnLst>
                                    <p:animClr clrSpc="rgb" dir="cw">
                                      <p:cBhvr>
                                        <p:cTn id="81" dur="250" fill="hold"/>
                                        <p:tgtEl>
                                          <p:spTgt spid="14"/>
                                        </p:tgtEl>
                                        <p:attrNameLst>
                                          <p:attrName>fillcolor</p:attrName>
                                        </p:attrNameLst>
                                      </p:cBhvr>
                                      <p:to>
                                        <a:srgbClr val="FFF2CC"/>
                                      </p:to>
                                    </p:animClr>
                                    <p:set>
                                      <p:cBhvr>
                                        <p:cTn id="82" dur="250" fill="hold"/>
                                        <p:tgtEl>
                                          <p:spTgt spid="14"/>
                                        </p:tgtEl>
                                        <p:attrNameLst>
                                          <p:attrName>fill.type</p:attrName>
                                        </p:attrNameLst>
                                      </p:cBhvr>
                                      <p:to>
                                        <p:strVal val="solid"/>
                                      </p:to>
                                    </p:set>
                                    <p:set>
                                      <p:cBhvr>
                                        <p:cTn id="83" dur="250" fill="hold"/>
                                        <p:tgtEl>
                                          <p:spTgt spid="14"/>
                                        </p:tgtEl>
                                        <p:attrNameLst>
                                          <p:attrName>fill.on</p:attrName>
                                        </p:attrNameLst>
                                      </p:cBhvr>
                                      <p:to>
                                        <p:strVal val="true"/>
                                      </p:to>
                                    </p:set>
                                  </p:childTnLst>
                                  <p:subTnLst>
                                    <p:audio>
                                      <p:cMediaNode>
                                        <p:cTn display="0" masterRel="sameClick">
                                          <p:stCondLst>
                                            <p:cond evt="begin" delay="0">
                                              <p:tn val="80"/>
                                            </p:cond>
                                          </p:stCondLst>
                                          <p:endCondLst>
                                            <p:cond evt="onStopAudio" delay="0">
                                              <p:tgtEl>
                                                <p:sldTgt/>
                                              </p:tgtEl>
                                            </p:cond>
                                          </p:endCondLst>
                                        </p:cTn>
                                        <p:tgtEl>
                                          <p:sndTgt r:embed="rId2" name="click.wav"/>
                                        </p:tgtEl>
                                      </p:cMediaNode>
                                    </p:audio>
                                  </p:subTnLst>
                                </p:cTn>
                              </p:par>
                              <p:par>
                                <p:cTn id="84" presetID="23" presetClass="entr" presetSubtype="32" fill="hold" nodeType="withEffect">
                                  <p:stCondLst>
                                    <p:cond delay="1000"/>
                                  </p:stCondLst>
                                  <p:childTnLst>
                                    <p:set>
                                      <p:cBhvr>
                                        <p:cTn id="85" dur="1" fill="hold">
                                          <p:stCondLst>
                                            <p:cond delay="0"/>
                                          </p:stCondLst>
                                        </p:cTn>
                                        <p:tgtEl>
                                          <p:spTgt spid="17"/>
                                        </p:tgtEl>
                                        <p:attrNameLst>
                                          <p:attrName>style.visibility</p:attrName>
                                        </p:attrNameLst>
                                      </p:cBhvr>
                                      <p:to>
                                        <p:strVal val="visible"/>
                                      </p:to>
                                    </p:set>
                                    <p:anim calcmode="lin" valueType="num">
                                      <p:cBhvr>
                                        <p:cTn id="86" dur="250" fill="hold"/>
                                        <p:tgtEl>
                                          <p:spTgt spid="17"/>
                                        </p:tgtEl>
                                        <p:attrNameLst>
                                          <p:attrName>ppt_w</p:attrName>
                                        </p:attrNameLst>
                                      </p:cBhvr>
                                      <p:tavLst>
                                        <p:tav tm="0">
                                          <p:val>
                                            <p:strVal val="4*#ppt_w"/>
                                          </p:val>
                                        </p:tav>
                                        <p:tav tm="100000">
                                          <p:val>
                                            <p:strVal val="#ppt_w"/>
                                          </p:val>
                                        </p:tav>
                                      </p:tavLst>
                                    </p:anim>
                                    <p:anim calcmode="lin" valueType="num">
                                      <p:cBhvr>
                                        <p:cTn id="87"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4"/>
                                            </p:cond>
                                          </p:stCondLst>
                                          <p:endCondLst>
                                            <p:cond evt="onStopAudio" delay="0">
                                              <p:tgtEl>
                                                <p:sldTgt/>
                                              </p:tgtEl>
                                            </p:cond>
                                          </p:endCondLst>
                                        </p:cTn>
                                        <p:tgtEl>
                                          <p:sndTgt r:embed="rId4" name="Check mark.wav"/>
                                        </p:tgtEl>
                                      </p:cMediaNode>
                                    </p:audio>
                                  </p:subTnLst>
                                </p:cTn>
                              </p:par>
                              <p:par>
                                <p:cTn id="88" presetID="1" presetClass="emph" presetSubtype="2" fill="hold" nodeType="withEffect">
                                  <p:stCondLst>
                                    <p:cond delay="1000"/>
                                  </p:stCondLst>
                                  <p:childTnLst>
                                    <p:animClr clrSpc="rgb" dir="cw">
                                      <p:cBhvr>
                                        <p:cTn id="89" dur="250" fill="hold"/>
                                        <p:tgtEl>
                                          <p:spTgt spid="14"/>
                                        </p:tgtEl>
                                        <p:attrNameLst>
                                          <p:attrName>fillcolor</p:attrName>
                                        </p:attrNameLst>
                                      </p:cBhvr>
                                      <p:to>
                                        <a:srgbClr val="00B050"/>
                                      </p:to>
                                    </p:animClr>
                                    <p:set>
                                      <p:cBhvr>
                                        <p:cTn id="90" dur="250" fill="hold"/>
                                        <p:tgtEl>
                                          <p:spTgt spid="14"/>
                                        </p:tgtEl>
                                        <p:attrNameLst>
                                          <p:attrName>fill.type</p:attrName>
                                        </p:attrNameLst>
                                      </p:cBhvr>
                                      <p:to>
                                        <p:strVal val="solid"/>
                                      </p:to>
                                    </p:set>
                                    <p:set>
                                      <p:cBhvr>
                                        <p:cTn id="91"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92" restart="whenNotActive" fill="hold" evtFilter="cancelBubble" nodeType="interactiveSeq">
                <p:stCondLst>
                  <p:cond evt="onClick" delay="0">
                    <p:tgtEl>
                      <p:spTgt spid="15"/>
                    </p:tgtEl>
                  </p:cond>
                </p:stCondLst>
                <p:endSync evt="end" delay="0">
                  <p:rtn val="all"/>
                </p:endSync>
                <p:childTnLst>
                  <p:par>
                    <p:cTn id="93" fill="hold">
                      <p:stCondLst>
                        <p:cond delay="0"/>
                      </p:stCondLst>
                      <p:childTnLst>
                        <p:par>
                          <p:cTn id="94" fill="hold">
                            <p:stCondLst>
                              <p:cond delay="0"/>
                            </p:stCondLst>
                            <p:childTnLst>
                              <p:par>
                                <p:cTn id="95" presetID="1" presetClass="emph" presetSubtype="2" fill="hold" nodeType="clickEffect">
                                  <p:stCondLst>
                                    <p:cond delay="0"/>
                                  </p:stCondLst>
                                  <p:childTnLst>
                                    <p:animClr clrSpc="rgb" dir="cw">
                                      <p:cBhvr>
                                        <p:cTn id="96" dur="250" fill="hold"/>
                                        <p:tgtEl>
                                          <p:spTgt spid="15"/>
                                        </p:tgtEl>
                                        <p:attrNameLst>
                                          <p:attrName>fillcolor</p:attrName>
                                        </p:attrNameLst>
                                      </p:cBhvr>
                                      <p:to>
                                        <a:srgbClr val="FFF2CC"/>
                                      </p:to>
                                    </p:animClr>
                                    <p:set>
                                      <p:cBhvr>
                                        <p:cTn id="97" dur="250" fill="hold"/>
                                        <p:tgtEl>
                                          <p:spTgt spid="15"/>
                                        </p:tgtEl>
                                        <p:attrNameLst>
                                          <p:attrName>fill.type</p:attrName>
                                        </p:attrNameLst>
                                      </p:cBhvr>
                                      <p:to>
                                        <p:strVal val="solid"/>
                                      </p:to>
                                    </p:set>
                                    <p:set>
                                      <p:cBhvr>
                                        <p:cTn id="98" dur="250" fill="hold"/>
                                        <p:tgtEl>
                                          <p:spTgt spid="15"/>
                                        </p:tgtEl>
                                        <p:attrNameLst>
                                          <p:attrName>fill.on</p:attrName>
                                        </p:attrNameLst>
                                      </p:cBhvr>
                                      <p:to>
                                        <p:strVal val="true"/>
                                      </p:to>
                                    </p:set>
                                  </p:childTnLst>
                                  <p:subTnLst>
                                    <p:audio>
                                      <p:cMediaNode>
                                        <p:cTn display="0" masterRel="sameClick">
                                          <p:stCondLst>
                                            <p:cond evt="begin" delay="0">
                                              <p:tn val="95"/>
                                            </p:cond>
                                          </p:stCondLst>
                                          <p:endCondLst>
                                            <p:cond evt="onStopAudio" delay="0">
                                              <p:tgtEl>
                                                <p:sldTgt/>
                                              </p:tgtEl>
                                            </p:cond>
                                          </p:endCondLst>
                                        </p:cTn>
                                        <p:tgtEl>
                                          <p:sndTgt r:embed="rId2" name="click.wav"/>
                                        </p:tgtEl>
                                      </p:cMediaNode>
                                    </p:audio>
                                  </p:subTnLst>
                                </p:cTn>
                              </p:par>
                              <p:par>
                                <p:cTn id="99" presetID="23" presetClass="entr" presetSubtype="32" fill="hold" nodeType="withEffect">
                                  <p:stCondLst>
                                    <p:cond delay="1000"/>
                                  </p:stCondLst>
                                  <p:childTnLst>
                                    <p:set>
                                      <p:cBhvr>
                                        <p:cTn id="100" dur="1" fill="hold">
                                          <p:stCondLst>
                                            <p:cond delay="0"/>
                                          </p:stCondLst>
                                        </p:cTn>
                                        <p:tgtEl>
                                          <p:spTgt spid="18"/>
                                        </p:tgtEl>
                                        <p:attrNameLst>
                                          <p:attrName>style.visibility</p:attrName>
                                        </p:attrNameLst>
                                      </p:cBhvr>
                                      <p:to>
                                        <p:strVal val="visible"/>
                                      </p:to>
                                    </p:set>
                                    <p:anim calcmode="lin" valueType="num">
                                      <p:cBhvr>
                                        <p:cTn id="101" dur="250" fill="hold"/>
                                        <p:tgtEl>
                                          <p:spTgt spid="18"/>
                                        </p:tgtEl>
                                        <p:attrNameLst>
                                          <p:attrName>ppt_w</p:attrName>
                                        </p:attrNameLst>
                                      </p:cBhvr>
                                      <p:tavLst>
                                        <p:tav tm="0">
                                          <p:val>
                                            <p:strVal val="4*#ppt_w"/>
                                          </p:val>
                                        </p:tav>
                                        <p:tav tm="100000">
                                          <p:val>
                                            <p:strVal val="#ppt_w"/>
                                          </p:val>
                                        </p:tav>
                                      </p:tavLst>
                                    </p:anim>
                                    <p:anim calcmode="lin" valueType="num">
                                      <p:cBhvr>
                                        <p:cTn id="102"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9"/>
                                            </p:cond>
                                          </p:stCondLst>
                                          <p:endCondLst>
                                            <p:cond evt="onStopAudio" delay="0">
                                              <p:tgtEl>
                                                <p:sldTgt/>
                                              </p:tgtEl>
                                            </p:cond>
                                          </p:endCondLst>
                                        </p:cTn>
                                        <p:tgtEl>
                                          <p:sndTgt r:embed="rId3" name="Wrong Buzzer.wav"/>
                                        </p:tgtEl>
                                      </p:cMediaNode>
                                    </p:audio>
                                  </p:subTnLst>
                                </p:cTn>
                              </p:par>
                              <p:par>
                                <p:cTn id="103" presetID="1" presetClass="emph" presetSubtype="2" fill="hold" nodeType="withEffect">
                                  <p:stCondLst>
                                    <p:cond delay="1000"/>
                                  </p:stCondLst>
                                  <p:childTnLst>
                                    <p:animClr clrSpc="rgb" dir="cw">
                                      <p:cBhvr>
                                        <p:cTn id="104" dur="250" fill="hold"/>
                                        <p:tgtEl>
                                          <p:spTgt spid="15"/>
                                        </p:tgtEl>
                                        <p:attrNameLst>
                                          <p:attrName>fillcolor</p:attrName>
                                        </p:attrNameLst>
                                      </p:cBhvr>
                                      <p:to>
                                        <a:srgbClr val="FFFF00"/>
                                      </p:to>
                                    </p:animClr>
                                    <p:set>
                                      <p:cBhvr>
                                        <p:cTn id="105" dur="250" fill="hold"/>
                                        <p:tgtEl>
                                          <p:spTgt spid="15"/>
                                        </p:tgtEl>
                                        <p:attrNameLst>
                                          <p:attrName>fill.type</p:attrName>
                                        </p:attrNameLst>
                                      </p:cBhvr>
                                      <p:to>
                                        <p:strVal val="solid"/>
                                      </p:to>
                                    </p:set>
                                    <p:set>
                                      <p:cBhvr>
                                        <p:cTn id="106"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9" grpId="0" animBg="1"/>
      <p:bldP spid="10" grpId="0" animBg="1"/>
      <p:bldP spid="11" grpId="0" animBg="1"/>
      <p:bldP spid="12" grpId="0" animBg="1"/>
      <p:bldP spid="13" grpId="0" animBg="1"/>
      <p:bldP spid="14" grpId="0" animBg="1"/>
      <p:bldP spid="1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18"/>
        <p:cNvGrpSpPr/>
        <p:nvPr/>
      </p:nvGrpSpPr>
      <p:grpSpPr>
        <a:xfrm>
          <a:off x="0" y="0"/>
          <a:ext cx="0" cy="0"/>
          <a:chOff x="0" y="0"/>
          <a:chExt cx="0" cy="0"/>
        </a:xfrm>
      </p:grpSpPr>
      <p:sp>
        <p:nvSpPr>
          <p:cNvPr id="821" name="Google Shape;821;p37"/>
          <p:cNvSpPr txBox="1">
            <a:spLocks noGrp="1"/>
          </p:cNvSpPr>
          <p:nvPr>
            <p:ph type="title" idx="2"/>
          </p:nvPr>
        </p:nvSpPr>
        <p:spPr>
          <a:xfrm>
            <a:off x="1414725" y="1748850"/>
            <a:ext cx="1946700" cy="1645800"/>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 dirty="0"/>
              <a:t>II</a:t>
            </a:r>
            <a:endParaRPr dirty="0"/>
          </a:p>
        </p:txBody>
      </p:sp>
      <p:cxnSp>
        <p:nvCxnSpPr>
          <p:cNvPr id="822" name="Google Shape;822;p37"/>
          <p:cNvCxnSpPr/>
          <p:nvPr/>
        </p:nvCxnSpPr>
        <p:spPr>
          <a:xfrm>
            <a:off x="3580750" y="1674300"/>
            <a:ext cx="0" cy="1794900"/>
          </a:xfrm>
          <a:prstGeom prst="straightConnector1">
            <a:avLst/>
          </a:prstGeom>
          <a:noFill/>
          <a:ln w="19050" cap="flat" cmpd="sng">
            <a:solidFill>
              <a:schemeClr val="dk2"/>
            </a:solidFill>
            <a:prstDash val="solid"/>
            <a:round/>
            <a:headEnd type="oval" w="med" len="med"/>
            <a:tailEnd type="oval" w="med" len="med"/>
          </a:ln>
        </p:spPr>
      </p:cxnSp>
      <p:grpSp>
        <p:nvGrpSpPr>
          <p:cNvPr id="823" name="Google Shape;823;p37"/>
          <p:cNvGrpSpPr/>
          <p:nvPr/>
        </p:nvGrpSpPr>
        <p:grpSpPr>
          <a:xfrm rot="10800000">
            <a:off x="5916723" y="83986"/>
            <a:ext cx="3444129" cy="2457277"/>
            <a:chOff x="4072975" y="3157925"/>
            <a:chExt cx="466425" cy="332775"/>
          </a:xfrm>
        </p:grpSpPr>
        <p:sp>
          <p:nvSpPr>
            <p:cNvPr id="824" name="Google Shape;824;p37"/>
            <p:cNvSpPr/>
            <p:nvPr/>
          </p:nvSpPr>
          <p:spPr>
            <a:xfrm>
              <a:off x="4072975" y="3157925"/>
              <a:ext cx="466425" cy="332775"/>
            </a:xfrm>
            <a:custGeom>
              <a:avLst/>
              <a:gdLst/>
              <a:ahLst/>
              <a:cxnLst/>
              <a:rect l="l" t="t" r="r" b="b"/>
              <a:pathLst>
                <a:path w="18657" h="13311" extrusionOk="0">
                  <a:moveTo>
                    <a:pt x="285" y="1"/>
                  </a:moveTo>
                  <a:cubicBezTo>
                    <a:pt x="251" y="1"/>
                    <a:pt x="212" y="12"/>
                    <a:pt x="167" y="40"/>
                  </a:cubicBezTo>
                  <a:cubicBezTo>
                    <a:pt x="1" y="129"/>
                    <a:pt x="90" y="274"/>
                    <a:pt x="157" y="408"/>
                  </a:cubicBezTo>
                  <a:cubicBezTo>
                    <a:pt x="1659" y="3068"/>
                    <a:pt x="3162" y="5739"/>
                    <a:pt x="4654" y="8411"/>
                  </a:cubicBezTo>
                  <a:cubicBezTo>
                    <a:pt x="4698" y="8834"/>
                    <a:pt x="4865" y="9202"/>
                    <a:pt x="5221" y="9469"/>
                  </a:cubicBezTo>
                  <a:cubicBezTo>
                    <a:pt x="5388" y="9635"/>
                    <a:pt x="5421" y="9836"/>
                    <a:pt x="5377" y="10070"/>
                  </a:cubicBezTo>
                  <a:cubicBezTo>
                    <a:pt x="5229" y="10815"/>
                    <a:pt x="6186" y="11645"/>
                    <a:pt x="6969" y="11645"/>
                  </a:cubicBezTo>
                  <a:cubicBezTo>
                    <a:pt x="7132" y="11645"/>
                    <a:pt x="7288" y="11608"/>
                    <a:pt x="7425" y="11528"/>
                  </a:cubicBezTo>
                  <a:cubicBezTo>
                    <a:pt x="7555" y="11459"/>
                    <a:pt x="7676" y="11433"/>
                    <a:pt x="7801" y="11433"/>
                  </a:cubicBezTo>
                  <a:cubicBezTo>
                    <a:pt x="7881" y="11433"/>
                    <a:pt x="7962" y="11444"/>
                    <a:pt x="8048" y="11461"/>
                  </a:cubicBezTo>
                  <a:cubicBezTo>
                    <a:pt x="10653" y="11928"/>
                    <a:pt x="13257" y="12396"/>
                    <a:pt x="15874" y="12863"/>
                  </a:cubicBezTo>
                  <a:cubicBezTo>
                    <a:pt x="16686" y="13008"/>
                    <a:pt x="17487" y="13153"/>
                    <a:pt x="18300" y="13298"/>
                  </a:cubicBezTo>
                  <a:cubicBezTo>
                    <a:pt x="18341" y="13305"/>
                    <a:pt x="18382" y="13310"/>
                    <a:pt x="18421" y="13310"/>
                  </a:cubicBezTo>
                  <a:cubicBezTo>
                    <a:pt x="18511" y="13310"/>
                    <a:pt x="18588" y="13280"/>
                    <a:pt x="18612" y="13164"/>
                  </a:cubicBezTo>
                  <a:cubicBezTo>
                    <a:pt x="18656" y="12997"/>
                    <a:pt x="18534" y="12930"/>
                    <a:pt x="18367" y="12908"/>
                  </a:cubicBezTo>
                  <a:cubicBezTo>
                    <a:pt x="18211" y="12875"/>
                    <a:pt x="18044" y="12841"/>
                    <a:pt x="17888" y="12796"/>
                  </a:cubicBezTo>
                  <a:cubicBezTo>
                    <a:pt x="17777" y="12719"/>
                    <a:pt x="17632" y="12697"/>
                    <a:pt x="17499" y="12675"/>
                  </a:cubicBezTo>
                  <a:cubicBezTo>
                    <a:pt x="16519" y="12496"/>
                    <a:pt x="15528" y="12318"/>
                    <a:pt x="14549" y="12140"/>
                  </a:cubicBezTo>
                  <a:cubicBezTo>
                    <a:pt x="12790" y="11817"/>
                    <a:pt x="11021" y="11495"/>
                    <a:pt x="9250" y="11171"/>
                  </a:cubicBezTo>
                  <a:cubicBezTo>
                    <a:pt x="8721" y="11082"/>
                    <a:pt x="8200" y="10920"/>
                    <a:pt x="7649" y="10920"/>
                  </a:cubicBezTo>
                  <a:cubicBezTo>
                    <a:pt x="7586" y="10920"/>
                    <a:pt x="7522" y="10922"/>
                    <a:pt x="7459" y="10926"/>
                  </a:cubicBezTo>
                  <a:cubicBezTo>
                    <a:pt x="7281" y="11046"/>
                    <a:pt x="7112" y="11102"/>
                    <a:pt x="6947" y="11102"/>
                  </a:cubicBezTo>
                  <a:cubicBezTo>
                    <a:pt x="6728" y="11102"/>
                    <a:pt x="6517" y="11004"/>
                    <a:pt x="6301" y="10827"/>
                  </a:cubicBezTo>
                  <a:cubicBezTo>
                    <a:pt x="6022" y="10604"/>
                    <a:pt x="5844" y="10370"/>
                    <a:pt x="5911" y="10003"/>
                  </a:cubicBezTo>
                  <a:cubicBezTo>
                    <a:pt x="5923" y="9914"/>
                    <a:pt x="5911" y="9836"/>
                    <a:pt x="5856" y="9758"/>
                  </a:cubicBezTo>
                  <a:cubicBezTo>
                    <a:pt x="5644" y="9368"/>
                    <a:pt x="5433" y="8990"/>
                    <a:pt x="5221" y="8601"/>
                  </a:cubicBezTo>
                  <a:cubicBezTo>
                    <a:pt x="5243" y="8433"/>
                    <a:pt x="5143" y="8289"/>
                    <a:pt x="5077" y="8144"/>
                  </a:cubicBezTo>
                  <a:cubicBezTo>
                    <a:pt x="4931" y="7854"/>
                    <a:pt x="4731" y="7621"/>
                    <a:pt x="4620" y="7320"/>
                  </a:cubicBezTo>
                  <a:cubicBezTo>
                    <a:pt x="3462" y="5194"/>
                    <a:pt x="2260" y="3102"/>
                    <a:pt x="1080" y="987"/>
                  </a:cubicBezTo>
                  <a:cubicBezTo>
                    <a:pt x="1013" y="853"/>
                    <a:pt x="924" y="730"/>
                    <a:pt x="780" y="664"/>
                  </a:cubicBezTo>
                  <a:cubicBezTo>
                    <a:pt x="691" y="519"/>
                    <a:pt x="602" y="363"/>
                    <a:pt x="513" y="208"/>
                  </a:cubicBezTo>
                  <a:cubicBezTo>
                    <a:pt x="454" y="107"/>
                    <a:pt x="389" y="1"/>
                    <a:pt x="28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5" name="Google Shape;825;p37"/>
            <p:cNvSpPr/>
            <p:nvPr/>
          </p:nvSpPr>
          <p:spPr>
            <a:xfrm>
              <a:off x="4150050" y="3368175"/>
              <a:ext cx="53450" cy="69325"/>
            </a:xfrm>
            <a:custGeom>
              <a:avLst/>
              <a:gdLst/>
              <a:ahLst/>
              <a:cxnLst/>
              <a:rect l="l" t="t" r="r" b="b"/>
              <a:pathLst>
                <a:path w="2138" h="2773" extrusionOk="0">
                  <a:moveTo>
                    <a:pt x="1571" y="1"/>
                  </a:moveTo>
                  <a:cubicBezTo>
                    <a:pt x="1059" y="713"/>
                    <a:pt x="557" y="1426"/>
                    <a:pt x="1" y="2205"/>
                  </a:cubicBezTo>
                  <a:cubicBezTo>
                    <a:pt x="220" y="2189"/>
                    <a:pt x="409" y="2131"/>
                    <a:pt x="560" y="2131"/>
                  </a:cubicBezTo>
                  <a:cubicBezTo>
                    <a:pt x="617" y="2131"/>
                    <a:pt x="668" y="2139"/>
                    <a:pt x="713" y="2160"/>
                  </a:cubicBezTo>
                  <a:cubicBezTo>
                    <a:pt x="903" y="2239"/>
                    <a:pt x="758" y="2550"/>
                    <a:pt x="913" y="2773"/>
                  </a:cubicBezTo>
                  <a:cubicBezTo>
                    <a:pt x="1336" y="2183"/>
                    <a:pt x="1737" y="1626"/>
                    <a:pt x="2138" y="1059"/>
                  </a:cubicBezTo>
                  <a:cubicBezTo>
                    <a:pt x="1949" y="703"/>
                    <a:pt x="1759" y="346"/>
                    <a:pt x="157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6" name="Google Shape;826;p37"/>
            <p:cNvSpPr/>
            <p:nvPr/>
          </p:nvSpPr>
          <p:spPr>
            <a:xfrm>
              <a:off x="4092450" y="3174500"/>
              <a:ext cx="124425" cy="169025"/>
            </a:xfrm>
            <a:custGeom>
              <a:avLst/>
              <a:gdLst/>
              <a:ahLst/>
              <a:cxnLst/>
              <a:rect l="l" t="t" r="r" b="b"/>
              <a:pathLst>
                <a:path w="4977" h="6761" extrusionOk="0">
                  <a:moveTo>
                    <a:pt x="1" y="1"/>
                  </a:moveTo>
                  <a:lnTo>
                    <a:pt x="1" y="1"/>
                  </a:lnTo>
                  <a:cubicBezTo>
                    <a:pt x="1258" y="2261"/>
                    <a:pt x="2517" y="4509"/>
                    <a:pt x="3774" y="6758"/>
                  </a:cubicBezTo>
                  <a:cubicBezTo>
                    <a:pt x="3805" y="6760"/>
                    <a:pt x="3835" y="6761"/>
                    <a:pt x="3865" y="6761"/>
                  </a:cubicBezTo>
                  <a:cubicBezTo>
                    <a:pt x="4330" y="6761"/>
                    <a:pt x="4673" y="6524"/>
                    <a:pt x="4976" y="6189"/>
                  </a:cubicBezTo>
                  <a:cubicBezTo>
                    <a:pt x="4019" y="4131"/>
                    <a:pt x="2784" y="2249"/>
                    <a:pt x="1414" y="446"/>
                  </a:cubicBezTo>
                  <a:cubicBezTo>
                    <a:pt x="1359" y="368"/>
                    <a:pt x="1292" y="302"/>
                    <a:pt x="1181" y="268"/>
                  </a:cubicBezTo>
                  <a:cubicBezTo>
                    <a:pt x="791" y="190"/>
                    <a:pt x="402" y="90"/>
                    <a:pt x="1" y="1"/>
                  </a:cubicBezTo>
                  <a:close/>
                </a:path>
              </a:pathLst>
            </a:custGeom>
            <a:solidFill>
              <a:srgbClr val="E5DC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7" name="Google Shape;827;p37"/>
            <p:cNvSpPr/>
            <p:nvPr/>
          </p:nvSpPr>
          <p:spPr>
            <a:xfrm>
              <a:off x="4160350" y="3158300"/>
              <a:ext cx="359825" cy="319550"/>
            </a:xfrm>
            <a:custGeom>
              <a:avLst/>
              <a:gdLst/>
              <a:ahLst/>
              <a:cxnLst/>
              <a:rect l="l" t="t" r="r" b="b"/>
              <a:pathLst>
                <a:path w="14393" h="12782" extrusionOk="0">
                  <a:moveTo>
                    <a:pt x="3521" y="0"/>
                  </a:moveTo>
                  <a:cubicBezTo>
                    <a:pt x="3510" y="0"/>
                    <a:pt x="3498" y="1"/>
                    <a:pt x="3485" y="3"/>
                  </a:cubicBezTo>
                  <a:cubicBezTo>
                    <a:pt x="3284" y="37"/>
                    <a:pt x="3418" y="237"/>
                    <a:pt x="3429" y="359"/>
                  </a:cubicBezTo>
                  <a:cubicBezTo>
                    <a:pt x="3529" y="1194"/>
                    <a:pt x="3674" y="2040"/>
                    <a:pt x="3752" y="2886"/>
                  </a:cubicBezTo>
                  <a:cubicBezTo>
                    <a:pt x="3952" y="4767"/>
                    <a:pt x="4086" y="6649"/>
                    <a:pt x="3785" y="8541"/>
                  </a:cubicBezTo>
                  <a:cubicBezTo>
                    <a:pt x="3741" y="8797"/>
                    <a:pt x="3719" y="9075"/>
                    <a:pt x="3551" y="9331"/>
                  </a:cubicBezTo>
                  <a:cubicBezTo>
                    <a:pt x="3418" y="8786"/>
                    <a:pt x="3329" y="8274"/>
                    <a:pt x="3195" y="7772"/>
                  </a:cubicBezTo>
                  <a:cubicBezTo>
                    <a:pt x="2505" y="5291"/>
                    <a:pt x="1492" y="2942"/>
                    <a:pt x="424" y="616"/>
                  </a:cubicBezTo>
                  <a:cubicBezTo>
                    <a:pt x="386" y="521"/>
                    <a:pt x="372" y="329"/>
                    <a:pt x="252" y="329"/>
                  </a:cubicBezTo>
                  <a:cubicBezTo>
                    <a:pt x="231" y="329"/>
                    <a:pt x="207" y="335"/>
                    <a:pt x="179" y="348"/>
                  </a:cubicBezTo>
                  <a:cubicBezTo>
                    <a:pt x="1" y="438"/>
                    <a:pt x="179" y="593"/>
                    <a:pt x="212" y="715"/>
                  </a:cubicBezTo>
                  <a:cubicBezTo>
                    <a:pt x="256" y="838"/>
                    <a:pt x="323" y="960"/>
                    <a:pt x="390" y="1094"/>
                  </a:cubicBezTo>
                  <a:cubicBezTo>
                    <a:pt x="1270" y="3053"/>
                    <a:pt x="2094" y="5024"/>
                    <a:pt x="2739" y="7072"/>
                  </a:cubicBezTo>
                  <a:cubicBezTo>
                    <a:pt x="2906" y="7606"/>
                    <a:pt x="3073" y="8151"/>
                    <a:pt x="3095" y="8730"/>
                  </a:cubicBezTo>
                  <a:cubicBezTo>
                    <a:pt x="2984" y="8474"/>
                    <a:pt x="2883" y="8218"/>
                    <a:pt x="2772" y="7973"/>
                  </a:cubicBezTo>
                  <a:cubicBezTo>
                    <a:pt x="2327" y="8029"/>
                    <a:pt x="1938" y="8185"/>
                    <a:pt x="1693" y="8608"/>
                  </a:cubicBezTo>
                  <a:cubicBezTo>
                    <a:pt x="1793" y="9075"/>
                    <a:pt x="2027" y="9476"/>
                    <a:pt x="2338" y="9821"/>
                  </a:cubicBezTo>
                  <a:cubicBezTo>
                    <a:pt x="2850" y="10099"/>
                    <a:pt x="3385" y="10344"/>
                    <a:pt x="3796" y="10767"/>
                  </a:cubicBezTo>
                  <a:cubicBezTo>
                    <a:pt x="3818" y="10789"/>
                    <a:pt x="3841" y="10789"/>
                    <a:pt x="3863" y="10800"/>
                  </a:cubicBezTo>
                  <a:cubicBezTo>
                    <a:pt x="3863" y="10889"/>
                    <a:pt x="3952" y="10923"/>
                    <a:pt x="4019" y="10968"/>
                  </a:cubicBezTo>
                  <a:cubicBezTo>
                    <a:pt x="5945" y="11312"/>
                    <a:pt x="7870" y="11646"/>
                    <a:pt x="9785" y="11992"/>
                  </a:cubicBezTo>
                  <a:cubicBezTo>
                    <a:pt x="11321" y="12259"/>
                    <a:pt x="12857" y="12514"/>
                    <a:pt x="14393" y="12781"/>
                  </a:cubicBezTo>
                  <a:cubicBezTo>
                    <a:pt x="14348" y="12715"/>
                    <a:pt x="14304" y="12637"/>
                    <a:pt x="14259" y="12570"/>
                  </a:cubicBezTo>
                  <a:cubicBezTo>
                    <a:pt x="14004" y="11980"/>
                    <a:pt x="13625" y="11579"/>
                    <a:pt x="12924" y="11480"/>
                  </a:cubicBezTo>
                  <a:cubicBezTo>
                    <a:pt x="12278" y="11391"/>
                    <a:pt x="11655" y="11168"/>
                    <a:pt x="11009" y="11012"/>
                  </a:cubicBezTo>
                  <a:cubicBezTo>
                    <a:pt x="8973" y="10522"/>
                    <a:pt x="6935" y="10033"/>
                    <a:pt x="4843" y="9877"/>
                  </a:cubicBezTo>
                  <a:cubicBezTo>
                    <a:pt x="4805" y="9877"/>
                    <a:pt x="4766" y="9885"/>
                    <a:pt x="4725" y="9885"/>
                  </a:cubicBezTo>
                  <a:cubicBezTo>
                    <a:pt x="4669" y="9885"/>
                    <a:pt x="4611" y="9870"/>
                    <a:pt x="4553" y="9798"/>
                  </a:cubicBezTo>
                  <a:cubicBezTo>
                    <a:pt x="4786" y="9780"/>
                    <a:pt x="5016" y="9771"/>
                    <a:pt x="5243" y="9771"/>
                  </a:cubicBezTo>
                  <a:cubicBezTo>
                    <a:pt x="5965" y="9771"/>
                    <a:pt x="6664" y="9855"/>
                    <a:pt x="7358" y="9966"/>
                  </a:cubicBezTo>
                  <a:cubicBezTo>
                    <a:pt x="9406" y="10277"/>
                    <a:pt x="11410" y="10778"/>
                    <a:pt x="13391" y="11379"/>
                  </a:cubicBezTo>
                  <a:cubicBezTo>
                    <a:pt x="13450" y="11392"/>
                    <a:pt x="13526" y="11439"/>
                    <a:pt x="13594" y="11439"/>
                  </a:cubicBezTo>
                  <a:cubicBezTo>
                    <a:pt x="13643" y="11439"/>
                    <a:pt x="13686" y="11414"/>
                    <a:pt x="13714" y="11334"/>
                  </a:cubicBezTo>
                  <a:cubicBezTo>
                    <a:pt x="13759" y="11190"/>
                    <a:pt x="13603" y="11190"/>
                    <a:pt x="13514" y="11168"/>
                  </a:cubicBezTo>
                  <a:cubicBezTo>
                    <a:pt x="10998" y="10433"/>
                    <a:pt x="8483" y="9754"/>
                    <a:pt x="5856" y="9543"/>
                  </a:cubicBezTo>
                  <a:cubicBezTo>
                    <a:pt x="5830" y="9543"/>
                    <a:pt x="5799" y="9549"/>
                    <a:pt x="5767" y="9549"/>
                  </a:cubicBezTo>
                  <a:cubicBezTo>
                    <a:pt x="5716" y="9549"/>
                    <a:pt x="5665" y="9532"/>
                    <a:pt x="5644" y="9442"/>
                  </a:cubicBezTo>
                  <a:cubicBezTo>
                    <a:pt x="5767" y="9431"/>
                    <a:pt x="5878" y="9409"/>
                    <a:pt x="5989" y="9398"/>
                  </a:cubicBezTo>
                  <a:cubicBezTo>
                    <a:pt x="6425" y="9362"/>
                    <a:pt x="6860" y="9346"/>
                    <a:pt x="7294" y="9346"/>
                  </a:cubicBezTo>
                  <a:cubicBezTo>
                    <a:pt x="8598" y="9346"/>
                    <a:pt x="9893" y="9490"/>
                    <a:pt x="11187" y="9665"/>
                  </a:cubicBezTo>
                  <a:cubicBezTo>
                    <a:pt x="11956" y="9776"/>
                    <a:pt x="12713" y="9921"/>
                    <a:pt x="13480" y="10055"/>
                  </a:cubicBezTo>
                  <a:cubicBezTo>
                    <a:pt x="13523" y="10060"/>
                    <a:pt x="13574" y="10078"/>
                    <a:pt x="13619" y="10078"/>
                  </a:cubicBezTo>
                  <a:cubicBezTo>
                    <a:pt x="13667" y="10078"/>
                    <a:pt x="13708" y="10057"/>
                    <a:pt x="13725" y="9976"/>
                  </a:cubicBezTo>
                  <a:cubicBezTo>
                    <a:pt x="13737" y="9843"/>
                    <a:pt x="13614" y="9854"/>
                    <a:pt x="13536" y="9821"/>
                  </a:cubicBezTo>
                  <a:cubicBezTo>
                    <a:pt x="13502" y="9810"/>
                    <a:pt x="13470" y="9810"/>
                    <a:pt x="13425" y="9798"/>
                  </a:cubicBezTo>
                  <a:cubicBezTo>
                    <a:pt x="11400" y="9416"/>
                    <a:pt x="9364" y="9108"/>
                    <a:pt x="7297" y="9108"/>
                  </a:cubicBezTo>
                  <a:cubicBezTo>
                    <a:pt x="7262" y="9108"/>
                    <a:pt x="7227" y="9108"/>
                    <a:pt x="7192" y="9108"/>
                  </a:cubicBezTo>
                  <a:cubicBezTo>
                    <a:pt x="6735" y="9108"/>
                    <a:pt x="6279" y="9142"/>
                    <a:pt x="5822" y="9153"/>
                  </a:cubicBezTo>
                  <a:cubicBezTo>
                    <a:pt x="5911" y="9086"/>
                    <a:pt x="6000" y="9053"/>
                    <a:pt x="6089" y="9031"/>
                  </a:cubicBezTo>
                  <a:cubicBezTo>
                    <a:pt x="7388" y="8784"/>
                    <a:pt x="8697" y="8704"/>
                    <a:pt x="10013" y="8704"/>
                  </a:cubicBezTo>
                  <a:cubicBezTo>
                    <a:pt x="10186" y="8704"/>
                    <a:pt x="10358" y="8705"/>
                    <a:pt x="10531" y="8708"/>
                  </a:cubicBezTo>
                  <a:cubicBezTo>
                    <a:pt x="11454" y="8719"/>
                    <a:pt x="12379" y="8786"/>
                    <a:pt x="13302" y="8819"/>
                  </a:cubicBezTo>
                  <a:cubicBezTo>
                    <a:pt x="13345" y="8819"/>
                    <a:pt x="13399" y="8837"/>
                    <a:pt x="13445" y="8837"/>
                  </a:cubicBezTo>
                  <a:cubicBezTo>
                    <a:pt x="13494" y="8837"/>
                    <a:pt x="13536" y="8816"/>
                    <a:pt x="13547" y="8730"/>
                  </a:cubicBezTo>
                  <a:cubicBezTo>
                    <a:pt x="13569" y="8602"/>
                    <a:pt x="13509" y="8583"/>
                    <a:pt x="13437" y="8583"/>
                  </a:cubicBezTo>
                  <a:cubicBezTo>
                    <a:pt x="13405" y="8583"/>
                    <a:pt x="13371" y="8587"/>
                    <a:pt x="13340" y="8587"/>
                  </a:cubicBezTo>
                  <a:cubicBezTo>
                    <a:pt x="13331" y="8587"/>
                    <a:pt x="13322" y="8586"/>
                    <a:pt x="13314" y="8586"/>
                  </a:cubicBezTo>
                  <a:cubicBezTo>
                    <a:pt x="13102" y="8563"/>
                    <a:pt x="12891" y="8541"/>
                    <a:pt x="12679" y="8529"/>
                  </a:cubicBezTo>
                  <a:cubicBezTo>
                    <a:pt x="11826" y="8488"/>
                    <a:pt x="10974" y="8456"/>
                    <a:pt x="10125" y="8456"/>
                  </a:cubicBezTo>
                  <a:cubicBezTo>
                    <a:pt x="8691" y="8456"/>
                    <a:pt x="7264" y="8547"/>
                    <a:pt x="5844" y="8841"/>
                  </a:cubicBezTo>
                  <a:cubicBezTo>
                    <a:pt x="5421" y="8930"/>
                    <a:pt x="5010" y="9064"/>
                    <a:pt x="4509" y="9197"/>
                  </a:cubicBezTo>
                  <a:cubicBezTo>
                    <a:pt x="5233" y="8608"/>
                    <a:pt x="5933" y="8129"/>
                    <a:pt x="6657" y="7683"/>
                  </a:cubicBezTo>
                  <a:cubicBezTo>
                    <a:pt x="8338" y="6671"/>
                    <a:pt x="10096" y="5825"/>
                    <a:pt x="11889" y="5057"/>
                  </a:cubicBezTo>
                  <a:cubicBezTo>
                    <a:pt x="11989" y="5012"/>
                    <a:pt x="12189" y="5001"/>
                    <a:pt x="12112" y="4823"/>
                  </a:cubicBezTo>
                  <a:cubicBezTo>
                    <a:pt x="12087" y="4766"/>
                    <a:pt x="12054" y="4746"/>
                    <a:pt x="12017" y="4746"/>
                  </a:cubicBezTo>
                  <a:cubicBezTo>
                    <a:pt x="11953" y="4746"/>
                    <a:pt x="11879" y="4806"/>
                    <a:pt x="11822" y="4834"/>
                  </a:cubicBezTo>
                  <a:cubicBezTo>
                    <a:pt x="10798" y="5246"/>
                    <a:pt x="9796" y="5714"/>
                    <a:pt x="8805" y="6214"/>
                  </a:cubicBezTo>
                  <a:cubicBezTo>
                    <a:pt x="7113" y="7082"/>
                    <a:pt x="5466" y="8029"/>
                    <a:pt x="3974" y="9331"/>
                  </a:cubicBezTo>
                  <a:cubicBezTo>
                    <a:pt x="4130" y="8841"/>
                    <a:pt x="4286" y="8407"/>
                    <a:pt x="4397" y="7973"/>
                  </a:cubicBezTo>
                  <a:cubicBezTo>
                    <a:pt x="4976" y="5569"/>
                    <a:pt x="4998" y="3120"/>
                    <a:pt x="4854" y="671"/>
                  </a:cubicBezTo>
                  <a:cubicBezTo>
                    <a:pt x="4843" y="515"/>
                    <a:pt x="4832" y="359"/>
                    <a:pt x="4820" y="215"/>
                  </a:cubicBezTo>
                  <a:cubicBezTo>
                    <a:pt x="4820" y="148"/>
                    <a:pt x="4810" y="81"/>
                    <a:pt x="4721" y="81"/>
                  </a:cubicBezTo>
                  <a:cubicBezTo>
                    <a:pt x="4642" y="81"/>
                    <a:pt x="4575" y="114"/>
                    <a:pt x="4587" y="215"/>
                  </a:cubicBezTo>
                  <a:cubicBezTo>
                    <a:pt x="4587" y="292"/>
                    <a:pt x="4598" y="371"/>
                    <a:pt x="4598" y="448"/>
                  </a:cubicBezTo>
                  <a:cubicBezTo>
                    <a:pt x="4731" y="2452"/>
                    <a:pt x="4731" y="4455"/>
                    <a:pt x="4442" y="6448"/>
                  </a:cubicBezTo>
                  <a:cubicBezTo>
                    <a:pt x="4409" y="6671"/>
                    <a:pt x="4375" y="6894"/>
                    <a:pt x="4330" y="7116"/>
                  </a:cubicBezTo>
                  <a:cubicBezTo>
                    <a:pt x="4298" y="7327"/>
                    <a:pt x="4253" y="7539"/>
                    <a:pt x="4208" y="7750"/>
                  </a:cubicBezTo>
                  <a:cubicBezTo>
                    <a:pt x="4308" y="5246"/>
                    <a:pt x="4053" y="2786"/>
                    <a:pt x="3663" y="348"/>
                  </a:cubicBezTo>
                  <a:cubicBezTo>
                    <a:pt x="3642" y="233"/>
                    <a:pt x="3699" y="0"/>
                    <a:pt x="3521" y="0"/>
                  </a:cubicBezTo>
                  <a:close/>
                </a:path>
              </a:pathLst>
            </a:custGeom>
            <a:solidFill>
              <a:srgbClr val="E5DC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8" name="Google Shape;828;p37"/>
            <p:cNvSpPr/>
            <p:nvPr/>
          </p:nvSpPr>
          <p:spPr>
            <a:xfrm>
              <a:off x="4186775" y="3329225"/>
              <a:ext cx="42900" cy="44000"/>
            </a:xfrm>
            <a:custGeom>
              <a:avLst/>
              <a:gdLst/>
              <a:ahLst/>
              <a:cxnLst/>
              <a:rect l="l" t="t" r="r" b="b"/>
              <a:pathLst>
                <a:path w="1716" h="1760" extrusionOk="0">
                  <a:moveTo>
                    <a:pt x="1203" y="0"/>
                  </a:moveTo>
                  <a:cubicBezTo>
                    <a:pt x="814" y="201"/>
                    <a:pt x="424" y="423"/>
                    <a:pt x="1" y="569"/>
                  </a:cubicBezTo>
                  <a:cubicBezTo>
                    <a:pt x="179" y="992"/>
                    <a:pt x="446" y="1358"/>
                    <a:pt x="669" y="1759"/>
                  </a:cubicBezTo>
                  <a:cubicBezTo>
                    <a:pt x="980" y="1481"/>
                    <a:pt x="1371" y="1348"/>
                    <a:pt x="1715" y="1136"/>
                  </a:cubicBezTo>
                  <a:cubicBezTo>
                    <a:pt x="1593" y="735"/>
                    <a:pt x="1448" y="346"/>
                    <a:pt x="120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9" name="Google Shape;829;p37"/>
            <p:cNvSpPr/>
            <p:nvPr/>
          </p:nvSpPr>
          <p:spPr>
            <a:xfrm>
              <a:off x="4214625" y="3401875"/>
              <a:ext cx="46200" cy="37200"/>
            </a:xfrm>
            <a:custGeom>
              <a:avLst/>
              <a:gdLst/>
              <a:ahLst/>
              <a:cxnLst/>
              <a:rect l="l" t="t" r="r" b="b"/>
              <a:pathLst>
                <a:path w="1848" h="1488" extrusionOk="0">
                  <a:moveTo>
                    <a:pt x="190" y="0"/>
                  </a:moveTo>
                  <a:lnTo>
                    <a:pt x="190" y="0"/>
                  </a:lnTo>
                  <a:cubicBezTo>
                    <a:pt x="0" y="646"/>
                    <a:pt x="89" y="857"/>
                    <a:pt x="769" y="1314"/>
                  </a:cubicBezTo>
                  <a:cubicBezTo>
                    <a:pt x="940" y="1429"/>
                    <a:pt x="1097" y="1488"/>
                    <a:pt x="1254" y="1488"/>
                  </a:cubicBezTo>
                  <a:cubicBezTo>
                    <a:pt x="1444" y="1488"/>
                    <a:pt x="1634" y="1401"/>
                    <a:pt x="1848" y="1225"/>
                  </a:cubicBezTo>
                  <a:cubicBezTo>
                    <a:pt x="1803" y="1136"/>
                    <a:pt x="1759" y="1046"/>
                    <a:pt x="1714" y="968"/>
                  </a:cubicBezTo>
                  <a:cubicBezTo>
                    <a:pt x="1303" y="501"/>
                    <a:pt x="779" y="189"/>
                    <a:pt x="19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30" name="Google Shape;830;p37"/>
          <p:cNvGrpSpPr/>
          <p:nvPr/>
        </p:nvGrpSpPr>
        <p:grpSpPr>
          <a:xfrm>
            <a:off x="-216852" y="2614411"/>
            <a:ext cx="3444129" cy="2457277"/>
            <a:chOff x="4072975" y="3157925"/>
            <a:chExt cx="466425" cy="332775"/>
          </a:xfrm>
        </p:grpSpPr>
        <p:sp>
          <p:nvSpPr>
            <p:cNvPr id="831" name="Google Shape;831;p37"/>
            <p:cNvSpPr/>
            <p:nvPr/>
          </p:nvSpPr>
          <p:spPr>
            <a:xfrm>
              <a:off x="4072975" y="3157925"/>
              <a:ext cx="466425" cy="332775"/>
            </a:xfrm>
            <a:custGeom>
              <a:avLst/>
              <a:gdLst/>
              <a:ahLst/>
              <a:cxnLst/>
              <a:rect l="l" t="t" r="r" b="b"/>
              <a:pathLst>
                <a:path w="18657" h="13311" extrusionOk="0">
                  <a:moveTo>
                    <a:pt x="285" y="1"/>
                  </a:moveTo>
                  <a:cubicBezTo>
                    <a:pt x="251" y="1"/>
                    <a:pt x="212" y="12"/>
                    <a:pt x="167" y="40"/>
                  </a:cubicBezTo>
                  <a:cubicBezTo>
                    <a:pt x="1" y="129"/>
                    <a:pt x="90" y="274"/>
                    <a:pt x="157" y="408"/>
                  </a:cubicBezTo>
                  <a:cubicBezTo>
                    <a:pt x="1659" y="3068"/>
                    <a:pt x="3162" y="5739"/>
                    <a:pt x="4654" y="8411"/>
                  </a:cubicBezTo>
                  <a:cubicBezTo>
                    <a:pt x="4698" y="8834"/>
                    <a:pt x="4865" y="9202"/>
                    <a:pt x="5221" y="9469"/>
                  </a:cubicBezTo>
                  <a:cubicBezTo>
                    <a:pt x="5388" y="9635"/>
                    <a:pt x="5421" y="9836"/>
                    <a:pt x="5377" y="10070"/>
                  </a:cubicBezTo>
                  <a:cubicBezTo>
                    <a:pt x="5229" y="10815"/>
                    <a:pt x="6186" y="11645"/>
                    <a:pt x="6969" y="11645"/>
                  </a:cubicBezTo>
                  <a:cubicBezTo>
                    <a:pt x="7132" y="11645"/>
                    <a:pt x="7288" y="11608"/>
                    <a:pt x="7425" y="11528"/>
                  </a:cubicBezTo>
                  <a:cubicBezTo>
                    <a:pt x="7555" y="11459"/>
                    <a:pt x="7676" y="11433"/>
                    <a:pt x="7801" y="11433"/>
                  </a:cubicBezTo>
                  <a:cubicBezTo>
                    <a:pt x="7881" y="11433"/>
                    <a:pt x="7962" y="11444"/>
                    <a:pt x="8048" y="11461"/>
                  </a:cubicBezTo>
                  <a:cubicBezTo>
                    <a:pt x="10653" y="11928"/>
                    <a:pt x="13257" y="12396"/>
                    <a:pt x="15874" y="12863"/>
                  </a:cubicBezTo>
                  <a:cubicBezTo>
                    <a:pt x="16686" y="13008"/>
                    <a:pt x="17487" y="13153"/>
                    <a:pt x="18300" y="13298"/>
                  </a:cubicBezTo>
                  <a:cubicBezTo>
                    <a:pt x="18341" y="13305"/>
                    <a:pt x="18382" y="13310"/>
                    <a:pt x="18421" y="13310"/>
                  </a:cubicBezTo>
                  <a:cubicBezTo>
                    <a:pt x="18511" y="13310"/>
                    <a:pt x="18588" y="13280"/>
                    <a:pt x="18612" y="13164"/>
                  </a:cubicBezTo>
                  <a:cubicBezTo>
                    <a:pt x="18656" y="12997"/>
                    <a:pt x="18534" y="12930"/>
                    <a:pt x="18367" y="12908"/>
                  </a:cubicBezTo>
                  <a:cubicBezTo>
                    <a:pt x="18211" y="12875"/>
                    <a:pt x="18044" y="12841"/>
                    <a:pt x="17888" y="12796"/>
                  </a:cubicBezTo>
                  <a:cubicBezTo>
                    <a:pt x="17777" y="12719"/>
                    <a:pt x="17632" y="12697"/>
                    <a:pt x="17499" y="12675"/>
                  </a:cubicBezTo>
                  <a:cubicBezTo>
                    <a:pt x="16519" y="12496"/>
                    <a:pt x="15528" y="12318"/>
                    <a:pt x="14549" y="12140"/>
                  </a:cubicBezTo>
                  <a:cubicBezTo>
                    <a:pt x="12790" y="11817"/>
                    <a:pt x="11021" y="11495"/>
                    <a:pt x="9250" y="11171"/>
                  </a:cubicBezTo>
                  <a:cubicBezTo>
                    <a:pt x="8721" y="11082"/>
                    <a:pt x="8200" y="10920"/>
                    <a:pt x="7649" y="10920"/>
                  </a:cubicBezTo>
                  <a:cubicBezTo>
                    <a:pt x="7586" y="10920"/>
                    <a:pt x="7522" y="10922"/>
                    <a:pt x="7459" y="10926"/>
                  </a:cubicBezTo>
                  <a:cubicBezTo>
                    <a:pt x="7281" y="11046"/>
                    <a:pt x="7112" y="11102"/>
                    <a:pt x="6947" y="11102"/>
                  </a:cubicBezTo>
                  <a:cubicBezTo>
                    <a:pt x="6728" y="11102"/>
                    <a:pt x="6517" y="11004"/>
                    <a:pt x="6301" y="10827"/>
                  </a:cubicBezTo>
                  <a:cubicBezTo>
                    <a:pt x="6022" y="10604"/>
                    <a:pt x="5844" y="10370"/>
                    <a:pt x="5911" y="10003"/>
                  </a:cubicBezTo>
                  <a:cubicBezTo>
                    <a:pt x="5923" y="9914"/>
                    <a:pt x="5911" y="9836"/>
                    <a:pt x="5856" y="9758"/>
                  </a:cubicBezTo>
                  <a:cubicBezTo>
                    <a:pt x="5644" y="9368"/>
                    <a:pt x="5433" y="8990"/>
                    <a:pt x="5221" y="8601"/>
                  </a:cubicBezTo>
                  <a:cubicBezTo>
                    <a:pt x="5243" y="8433"/>
                    <a:pt x="5143" y="8289"/>
                    <a:pt x="5077" y="8144"/>
                  </a:cubicBezTo>
                  <a:cubicBezTo>
                    <a:pt x="4931" y="7854"/>
                    <a:pt x="4731" y="7621"/>
                    <a:pt x="4620" y="7320"/>
                  </a:cubicBezTo>
                  <a:cubicBezTo>
                    <a:pt x="3462" y="5194"/>
                    <a:pt x="2260" y="3102"/>
                    <a:pt x="1080" y="987"/>
                  </a:cubicBezTo>
                  <a:cubicBezTo>
                    <a:pt x="1013" y="853"/>
                    <a:pt x="924" y="730"/>
                    <a:pt x="780" y="664"/>
                  </a:cubicBezTo>
                  <a:cubicBezTo>
                    <a:pt x="691" y="519"/>
                    <a:pt x="602" y="363"/>
                    <a:pt x="513" y="208"/>
                  </a:cubicBezTo>
                  <a:cubicBezTo>
                    <a:pt x="454" y="107"/>
                    <a:pt x="389" y="1"/>
                    <a:pt x="28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2" name="Google Shape;832;p37"/>
            <p:cNvSpPr/>
            <p:nvPr/>
          </p:nvSpPr>
          <p:spPr>
            <a:xfrm>
              <a:off x="4150050" y="3368175"/>
              <a:ext cx="53450" cy="69325"/>
            </a:xfrm>
            <a:custGeom>
              <a:avLst/>
              <a:gdLst/>
              <a:ahLst/>
              <a:cxnLst/>
              <a:rect l="l" t="t" r="r" b="b"/>
              <a:pathLst>
                <a:path w="2138" h="2773" extrusionOk="0">
                  <a:moveTo>
                    <a:pt x="1571" y="1"/>
                  </a:moveTo>
                  <a:cubicBezTo>
                    <a:pt x="1059" y="713"/>
                    <a:pt x="557" y="1426"/>
                    <a:pt x="1" y="2205"/>
                  </a:cubicBezTo>
                  <a:cubicBezTo>
                    <a:pt x="220" y="2189"/>
                    <a:pt x="409" y="2131"/>
                    <a:pt x="560" y="2131"/>
                  </a:cubicBezTo>
                  <a:cubicBezTo>
                    <a:pt x="617" y="2131"/>
                    <a:pt x="668" y="2139"/>
                    <a:pt x="713" y="2160"/>
                  </a:cubicBezTo>
                  <a:cubicBezTo>
                    <a:pt x="903" y="2239"/>
                    <a:pt x="758" y="2550"/>
                    <a:pt x="913" y="2773"/>
                  </a:cubicBezTo>
                  <a:cubicBezTo>
                    <a:pt x="1336" y="2183"/>
                    <a:pt x="1737" y="1626"/>
                    <a:pt x="2138" y="1059"/>
                  </a:cubicBezTo>
                  <a:cubicBezTo>
                    <a:pt x="1949" y="703"/>
                    <a:pt x="1759" y="346"/>
                    <a:pt x="157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3" name="Google Shape;833;p37"/>
            <p:cNvSpPr/>
            <p:nvPr/>
          </p:nvSpPr>
          <p:spPr>
            <a:xfrm>
              <a:off x="4092450" y="3174500"/>
              <a:ext cx="124425" cy="169025"/>
            </a:xfrm>
            <a:custGeom>
              <a:avLst/>
              <a:gdLst/>
              <a:ahLst/>
              <a:cxnLst/>
              <a:rect l="l" t="t" r="r" b="b"/>
              <a:pathLst>
                <a:path w="4977" h="6761" extrusionOk="0">
                  <a:moveTo>
                    <a:pt x="1" y="1"/>
                  </a:moveTo>
                  <a:lnTo>
                    <a:pt x="1" y="1"/>
                  </a:lnTo>
                  <a:cubicBezTo>
                    <a:pt x="1258" y="2261"/>
                    <a:pt x="2517" y="4509"/>
                    <a:pt x="3774" y="6758"/>
                  </a:cubicBezTo>
                  <a:cubicBezTo>
                    <a:pt x="3805" y="6760"/>
                    <a:pt x="3835" y="6761"/>
                    <a:pt x="3865" y="6761"/>
                  </a:cubicBezTo>
                  <a:cubicBezTo>
                    <a:pt x="4330" y="6761"/>
                    <a:pt x="4673" y="6524"/>
                    <a:pt x="4976" y="6189"/>
                  </a:cubicBezTo>
                  <a:cubicBezTo>
                    <a:pt x="4019" y="4131"/>
                    <a:pt x="2784" y="2249"/>
                    <a:pt x="1414" y="446"/>
                  </a:cubicBezTo>
                  <a:cubicBezTo>
                    <a:pt x="1359" y="368"/>
                    <a:pt x="1292" y="302"/>
                    <a:pt x="1181" y="268"/>
                  </a:cubicBezTo>
                  <a:cubicBezTo>
                    <a:pt x="791" y="190"/>
                    <a:pt x="402" y="90"/>
                    <a:pt x="1" y="1"/>
                  </a:cubicBezTo>
                  <a:close/>
                </a:path>
              </a:pathLst>
            </a:custGeom>
            <a:solidFill>
              <a:srgbClr val="E5DC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4" name="Google Shape;834;p37"/>
            <p:cNvSpPr/>
            <p:nvPr/>
          </p:nvSpPr>
          <p:spPr>
            <a:xfrm>
              <a:off x="4160350" y="3158300"/>
              <a:ext cx="359825" cy="319550"/>
            </a:xfrm>
            <a:custGeom>
              <a:avLst/>
              <a:gdLst/>
              <a:ahLst/>
              <a:cxnLst/>
              <a:rect l="l" t="t" r="r" b="b"/>
              <a:pathLst>
                <a:path w="14393" h="12782" extrusionOk="0">
                  <a:moveTo>
                    <a:pt x="3521" y="0"/>
                  </a:moveTo>
                  <a:cubicBezTo>
                    <a:pt x="3510" y="0"/>
                    <a:pt x="3498" y="1"/>
                    <a:pt x="3485" y="3"/>
                  </a:cubicBezTo>
                  <a:cubicBezTo>
                    <a:pt x="3284" y="37"/>
                    <a:pt x="3418" y="237"/>
                    <a:pt x="3429" y="359"/>
                  </a:cubicBezTo>
                  <a:cubicBezTo>
                    <a:pt x="3529" y="1194"/>
                    <a:pt x="3674" y="2040"/>
                    <a:pt x="3752" y="2886"/>
                  </a:cubicBezTo>
                  <a:cubicBezTo>
                    <a:pt x="3952" y="4767"/>
                    <a:pt x="4086" y="6649"/>
                    <a:pt x="3785" y="8541"/>
                  </a:cubicBezTo>
                  <a:cubicBezTo>
                    <a:pt x="3741" y="8797"/>
                    <a:pt x="3719" y="9075"/>
                    <a:pt x="3551" y="9331"/>
                  </a:cubicBezTo>
                  <a:cubicBezTo>
                    <a:pt x="3418" y="8786"/>
                    <a:pt x="3329" y="8274"/>
                    <a:pt x="3195" y="7772"/>
                  </a:cubicBezTo>
                  <a:cubicBezTo>
                    <a:pt x="2505" y="5291"/>
                    <a:pt x="1492" y="2942"/>
                    <a:pt x="424" y="616"/>
                  </a:cubicBezTo>
                  <a:cubicBezTo>
                    <a:pt x="386" y="521"/>
                    <a:pt x="372" y="329"/>
                    <a:pt x="252" y="329"/>
                  </a:cubicBezTo>
                  <a:cubicBezTo>
                    <a:pt x="231" y="329"/>
                    <a:pt x="207" y="335"/>
                    <a:pt x="179" y="348"/>
                  </a:cubicBezTo>
                  <a:cubicBezTo>
                    <a:pt x="1" y="438"/>
                    <a:pt x="179" y="593"/>
                    <a:pt x="212" y="715"/>
                  </a:cubicBezTo>
                  <a:cubicBezTo>
                    <a:pt x="256" y="838"/>
                    <a:pt x="323" y="960"/>
                    <a:pt x="390" y="1094"/>
                  </a:cubicBezTo>
                  <a:cubicBezTo>
                    <a:pt x="1270" y="3053"/>
                    <a:pt x="2094" y="5024"/>
                    <a:pt x="2739" y="7072"/>
                  </a:cubicBezTo>
                  <a:cubicBezTo>
                    <a:pt x="2906" y="7606"/>
                    <a:pt x="3073" y="8151"/>
                    <a:pt x="3095" y="8730"/>
                  </a:cubicBezTo>
                  <a:cubicBezTo>
                    <a:pt x="2984" y="8474"/>
                    <a:pt x="2883" y="8218"/>
                    <a:pt x="2772" y="7973"/>
                  </a:cubicBezTo>
                  <a:cubicBezTo>
                    <a:pt x="2327" y="8029"/>
                    <a:pt x="1938" y="8185"/>
                    <a:pt x="1693" y="8608"/>
                  </a:cubicBezTo>
                  <a:cubicBezTo>
                    <a:pt x="1793" y="9075"/>
                    <a:pt x="2027" y="9476"/>
                    <a:pt x="2338" y="9821"/>
                  </a:cubicBezTo>
                  <a:cubicBezTo>
                    <a:pt x="2850" y="10099"/>
                    <a:pt x="3385" y="10344"/>
                    <a:pt x="3796" y="10767"/>
                  </a:cubicBezTo>
                  <a:cubicBezTo>
                    <a:pt x="3818" y="10789"/>
                    <a:pt x="3841" y="10789"/>
                    <a:pt x="3863" y="10800"/>
                  </a:cubicBezTo>
                  <a:cubicBezTo>
                    <a:pt x="3863" y="10889"/>
                    <a:pt x="3952" y="10923"/>
                    <a:pt x="4019" y="10968"/>
                  </a:cubicBezTo>
                  <a:cubicBezTo>
                    <a:pt x="5945" y="11312"/>
                    <a:pt x="7870" y="11646"/>
                    <a:pt x="9785" y="11992"/>
                  </a:cubicBezTo>
                  <a:cubicBezTo>
                    <a:pt x="11321" y="12259"/>
                    <a:pt x="12857" y="12514"/>
                    <a:pt x="14393" y="12781"/>
                  </a:cubicBezTo>
                  <a:cubicBezTo>
                    <a:pt x="14348" y="12715"/>
                    <a:pt x="14304" y="12637"/>
                    <a:pt x="14259" y="12570"/>
                  </a:cubicBezTo>
                  <a:cubicBezTo>
                    <a:pt x="14004" y="11980"/>
                    <a:pt x="13625" y="11579"/>
                    <a:pt x="12924" y="11480"/>
                  </a:cubicBezTo>
                  <a:cubicBezTo>
                    <a:pt x="12278" y="11391"/>
                    <a:pt x="11655" y="11168"/>
                    <a:pt x="11009" y="11012"/>
                  </a:cubicBezTo>
                  <a:cubicBezTo>
                    <a:pt x="8973" y="10522"/>
                    <a:pt x="6935" y="10033"/>
                    <a:pt x="4843" y="9877"/>
                  </a:cubicBezTo>
                  <a:cubicBezTo>
                    <a:pt x="4805" y="9877"/>
                    <a:pt x="4766" y="9885"/>
                    <a:pt x="4725" y="9885"/>
                  </a:cubicBezTo>
                  <a:cubicBezTo>
                    <a:pt x="4669" y="9885"/>
                    <a:pt x="4611" y="9870"/>
                    <a:pt x="4553" y="9798"/>
                  </a:cubicBezTo>
                  <a:cubicBezTo>
                    <a:pt x="4786" y="9780"/>
                    <a:pt x="5016" y="9771"/>
                    <a:pt x="5243" y="9771"/>
                  </a:cubicBezTo>
                  <a:cubicBezTo>
                    <a:pt x="5965" y="9771"/>
                    <a:pt x="6664" y="9855"/>
                    <a:pt x="7358" y="9966"/>
                  </a:cubicBezTo>
                  <a:cubicBezTo>
                    <a:pt x="9406" y="10277"/>
                    <a:pt x="11410" y="10778"/>
                    <a:pt x="13391" y="11379"/>
                  </a:cubicBezTo>
                  <a:cubicBezTo>
                    <a:pt x="13450" y="11392"/>
                    <a:pt x="13526" y="11439"/>
                    <a:pt x="13594" y="11439"/>
                  </a:cubicBezTo>
                  <a:cubicBezTo>
                    <a:pt x="13643" y="11439"/>
                    <a:pt x="13686" y="11414"/>
                    <a:pt x="13714" y="11334"/>
                  </a:cubicBezTo>
                  <a:cubicBezTo>
                    <a:pt x="13759" y="11190"/>
                    <a:pt x="13603" y="11190"/>
                    <a:pt x="13514" y="11168"/>
                  </a:cubicBezTo>
                  <a:cubicBezTo>
                    <a:pt x="10998" y="10433"/>
                    <a:pt x="8483" y="9754"/>
                    <a:pt x="5856" y="9543"/>
                  </a:cubicBezTo>
                  <a:cubicBezTo>
                    <a:pt x="5830" y="9543"/>
                    <a:pt x="5799" y="9549"/>
                    <a:pt x="5767" y="9549"/>
                  </a:cubicBezTo>
                  <a:cubicBezTo>
                    <a:pt x="5716" y="9549"/>
                    <a:pt x="5665" y="9532"/>
                    <a:pt x="5644" y="9442"/>
                  </a:cubicBezTo>
                  <a:cubicBezTo>
                    <a:pt x="5767" y="9431"/>
                    <a:pt x="5878" y="9409"/>
                    <a:pt x="5989" y="9398"/>
                  </a:cubicBezTo>
                  <a:cubicBezTo>
                    <a:pt x="6425" y="9362"/>
                    <a:pt x="6860" y="9346"/>
                    <a:pt x="7294" y="9346"/>
                  </a:cubicBezTo>
                  <a:cubicBezTo>
                    <a:pt x="8598" y="9346"/>
                    <a:pt x="9893" y="9490"/>
                    <a:pt x="11187" y="9665"/>
                  </a:cubicBezTo>
                  <a:cubicBezTo>
                    <a:pt x="11956" y="9776"/>
                    <a:pt x="12713" y="9921"/>
                    <a:pt x="13480" y="10055"/>
                  </a:cubicBezTo>
                  <a:cubicBezTo>
                    <a:pt x="13523" y="10060"/>
                    <a:pt x="13574" y="10078"/>
                    <a:pt x="13619" y="10078"/>
                  </a:cubicBezTo>
                  <a:cubicBezTo>
                    <a:pt x="13667" y="10078"/>
                    <a:pt x="13708" y="10057"/>
                    <a:pt x="13725" y="9976"/>
                  </a:cubicBezTo>
                  <a:cubicBezTo>
                    <a:pt x="13737" y="9843"/>
                    <a:pt x="13614" y="9854"/>
                    <a:pt x="13536" y="9821"/>
                  </a:cubicBezTo>
                  <a:cubicBezTo>
                    <a:pt x="13502" y="9810"/>
                    <a:pt x="13470" y="9810"/>
                    <a:pt x="13425" y="9798"/>
                  </a:cubicBezTo>
                  <a:cubicBezTo>
                    <a:pt x="11400" y="9416"/>
                    <a:pt x="9364" y="9108"/>
                    <a:pt x="7297" y="9108"/>
                  </a:cubicBezTo>
                  <a:cubicBezTo>
                    <a:pt x="7262" y="9108"/>
                    <a:pt x="7227" y="9108"/>
                    <a:pt x="7192" y="9108"/>
                  </a:cubicBezTo>
                  <a:cubicBezTo>
                    <a:pt x="6735" y="9108"/>
                    <a:pt x="6279" y="9142"/>
                    <a:pt x="5822" y="9153"/>
                  </a:cubicBezTo>
                  <a:cubicBezTo>
                    <a:pt x="5911" y="9086"/>
                    <a:pt x="6000" y="9053"/>
                    <a:pt x="6089" y="9031"/>
                  </a:cubicBezTo>
                  <a:cubicBezTo>
                    <a:pt x="7388" y="8784"/>
                    <a:pt x="8697" y="8704"/>
                    <a:pt x="10013" y="8704"/>
                  </a:cubicBezTo>
                  <a:cubicBezTo>
                    <a:pt x="10186" y="8704"/>
                    <a:pt x="10358" y="8705"/>
                    <a:pt x="10531" y="8708"/>
                  </a:cubicBezTo>
                  <a:cubicBezTo>
                    <a:pt x="11454" y="8719"/>
                    <a:pt x="12379" y="8786"/>
                    <a:pt x="13302" y="8819"/>
                  </a:cubicBezTo>
                  <a:cubicBezTo>
                    <a:pt x="13345" y="8819"/>
                    <a:pt x="13399" y="8837"/>
                    <a:pt x="13445" y="8837"/>
                  </a:cubicBezTo>
                  <a:cubicBezTo>
                    <a:pt x="13494" y="8837"/>
                    <a:pt x="13536" y="8816"/>
                    <a:pt x="13547" y="8730"/>
                  </a:cubicBezTo>
                  <a:cubicBezTo>
                    <a:pt x="13569" y="8602"/>
                    <a:pt x="13509" y="8583"/>
                    <a:pt x="13437" y="8583"/>
                  </a:cubicBezTo>
                  <a:cubicBezTo>
                    <a:pt x="13405" y="8583"/>
                    <a:pt x="13371" y="8587"/>
                    <a:pt x="13340" y="8587"/>
                  </a:cubicBezTo>
                  <a:cubicBezTo>
                    <a:pt x="13331" y="8587"/>
                    <a:pt x="13322" y="8586"/>
                    <a:pt x="13314" y="8586"/>
                  </a:cubicBezTo>
                  <a:cubicBezTo>
                    <a:pt x="13102" y="8563"/>
                    <a:pt x="12891" y="8541"/>
                    <a:pt x="12679" y="8529"/>
                  </a:cubicBezTo>
                  <a:cubicBezTo>
                    <a:pt x="11826" y="8488"/>
                    <a:pt x="10974" y="8456"/>
                    <a:pt x="10125" y="8456"/>
                  </a:cubicBezTo>
                  <a:cubicBezTo>
                    <a:pt x="8691" y="8456"/>
                    <a:pt x="7264" y="8547"/>
                    <a:pt x="5844" y="8841"/>
                  </a:cubicBezTo>
                  <a:cubicBezTo>
                    <a:pt x="5421" y="8930"/>
                    <a:pt x="5010" y="9064"/>
                    <a:pt x="4509" y="9197"/>
                  </a:cubicBezTo>
                  <a:cubicBezTo>
                    <a:pt x="5233" y="8608"/>
                    <a:pt x="5933" y="8129"/>
                    <a:pt x="6657" y="7683"/>
                  </a:cubicBezTo>
                  <a:cubicBezTo>
                    <a:pt x="8338" y="6671"/>
                    <a:pt x="10096" y="5825"/>
                    <a:pt x="11889" y="5057"/>
                  </a:cubicBezTo>
                  <a:cubicBezTo>
                    <a:pt x="11989" y="5012"/>
                    <a:pt x="12189" y="5001"/>
                    <a:pt x="12112" y="4823"/>
                  </a:cubicBezTo>
                  <a:cubicBezTo>
                    <a:pt x="12087" y="4766"/>
                    <a:pt x="12054" y="4746"/>
                    <a:pt x="12017" y="4746"/>
                  </a:cubicBezTo>
                  <a:cubicBezTo>
                    <a:pt x="11953" y="4746"/>
                    <a:pt x="11879" y="4806"/>
                    <a:pt x="11822" y="4834"/>
                  </a:cubicBezTo>
                  <a:cubicBezTo>
                    <a:pt x="10798" y="5246"/>
                    <a:pt x="9796" y="5714"/>
                    <a:pt x="8805" y="6214"/>
                  </a:cubicBezTo>
                  <a:cubicBezTo>
                    <a:pt x="7113" y="7082"/>
                    <a:pt x="5466" y="8029"/>
                    <a:pt x="3974" y="9331"/>
                  </a:cubicBezTo>
                  <a:cubicBezTo>
                    <a:pt x="4130" y="8841"/>
                    <a:pt x="4286" y="8407"/>
                    <a:pt x="4397" y="7973"/>
                  </a:cubicBezTo>
                  <a:cubicBezTo>
                    <a:pt x="4976" y="5569"/>
                    <a:pt x="4998" y="3120"/>
                    <a:pt x="4854" y="671"/>
                  </a:cubicBezTo>
                  <a:cubicBezTo>
                    <a:pt x="4843" y="515"/>
                    <a:pt x="4832" y="359"/>
                    <a:pt x="4820" y="215"/>
                  </a:cubicBezTo>
                  <a:cubicBezTo>
                    <a:pt x="4820" y="148"/>
                    <a:pt x="4810" y="81"/>
                    <a:pt x="4721" y="81"/>
                  </a:cubicBezTo>
                  <a:cubicBezTo>
                    <a:pt x="4642" y="81"/>
                    <a:pt x="4575" y="114"/>
                    <a:pt x="4587" y="215"/>
                  </a:cubicBezTo>
                  <a:cubicBezTo>
                    <a:pt x="4587" y="292"/>
                    <a:pt x="4598" y="371"/>
                    <a:pt x="4598" y="448"/>
                  </a:cubicBezTo>
                  <a:cubicBezTo>
                    <a:pt x="4731" y="2452"/>
                    <a:pt x="4731" y="4455"/>
                    <a:pt x="4442" y="6448"/>
                  </a:cubicBezTo>
                  <a:cubicBezTo>
                    <a:pt x="4409" y="6671"/>
                    <a:pt x="4375" y="6894"/>
                    <a:pt x="4330" y="7116"/>
                  </a:cubicBezTo>
                  <a:cubicBezTo>
                    <a:pt x="4298" y="7327"/>
                    <a:pt x="4253" y="7539"/>
                    <a:pt x="4208" y="7750"/>
                  </a:cubicBezTo>
                  <a:cubicBezTo>
                    <a:pt x="4308" y="5246"/>
                    <a:pt x="4053" y="2786"/>
                    <a:pt x="3663" y="348"/>
                  </a:cubicBezTo>
                  <a:cubicBezTo>
                    <a:pt x="3642" y="233"/>
                    <a:pt x="3699" y="0"/>
                    <a:pt x="3521" y="0"/>
                  </a:cubicBezTo>
                  <a:close/>
                </a:path>
              </a:pathLst>
            </a:custGeom>
            <a:solidFill>
              <a:srgbClr val="E5DC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5" name="Google Shape;835;p37"/>
            <p:cNvSpPr/>
            <p:nvPr/>
          </p:nvSpPr>
          <p:spPr>
            <a:xfrm>
              <a:off x="4186775" y="3329225"/>
              <a:ext cx="42900" cy="44000"/>
            </a:xfrm>
            <a:custGeom>
              <a:avLst/>
              <a:gdLst/>
              <a:ahLst/>
              <a:cxnLst/>
              <a:rect l="l" t="t" r="r" b="b"/>
              <a:pathLst>
                <a:path w="1716" h="1760" extrusionOk="0">
                  <a:moveTo>
                    <a:pt x="1203" y="0"/>
                  </a:moveTo>
                  <a:cubicBezTo>
                    <a:pt x="814" y="201"/>
                    <a:pt x="424" y="423"/>
                    <a:pt x="1" y="569"/>
                  </a:cubicBezTo>
                  <a:cubicBezTo>
                    <a:pt x="179" y="992"/>
                    <a:pt x="446" y="1358"/>
                    <a:pt x="669" y="1759"/>
                  </a:cubicBezTo>
                  <a:cubicBezTo>
                    <a:pt x="980" y="1481"/>
                    <a:pt x="1371" y="1348"/>
                    <a:pt x="1715" y="1136"/>
                  </a:cubicBezTo>
                  <a:cubicBezTo>
                    <a:pt x="1593" y="735"/>
                    <a:pt x="1448" y="346"/>
                    <a:pt x="120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6" name="Google Shape;836;p37"/>
            <p:cNvSpPr/>
            <p:nvPr/>
          </p:nvSpPr>
          <p:spPr>
            <a:xfrm>
              <a:off x="4214625" y="3401875"/>
              <a:ext cx="46200" cy="37200"/>
            </a:xfrm>
            <a:custGeom>
              <a:avLst/>
              <a:gdLst/>
              <a:ahLst/>
              <a:cxnLst/>
              <a:rect l="l" t="t" r="r" b="b"/>
              <a:pathLst>
                <a:path w="1848" h="1488" extrusionOk="0">
                  <a:moveTo>
                    <a:pt x="190" y="0"/>
                  </a:moveTo>
                  <a:lnTo>
                    <a:pt x="190" y="0"/>
                  </a:lnTo>
                  <a:cubicBezTo>
                    <a:pt x="0" y="646"/>
                    <a:pt x="89" y="857"/>
                    <a:pt x="769" y="1314"/>
                  </a:cubicBezTo>
                  <a:cubicBezTo>
                    <a:pt x="940" y="1429"/>
                    <a:pt x="1097" y="1488"/>
                    <a:pt x="1254" y="1488"/>
                  </a:cubicBezTo>
                  <a:cubicBezTo>
                    <a:pt x="1444" y="1488"/>
                    <a:pt x="1634" y="1401"/>
                    <a:pt x="1848" y="1225"/>
                  </a:cubicBezTo>
                  <a:cubicBezTo>
                    <a:pt x="1803" y="1136"/>
                    <a:pt x="1759" y="1046"/>
                    <a:pt x="1714" y="968"/>
                  </a:cubicBezTo>
                  <a:cubicBezTo>
                    <a:pt x="1303" y="501"/>
                    <a:pt x="779" y="189"/>
                    <a:pt x="19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6" name="TextBox 5">
            <a:extLst>
              <a:ext uri="{FF2B5EF4-FFF2-40B4-BE49-F238E27FC236}">
                <a16:creationId xmlns:a16="http://schemas.microsoft.com/office/drawing/2014/main" id="{9F6697C9-EA68-407D-BCD2-F129584E8700}"/>
              </a:ext>
            </a:extLst>
          </p:cNvPr>
          <p:cNvSpPr txBox="1"/>
          <p:nvPr/>
        </p:nvSpPr>
        <p:spPr>
          <a:xfrm>
            <a:off x="3580750" y="1276576"/>
            <a:ext cx="5434501" cy="2675669"/>
          </a:xfrm>
          <a:prstGeom prst="rect">
            <a:avLst/>
          </a:prstGeom>
          <a:noFill/>
        </p:spPr>
        <p:txBody>
          <a:bodyPr wrap="non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6000" b="0" i="0" u="none" strike="noStrike" kern="0" cap="none" spc="0" normalizeH="0" baseline="0" noProof="0" dirty="0" err="1">
                <a:ln>
                  <a:noFill/>
                </a:ln>
                <a:solidFill>
                  <a:srgbClr val="874F40">
                    <a:lumMod val="50000"/>
                  </a:srgbClr>
                </a:solidFill>
                <a:effectLst>
                  <a:glow rad="63500">
                    <a:srgbClr val="E1BBB0">
                      <a:satMod val="175000"/>
                      <a:alpha val="40000"/>
                    </a:srgbClr>
                  </a:glow>
                </a:effectLst>
                <a:uLnTx/>
                <a:uFillTx/>
                <a:latin typeface="#9Slide04 Playfair Display SC B" panose="00000800000000000000" pitchFamily="2" charset="0"/>
                <a:cs typeface="Arial"/>
                <a:sym typeface="Arial"/>
              </a:rPr>
              <a:t>HÌNH</a:t>
            </a:r>
            <a:r>
              <a:rPr kumimoji="0" lang="en-US" sz="6000" b="0" i="0" u="none" strike="noStrike" kern="0" cap="none" spc="0" normalizeH="0" baseline="0" noProof="0" dirty="0">
                <a:ln>
                  <a:noFill/>
                </a:ln>
                <a:solidFill>
                  <a:srgbClr val="874F40">
                    <a:lumMod val="50000"/>
                  </a:srgbClr>
                </a:solidFill>
                <a:effectLst>
                  <a:glow rad="63500">
                    <a:srgbClr val="E1BBB0">
                      <a:satMod val="175000"/>
                      <a:alpha val="40000"/>
                    </a:srgbClr>
                  </a:glow>
                </a:effectLst>
                <a:uLnTx/>
                <a:uFillTx/>
                <a:latin typeface="#9Slide04 Playfair Display SC B" panose="00000800000000000000" pitchFamily="2" charset="0"/>
                <a:cs typeface="Arial"/>
                <a:sym typeface="Arial"/>
              </a:rPr>
              <a:t> </a:t>
            </a:r>
            <a:r>
              <a:rPr kumimoji="0" lang="en-US" sz="6000" b="0" i="0" u="none" strike="noStrike" kern="0" cap="none" spc="0" normalizeH="0" baseline="0" noProof="0" dirty="0" err="1">
                <a:ln>
                  <a:noFill/>
                </a:ln>
                <a:solidFill>
                  <a:srgbClr val="874F40">
                    <a:lumMod val="50000"/>
                  </a:srgbClr>
                </a:solidFill>
                <a:effectLst>
                  <a:glow rad="63500">
                    <a:srgbClr val="E1BBB0">
                      <a:satMod val="175000"/>
                      <a:alpha val="40000"/>
                    </a:srgbClr>
                  </a:glow>
                </a:effectLst>
                <a:uLnTx/>
                <a:uFillTx/>
                <a:latin typeface="#9Slide04 Playfair Display SC B" panose="00000800000000000000" pitchFamily="2" charset="0"/>
                <a:cs typeface="Arial"/>
                <a:sym typeface="Arial"/>
              </a:rPr>
              <a:t>THÀNH</a:t>
            </a:r>
            <a:r>
              <a:rPr kumimoji="0" lang="en-US" sz="6000" b="0" i="0" u="none" strike="noStrike" kern="0" cap="none" spc="0" normalizeH="0" baseline="0" noProof="0" dirty="0">
                <a:ln>
                  <a:noFill/>
                </a:ln>
                <a:solidFill>
                  <a:srgbClr val="874F40">
                    <a:lumMod val="50000"/>
                  </a:srgbClr>
                </a:solidFill>
                <a:effectLst>
                  <a:glow rad="63500">
                    <a:srgbClr val="E1BBB0">
                      <a:satMod val="175000"/>
                      <a:alpha val="40000"/>
                    </a:srgbClr>
                  </a:glow>
                </a:effectLst>
                <a:uLnTx/>
                <a:uFillTx/>
                <a:latin typeface="#9Slide04 Playfair Display SC B" panose="00000800000000000000" pitchFamily="2" charset="0"/>
                <a:cs typeface="Arial"/>
                <a:sym typeface="Arial"/>
              </a:rPr>
              <a:t> </a:t>
            </a: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lang="en-US" sz="6000" dirty="0" err="1">
                <a:solidFill>
                  <a:srgbClr val="874F40">
                    <a:lumMod val="50000"/>
                  </a:srgbClr>
                </a:solidFill>
                <a:effectLst>
                  <a:glow rad="63500">
                    <a:srgbClr val="E1BBB0">
                      <a:satMod val="175000"/>
                      <a:alpha val="40000"/>
                    </a:srgbClr>
                  </a:glow>
                </a:effectLst>
                <a:latin typeface="#9Slide04 Playfair Display SC B" panose="00000800000000000000" pitchFamily="2" charset="0"/>
              </a:rPr>
              <a:t>KIẾN</a:t>
            </a:r>
            <a:r>
              <a:rPr lang="en-US" sz="6000" dirty="0">
                <a:solidFill>
                  <a:srgbClr val="874F40">
                    <a:lumMod val="50000"/>
                  </a:srgbClr>
                </a:solidFill>
                <a:effectLst>
                  <a:glow rad="63500">
                    <a:srgbClr val="E1BBB0">
                      <a:satMod val="175000"/>
                      <a:alpha val="40000"/>
                    </a:srgbClr>
                  </a:glow>
                </a:effectLst>
                <a:latin typeface="#9Slide04 Playfair Display SC B" panose="00000800000000000000" pitchFamily="2" charset="0"/>
              </a:rPr>
              <a:t> </a:t>
            </a:r>
            <a:r>
              <a:rPr lang="en-US" sz="6000" dirty="0" err="1">
                <a:solidFill>
                  <a:srgbClr val="874F40">
                    <a:lumMod val="50000"/>
                  </a:srgbClr>
                </a:solidFill>
                <a:effectLst>
                  <a:glow rad="63500">
                    <a:srgbClr val="E1BBB0">
                      <a:satMod val="175000"/>
                      <a:alpha val="40000"/>
                    </a:srgbClr>
                  </a:glow>
                </a:effectLst>
                <a:latin typeface="#9Slide04 Playfair Display SC B" panose="00000800000000000000" pitchFamily="2" charset="0"/>
              </a:rPr>
              <a:t>THỨC</a:t>
            </a:r>
            <a:endParaRPr kumimoji="0" lang="en-US" sz="6000" b="0" i="0" u="none" strike="noStrike" kern="0" cap="none" spc="0" normalizeH="0" baseline="0" noProof="0" dirty="0">
              <a:ln>
                <a:noFill/>
              </a:ln>
              <a:solidFill>
                <a:srgbClr val="874F40">
                  <a:lumMod val="50000"/>
                </a:srgbClr>
              </a:solidFill>
              <a:effectLst>
                <a:glow rad="63500">
                  <a:srgbClr val="E1BBB0">
                    <a:satMod val="175000"/>
                    <a:alpha val="40000"/>
                  </a:srgbClr>
                </a:glow>
              </a:effectLst>
              <a:uLnTx/>
              <a:uFillTx/>
              <a:latin typeface="#9Slide04 Playfair Display SC B" panose="00000800000000000000" pitchFamily="2" charset="0"/>
              <a:cs typeface="Arial"/>
              <a:sym typeface="Arial"/>
            </a:endParaRPr>
          </a:p>
        </p:txBody>
      </p:sp>
    </p:spTree>
    <p:extLst>
      <p:ext uri="{BB962C8B-B14F-4D97-AF65-F5344CB8AC3E}">
        <p14:creationId xmlns:p14="http://schemas.microsoft.com/office/powerpoint/2010/main" val="12803454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840"/>
        <p:cNvGrpSpPr/>
        <p:nvPr/>
      </p:nvGrpSpPr>
      <p:grpSpPr>
        <a:xfrm>
          <a:off x="0" y="0"/>
          <a:ext cx="0" cy="0"/>
          <a:chOff x="0" y="0"/>
          <a:chExt cx="0" cy="0"/>
        </a:xfrm>
      </p:grpSpPr>
      <p:cxnSp>
        <p:nvCxnSpPr>
          <p:cNvPr id="843" name="Google Shape;843;p38"/>
          <p:cNvCxnSpPr/>
          <p:nvPr/>
        </p:nvCxnSpPr>
        <p:spPr>
          <a:xfrm>
            <a:off x="1307880" y="1576965"/>
            <a:ext cx="5999700" cy="0"/>
          </a:xfrm>
          <a:prstGeom prst="straightConnector1">
            <a:avLst/>
          </a:prstGeom>
          <a:noFill/>
          <a:ln w="19050" cap="flat" cmpd="sng">
            <a:solidFill>
              <a:schemeClr val="dk2"/>
            </a:solidFill>
            <a:prstDash val="solid"/>
            <a:round/>
            <a:headEnd type="oval" w="med" len="med"/>
            <a:tailEnd type="oval" w="med" len="med"/>
          </a:ln>
        </p:spPr>
      </p:cxnSp>
      <p:grpSp>
        <p:nvGrpSpPr>
          <p:cNvPr id="844" name="Google Shape;844;p38"/>
          <p:cNvGrpSpPr/>
          <p:nvPr/>
        </p:nvGrpSpPr>
        <p:grpSpPr>
          <a:xfrm>
            <a:off x="677443" y="475478"/>
            <a:ext cx="483448" cy="454825"/>
            <a:chOff x="5882795" y="2890751"/>
            <a:chExt cx="337168" cy="274379"/>
          </a:xfrm>
        </p:grpSpPr>
        <p:sp>
          <p:nvSpPr>
            <p:cNvPr id="845" name="Google Shape;845;p38"/>
            <p:cNvSpPr/>
            <p:nvPr/>
          </p:nvSpPr>
          <p:spPr>
            <a:xfrm>
              <a:off x="5914456" y="3038575"/>
              <a:ext cx="284725" cy="63277"/>
            </a:xfrm>
            <a:custGeom>
              <a:avLst/>
              <a:gdLst/>
              <a:ahLst/>
              <a:cxnLst/>
              <a:rect l="l" t="t" r="r" b="b"/>
              <a:pathLst>
                <a:path w="6412" h="1425" extrusionOk="0">
                  <a:moveTo>
                    <a:pt x="712" y="0"/>
                  </a:moveTo>
                  <a:cubicBezTo>
                    <a:pt x="312" y="0"/>
                    <a:pt x="0" y="312"/>
                    <a:pt x="0" y="713"/>
                  </a:cubicBezTo>
                  <a:cubicBezTo>
                    <a:pt x="0" y="901"/>
                    <a:pt x="78" y="1079"/>
                    <a:pt x="200" y="1213"/>
                  </a:cubicBezTo>
                  <a:cubicBezTo>
                    <a:pt x="334" y="1347"/>
                    <a:pt x="512" y="1425"/>
                    <a:pt x="712" y="1425"/>
                  </a:cubicBezTo>
                  <a:lnTo>
                    <a:pt x="6412" y="1425"/>
                  </a:lnTo>
                  <a:lnTo>
                    <a:pt x="6412" y="0"/>
                  </a:lnTo>
                  <a:close/>
                </a:path>
              </a:pathLst>
            </a:custGeom>
            <a:solidFill>
              <a:srgbClr val="CCB8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38"/>
            <p:cNvSpPr/>
            <p:nvPr/>
          </p:nvSpPr>
          <p:spPr>
            <a:xfrm>
              <a:off x="6051357" y="3038575"/>
              <a:ext cx="147824" cy="63277"/>
            </a:xfrm>
            <a:custGeom>
              <a:avLst/>
              <a:gdLst/>
              <a:ahLst/>
              <a:cxnLst/>
              <a:rect l="l" t="t" r="r" b="b"/>
              <a:pathLst>
                <a:path w="3329" h="1425" extrusionOk="0">
                  <a:moveTo>
                    <a:pt x="1" y="0"/>
                  </a:moveTo>
                  <a:lnTo>
                    <a:pt x="1" y="1425"/>
                  </a:lnTo>
                  <a:lnTo>
                    <a:pt x="3329" y="1425"/>
                  </a:lnTo>
                  <a:lnTo>
                    <a:pt x="3329" y="0"/>
                  </a:lnTo>
                  <a:close/>
                </a:path>
              </a:pathLst>
            </a:custGeom>
            <a:solidFill>
              <a:srgbClr val="B59E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38"/>
            <p:cNvSpPr/>
            <p:nvPr/>
          </p:nvSpPr>
          <p:spPr>
            <a:xfrm>
              <a:off x="5882795" y="3006915"/>
              <a:ext cx="337167" cy="126599"/>
            </a:xfrm>
            <a:custGeom>
              <a:avLst/>
              <a:gdLst/>
              <a:ahLst/>
              <a:cxnLst/>
              <a:rect l="l" t="t" r="r" b="b"/>
              <a:pathLst>
                <a:path w="7593" h="2851" extrusionOk="0">
                  <a:moveTo>
                    <a:pt x="1425" y="1"/>
                  </a:moveTo>
                  <a:cubicBezTo>
                    <a:pt x="1025" y="1"/>
                    <a:pt x="669" y="157"/>
                    <a:pt x="413" y="412"/>
                  </a:cubicBezTo>
                  <a:cubicBezTo>
                    <a:pt x="156" y="669"/>
                    <a:pt x="1" y="1025"/>
                    <a:pt x="1" y="1426"/>
                  </a:cubicBezTo>
                  <a:cubicBezTo>
                    <a:pt x="1" y="2205"/>
                    <a:pt x="636" y="2850"/>
                    <a:pt x="1425" y="2850"/>
                  </a:cubicBezTo>
                  <a:lnTo>
                    <a:pt x="7236" y="2850"/>
                  </a:lnTo>
                  <a:cubicBezTo>
                    <a:pt x="7336" y="2850"/>
                    <a:pt x="7426" y="2806"/>
                    <a:pt x="7492" y="2739"/>
                  </a:cubicBezTo>
                  <a:cubicBezTo>
                    <a:pt x="7559" y="2672"/>
                    <a:pt x="7592" y="2583"/>
                    <a:pt x="7592" y="2494"/>
                  </a:cubicBezTo>
                  <a:cubicBezTo>
                    <a:pt x="7592" y="2294"/>
                    <a:pt x="7436" y="2138"/>
                    <a:pt x="7236" y="2138"/>
                  </a:cubicBezTo>
                  <a:lnTo>
                    <a:pt x="1425" y="2138"/>
                  </a:lnTo>
                  <a:cubicBezTo>
                    <a:pt x="1025" y="2138"/>
                    <a:pt x="713" y="1815"/>
                    <a:pt x="713" y="1426"/>
                  </a:cubicBezTo>
                  <a:cubicBezTo>
                    <a:pt x="713" y="1025"/>
                    <a:pt x="1025" y="713"/>
                    <a:pt x="1425" y="713"/>
                  </a:cubicBezTo>
                  <a:lnTo>
                    <a:pt x="7236" y="713"/>
                  </a:lnTo>
                  <a:cubicBezTo>
                    <a:pt x="7336" y="713"/>
                    <a:pt x="7426" y="669"/>
                    <a:pt x="7492" y="602"/>
                  </a:cubicBezTo>
                  <a:cubicBezTo>
                    <a:pt x="7559" y="535"/>
                    <a:pt x="7592" y="446"/>
                    <a:pt x="7592" y="357"/>
                  </a:cubicBezTo>
                  <a:cubicBezTo>
                    <a:pt x="7592" y="157"/>
                    <a:pt x="7436" y="1"/>
                    <a:pt x="7236" y="1"/>
                  </a:cubicBezTo>
                  <a:close/>
                </a:path>
              </a:pathLst>
            </a:custGeom>
            <a:solidFill>
              <a:srgbClr val="BF7E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38"/>
            <p:cNvSpPr/>
            <p:nvPr/>
          </p:nvSpPr>
          <p:spPr>
            <a:xfrm>
              <a:off x="6051357" y="3101808"/>
              <a:ext cx="168606" cy="31705"/>
            </a:xfrm>
            <a:custGeom>
              <a:avLst/>
              <a:gdLst/>
              <a:ahLst/>
              <a:cxnLst/>
              <a:rect l="l" t="t" r="r" b="b"/>
              <a:pathLst>
                <a:path w="3797" h="714" extrusionOk="0">
                  <a:moveTo>
                    <a:pt x="1" y="1"/>
                  </a:moveTo>
                  <a:lnTo>
                    <a:pt x="1" y="713"/>
                  </a:lnTo>
                  <a:lnTo>
                    <a:pt x="3440" y="713"/>
                  </a:lnTo>
                  <a:cubicBezTo>
                    <a:pt x="3540" y="713"/>
                    <a:pt x="3630" y="669"/>
                    <a:pt x="3696" y="602"/>
                  </a:cubicBezTo>
                  <a:cubicBezTo>
                    <a:pt x="3763" y="535"/>
                    <a:pt x="3796" y="446"/>
                    <a:pt x="3796" y="357"/>
                  </a:cubicBezTo>
                  <a:cubicBezTo>
                    <a:pt x="3796" y="157"/>
                    <a:pt x="3640" y="1"/>
                    <a:pt x="3440" y="1"/>
                  </a:cubicBezTo>
                  <a:close/>
                </a:path>
              </a:pathLst>
            </a:custGeom>
            <a:solidFill>
              <a:srgbClr val="A05C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38"/>
            <p:cNvSpPr/>
            <p:nvPr/>
          </p:nvSpPr>
          <p:spPr>
            <a:xfrm>
              <a:off x="6051357" y="3006915"/>
              <a:ext cx="168606" cy="31705"/>
            </a:xfrm>
            <a:custGeom>
              <a:avLst/>
              <a:gdLst/>
              <a:ahLst/>
              <a:cxnLst/>
              <a:rect l="l" t="t" r="r" b="b"/>
              <a:pathLst>
                <a:path w="3797" h="714" extrusionOk="0">
                  <a:moveTo>
                    <a:pt x="1" y="1"/>
                  </a:moveTo>
                  <a:lnTo>
                    <a:pt x="1" y="713"/>
                  </a:lnTo>
                  <a:lnTo>
                    <a:pt x="3440" y="713"/>
                  </a:lnTo>
                  <a:cubicBezTo>
                    <a:pt x="3540" y="713"/>
                    <a:pt x="3630" y="669"/>
                    <a:pt x="3696" y="602"/>
                  </a:cubicBezTo>
                  <a:cubicBezTo>
                    <a:pt x="3763" y="535"/>
                    <a:pt x="3796" y="446"/>
                    <a:pt x="3796" y="357"/>
                  </a:cubicBezTo>
                  <a:cubicBezTo>
                    <a:pt x="3796" y="157"/>
                    <a:pt x="3640" y="1"/>
                    <a:pt x="3440" y="1"/>
                  </a:cubicBezTo>
                  <a:close/>
                </a:path>
              </a:pathLst>
            </a:custGeom>
            <a:solidFill>
              <a:srgbClr val="A05C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38"/>
            <p:cNvSpPr/>
            <p:nvPr/>
          </p:nvSpPr>
          <p:spPr>
            <a:xfrm>
              <a:off x="5940655" y="2922367"/>
              <a:ext cx="216030" cy="52975"/>
            </a:xfrm>
            <a:custGeom>
              <a:avLst/>
              <a:gdLst/>
              <a:ahLst/>
              <a:cxnLst/>
              <a:rect l="l" t="t" r="r" b="b"/>
              <a:pathLst>
                <a:path w="4865" h="1193" extrusionOk="0">
                  <a:moveTo>
                    <a:pt x="0" y="1"/>
                  </a:moveTo>
                  <a:lnTo>
                    <a:pt x="0" y="1192"/>
                  </a:lnTo>
                  <a:lnTo>
                    <a:pt x="4275" y="1192"/>
                  </a:lnTo>
                  <a:cubicBezTo>
                    <a:pt x="4597" y="1192"/>
                    <a:pt x="4864" y="925"/>
                    <a:pt x="4864" y="591"/>
                  </a:cubicBezTo>
                  <a:cubicBezTo>
                    <a:pt x="4864" y="436"/>
                    <a:pt x="4797" y="280"/>
                    <a:pt x="4698" y="179"/>
                  </a:cubicBezTo>
                  <a:cubicBezTo>
                    <a:pt x="4586" y="68"/>
                    <a:pt x="4441" y="1"/>
                    <a:pt x="4275" y="1"/>
                  </a:cubicBezTo>
                  <a:close/>
                </a:path>
              </a:pathLst>
            </a:custGeom>
            <a:solidFill>
              <a:srgbClr val="CCB8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38"/>
            <p:cNvSpPr/>
            <p:nvPr/>
          </p:nvSpPr>
          <p:spPr>
            <a:xfrm>
              <a:off x="6051357" y="2922367"/>
              <a:ext cx="105329" cy="52975"/>
            </a:xfrm>
            <a:custGeom>
              <a:avLst/>
              <a:gdLst/>
              <a:ahLst/>
              <a:cxnLst/>
              <a:rect l="l" t="t" r="r" b="b"/>
              <a:pathLst>
                <a:path w="2372" h="1193" extrusionOk="0">
                  <a:moveTo>
                    <a:pt x="1" y="1"/>
                  </a:moveTo>
                  <a:lnTo>
                    <a:pt x="1" y="1192"/>
                  </a:lnTo>
                  <a:lnTo>
                    <a:pt x="1782" y="1192"/>
                  </a:lnTo>
                  <a:cubicBezTo>
                    <a:pt x="2104" y="1192"/>
                    <a:pt x="2371" y="925"/>
                    <a:pt x="2371" y="591"/>
                  </a:cubicBezTo>
                  <a:cubicBezTo>
                    <a:pt x="2371" y="436"/>
                    <a:pt x="2304" y="280"/>
                    <a:pt x="2205" y="179"/>
                  </a:cubicBezTo>
                  <a:cubicBezTo>
                    <a:pt x="2093" y="68"/>
                    <a:pt x="1948" y="1"/>
                    <a:pt x="1782" y="1"/>
                  </a:cubicBezTo>
                  <a:close/>
                </a:path>
              </a:pathLst>
            </a:custGeom>
            <a:solidFill>
              <a:srgbClr val="B59E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38"/>
            <p:cNvSpPr/>
            <p:nvPr/>
          </p:nvSpPr>
          <p:spPr>
            <a:xfrm>
              <a:off x="5914456" y="2890751"/>
              <a:ext cx="273846" cy="116208"/>
            </a:xfrm>
            <a:custGeom>
              <a:avLst/>
              <a:gdLst/>
              <a:ahLst/>
              <a:cxnLst/>
              <a:rect l="l" t="t" r="r" b="b"/>
              <a:pathLst>
                <a:path w="6167" h="2617" extrusionOk="0">
                  <a:moveTo>
                    <a:pt x="356" y="1"/>
                  </a:moveTo>
                  <a:cubicBezTo>
                    <a:pt x="257" y="1"/>
                    <a:pt x="167" y="45"/>
                    <a:pt x="101" y="101"/>
                  </a:cubicBezTo>
                  <a:cubicBezTo>
                    <a:pt x="34" y="168"/>
                    <a:pt x="0" y="257"/>
                    <a:pt x="0" y="357"/>
                  </a:cubicBezTo>
                  <a:cubicBezTo>
                    <a:pt x="0" y="557"/>
                    <a:pt x="156" y="713"/>
                    <a:pt x="356" y="713"/>
                  </a:cubicBezTo>
                  <a:lnTo>
                    <a:pt x="4865" y="713"/>
                  </a:lnTo>
                  <a:cubicBezTo>
                    <a:pt x="5031" y="713"/>
                    <a:pt x="5176" y="780"/>
                    <a:pt x="5288" y="891"/>
                  </a:cubicBezTo>
                  <a:cubicBezTo>
                    <a:pt x="5387" y="992"/>
                    <a:pt x="5454" y="1148"/>
                    <a:pt x="5454" y="1303"/>
                  </a:cubicBezTo>
                  <a:cubicBezTo>
                    <a:pt x="5454" y="1637"/>
                    <a:pt x="5187" y="1904"/>
                    <a:pt x="4865" y="1904"/>
                  </a:cubicBezTo>
                  <a:lnTo>
                    <a:pt x="356" y="1904"/>
                  </a:lnTo>
                  <a:cubicBezTo>
                    <a:pt x="257" y="1904"/>
                    <a:pt x="167" y="1937"/>
                    <a:pt x="101" y="2004"/>
                  </a:cubicBezTo>
                  <a:cubicBezTo>
                    <a:pt x="34" y="2071"/>
                    <a:pt x="0" y="2160"/>
                    <a:pt x="0" y="2261"/>
                  </a:cubicBezTo>
                  <a:cubicBezTo>
                    <a:pt x="0" y="2449"/>
                    <a:pt x="156" y="2617"/>
                    <a:pt x="356" y="2617"/>
                  </a:cubicBezTo>
                  <a:lnTo>
                    <a:pt x="4865" y="2617"/>
                  </a:lnTo>
                  <a:cubicBezTo>
                    <a:pt x="5588" y="2617"/>
                    <a:pt x="6167" y="2026"/>
                    <a:pt x="6167" y="1303"/>
                  </a:cubicBezTo>
                  <a:cubicBezTo>
                    <a:pt x="6167" y="591"/>
                    <a:pt x="5588" y="1"/>
                    <a:pt x="4865" y="1"/>
                  </a:cubicBezTo>
                  <a:close/>
                </a:path>
              </a:pathLst>
            </a:custGeom>
            <a:solidFill>
              <a:srgbClr val="214F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38"/>
            <p:cNvSpPr/>
            <p:nvPr/>
          </p:nvSpPr>
          <p:spPr>
            <a:xfrm>
              <a:off x="6051357" y="2890751"/>
              <a:ext cx="136945" cy="116208"/>
            </a:xfrm>
            <a:custGeom>
              <a:avLst/>
              <a:gdLst/>
              <a:ahLst/>
              <a:cxnLst/>
              <a:rect l="l" t="t" r="r" b="b"/>
              <a:pathLst>
                <a:path w="3084" h="2617" extrusionOk="0">
                  <a:moveTo>
                    <a:pt x="1" y="1"/>
                  </a:moveTo>
                  <a:lnTo>
                    <a:pt x="1" y="713"/>
                  </a:lnTo>
                  <a:lnTo>
                    <a:pt x="1782" y="713"/>
                  </a:lnTo>
                  <a:cubicBezTo>
                    <a:pt x="1948" y="713"/>
                    <a:pt x="2093" y="780"/>
                    <a:pt x="2205" y="891"/>
                  </a:cubicBezTo>
                  <a:cubicBezTo>
                    <a:pt x="2304" y="992"/>
                    <a:pt x="2371" y="1148"/>
                    <a:pt x="2371" y="1303"/>
                  </a:cubicBezTo>
                  <a:cubicBezTo>
                    <a:pt x="2371" y="1637"/>
                    <a:pt x="2104" y="1904"/>
                    <a:pt x="1782" y="1904"/>
                  </a:cubicBezTo>
                  <a:lnTo>
                    <a:pt x="1" y="1904"/>
                  </a:lnTo>
                  <a:lnTo>
                    <a:pt x="1" y="2617"/>
                  </a:lnTo>
                  <a:lnTo>
                    <a:pt x="1782" y="2617"/>
                  </a:lnTo>
                  <a:cubicBezTo>
                    <a:pt x="2505" y="2617"/>
                    <a:pt x="3084" y="2026"/>
                    <a:pt x="3084" y="1303"/>
                  </a:cubicBezTo>
                  <a:cubicBezTo>
                    <a:pt x="3084" y="591"/>
                    <a:pt x="2505" y="1"/>
                    <a:pt x="1782" y="1"/>
                  </a:cubicBezTo>
                  <a:close/>
                </a:path>
              </a:pathLst>
            </a:custGeom>
            <a:solidFill>
              <a:srgbClr val="1030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38"/>
            <p:cNvSpPr/>
            <p:nvPr/>
          </p:nvSpPr>
          <p:spPr>
            <a:xfrm>
              <a:off x="5967831" y="3070680"/>
              <a:ext cx="61856" cy="94449"/>
            </a:xfrm>
            <a:custGeom>
              <a:avLst/>
              <a:gdLst/>
              <a:ahLst/>
              <a:cxnLst/>
              <a:rect l="l" t="t" r="r" b="b"/>
              <a:pathLst>
                <a:path w="1393" h="2127" extrusionOk="0">
                  <a:moveTo>
                    <a:pt x="223" y="0"/>
                  </a:moveTo>
                  <a:cubicBezTo>
                    <a:pt x="101" y="0"/>
                    <a:pt x="0" y="101"/>
                    <a:pt x="0" y="223"/>
                  </a:cubicBezTo>
                  <a:lnTo>
                    <a:pt x="0" y="1904"/>
                  </a:lnTo>
                  <a:cubicBezTo>
                    <a:pt x="0" y="1982"/>
                    <a:pt x="45" y="2060"/>
                    <a:pt x="123" y="2105"/>
                  </a:cubicBezTo>
                  <a:cubicBezTo>
                    <a:pt x="149" y="2118"/>
                    <a:pt x="181" y="2124"/>
                    <a:pt x="214" y="2124"/>
                  </a:cubicBezTo>
                  <a:cubicBezTo>
                    <a:pt x="264" y="2124"/>
                    <a:pt x="316" y="2109"/>
                    <a:pt x="356" y="2082"/>
                  </a:cubicBezTo>
                  <a:lnTo>
                    <a:pt x="690" y="1826"/>
                  </a:lnTo>
                  <a:lnTo>
                    <a:pt x="1036" y="2082"/>
                  </a:lnTo>
                  <a:cubicBezTo>
                    <a:pt x="1069" y="2105"/>
                    <a:pt x="1125" y="2127"/>
                    <a:pt x="1169" y="2127"/>
                  </a:cubicBezTo>
                  <a:cubicBezTo>
                    <a:pt x="1202" y="2127"/>
                    <a:pt x="1236" y="2115"/>
                    <a:pt x="1269" y="2105"/>
                  </a:cubicBezTo>
                  <a:cubicBezTo>
                    <a:pt x="1348" y="2060"/>
                    <a:pt x="1392" y="1982"/>
                    <a:pt x="1392" y="1904"/>
                  </a:cubicBezTo>
                  <a:lnTo>
                    <a:pt x="1392" y="223"/>
                  </a:lnTo>
                  <a:cubicBezTo>
                    <a:pt x="1392" y="101"/>
                    <a:pt x="1291" y="0"/>
                    <a:pt x="1169" y="0"/>
                  </a:cubicBezTo>
                  <a:close/>
                </a:path>
              </a:pathLst>
            </a:custGeom>
            <a:solidFill>
              <a:srgbClr val="214F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 name="TextBox 20">
            <a:extLst>
              <a:ext uri="{FF2B5EF4-FFF2-40B4-BE49-F238E27FC236}">
                <a16:creationId xmlns:a16="http://schemas.microsoft.com/office/drawing/2014/main" id="{F7B9D0DF-F4CE-475F-BD56-2B3AB8007A92}"/>
              </a:ext>
            </a:extLst>
          </p:cNvPr>
          <p:cNvSpPr txBox="1"/>
          <p:nvPr/>
        </p:nvSpPr>
        <p:spPr>
          <a:xfrm>
            <a:off x="1191961" y="310849"/>
            <a:ext cx="7318055" cy="892552"/>
          </a:xfrm>
          <a:prstGeom prst="rect">
            <a:avLst/>
          </a:prstGeom>
          <a:noFill/>
        </p:spPr>
        <p:txBody>
          <a:bodyPr wrap="square">
            <a:spAutoFit/>
          </a:bodyPr>
          <a:lstStyle/>
          <a:p>
            <a:pPr algn="just">
              <a:spcAft>
                <a:spcPts val="800"/>
              </a:spcAft>
            </a:pPr>
            <a:r>
              <a:rPr lang="en-US" sz="2600" b="1" dirty="0">
                <a:solidFill>
                  <a:schemeClr val="bg1">
                    <a:lumMod val="50000"/>
                  </a:schemeClr>
                </a:solidFill>
                <a:effectLst/>
                <a:latin typeface="#9Slide04 Goku" panose="02000503000000020004" pitchFamily="2" charset="0"/>
                <a:ea typeface="Yu Mincho" panose="02020400000000000000" pitchFamily="18" charset="-128"/>
                <a:cs typeface="Times New Roman" panose="02020603050405020304" pitchFamily="18" charset="0"/>
              </a:rPr>
              <a:t>1. </a:t>
            </a:r>
            <a:r>
              <a:rPr lang="en-US" sz="2600" b="1" dirty="0" err="1"/>
              <a:t>Định</a:t>
            </a:r>
            <a:r>
              <a:rPr lang="en-US" sz="2600" b="1" dirty="0"/>
              <a:t> </a:t>
            </a:r>
            <a:r>
              <a:rPr lang="en-US" sz="2600" b="1" dirty="0" err="1"/>
              <a:t>hướng</a:t>
            </a:r>
            <a:r>
              <a:rPr lang="en-US" sz="2600" b="1" dirty="0"/>
              <a:t> </a:t>
            </a:r>
            <a:r>
              <a:rPr lang="en-US" sz="2600" b="1" dirty="0" err="1"/>
              <a:t>tìm</a:t>
            </a:r>
            <a:r>
              <a:rPr lang="en-US" sz="2600" b="1" dirty="0"/>
              <a:t> </a:t>
            </a:r>
            <a:r>
              <a:rPr lang="en-US" sz="2600" b="1" dirty="0" err="1"/>
              <a:t>hiểu</a:t>
            </a:r>
            <a:r>
              <a:rPr lang="en-US" sz="2600" b="1" dirty="0"/>
              <a:t> </a:t>
            </a:r>
            <a:r>
              <a:rPr lang="en-US" sz="2600" b="1" dirty="0" err="1"/>
              <a:t>cách</a:t>
            </a:r>
            <a:r>
              <a:rPr lang="en-US" sz="2600" b="1" dirty="0"/>
              <a:t> </a:t>
            </a:r>
            <a:r>
              <a:rPr lang="en-US" sz="2600" b="1" dirty="0" err="1"/>
              <a:t>viết</a:t>
            </a:r>
            <a:r>
              <a:rPr lang="en-US" sz="2600" b="1" dirty="0"/>
              <a:t> </a:t>
            </a:r>
            <a:r>
              <a:rPr lang="en-US" sz="2600" b="1" dirty="0" err="1"/>
              <a:t>bài</a:t>
            </a:r>
            <a:r>
              <a:rPr lang="en-US" sz="2600" b="1" dirty="0"/>
              <a:t> </a:t>
            </a:r>
            <a:r>
              <a:rPr lang="en-US" sz="2600" b="1" dirty="0" err="1"/>
              <a:t>nghị</a:t>
            </a:r>
            <a:r>
              <a:rPr lang="en-US" sz="2600" b="1" dirty="0"/>
              <a:t> </a:t>
            </a:r>
            <a:r>
              <a:rPr lang="en-US" sz="2600" b="1" dirty="0" err="1"/>
              <a:t>luận</a:t>
            </a:r>
            <a:r>
              <a:rPr lang="en-US" sz="2600" b="1" dirty="0"/>
              <a:t> </a:t>
            </a:r>
            <a:r>
              <a:rPr lang="en-US" sz="2600" b="1" dirty="0" err="1"/>
              <a:t>về</a:t>
            </a:r>
            <a:r>
              <a:rPr lang="en-US" sz="2600" b="1" dirty="0"/>
              <a:t> </a:t>
            </a:r>
            <a:r>
              <a:rPr lang="en-US" sz="2600" b="1" dirty="0" err="1"/>
              <a:t>một</a:t>
            </a:r>
            <a:r>
              <a:rPr lang="en-US" sz="2600" b="1" dirty="0"/>
              <a:t> </a:t>
            </a:r>
            <a:r>
              <a:rPr lang="en-US" sz="2600" b="1" dirty="0" err="1"/>
              <a:t>tác</a:t>
            </a:r>
            <a:r>
              <a:rPr lang="en-US" sz="2600" b="1" dirty="0"/>
              <a:t> </a:t>
            </a:r>
            <a:r>
              <a:rPr lang="en-US" sz="2600" b="1" dirty="0" err="1"/>
              <a:t>phẩm</a:t>
            </a:r>
            <a:r>
              <a:rPr lang="en-US" sz="2600" b="1" dirty="0"/>
              <a:t> </a:t>
            </a:r>
            <a:r>
              <a:rPr lang="en-US" sz="2600" b="1" dirty="0" err="1"/>
              <a:t>kịch</a:t>
            </a:r>
            <a:r>
              <a:rPr lang="en-US" sz="2600" b="1" dirty="0"/>
              <a:t>.</a:t>
            </a:r>
            <a:endParaRPr lang="en-US" sz="2600" dirty="0"/>
          </a:p>
        </p:txBody>
      </p:sp>
      <p:sp>
        <p:nvSpPr>
          <p:cNvPr id="23" name="TextBox 22">
            <a:extLst>
              <a:ext uri="{FF2B5EF4-FFF2-40B4-BE49-F238E27FC236}">
                <a16:creationId xmlns:a16="http://schemas.microsoft.com/office/drawing/2014/main" id="{D3797953-23FF-4BB2-B818-6D2296D116A6}"/>
              </a:ext>
            </a:extLst>
          </p:cNvPr>
          <p:cNvSpPr txBox="1"/>
          <p:nvPr/>
        </p:nvSpPr>
        <p:spPr>
          <a:xfrm>
            <a:off x="1307880" y="1099398"/>
            <a:ext cx="7751642" cy="492443"/>
          </a:xfrm>
          <a:prstGeom prst="rect">
            <a:avLst/>
          </a:prstGeom>
          <a:noFill/>
        </p:spPr>
        <p:txBody>
          <a:bodyPr wrap="square">
            <a:spAutoFit/>
          </a:bodyPr>
          <a:lstStyle/>
          <a:p>
            <a:r>
              <a:rPr lang="en-US" sz="2600" b="1" i="1" dirty="0"/>
              <a:t>1. </a:t>
            </a:r>
            <a:r>
              <a:rPr lang="en-US" sz="2600" b="1" i="1" dirty="0" err="1"/>
              <a:t>Nghị</a:t>
            </a:r>
            <a:r>
              <a:rPr lang="en-US" sz="2600" b="1" i="1" dirty="0"/>
              <a:t> </a:t>
            </a:r>
            <a:r>
              <a:rPr lang="en-US" sz="2600" b="1" i="1" dirty="0" err="1"/>
              <a:t>luận</a:t>
            </a:r>
            <a:r>
              <a:rPr lang="en-US" sz="2600" b="1" i="1" dirty="0"/>
              <a:t> </a:t>
            </a:r>
            <a:r>
              <a:rPr lang="en-US" sz="2600" b="1" i="1" dirty="0" err="1"/>
              <a:t>về</a:t>
            </a:r>
            <a:r>
              <a:rPr lang="en-US" sz="2600" b="1" i="1" dirty="0"/>
              <a:t> </a:t>
            </a:r>
            <a:r>
              <a:rPr lang="en-US" sz="2600" b="1" i="1" dirty="0" err="1"/>
              <a:t>một</a:t>
            </a:r>
            <a:r>
              <a:rPr lang="en-US" sz="2600" b="1" i="1" dirty="0"/>
              <a:t> </a:t>
            </a:r>
            <a:r>
              <a:rPr lang="en-US" sz="2600" b="1" i="1" dirty="0" err="1"/>
              <a:t>tác</a:t>
            </a:r>
            <a:r>
              <a:rPr lang="en-US" sz="2600" b="1" i="1" dirty="0"/>
              <a:t> </a:t>
            </a:r>
            <a:r>
              <a:rPr lang="en-US" sz="2600" b="1" i="1" dirty="0" err="1"/>
              <a:t>phẩm</a:t>
            </a:r>
            <a:r>
              <a:rPr lang="en-US" sz="2600" b="1" i="1" dirty="0"/>
              <a:t> </a:t>
            </a:r>
            <a:r>
              <a:rPr lang="en-US" sz="2600" b="1" i="1" dirty="0" err="1"/>
              <a:t>kịch</a:t>
            </a:r>
            <a:endParaRPr lang="en-US" sz="2600" dirty="0"/>
          </a:p>
        </p:txBody>
      </p:sp>
      <p:sp>
        <p:nvSpPr>
          <p:cNvPr id="3" name="Hộp Văn bản 2">
            <a:extLst>
              <a:ext uri="{FF2B5EF4-FFF2-40B4-BE49-F238E27FC236}">
                <a16:creationId xmlns:a16="http://schemas.microsoft.com/office/drawing/2014/main" id="{ED534622-32FA-8B12-F6DD-52EE2BA9DC27}"/>
              </a:ext>
            </a:extLst>
          </p:cNvPr>
          <p:cNvSpPr txBox="1"/>
          <p:nvPr/>
        </p:nvSpPr>
        <p:spPr>
          <a:xfrm>
            <a:off x="539525" y="1772769"/>
            <a:ext cx="7970491" cy="1332481"/>
          </a:xfrm>
          <a:prstGeom prst="rect">
            <a:avLst/>
          </a:prstGeom>
          <a:noFill/>
        </p:spPr>
        <p:txBody>
          <a:bodyPr wrap="square">
            <a:spAutoFit/>
          </a:bodyPr>
          <a:lstStyle/>
          <a:p>
            <a:pPr marL="67945" marR="61595" algn="just">
              <a:lnSpc>
                <a:spcPct val="115000"/>
              </a:lnSpc>
              <a:spcBef>
                <a:spcPts val="240"/>
              </a:spcBef>
              <a:spcAft>
                <a:spcPts val="240"/>
              </a:spcAft>
            </a:pP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Bài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văn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nghị</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luận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về</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một</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tác</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phẩm</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kịch</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là</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bài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viết</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trình</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bày</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đánh</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giá</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phân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tích</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về</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các</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yếu</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tố</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nội</a:t>
            </a:r>
            <a:r>
              <a:rPr lang="en-US" sz="2400" dirty="0">
                <a:effectLst/>
                <a:latin typeface="Times New Roman" panose="02020603050405020304" pitchFamily="18" charset="0"/>
                <a:ea typeface="Times New Roman" panose="02020603050405020304" pitchFamily="18" charset="0"/>
              </a:rPr>
              <a:t> dung, </a:t>
            </a:r>
            <a:r>
              <a:rPr lang="en-US" sz="2400" dirty="0" err="1">
                <a:effectLst/>
                <a:latin typeface="Times New Roman" panose="02020603050405020304" pitchFamily="18" charset="0"/>
                <a:ea typeface="Times New Roman" panose="02020603050405020304" pitchFamily="18" charset="0"/>
              </a:rPr>
              <a:t>hình</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thức</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của</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tác</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phẩm</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kịch</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bằng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những</a:t>
            </a:r>
            <a:r>
              <a:rPr lang="en-US" sz="2400" dirty="0">
                <a:effectLst/>
                <a:latin typeface="Times New Roman" panose="02020603050405020304" pitchFamily="18" charset="0"/>
                <a:ea typeface="Times New Roman" panose="02020603050405020304" pitchFamily="18" charset="0"/>
              </a:rPr>
              <a:t> ý </a:t>
            </a:r>
            <a:r>
              <a:rPr lang="en-US" sz="2400" dirty="0" err="1">
                <a:effectLst/>
                <a:latin typeface="Times New Roman" panose="02020603050405020304" pitchFamily="18" charset="0"/>
                <a:ea typeface="Times New Roman" panose="02020603050405020304" pitchFamily="18" charset="0"/>
              </a:rPr>
              <a:t>kiến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lí</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lẽ</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và</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dẫn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chứng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cụ</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thể</a:t>
            </a:r>
            <a:r>
              <a:rPr lang="en-US" sz="2400" dirty="0">
                <a:effectLst/>
                <a:latin typeface="Times New Roman" panose="02020603050405020304" pitchFamily="18" charset="0"/>
                <a:ea typeface="Times New Roman" panose="02020603050405020304" pitchFamily="18" charset="0"/>
              </a:rPr>
              <a:t>.</a:t>
            </a:r>
          </a:p>
        </p:txBody>
      </p:sp>
      <p:sp>
        <p:nvSpPr>
          <p:cNvPr id="5" name="Hộp Văn bản 4">
            <a:extLst>
              <a:ext uri="{FF2B5EF4-FFF2-40B4-BE49-F238E27FC236}">
                <a16:creationId xmlns:a16="http://schemas.microsoft.com/office/drawing/2014/main" id="{6A580434-9861-3FD9-992C-DC8E826B1B3C}"/>
              </a:ext>
            </a:extLst>
          </p:cNvPr>
          <p:cNvSpPr txBox="1"/>
          <p:nvPr/>
        </p:nvSpPr>
        <p:spPr>
          <a:xfrm>
            <a:off x="586754" y="3222652"/>
            <a:ext cx="7970491" cy="1200329"/>
          </a:xfrm>
          <a:prstGeom prst="rect">
            <a:avLst/>
          </a:prstGeom>
          <a:noFill/>
        </p:spPr>
        <p:txBody>
          <a:bodyPr wrap="square">
            <a:spAutoFit/>
          </a:bodyPr>
          <a:lstStyle/>
          <a:p>
            <a:pPr algn="just"/>
            <a:r>
              <a:rPr lang="en-US" sz="2400" kern="100" dirty="0">
                <a:effectLst/>
                <a:latin typeface="Times New Roman" panose="02020603050405020304" pitchFamily="18" charset="0"/>
                <a:ea typeface="Calibri" panose="020F0502020204030204" pitchFamily="34" charset="0"/>
              </a:rPr>
              <a:t>- </a:t>
            </a:r>
            <a:r>
              <a:rPr lang="en-US" sz="2400" kern="100" dirty="0" err="1">
                <a:effectLst/>
                <a:latin typeface="Times New Roman" panose="02020603050405020304" pitchFamily="18" charset="0"/>
                <a:ea typeface="Calibri" panose="020F0502020204030204" pitchFamily="34" charset="0"/>
              </a:rPr>
              <a:t>Nghị</a:t>
            </a:r>
            <a:r>
              <a:rPr lang="en-US" sz="2400" kern="100" dirty="0">
                <a:effectLst/>
                <a:latin typeface="Times New Roman" panose="02020603050405020304" pitchFamily="18" charset="0"/>
                <a:ea typeface="Calibri" panose="020F0502020204030204" pitchFamily="34" charset="0"/>
              </a:rPr>
              <a:t> </a:t>
            </a:r>
            <a:r>
              <a:rPr lang="en-US" sz="2400" kern="100" dirty="0" err="1">
                <a:effectLst/>
                <a:latin typeface="Times New Roman" panose="02020603050405020304" pitchFamily="18" charset="0"/>
                <a:ea typeface="Calibri" panose="020F0502020204030204" pitchFamily="34" charset="0"/>
              </a:rPr>
              <a:t>luận</a:t>
            </a:r>
            <a:r>
              <a:rPr lang="en-US" sz="2400" kern="100" dirty="0">
                <a:effectLst/>
                <a:latin typeface="Times New Roman" panose="02020603050405020304" pitchFamily="18" charset="0"/>
                <a:ea typeface="Calibri" panose="020F0502020204030204" pitchFamily="34" charset="0"/>
              </a:rPr>
              <a:t> </a:t>
            </a:r>
            <a:r>
              <a:rPr lang="en-US" sz="2400" kern="100" dirty="0" err="1">
                <a:effectLst/>
                <a:latin typeface="Times New Roman" panose="02020603050405020304" pitchFamily="18" charset="0"/>
                <a:ea typeface="Calibri" panose="020F0502020204030204" pitchFamily="34" charset="0"/>
              </a:rPr>
              <a:t>về</a:t>
            </a:r>
            <a:r>
              <a:rPr lang="en-US" sz="2400" kern="100" dirty="0">
                <a:effectLst/>
                <a:latin typeface="Times New Roman" panose="02020603050405020304" pitchFamily="18" charset="0"/>
                <a:ea typeface="Calibri" panose="020F0502020204030204" pitchFamily="34" charset="0"/>
              </a:rPr>
              <a:t> </a:t>
            </a:r>
            <a:r>
              <a:rPr lang="en-US" sz="2400" kern="100" dirty="0" err="1">
                <a:effectLst/>
                <a:latin typeface="Times New Roman" panose="02020603050405020304" pitchFamily="18" charset="0"/>
                <a:ea typeface="Calibri" panose="020F0502020204030204" pitchFamily="34" charset="0"/>
              </a:rPr>
              <a:t>một</a:t>
            </a:r>
            <a:r>
              <a:rPr lang="en-US" sz="2400" kern="100" dirty="0">
                <a:effectLst/>
                <a:latin typeface="Times New Roman" panose="02020603050405020304" pitchFamily="18" charset="0"/>
                <a:ea typeface="Calibri" panose="020F0502020204030204" pitchFamily="34" charset="0"/>
              </a:rPr>
              <a:t> </a:t>
            </a:r>
            <a:r>
              <a:rPr lang="en-US" sz="2400" kern="100" dirty="0" err="1">
                <a:effectLst/>
                <a:latin typeface="Times New Roman" panose="02020603050405020304" pitchFamily="18" charset="0"/>
                <a:ea typeface="Calibri" panose="020F0502020204030204" pitchFamily="34" charset="0"/>
              </a:rPr>
              <a:t>tác</a:t>
            </a:r>
            <a:r>
              <a:rPr lang="en-US" sz="2400" kern="100" dirty="0">
                <a:effectLst/>
                <a:latin typeface="Times New Roman" panose="02020603050405020304" pitchFamily="18" charset="0"/>
                <a:ea typeface="Calibri" panose="020F0502020204030204" pitchFamily="34" charset="0"/>
              </a:rPr>
              <a:t> </a:t>
            </a:r>
            <a:r>
              <a:rPr lang="en-US" sz="2400" kern="100" dirty="0" err="1">
                <a:effectLst/>
                <a:latin typeface="Times New Roman" panose="02020603050405020304" pitchFamily="18" charset="0"/>
                <a:ea typeface="Calibri" panose="020F0502020204030204" pitchFamily="34" charset="0"/>
              </a:rPr>
              <a:t>phẩm</a:t>
            </a:r>
            <a:r>
              <a:rPr lang="en-US" sz="2400" kern="100" dirty="0">
                <a:effectLst/>
                <a:latin typeface="Times New Roman" panose="02020603050405020304" pitchFamily="18" charset="0"/>
                <a:ea typeface="Calibri" panose="020F0502020204030204" pitchFamily="34" charset="0"/>
              </a:rPr>
              <a:t> </a:t>
            </a:r>
            <a:r>
              <a:rPr lang="en-US" sz="2400" kern="100" dirty="0" err="1">
                <a:effectLst/>
                <a:latin typeface="Times New Roman" panose="02020603050405020304" pitchFamily="18" charset="0"/>
                <a:ea typeface="Calibri" panose="020F0502020204030204" pitchFamily="34" charset="0"/>
              </a:rPr>
              <a:t>kịch</a:t>
            </a:r>
            <a:r>
              <a:rPr lang="en-US" sz="2400" kern="100" dirty="0">
                <a:effectLst/>
                <a:latin typeface="Times New Roman" panose="02020603050405020304" pitchFamily="18" charset="0"/>
                <a:ea typeface="Calibri" panose="020F0502020204030204" pitchFamily="34" charset="0"/>
              </a:rPr>
              <a:t> </a:t>
            </a:r>
            <a:r>
              <a:rPr lang="en-US" sz="2400" kern="100" dirty="0" err="1">
                <a:effectLst/>
                <a:latin typeface="Times New Roman" panose="02020603050405020304" pitchFamily="18" charset="0"/>
                <a:ea typeface="Calibri" panose="020F0502020204030204" pitchFamily="34" charset="0"/>
              </a:rPr>
              <a:t>có</a:t>
            </a:r>
            <a:r>
              <a:rPr lang="en-US" sz="2400" kern="100" dirty="0">
                <a:effectLst/>
                <a:latin typeface="Times New Roman" panose="02020603050405020304" pitchFamily="18" charset="0"/>
                <a:ea typeface="Calibri" panose="020F0502020204030204" pitchFamily="34" charset="0"/>
              </a:rPr>
              <a:t> </a:t>
            </a:r>
            <a:r>
              <a:rPr lang="en-US" sz="2400" kern="100" dirty="0" err="1">
                <a:effectLst/>
                <a:latin typeface="Times New Roman" panose="02020603050405020304" pitchFamily="18" charset="0"/>
                <a:ea typeface="Calibri" panose="020F0502020204030204" pitchFamily="34" charset="0"/>
              </a:rPr>
              <a:t>thể</a:t>
            </a:r>
            <a:r>
              <a:rPr lang="en-US" sz="2400" kern="100" dirty="0">
                <a:effectLst/>
                <a:latin typeface="Times New Roman" panose="02020603050405020304" pitchFamily="18" charset="0"/>
                <a:ea typeface="Calibri" panose="020F0502020204030204" pitchFamily="34" charset="0"/>
              </a:rPr>
              <a:t> </a:t>
            </a:r>
            <a:r>
              <a:rPr lang="en-US" sz="2400" kern="100" dirty="0" err="1">
                <a:effectLst/>
                <a:latin typeface="Times New Roman" panose="02020603050405020304" pitchFamily="18" charset="0"/>
                <a:ea typeface="Calibri" panose="020F0502020204030204" pitchFamily="34" charset="0"/>
              </a:rPr>
              <a:t>yêu</a:t>
            </a:r>
            <a:r>
              <a:rPr lang="en-US" sz="2400" kern="100" dirty="0">
                <a:effectLst/>
                <a:latin typeface="Times New Roman" panose="02020603050405020304" pitchFamily="18" charset="0"/>
                <a:ea typeface="Calibri" panose="020F0502020204030204" pitchFamily="34" charset="0"/>
              </a:rPr>
              <a:t> </a:t>
            </a:r>
            <a:r>
              <a:rPr lang="en-US" sz="2400" kern="100" dirty="0" err="1">
                <a:effectLst/>
                <a:latin typeface="Times New Roman" panose="02020603050405020304" pitchFamily="18" charset="0"/>
                <a:ea typeface="Calibri" panose="020F0502020204030204" pitchFamily="34" charset="0"/>
              </a:rPr>
              <a:t>cầu</a:t>
            </a:r>
            <a:r>
              <a:rPr lang="en-US" sz="2400" kern="100" dirty="0">
                <a:effectLst/>
                <a:latin typeface="Times New Roman" panose="02020603050405020304" pitchFamily="18" charset="0"/>
                <a:ea typeface="Calibri" panose="020F0502020204030204" pitchFamily="34" charset="0"/>
              </a:rPr>
              <a:t> </a:t>
            </a:r>
            <a:r>
              <a:rPr lang="en-US" sz="2400" kern="100" dirty="0" err="1">
                <a:effectLst/>
                <a:latin typeface="Times New Roman" panose="02020603050405020304" pitchFamily="18" charset="0"/>
                <a:ea typeface="Calibri" panose="020F0502020204030204" pitchFamily="34" charset="0"/>
              </a:rPr>
              <a:t>phân</a:t>
            </a:r>
            <a:r>
              <a:rPr lang="en-US" sz="2400" kern="100" dirty="0">
                <a:effectLst/>
                <a:latin typeface="Times New Roman" panose="02020603050405020304" pitchFamily="18" charset="0"/>
                <a:ea typeface="Calibri" panose="020F0502020204030204" pitchFamily="34" charset="0"/>
              </a:rPr>
              <a:t> </a:t>
            </a:r>
            <a:r>
              <a:rPr lang="en-US" sz="2400" kern="100" dirty="0" err="1">
                <a:effectLst/>
                <a:latin typeface="Times New Roman" panose="02020603050405020304" pitchFamily="18" charset="0"/>
                <a:ea typeface="Calibri" panose="020F0502020204030204" pitchFamily="34" charset="0"/>
              </a:rPr>
              <a:t>tích</a:t>
            </a:r>
            <a:r>
              <a:rPr lang="en-US" sz="2400" kern="100" dirty="0">
                <a:effectLst/>
                <a:latin typeface="Times New Roman" panose="02020603050405020304" pitchFamily="18" charset="0"/>
                <a:ea typeface="Calibri" panose="020F0502020204030204" pitchFamily="34" charset="0"/>
              </a:rPr>
              <a:t>, </a:t>
            </a:r>
            <a:r>
              <a:rPr lang="en-US" sz="2400" kern="100" dirty="0" err="1">
                <a:effectLst/>
                <a:latin typeface="Times New Roman" panose="02020603050405020304" pitchFamily="18" charset="0"/>
                <a:ea typeface="Calibri" panose="020F0502020204030204" pitchFamily="34" charset="0"/>
              </a:rPr>
              <a:t>đánh</a:t>
            </a:r>
            <a:r>
              <a:rPr lang="en-US" sz="2400" kern="100" dirty="0">
                <a:effectLst/>
                <a:latin typeface="Times New Roman" panose="02020603050405020304" pitchFamily="18" charset="0"/>
                <a:ea typeface="Calibri" panose="020F0502020204030204" pitchFamily="34" charset="0"/>
              </a:rPr>
              <a:t> </a:t>
            </a:r>
            <a:r>
              <a:rPr lang="en-US" sz="2400" kern="100" dirty="0" err="1">
                <a:effectLst/>
                <a:latin typeface="Times New Roman" panose="02020603050405020304" pitchFamily="18" charset="0"/>
                <a:ea typeface="Calibri" panose="020F0502020204030204" pitchFamily="34" charset="0"/>
              </a:rPr>
              <a:t>giá</a:t>
            </a:r>
            <a:r>
              <a:rPr lang="en-US" sz="2400" kern="100" dirty="0">
                <a:effectLst/>
                <a:latin typeface="Times New Roman" panose="02020603050405020304" pitchFamily="18" charset="0"/>
                <a:ea typeface="Calibri" panose="020F0502020204030204" pitchFamily="34" charset="0"/>
              </a:rPr>
              <a:t> </a:t>
            </a:r>
            <a:r>
              <a:rPr lang="en-US" sz="2400" kern="100" dirty="0" err="1">
                <a:effectLst/>
                <a:latin typeface="Times New Roman" panose="02020603050405020304" pitchFamily="18" charset="0"/>
                <a:ea typeface="Calibri" panose="020F0502020204030204" pitchFamily="34" charset="0"/>
              </a:rPr>
              <a:t>một</a:t>
            </a:r>
            <a:r>
              <a:rPr lang="en-US" sz="2400" kern="100" dirty="0">
                <a:effectLst/>
                <a:latin typeface="Times New Roman" panose="02020603050405020304" pitchFamily="18" charset="0"/>
                <a:ea typeface="Calibri" panose="020F0502020204030204" pitchFamily="34" charset="0"/>
              </a:rPr>
              <a:t> </a:t>
            </a:r>
            <a:r>
              <a:rPr lang="en-US" sz="2400" kern="100" dirty="0" err="1">
                <a:effectLst/>
                <a:latin typeface="Times New Roman" panose="02020603050405020304" pitchFamily="18" charset="0"/>
                <a:ea typeface="Calibri" panose="020F0502020204030204" pitchFamily="34" charset="0"/>
              </a:rPr>
              <a:t>hồi</a:t>
            </a:r>
            <a:r>
              <a:rPr lang="en-US" sz="2400" kern="100" dirty="0">
                <a:effectLst/>
                <a:latin typeface="Times New Roman" panose="02020603050405020304" pitchFamily="18" charset="0"/>
                <a:ea typeface="Calibri" panose="020F0502020204030204" pitchFamily="34" charset="0"/>
              </a:rPr>
              <a:t>, </a:t>
            </a:r>
            <a:r>
              <a:rPr lang="en-US" sz="2400" kern="100" dirty="0" err="1">
                <a:effectLst/>
                <a:latin typeface="Times New Roman" panose="02020603050405020304" pitchFamily="18" charset="0"/>
                <a:ea typeface="Calibri" panose="020F0502020204030204" pitchFamily="34" charset="0"/>
              </a:rPr>
              <a:t>một</a:t>
            </a:r>
            <a:r>
              <a:rPr lang="en-US" sz="2400" kern="100" dirty="0">
                <a:effectLst/>
                <a:latin typeface="Times New Roman" panose="02020603050405020304" pitchFamily="18" charset="0"/>
                <a:ea typeface="Calibri" panose="020F0502020204030204" pitchFamily="34" charset="0"/>
              </a:rPr>
              <a:t> </a:t>
            </a:r>
            <a:r>
              <a:rPr lang="en-US" sz="2400" kern="100" dirty="0" err="1">
                <a:effectLst/>
                <a:latin typeface="Times New Roman" panose="02020603050405020304" pitchFamily="18" charset="0"/>
                <a:ea typeface="Calibri" panose="020F0502020204030204" pitchFamily="34" charset="0"/>
              </a:rPr>
              <a:t>lớp</a:t>
            </a:r>
            <a:r>
              <a:rPr lang="en-US" sz="2400" kern="100" dirty="0">
                <a:effectLst/>
                <a:latin typeface="Times New Roman" panose="02020603050405020304" pitchFamily="18" charset="0"/>
                <a:ea typeface="Calibri" panose="020F0502020204030204" pitchFamily="34" charset="0"/>
              </a:rPr>
              <a:t> </a:t>
            </a:r>
            <a:r>
              <a:rPr lang="en-US" sz="2400" kern="100" dirty="0" err="1">
                <a:effectLst/>
                <a:latin typeface="Times New Roman" panose="02020603050405020304" pitchFamily="18" charset="0"/>
                <a:ea typeface="Calibri" panose="020F0502020204030204" pitchFamily="34" charset="0"/>
              </a:rPr>
              <a:t>kịch</a:t>
            </a:r>
            <a:r>
              <a:rPr lang="en-US" sz="2400" kern="100" dirty="0">
                <a:effectLst/>
                <a:latin typeface="Times New Roman" panose="02020603050405020304" pitchFamily="18" charset="0"/>
                <a:ea typeface="Calibri" panose="020F0502020204030204" pitchFamily="34" charset="0"/>
              </a:rPr>
              <a:t> </a:t>
            </a:r>
            <a:r>
              <a:rPr lang="en-US" sz="2400" kern="100" dirty="0" err="1">
                <a:effectLst/>
                <a:latin typeface="Times New Roman" panose="02020603050405020304" pitchFamily="18" charset="0"/>
                <a:ea typeface="Calibri" panose="020F0502020204030204" pitchFamily="34" charset="0"/>
              </a:rPr>
              <a:t>hoặc</a:t>
            </a:r>
            <a:r>
              <a:rPr lang="en-US" sz="2400" kern="100" dirty="0">
                <a:effectLst/>
                <a:latin typeface="Times New Roman" panose="02020603050405020304" pitchFamily="18" charset="0"/>
                <a:ea typeface="Calibri" panose="020F0502020204030204" pitchFamily="34" charset="0"/>
              </a:rPr>
              <a:t> </a:t>
            </a:r>
            <a:r>
              <a:rPr lang="en-US" sz="2400" kern="100" dirty="0" err="1">
                <a:effectLst/>
                <a:latin typeface="Times New Roman" panose="02020603050405020304" pitchFamily="18" charset="0"/>
                <a:ea typeface="Calibri" panose="020F0502020204030204" pitchFamily="34" charset="0"/>
              </a:rPr>
              <a:t>một</a:t>
            </a:r>
            <a:r>
              <a:rPr lang="en-US" sz="2400" kern="100" dirty="0">
                <a:effectLst/>
                <a:latin typeface="Times New Roman" panose="02020603050405020304" pitchFamily="18" charset="0"/>
                <a:ea typeface="Calibri" panose="020F0502020204030204" pitchFamily="34" charset="0"/>
              </a:rPr>
              <a:t> </a:t>
            </a:r>
            <a:r>
              <a:rPr lang="en-US" sz="2400" kern="100" dirty="0" err="1">
                <a:effectLst/>
                <a:latin typeface="Times New Roman" panose="02020603050405020304" pitchFamily="18" charset="0"/>
                <a:ea typeface="Calibri" panose="020F0502020204030204" pitchFamily="34" charset="0"/>
              </a:rPr>
              <a:t>khía</a:t>
            </a:r>
            <a:r>
              <a:rPr lang="en-US" sz="2400" kern="100" dirty="0">
                <a:effectLst/>
                <a:latin typeface="Times New Roman" panose="02020603050405020304" pitchFamily="18" charset="0"/>
                <a:ea typeface="Calibri" panose="020F0502020204030204" pitchFamily="34" charset="0"/>
              </a:rPr>
              <a:t> </a:t>
            </a:r>
            <a:r>
              <a:rPr lang="en-US" sz="2400" kern="100" dirty="0" err="1">
                <a:effectLst/>
                <a:latin typeface="Times New Roman" panose="02020603050405020304" pitchFamily="18" charset="0"/>
                <a:ea typeface="Calibri" panose="020F0502020204030204" pitchFamily="34" charset="0"/>
              </a:rPr>
              <a:t>cạnh</a:t>
            </a:r>
            <a:r>
              <a:rPr lang="en-US" sz="2400" kern="100" dirty="0">
                <a:effectLst/>
                <a:latin typeface="Times New Roman" panose="02020603050405020304" pitchFamily="18" charset="0"/>
                <a:ea typeface="Calibri" panose="020F0502020204030204" pitchFamily="34" charset="0"/>
              </a:rPr>
              <a:t> </a:t>
            </a:r>
            <a:r>
              <a:rPr lang="en-US" sz="2400" kern="100" dirty="0" err="1">
                <a:effectLst/>
                <a:latin typeface="Times New Roman" panose="02020603050405020304" pitchFamily="18" charset="0"/>
                <a:ea typeface="Calibri" panose="020F0502020204030204" pitchFamily="34" charset="0"/>
              </a:rPr>
              <a:t>nội</a:t>
            </a:r>
            <a:r>
              <a:rPr lang="en-US" sz="2400" kern="100" dirty="0">
                <a:effectLst/>
                <a:latin typeface="Times New Roman" panose="02020603050405020304" pitchFamily="18" charset="0"/>
                <a:ea typeface="Calibri" panose="020F0502020204030204" pitchFamily="34" charset="0"/>
              </a:rPr>
              <a:t> dung, </a:t>
            </a:r>
            <a:r>
              <a:rPr lang="en-US" sz="2400" kern="100" dirty="0" err="1">
                <a:effectLst/>
                <a:latin typeface="Times New Roman" panose="02020603050405020304" pitchFamily="18" charset="0"/>
                <a:ea typeface="Calibri" panose="020F0502020204030204" pitchFamily="34" charset="0"/>
              </a:rPr>
              <a:t>nghệ</a:t>
            </a:r>
            <a:r>
              <a:rPr lang="en-US" sz="2400" kern="100" dirty="0">
                <a:effectLst/>
                <a:latin typeface="Times New Roman" panose="02020603050405020304" pitchFamily="18" charset="0"/>
                <a:ea typeface="Calibri" panose="020F0502020204030204" pitchFamily="34" charset="0"/>
              </a:rPr>
              <a:t> </a:t>
            </a:r>
            <a:r>
              <a:rPr lang="en-US" sz="2400" kern="100" dirty="0" err="1">
                <a:effectLst/>
                <a:latin typeface="Times New Roman" panose="02020603050405020304" pitchFamily="18" charset="0"/>
                <a:ea typeface="Calibri" panose="020F0502020204030204" pitchFamily="34" charset="0"/>
              </a:rPr>
              <a:t>thuật</a:t>
            </a:r>
            <a:r>
              <a:rPr lang="en-US" sz="2400" kern="100" dirty="0">
                <a:effectLst/>
                <a:latin typeface="Times New Roman" panose="02020603050405020304" pitchFamily="18" charset="0"/>
                <a:ea typeface="Calibri" panose="020F0502020204030204" pitchFamily="34" charset="0"/>
              </a:rPr>
              <a:t> </a:t>
            </a:r>
            <a:r>
              <a:rPr lang="en-US" sz="2400" kern="100" dirty="0" err="1">
                <a:effectLst/>
                <a:latin typeface="Times New Roman" panose="02020603050405020304" pitchFamily="18" charset="0"/>
                <a:ea typeface="Calibri" panose="020F0502020204030204" pitchFamily="34" charset="0"/>
              </a:rPr>
              <a:t>của</a:t>
            </a:r>
            <a:r>
              <a:rPr lang="en-US" sz="2400" kern="100" dirty="0">
                <a:effectLst/>
                <a:latin typeface="Times New Roman" panose="02020603050405020304" pitchFamily="18" charset="0"/>
                <a:ea typeface="Calibri" panose="020F0502020204030204" pitchFamily="34" charset="0"/>
              </a:rPr>
              <a:t> TP </a:t>
            </a:r>
            <a:r>
              <a:rPr lang="en-US" sz="2400" kern="100" dirty="0" err="1">
                <a:effectLst/>
                <a:latin typeface="Times New Roman" panose="02020603050405020304" pitchFamily="18" charset="0"/>
                <a:ea typeface="Calibri" panose="020F0502020204030204" pitchFamily="34" charset="0"/>
              </a:rPr>
              <a:t>kịch</a:t>
            </a:r>
            <a:r>
              <a:rPr lang="en-US" sz="2400" kern="100" dirty="0">
                <a:effectLst/>
                <a:latin typeface="Times New Roman" panose="02020603050405020304" pitchFamily="18" charset="0"/>
                <a:ea typeface="Calibri" panose="020F0502020204030204" pitchFamily="34" charset="0"/>
              </a:rPr>
              <a:t>. </a:t>
            </a:r>
            <a:endParaRPr lang="en-US" sz="2400" dirty="0"/>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44"/>
                                        </p:tgtEl>
                                        <p:attrNameLst>
                                          <p:attrName>style.visibility</p:attrName>
                                        </p:attrNameLst>
                                      </p:cBhvr>
                                      <p:to>
                                        <p:strVal val="visible"/>
                                      </p:to>
                                    </p:set>
                                    <p:anim calcmode="lin" valueType="num">
                                      <p:cBhvr additive="base">
                                        <p:cTn id="7" dur="500" fill="hold"/>
                                        <p:tgtEl>
                                          <p:spTgt spid="844"/>
                                        </p:tgtEl>
                                        <p:attrNameLst>
                                          <p:attrName>ppt_x</p:attrName>
                                        </p:attrNameLst>
                                      </p:cBhvr>
                                      <p:tavLst>
                                        <p:tav tm="0">
                                          <p:val>
                                            <p:strVal val="#ppt_x"/>
                                          </p:val>
                                        </p:tav>
                                        <p:tav tm="100000">
                                          <p:val>
                                            <p:strVal val="#ppt_x"/>
                                          </p:val>
                                        </p:tav>
                                      </p:tavLst>
                                    </p:anim>
                                    <p:anim calcmode="lin" valueType="num">
                                      <p:cBhvr additive="base">
                                        <p:cTn id="8" dur="500" fill="hold"/>
                                        <p:tgtEl>
                                          <p:spTgt spid="84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barn(inVertical)">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p:bldP spid="3" grpId="0"/>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840"/>
        <p:cNvGrpSpPr/>
        <p:nvPr/>
      </p:nvGrpSpPr>
      <p:grpSpPr>
        <a:xfrm>
          <a:off x="0" y="0"/>
          <a:ext cx="0" cy="0"/>
          <a:chOff x="0" y="0"/>
          <a:chExt cx="0" cy="0"/>
        </a:xfrm>
      </p:grpSpPr>
      <p:cxnSp>
        <p:nvCxnSpPr>
          <p:cNvPr id="843" name="Google Shape;843;p38"/>
          <p:cNvCxnSpPr/>
          <p:nvPr/>
        </p:nvCxnSpPr>
        <p:spPr>
          <a:xfrm>
            <a:off x="2112552" y="825337"/>
            <a:ext cx="5999700" cy="0"/>
          </a:xfrm>
          <a:prstGeom prst="straightConnector1">
            <a:avLst/>
          </a:prstGeom>
          <a:noFill/>
          <a:ln w="19050" cap="flat" cmpd="sng">
            <a:solidFill>
              <a:schemeClr val="dk2"/>
            </a:solidFill>
            <a:prstDash val="solid"/>
            <a:round/>
            <a:headEnd type="oval" w="med" len="med"/>
            <a:tailEnd type="oval" w="med" len="med"/>
          </a:ln>
        </p:spPr>
      </p:cxnSp>
      <p:grpSp>
        <p:nvGrpSpPr>
          <p:cNvPr id="844" name="Google Shape;844;p38"/>
          <p:cNvGrpSpPr/>
          <p:nvPr/>
        </p:nvGrpSpPr>
        <p:grpSpPr>
          <a:xfrm>
            <a:off x="677443" y="475478"/>
            <a:ext cx="483448" cy="454825"/>
            <a:chOff x="5882795" y="2890751"/>
            <a:chExt cx="337168" cy="274379"/>
          </a:xfrm>
        </p:grpSpPr>
        <p:sp>
          <p:nvSpPr>
            <p:cNvPr id="845" name="Google Shape;845;p38"/>
            <p:cNvSpPr/>
            <p:nvPr/>
          </p:nvSpPr>
          <p:spPr>
            <a:xfrm>
              <a:off x="5914456" y="3038575"/>
              <a:ext cx="284725" cy="63277"/>
            </a:xfrm>
            <a:custGeom>
              <a:avLst/>
              <a:gdLst/>
              <a:ahLst/>
              <a:cxnLst/>
              <a:rect l="l" t="t" r="r" b="b"/>
              <a:pathLst>
                <a:path w="6412" h="1425" extrusionOk="0">
                  <a:moveTo>
                    <a:pt x="712" y="0"/>
                  </a:moveTo>
                  <a:cubicBezTo>
                    <a:pt x="312" y="0"/>
                    <a:pt x="0" y="312"/>
                    <a:pt x="0" y="713"/>
                  </a:cubicBezTo>
                  <a:cubicBezTo>
                    <a:pt x="0" y="901"/>
                    <a:pt x="78" y="1079"/>
                    <a:pt x="200" y="1213"/>
                  </a:cubicBezTo>
                  <a:cubicBezTo>
                    <a:pt x="334" y="1347"/>
                    <a:pt x="512" y="1425"/>
                    <a:pt x="712" y="1425"/>
                  </a:cubicBezTo>
                  <a:lnTo>
                    <a:pt x="6412" y="1425"/>
                  </a:lnTo>
                  <a:lnTo>
                    <a:pt x="6412" y="0"/>
                  </a:lnTo>
                  <a:close/>
                </a:path>
              </a:pathLst>
            </a:custGeom>
            <a:solidFill>
              <a:srgbClr val="CCB8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38"/>
            <p:cNvSpPr/>
            <p:nvPr/>
          </p:nvSpPr>
          <p:spPr>
            <a:xfrm>
              <a:off x="6051357" y="3038575"/>
              <a:ext cx="147824" cy="63277"/>
            </a:xfrm>
            <a:custGeom>
              <a:avLst/>
              <a:gdLst/>
              <a:ahLst/>
              <a:cxnLst/>
              <a:rect l="l" t="t" r="r" b="b"/>
              <a:pathLst>
                <a:path w="3329" h="1425" extrusionOk="0">
                  <a:moveTo>
                    <a:pt x="1" y="0"/>
                  </a:moveTo>
                  <a:lnTo>
                    <a:pt x="1" y="1425"/>
                  </a:lnTo>
                  <a:lnTo>
                    <a:pt x="3329" y="1425"/>
                  </a:lnTo>
                  <a:lnTo>
                    <a:pt x="3329" y="0"/>
                  </a:lnTo>
                  <a:close/>
                </a:path>
              </a:pathLst>
            </a:custGeom>
            <a:solidFill>
              <a:srgbClr val="B59E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38"/>
            <p:cNvSpPr/>
            <p:nvPr/>
          </p:nvSpPr>
          <p:spPr>
            <a:xfrm>
              <a:off x="5882795" y="3006915"/>
              <a:ext cx="337167" cy="126599"/>
            </a:xfrm>
            <a:custGeom>
              <a:avLst/>
              <a:gdLst/>
              <a:ahLst/>
              <a:cxnLst/>
              <a:rect l="l" t="t" r="r" b="b"/>
              <a:pathLst>
                <a:path w="7593" h="2851" extrusionOk="0">
                  <a:moveTo>
                    <a:pt x="1425" y="1"/>
                  </a:moveTo>
                  <a:cubicBezTo>
                    <a:pt x="1025" y="1"/>
                    <a:pt x="669" y="157"/>
                    <a:pt x="413" y="412"/>
                  </a:cubicBezTo>
                  <a:cubicBezTo>
                    <a:pt x="156" y="669"/>
                    <a:pt x="1" y="1025"/>
                    <a:pt x="1" y="1426"/>
                  </a:cubicBezTo>
                  <a:cubicBezTo>
                    <a:pt x="1" y="2205"/>
                    <a:pt x="636" y="2850"/>
                    <a:pt x="1425" y="2850"/>
                  </a:cubicBezTo>
                  <a:lnTo>
                    <a:pt x="7236" y="2850"/>
                  </a:lnTo>
                  <a:cubicBezTo>
                    <a:pt x="7336" y="2850"/>
                    <a:pt x="7426" y="2806"/>
                    <a:pt x="7492" y="2739"/>
                  </a:cubicBezTo>
                  <a:cubicBezTo>
                    <a:pt x="7559" y="2672"/>
                    <a:pt x="7592" y="2583"/>
                    <a:pt x="7592" y="2494"/>
                  </a:cubicBezTo>
                  <a:cubicBezTo>
                    <a:pt x="7592" y="2294"/>
                    <a:pt x="7436" y="2138"/>
                    <a:pt x="7236" y="2138"/>
                  </a:cubicBezTo>
                  <a:lnTo>
                    <a:pt x="1425" y="2138"/>
                  </a:lnTo>
                  <a:cubicBezTo>
                    <a:pt x="1025" y="2138"/>
                    <a:pt x="713" y="1815"/>
                    <a:pt x="713" y="1426"/>
                  </a:cubicBezTo>
                  <a:cubicBezTo>
                    <a:pt x="713" y="1025"/>
                    <a:pt x="1025" y="713"/>
                    <a:pt x="1425" y="713"/>
                  </a:cubicBezTo>
                  <a:lnTo>
                    <a:pt x="7236" y="713"/>
                  </a:lnTo>
                  <a:cubicBezTo>
                    <a:pt x="7336" y="713"/>
                    <a:pt x="7426" y="669"/>
                    <a:pt x="7492" y="602"/>
                  </a:cubicBezTo>
                  <a:cubicBezTo>
                    <a:pt x="7559" y="535"/>
                    <a:pt x="7592" y="446"/>
                    <a:pt x="7592" y="357"/>
                  </a:cubicBezTo>
                  <a:cubicBezTo>
                    <a:pt x="7592" y="157"/>
                    <a:pt x="7436" y="1"/>
                    <a:pt x="7236" y="1"/>
                  </a:cubicBezTo>
                  <a:close/>
                </a:path>
              </a:pathLst>
            </a:custGeom>
            <a:solidFill>
              <a:srgbClr val="BF7E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38"/>
            <p:cNvSpPr/>
            <p:nvPr/>
          </p:nvSpPr>
          <p:spPr>
            <a:xfrm>
              <a:off x="6051357" y="3101808"/>
              <a:ext cx="168606" cy="31705"/>
            </a:xfrm>
            <a:custGeom>
              <a:avLst/>
              <a:gdLst/>
              <a:ahLst/>
              <a:cxnLst/>
              <a:rect l="l" t="t" r="r" b="b"/>
              <a:pathLst>
                <a:path w="3797" h="714" extrusionOk="0">
                  <a:moveTo>
                    <a:pt x="1" y="1"/>
                  </a:moveTo>
                  <a:lnTo>
                    <a:pt x="1" y="713"/>
                  </a:lnTo>
                  <a:lnTo>
                    <a:pt x="3440" y="713"/>
                  </a:lnTo>
                  <a:cubicBezTo>
                    <a:pt x="3540" y="713"/>
                    <a:pt x="3630" y="669"/>
                    <a:pt x="3696" y="602"/>
                  </a:cubicBezTo>
                  <a:cubicBezTo>
                    <a:pt x="3763" y="535"/>
                    <a:pt x="3796" y="446"/>
                    <a:pt x="3796" y="357"/>
                  </a:cubicBezTo>
                  <a:cubicBezTo>
                    <a:pt x="3796" y="157"/>
                    <a:pt x="3640" y="1"/>
                    <a:pt x="3440" y="1"/>
                  </a:cubicBezTo>
                  <a:close/>
                </a:path>
              </a:pathLst>
            </a:custGeom>
            <a:solidFill>
              <a:srgbClr val="A05C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38"/>
            <p:cNvSpPr/>
            <p:nvPr/>
          </p:nvSpPr>
          <p:spPr>
            <a:xfrm>
              <a:off x="6051357" y="3006915"/>
              <a:ext cx="168606" cy="31705"/>
            </a:xfrm>
            <a:custGeom>
              <a:avLst/>
              <a:gdLst/>
              <a:ahLst/>
              <a:cxnLst/>
              <a:rect l="l" t="t" r="r" b="b"/>
              <a:pathLst>
                <a:path w="3797" h="714" extrusionOk="0">
                  <a:moveTo>
                    <a:pt x="1" y="1"/>
                  </a:moveTo>
                  <a:lnTo>
                    <a:pt x="1" y="713"/>
                  </a:lnTo>
                  <a:lnTo>
                    <a:pt x="3440" y="713"/>
                  </a:lnTo>
                  <a:cubicBezTo>
                    <a:pt x="3540" y="713"/>
                    <a:pt x="3630" y="669"/>
                    <a:pt x="3696" y="602"/>
                  </a:cubicBezTo>
                  <a:cubicBezTo>
                    <a:pt x="3763" y="535"/>
                    <a:pt x="3796" y="446"/>
                    <a:pt x="3796" y="357"/>
                  </a:cubicBezTo>
                  <a:cubicBezTo>
                    <a:pt x="3796" y="157"/>
                    <a:pt x="3640" y="1"/>
                    <a:pt x="3440" y="1"/>
                  </a:cubicBezTo>
                  <a:close/>
                </a:path>
              </a:pathLst>
            </a:custGeom>
            <a:solidFill>
              <a:srgbClr val="A05C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38"/>
            <p:cNvSpPr/>
            <p:nvPr/>
          </p:nvSpPr>
          <p:spPr>
            <a:xfrm>
              <a:off x="5940655" y="2922367"/>
              <a:ext cx="216030" cy="52975"/>
            </a:xfrm>
            <a:custGeom>
              <a:avLst/>
              <a:gdLst/>
              <a:ahLst/>
              <a:cxnLst/>
              <a:rect l="l" t="t" r="r" b="b"/>
              <a:pathLst>
                <a:path w="4865" h="1193" extrusionOk="0">
                  <a:moveTo>
                    <a:pt x="0" y="1"/>
                  </a:moveTo>
                  <a:lnTo>
                    <a:pt x="0" y="1192"/>
                  </a:lnTo>
                  <a:lnTo>
                    <a:pt x="4275" y="1192"/>
                  </a:lnTo>
                  <a:cubicBezTo>
                    <a:pt x="4597" y="1192"/>
                    <a:pt x="4864" y="925"/>
                    <a:pt x="4864" y="591"/>
                  </a:cubicBezTo>
                  <a:cubicBezTo>
                    <a:pt x="4864" y="436"/>
                    <a:pt x="4797" y="280"/>
                    <a:pt x="4698" y="179"/>
                  </a:cubicBezTo>
                  <a:cubicBezTo>
                    <a:pt x="4586" y="68"/>
                    <a:pt x="4441" y="1"/>
                    <a:pt x="4275" y="1"/>
                  </a:cubicBezTo>
                  <a:close/>
                </a:path>
              </a:pathLst>
            </a:custGeom>
            <a:solidFill>
              <a:srgbClr val="CCB8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38"/>
            <p:cNvSpPr/>
            <p:nvPr/>
          </p:nvSpPr>
          <p:spPr>
            <a:xfrm>
              <a:off x="6051357" y="2922367"/>
              <a:ext cx="105329" cy="52975"/>
            </a:xfrm>
            <a:custGeom>
              <a:avLst/>
              <a:gdLst/>
              <a:ahLst/>
              <a:cxnLst/>
              <a:rect l="l" t="t" r="r" b="b"/>
              <a:pathLst>
                <a:path w="2372" h="1193" extrusionOk="0">
                  <a:moveTo>
                    <a:pt x="1" y="1"/>
                  </a:moveTo>
                  <a:lnTo>
                    <a:pt x="1" y="1192"/>
                  </a:lnTo>
                  <a:lnTo>
                    <a:pt x="1782" y="1192"/>
                  </a:lnTo>
                  <a:cubicBezTo>
                    <a:pt x="2104" y="1192"/>
                    <a:pt x="2371" y="925"/>
                    <a:pt x="2371" y="591"/>
                  </a:cubicBezTo>
                  <a:cubicBezTo>
                    <a:pt x="2371" y="436"/>
                    <a:pt x="2304" y="280"/>
                    <a:pt x="2205" y="179"/>
                  </a:cubicBezTo>
                  <a:cubicBezTo>
                    <a:pt x="2093" y="68"/>
                    <a:pt x="1948" y="1"/>
                    <a:pt x="1782" y="1"/>
                  </a:cubicBezTo>
                  <a:close/>
                </a:path>
              </a:pathLst>
            </a:custGeom>
            <a:solidFill>
              <a:srgbClr val="B59E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38"/>
            <p:cNvSpPr/>
            <p:nvPr/>
          </p:nvSpPr>
          <p:spPr>
            <a:xfrm>
              <a:off x="5914456" y="2890751"/>
              <a:ext cx="273846" cy="116208"/>
            </a:xfrm>
            <a:custGeom>
              <a:avLst/>
              <a:gdLst/>
              <a:ahLst/>
              <a:cxnLst/>
              <a:rect l="l" t="t" r="r" b="b"/>
              <a:pathLst>
                <a:path w="6167" h="2617" extrusionOk="0">
                  <a:moveTo>
                    <a:pt x="356" y="1"/>
                  </a:moveTo>
                  <a:cubicBezTo>
                    <a:pt x="257" y="1"/>
                    <a:pt x="167" y="45"/>
                    <a:pt x="101" y="101"/>
                  </a:cubicBezTo>
                  <a:cubicBezTo>
                    <a:pt x="34" y="168"/>
                    <a:pt x="0" y="257"/>
                    <a:pt x="0" y="357"/>
                  </a:cubicBezTo>
                  <a:cubicBezTo>
                    <a:pt x="0" y="557"/>
                    <a:pt x="156" y="713"/>
                    <a:pt x="356" y="713"/>
                  </a:cubicBezTo>
                  <a:lnTo>
                    <a:pt x="4865" y="713"/>
                  </a:lnTo>
                  <a:cubicBezTo>
                    <a:pt x="5031" y="713"/>
                    <a:pt x="5176" y="780"/>
                    <a:pt x="5288" y="891"/>
                  </a:cubicBezTo>
                  <a:cubicBezTo>
                    <a:pt x="5387" y="992"/>
                    <a:pt x="5454" y="1148"/>
                    <a:pt x="5454" y="1303"/>
                  </a:cubicBezTo>
                  <a:cubicBezTo>
                    <a:pt x="5454" y="1637"/>
                    <a:pt x="5187" y="1904"/>
                    <a:pt x="4865" y="1904"/>
                  </a:cubicBezTo>
                  <a:lnTo>
                    <a:pt x="356" y="1904"/>
                  </a:lnTo>
                  <a:cubicBezTo>
                    <a:pt x="257" y="1904"/>
                    <a:pt x="167" y="1937"/>
                    <a:pt x="101" y="2004"/>
                  </a:cubicBezTo>
                  <a:cubicBezTo>
                    <a:pt x="34" y="2071"/>
                    <a:pt x="0" y="2160"/>
                    <a:pt x="0" y="2261"/>
                  </a:cubicBezTo>
                  <a:cubicBezTo>
                    <a:pt x="0" y="2449"/>
                    <a:pt x="156" y="2617"/>
                    <a:pt x="356" y="2617"/>
                  </a:cubicBezTo>
                  <a:lnTo>
                    <a:pt x="4865" y="2617"/>
                  </a:lnTo>
                  <a:cubicBezTo>
                    <a:pt x="5588" y="2617"/>
                    <a:pt x="6167" y="2026"/>
                    <a:pt x="6167" y="1303"/>
                  </a:cubicBezTo>
                  <a:cubicBezTo>
                    <a:pt x="6167" y="591"/>
                    <a:pt x="5588" y="1"/>
                    <a:pt x="4865" y="1"/>
                  </a:cubicBezTo>
                  <a:close/>
                </a:path>
              </a:pathLst>
            </a:custGeom>
            <a:solidFill>
              <a:srgbClr val="214F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38"/>
            <p:cNvSpPr/>
            <p:nvPr/>
          </p:nvSpPr>
          <p:spPr>
            <a:xfrm>
              <a:off x="6051357" y="2890751"/>
              <a:ext cx="136945" cy="116208"/>
            </a:xfrm>
            <a:custGeom>
              <a:avLst/>
              <a:gdLst/>
              <a:ahLst/>
              <a:cxnLst/>
              <a:rect l="l" t="t" r="r" b="b"/>
              <a:pathLst>
                <a:path w="3084" h="2617" extrusionOk="0">
                  <a:moveTo>
                    <a:pt x="1" y="1"/>
                  </a:moveTo>
                  <a:lnTo>
                    <a:pt x="1" y="713"/>
                  </a:lnTo>
                  <a:lnTo>
                    <a:pt x="1782" y="713"/>
                  </a:lnTo>
                  <a:cubicBezTo>
                    <a:pt x="1948" y="713"/>
                    <a:pt x="2093" y="780"/>
                    <a:pt x="2205" y="891"/>
                  </a:cubicBezTo>
                  <a:cubicBezTo>
                    <a:pt x="2304" y="992"/>
                    <a:pt x="2371" y="1148"/>
                    <a:pt x="2371" y="1303"/>
                  </a:cubicBezTo>
                  <a:cubicBezTo>
                    <a:pt x="2371" y="1637"/>
                    <a:pt x="2104" y="1904"/>
                    <a:pt x="1782" y="1904"/>
                  </a:cubicBezTo>
                  <a:lnTo>
                    <a:pt x="1" y="1904"/>
                  </a:lnTo>
                  <a:lnTo>
                    <a:pt x="1" y="2617"/>
                  </a:lnTo>
                  <a:lnTo>
                    <a:pt x="1782" y="2617"/>
                  </a:lnTo>
                  <a:cubicBezTo>
                    <a:pt x="2505" y="2617"/>
                    <a:pt x="3084" y="2026"/>
                    <a:pt x="3084" y="1303"/>
                  </a:cubicBezTo>
                  <a:cubicBezTo>
                    <a:pt x="3084" y="591"/>
                    <a:pt x="2505" y="1"/>
                    <a:pt x="1782" y="1"/>
                  </a:cubicBezTo>
                  <a:close/>
                </a:path>
              </a:pathLst>
            </a:custGeom>
            <a:solidFill>
              <a:srgbClr val="1030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38"/>
            <p:cNvSpPr/>
            <p:nvPr/>
          </p:nvSpPr>
          <p:spPr>
            <a:xfrm>
              <a:off x="5967831" y="3070680"/>
              <a:ext cx="61856" cy="94449"/>
            </a:xfrm>
            <a:custGeom>
              <a:avLst/>
              <a:gdLst/>
              <a:ahLst/>
              <a:cxnLst/>
              <a:rect l="l" t="t" r="r" b="b"/>
              <a:pathLst>
                <a:path w="1393" h="2127" extrusionOk="0">
                  <a:moveTo>
                    <a:pt x="223" y="0"/>
                  </a:moveTo>
                  <a:cubicBezTo>
                    <a:pt x="101" y="0"/>
                    <a:pt x="0" y="101"/>
                    <a:pt x="0" y="223"/>
                  </a:cubicBezTo>
                  <a:lnTo>
                    <a:pt x="0" y="1904"/>
                  </a:lnTo>
                  <a:cubicBezTo>
                    <a:pt x="0" y="1982"/>
                    <a:pt x="45" y="2060"/>
                    <a:pt x="123" y="2105"/>
                  </a:cubicBezTo>
                  <a:cubicBezTo>
                    <a:pt x="149" y="2118"/>
                    <a:pt x="181" y="2124"/>
                    <a:pt x="214" y="2124"/>
                  </a:cubicBezTo>
                  <a:cubicBezTo>
                    <a:pt x="264" y="2124"/>
                    <a:pt x="316" y="2109"/>
                    <a:pt x="356" y="2082"/>
                  </a:cubicBezTo>
                  <a:lnTo>
                    <a:pt x="690" y="1826"/>
                  </a:lnTo>
                  <a:lnTo>
                    <a:pt x="1036" y="2082"/>
                  </a:lnTo>
                  <a:cubicBezTo>
                    <a:pt x="1069" y="2105"/>
                    <a:pt x="1125" y="2127"/>
                    <a:pt x="1169" y="2127"/>
                  </a:cubicBezTo>
                  <a:cubicBezTo>
                    <a:pt x="1202" y="2127"/>
                    <a:pt x="1236" y="2115"/>
                    <a:pt x="1269" y="2105"/>
                  </a:cubicBezTo>
                  <a:cubicBezTo>
                    <a:pt x="1348" y="2060"/>
                    <a:pt x="1392" y="1982"/>
                    <a:pt x="1392" y="1904"/>
                  </a:cubicBezTo>
                  <a:lnTo>
                    <a:pt x="1392" y="223"/>
                  </a:lnTo>
                  <a:cubicBezTo>
                    <a:pt x="1392" y="101"/>
                    <a:pt x="1291" y="0"/>
                    <a:pt x="1169" y="0"/>
                  </a:cubicBezTo>
                  <a:close/>
                </a:path>
              </a:pathLst>
            </a:custGeom>
            <a:solidFill>
              <a:srgbClr val="214F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extBox 20">
            <a:extLst>
              <a:ext uri="{FF2B5EF4-FFF2-40B4-BE49-F238E27FC236}">
                <a16:creationId xmlns:a16="http://schemas.microsoft.com/office/drawing/2014/main" id="{C168CFD2-F8C3-806D-23EF-18725ABD3831}"/>
              </a:ext>
            </a:extLst>
          </p:cNvPr>
          <p:cNvSpPr txBox="1"/>
          <p:nvPr/>
        </p:nvSpPr>
        <p:spPr>
          <a:xfrm>
            <a:off x="1266455" y="386112"/>
            <a:ext cx="7970491" cy="446276"/>
          </a:xfrm>
          <a:prstGeom prst="rect">
            <a:avLst/>
          </a:prstGeom>
          <a:noFill/>
        </p:spPr>
        <p:txBody>
          <a:bodyPr wrap="square">
            <a:spAutoFit/>
          </a:bodyPr>
          <a:lstStyle/>
          <a:p>
            <a:pPr algn="just">
              <a:spcAft>
                <a:spcPts val="800"/>
              </a:spcAft>
              <a:defRPr/>
            </a:pPr>
            <a:r>
              <a:rPr kumimoji="0" lang="en-US" sz="2300" b="1" i="0" u="none" strike="noStrike" kern="0" cap="none" spc="0" normalizeH="0" baseline="0" noProof="0" dirty="0">
                <a:ln>
                  <a:noFill/>
                </a:ln>
                <a:solidFill>
                  <a:schemeClr val="bg1">
                    <a:lumMod val="50000"/>
                  </a:schemeClr>
                </a:solidFill>
                <a:effectLst/>
                <a:uLnTx/>
                <a:uFillTx/>
                <a:latin typeface="#9Slide04 Goku" panose="02000503000000020004" pitchFamily="2" charset="0"/>
                <a:ea typeface="Yu Mincho" panose="02020400000000000000" pitchFamily="18" charset="-128"/>
                <a:cs typeface="Times New Roman" panose="02020603050405020304" pitchFamily="18" charset="0"/>
                <a:sym typeface="Arial"/>
              </a:rPr>
              <a:t>2. </a:t>
            </a:r>
            <a:r>
              <a:rPr lang="en-US" sz="2300" b="1" i="1" dirty="0" err="1"/>
              <a:t>Một</a:t>
            </a:r>
            <a:r>
              <a:rPr lang="en-US" sz="2300" b="1" i="1" dirty="0"/>
              <a:t> </a:t>
            </a:r>
            <a:r>
              <a:rPr lang="en-US" sz="2300" b="1" i="1" dirty="0" err="1"/>
              <a:t>số</a:t>
            </a:r>
            <a:r>
              <a:rPr lang="en-US" sz="2300" b="1" i="1" dirty="0"/>
              <a:t> </a:t>
            </a:r>
            <a:r>
              <a:rPr lang="en-US" sz="2300" b="1" i="1" dirty="0" err="1"/>
              <a:t>lưu</a:t>
            </a:r>
            <a:r>
              <a:rPr lang="en-US" sz="2300" b="1" i="1" dirty="0"/>
              <a:t> ý </a:t>
            </a:r>
            <a:r>
              <a:rPr lang="en-US" sz="2300" b="1" i="1" dirty="0" err="1"/>
              <a:t>khi</a:t>
            </a:r>
            <a:r>
              <a:rPr lang="en-US" sz="2300" b="1" i="1" dirty="0"/>
              <a:t> </a:t>
            </a:r>
            <a:r>
              <a:rPr lang="en-US" sz="2300" b="1" i="1" dirty="0" err="1"/>
              <a:t>viết</a:t>
            </a:r>
            <a:r>
              <a:rPr lang="en-US" sz="2300" b="1" i="1" dirty="0"/>
              <a:t> </a:t>
            </a:r>
            <a:r>
              <a:rPr lang="en-US" sz="2300" b="1" i="1" dirty="0" err="1"/>
              <a:t>nghị</a:t>
            </a:r>
            <a:r>
              <a:rPr lang="en-US" sz="2300" b="1" i="1" dirty="0"/>
              <a:t> </a:t>
            </a:r>
            <a:r>
              <a:rPr lang="en-US" sz="2300" b="1" i="1" dirty="0" err="1"/>
              <a:t>luận</a:t>
            </a:r>
            <a:r>
              <a:rPr lang="en-US" sz="2300" b="1" i="1" dirty="0"/>
              <a:t> </a:t>
            </a:r>
            <a:r>
              <a:rPr lang="en-US" sz="2300" b="1" i="1" dirty="0" err="1"/>
              <a:t>về</a:t>
            </a:r>
            <a:r>
              <a:rPr lang="en-US" sz="2300" b="1" i="1" dirty="0"/>
              <a:t> </a:t>
            </a:r>
            <a:r>
              <a:rPr lang="en-US" sz="2300" b="1" i="1" dirty="0" err="1"/>
              <a:t>một</a:t>
            </a:r>
            <a:r>
              <a:rPr lang="en-US" sz="2300" b="1" i="1" dirty="0"/>
              <a:t> </a:t>
            </a:r>
            <a:r>
              <a:rPr lang="en-US" sz="2300" b="1" i="1" dirty="0" err="1"/>
              <a:t>tác</a:t>
            </a:r>
            <a:r>
              <a:rPr lang="en-US" sz="2300" b="1" i="1" dirty="0"/>
              <a:t> </a:t>
            </a:r>
            <a:r>
              <a:rPr lang="en-US" sz="2300" b="1" i="1" dirty="0" err="1"/>
              <a:t>phẩm</a:t>
            </a:r>
            <a:r>
              <a:rPr lang="en-US" sz="2300" b="1" i="1" dirty="0"/>
              <a:t> </a:t>
            </a:r>
            <a:r>
              <a:rPr lang="en-US" sz="2300" b="1" i="1" dirty="0" err="1"/>
              <a:t>kịch</a:t>
            </a:r>
            <a:r>
              <a:rPr lang="en-US" sz="2300" b="1" i="1" dirty="0"/>
              <a:t>.</a:t>
            </a:r>
            <a:endParaRPr lang="en-US" sz="2300" dirty="0"/>
          </a:p>
        </p:txBody>
      </p:sp>
      <p:pic>
        <p:nvPicPr>
          <p:cNvPr id="1026" name="Picture 2">
            <a:extLst>
              <a:ext uri="{FF2B5EF4-FFF2-40B4-BE49-F238E27FC236}">
                <a16:creationId xmlns:a16="http://schemas.microsoft.com/office/drawing/2014/main" id="{0555F87A-38B0-2ECE-B238-41F61045A9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3527" t="24001" r="34816" b="39510"/>
          <a:stretch>
            <a:fillRect/>
          </a:stretch>
        </p:blipFill>
        <p:spPr bwMode="auto">
          <a:xfrm>
            <a:off x="1507299" y="1045107"/>
            <a:ext cx="6129401" cy="3970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9731512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44"/>
                                        </p:tgtEl>
                                        <p:attrNameLst>
                                          <p:attrName>style.visibility</p:attrName>
                                        </p:attrNameLst>
                                      </p:cBhvr>
                                      <p:to>
                                        <p:strVal val="visible"/>
                                      </p:to>
                                    </p:set>
                                    <p:anim calcmode="lin" valueType="num">
                                      <p:cBhvr additive="base">
                                        <p:cTn id="7" dur="500" fill="hold"/>
                                        <p:tgtEl>
                                          <p:spTgt spid="844"/>
                                        </p:tgtEl>
                                        <p:attrNameLst>
                                          <p:attrName>ppt_x</p:attrName>
                                        </p:attrNameLst>
                                      </p:cBhvr>
                                      <p:tavLst>
                                        <p:tav tm="0">
                                          <p:val>
                                            <p:strVal val="#ppt_x"/>
                                          </p:val>
                                        </p:tav>
                                        <p:tav tm="100000">
                                          <p:val>
                                            <p:strVal val="#ppt_x"/>
                                          </p:val>
                                        </p:tav>
                                      </p:tavLst>
                                    </p:anim>
                                    <p:anim calcmode="lin" valueType="num">
                                      <p:cBhvr additive="base">
                                        <p:cTn id="8" dur="500" fill="hold"/>
                                        <p:tgtEl>
                                          <p:spTgt spid="84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026"/>
                                        </p:tgtEl>
                                        <p:attrNameLst>
                                          <p:attrName>style.visibility</p:attrName>
                                        </p:attrNameLst>
                                      </p:cBhvr>
                                      <p:to>
                                        <p:strVal val="visible"/>
                                      </p:to>
                                    </p:set>
                                    <p:animEffect transition="in" filter="fade">
                                      <p:cBhvr>
                                        <p:cTn id="18"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840"/>
        <p:cNvGrpSpPr/>
        <p:nvPr/>
      </p:nvGrpSpPr>
      <p:grpSpPr>
        <a:xfrm>
          <a:off x="0" y="0"/>
          <a:ext cx="0" cy="0"/>
          <a:chOff x="0" y="0"/>
          <a:chExt cx="0" cy="0"/>
        </a:xfrm>
      </p:grpSpPr>
      <p:cxnSp>
        <p:nvCxnSpPr>
          <p:cNvPr id="843" name="Google Shape;843;p38"/>
          <p:cNvCxnSpPr/>
          <p:nvPr/>
        </p:nvCxnSpPr>
        <p:spPr>
          <a:xfrm>
            <a:off x="1389042" y="930302"/>
            <a:ext cx="5999700" cy="0"/>
          </a:xfrm>
          <a:prstGeom prst="straightConnector1">
            <a:avLst/>
          </a:prstGeom>
          <a:noFill/>
          <a:ln w="19050" cap="flat" cmpd="sng">
            <a:solidFill>
              <a:schemeClr val="dk2"/>
            </a:solidFill>
            <a:prstDash val="solid"/>
            <a:round/>
            <a:headEnd type="oval" w="med" len="med"/>
            <a:tailEnd type="oval" w="med" len="med"/>
          </a:ln>
        </p:spPr>
      </p:cxnSp>
      <p:grpSp>
        <p:nvGrpSpPr>
          <p:cNvPr id="844" name="Google Shape;844;p38"/>
          <p:cNvGrpSpPr/>
          <p:nvPr/>
        </p:nvGrpSpPr>
        <p:grpSpPr>
          <a:xfrm>
            <a:off x="677443" y="475478"/>
            <a:ext cx="483448" cy="454825"/>
            <a:chOff x="5882795" y="2890751"/>
            <a:chExt cx="337168" cy="274379"/>
          </a:xfrm>
        </p:grpSpPr>
        <p:sp>
          <p:nvSpPr>
            <p:cNvPr id="845" name="Google Shape;845;p38"/>
            <p:cNvSpPr/>
            <p:nvPr/>
          </p:nvSpPr>
          <p:spPr>
            <a:xfrm>
              <a:off x="5914456" y="3038575"/>
              <a:ext cx="284725" cy="63277"/>
            </a:xfrm>
            <a:custGeom>
              <a:avLst/>
              <a:gdLst/>
              <a:ahLst/>
              <a:cxnLst/>
              <a:rect l="l" t="t" r="r" b="b"/>
              <a:pathLst>
                <a:path w="6412" h="1425" extrusionOk="0">
                  <a:moveTo>
                    <a:pt x="712" y="0"/>
                  </a:moveTo>
                  <a:cubicBezTo>
                    <a:pt x="312" y="0"/>
                    <a:pt x="0" y="312"/>
                    <a:pt x="0" y="713"/>
                  </a:cubicBezTo>
                  <a:cubicBezTo>
                    <a:pt x="0" y="901"/>
                    <a:pt x="78" y="1079"/>
                    <a:pt x="200" y="1213"/>
                  </a:cubicBezTo>
                  <a:cubicBezTo>
                    <a:pt x="334" y="1347"/>
                    <a:pt x="512" y="1425"/>
                    <a:pt x="712" y="1425"/>
                  </a:cubicBezTo>
                  <a:lnTo>
                    <a:pt x="6412" y="1425"/>
                  </a:lnTo>
                  <a:lnTo>
                    <a:pt x="6412" y="0"/>
                  </a:lnTo>
                  <a:close/>
                </a:path>
              </a:pathLst>
            </a:custGeom>
            <a:solidFill>
              <a:srgbClr val="CCB8A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6" name="Google Shape;846;p38"/>
            <p:cNvSpPr/>
            <p:nvPr/>
          </p:nvSpPr>
          <p:spPr>
            <a:xfrm>
              <a:off x="6051357" y="3038575"/>
              <a:ext cx="147824" cy="63277"/>
            </a:xfrm>
            <a:custGeom>
              <a:avLst/>
              <a:gdLst/>
              <a:ahLst/>
              <a:cxnLst/>
              <a:rect l="l" t="t" r="r" b="b"/>
              <a:pathLst>
                <a:path w="3329" h="1425" extrusionOk="0">
                  <a:moveTo>
                    <a:pt x="1" y="0"/>
                  </a:moveTo>
                  <a:lnTo>
                    <a:pt x="1" y="1425"/>
                  </a:lnTo>
                  <a:lnTo>
                    <a:pt x="3329" y="1425"/>
                  </a:lnTo>
                  <a:lnTo>
                    <a:pt x="3329" y="0"/>
                  </a:lnTo>
                  <a:close/>
                </a:path>
              </a:pathLst>
            </a:custGeom>
            <a:solidFill>
              <a:srgbClr val="B59E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7" name="Google Shape;847;p38"/>
            <p:cNvSpPr/>
            <p:nvPr/>
          </p:nvSpPr>
          <p:spPr>
            <a:xfrm>
              <a:off x="5882795" y="3006915"/>
              <a:ext cx="337167" cy="126599"/>
            </a:xfrm>
            <a:custGeom>
              <a:avLst/>
              <a:gdLst/>
              <a:ahLst/>
              <a:cxnLst/>
              <a:rect l="l" t="t" r="r" b="b"/>
              <a:pathLst>
                <a:path w="7593" h="2851" extrusionOk="0">
                  <a:moveTo>
                    <a:pt x="1425" y="1"/>
                  </a:moveTo>
                  <a:cubicBezTo>
                    <a:pt x="1025" y="1"/>
                    <a:pt x="669" y="157"/>
                    <a:pt x="413" y="412"/>
                  </a:cubicBezTo>
                  <a:cubicBezTo>
                    <a:pt x="156" y="669"/>
                    <a:pt x="1" y="1025"/>
                    <a:pt x="1" y="1426"/>
                  </a:cubicBezTo>
                  <a:cubicBezTo>
                    <a:pt x="1" y="2205"/>
                    <a:pt x="636" y="2850"/>
                    <a:pt x="1425" y="2850"/>
                  </a:cubicBezTo>
                  <a:lnTo>
                    <a:pt x="7236" y="2850"/>
                  </a:lnTo>
                  <a:cubicBezTo>
                    <a:pt x="7336" y="2850"/>
                    <a:pt x="7426" y="2806"/>
                    <a:pt x="7492" y="2739"/>
                  </a:cubicBezTo>
                  <a:cubicBezTo>
                    <a:pt x="7559" y="2672"/>
                    <a:pt x="7592" y="2583"/>
                    <a:pt x="7592" y="2494"/>
                  </a:cubicBezTo>
                  <a:cubicBezTo>
                    <a:pt x="7592" y="2294"/>
                    <a:pt x="7436" y="2138"/>
                    <a:pt x="7236" y="2138"/>
                  </a:cubicBezTo>
                  <a:lnTo>
                    <a:pt x="1425" y="2138"/>
                  </a:lnTo>
                  <a:cubicBezTo>
                    <a:pt x="1025" y="2138"/>
                    <a:pt x="713" y="1815"/>
                    <a:pt x="713" y="1426"/>
                  </a:cubicBezTo>
                  <a:cubicBezTo>
                    <a:pt x="713" y="1025"/>
                    <a:pt x="1025" y="713"/>
                    <a:pt x="1425" y="713"/>
                  </a:cubicBezTo>
                  <a:lnTo>
                    <a:pt x="7236" y="713"/>
                  </a:lnTo>
                  <a:cubicBezTo>
                    <a:pt x="7336" y="713"/>
                    <a:pt x="7426" y="669"/>
                    <a:pt x="7492" y="602"/>
                  </a:cubicBezTo>
                  <a:cubicBezTo>
                    <a:pt x="7559" y="535"/>
                    <a:pt x="7592" y="446"/>
                    <a:pt x="7592" y="357"/>
                  </a:cubicBezTo>
                  <a:cubicBezTo>
                    <a:pt x="7592" y="157"/>
                    <a:pt x="7436" y="1"/>
                    <a:pt x="7236" y="1"/>
                  </a:cubicBezTo>
                  <a:close/>
                </a:path>
              </a:pathLst>
            </a:custGeom>
            <a:solidFill>
              <a:srgbClr val="BF7E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8" name="Google Shape;848;p38"/>
            <p:cNvSpPr/>
            <p:nvPr/>
          </p:nvSpPr>
          <p:spPr>
            <a:xfrm>
              <a:off x="6051357" y="3101808"/>
              <a:ext cx="168606" cy="31705"/>
            </a:xfrm>
            <a:custGeom>
              <a:avLst/>
              <a:gdLst/>
              <a:ahLst/>
              <a:cxnLst/>
              <a:rect l="l" t="t" r="r" b="b"/>
              <a:pathLst>
                <a:path w="3797" h="714" extrusionOk="0">
                  <a:moveTo>
                    <a:pt x="1" y="1"/>
                  </a:moveTo>
                  <a:lnTo>
                    <a:pt x="1" y="713"/>
                  </a:lnTo>
                  <a:lnTo>
                    <a:pt x="3440" y="713"/>
                  </a:lnTo>
                  <a:cubicBezTo>
                    <a:pt x="3540" y="713"/>
                    <a:pt x="3630" y="669"/>
                    <a:pt x="3696" y="602"/>
                  </a:cubicBezTo>
                  <a:cubicBezTo>
                    <a:pt x="3763" y="535"/>
                    <a:pt x="3796" y="446"/>
                    <a:pt x="3796" y="357"/>
                  </a:cubicBezTo>
                  <a:cubicBezTo>
                    <a:pt x="3796" y="157"/>
                    <a:pt x="3640" y="1"/>
                    <a:pt x="3440" y="1"/>
                  </a:cubicBezTo>
                  <a:close/>
                </a:path>
              </a:pathLst>
            </a:custGeom>
            <a:solidFill>
              <a:srgbClr val="A05C4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9" name="Google Shape;849;p38"/>
            <p:cNvSpPr/>
            <p:nvPr/>
          </p:nvSpPr>
          <p:spPr>
            <a:xfrm>
              <a:off x="6051357" y="3006915"/>
              <a:ext cx="168606" cy="31705"/>
            </a:xfrm>
            <a:custGeom>
              <a:avLst/>
              <a:gdLst/>
              <a:ahLst/>
              <a:cxnLst/>
              <a:rect l="l" t="t" r="r" b="b"/>
              <a:pathLst>
                <a:path w="3797" h="714" extrusionOk="0">
                  <a:moveTo>
                    <a:pt x="1" y="1"/>
                  </a:moveTo>
                  <a:lnTo>
                    <a:pt x="1" y="713"/>
                  </a:lnTo>
                  <a:lnTo>
                    <a:pt x="3440" y="713"/>
                  </a:lnTo>
                  <a:cubicBezTo>
                    <a:pt x="3540" y="713"/>
                    <a:pt x="3630" y="669"/>
                    <a:pt x="3696" y="602"/>
                  </a:cubicBezTo>
                  <a:cubicBezTo>
                    <a:pt x="3763" y="535"/>
                    <a:pt x="3796" y="446"/>
                    <a:pt x="3796" y="357"/>
                  </a:cubicBezTo>
                  <a:cubicBezTo>
                    <a:pt x="3796" y="157"/>
                    <a:pt x="3640" y="1"/>
                    <a:pt x="3440" y="1"/>
                  </a:cubicBezTo>
                  <a:close/>
                </a:path>
              </a:pathLst>
            </a:custGeom>
            <a:solidFill>
              <a:srgbClr val="A05C4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0" name="Google Shape;850;p38"/>
            <p:cNvSpPr/>
            <p:nvPr/>
          </p:nvSpPr>
          <p:spPr>
            <a:xfrm>
              <a:off x="5940655" y="2922367"/>
              <a:ext cx="216030" cy="52975"/>
            </a:xfrm>
            <a:custGeom>
              <a:avLst/>
              <a:gdLst/>
              <a:ahLst/>
              <a:cxnLst/>
              <a:rect l="l" t="t" r="r" b="b"/>
              <a:pathLst>
                <a:path w="4865" h="1193" extrusionOk="0">
                  <a:moveTo>
                    <a:pt x="0" y="1"/>
                  </a:moveTo>
                  <a:lnTo>
                    <a:pt x="0" y="1192"/>
                  </a:lnTo>
                  <a:lnTo>
                    <a:pt x="4275" y="1192"/>
                  </a:lnTo>
                  <a:cubicBezTo>
                    <a:pt x="4597" y="1192"/>
                    <a:pt x="4864" y="925"/>
                    <a:pt x="4864" y="591"/>
                  </a:cubicBezTo>
                  <a:cubicBezTo>
                    <a:pt x="4864" y="436"/>
                    <a:pt x="4797" y="280"/>
                    <a:pt x="4698" y="179"/>
                  </a:cubicBezTo>
                  <a:cubicBezTo>
                    <a:pt x="4586" y="68"/>
                    <a:pt x="4441" y="1"/>
                    <a:pt x="4275" y="1"/>
                  </a:cubicBezTo>
                  <a:close/>
                </a:path>
              </a:pathLst>
            </a:custGeom>
            <a:solidFill>
              <a:srgbClr val="CCB8A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1" name="Google Shape;851;p38"/>
            <p:cNvSpPr/>
            <p:nvPr/>
          </p:nvSpPr>
          <p:spPr>
            <a:xfrm>
              <a:off x="6051357" y="2922367"/>
              <a:ext cx="105329" cy="52975"/>
            </a:xfrm>
            <a:custGeom>
              <a:avLst/>
              <a:gdLst/>
              <a:ahLst/>
              <a:cxnLst/>
              <a:rect l="l" t="t" r="r" b="b"/>
              <a:pathLst>
                <a:path w="2372" h="1193" extrusionOk="0">
                  <a:moveTo>
                    <a:pt x="1" y="1"/>
                  </a:moveTo>
                  <a:lnTo>
                    <a:pt x="1" y="1192"/>
                  </a:lnTo>
                  <a:lnTo>
                    <a:pt x="1782" y="1192"/>
                  </a:lnTo>
                  <a:cubicBezTo>
                    <a:pt x="2104" y="1192"/>
                    <a:pt x="2371" y="925"/>
                    <a:pt x="2371" y="591"/>
                  </a:cubicBezTo>
                  <a:cubicBezTo>
                    <a:pt x="2371" y="436"/>
                    <a:pt x="2304" y="280"/>
                    <a:pt x="2205" y="179"/>
                  </a:cubicBezTo>
                  <a:cubicBezTo>
                    <a:pt x="2093" y="68"/>
                    <a:pt x="1948" y="1"/>
                    <a:pt x="1782" y="1"/>
                  </a:cubicBezTo>
                  <a:close/>
                </a:path>
              </a:pathLst>
            </a:custGeom>
            <a:solidFill>
              <a:srgbClr val="B59E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2" name="Google Shape;852;p38"/>
            <p:cNvSpPr/>
            <p:nvPr/>
          </p:nvSpPr>
          <p:spPr>
            <a:xfrm>
              <a:off x="5914456" y="2890751"/>
              <a:ext cx="273846" cy="116208"/>
            </a:xfrm>
            <a:custGeom>
              <a:avLst/>
              <a:gdLst/>
              <a:ahLst/>
              <a:cxnLst/>
              <a:rect l="l" t="t" r="r" b="b"/>
              <a:pathLst>
                <a:path w="6167" h="2617" extrusionOk="0">
                  <a:moveTo>
                    <a:pt x="356" y="1"/>
                  </a:moveTo>
                  <a:cubicBezTo>
                    <a:pt x="257" y="1"/>
                    <a:pt x="167" y="45"/>
                    <a:pt x="101" y="101"/>
                  </a:cubicBezTo>
                  <a:cubicBezTo>
                    <a:pt x="34" y="168"/>
                    <a:pt x="0" y="257"/>
                    <a:pt x="0" y="357"/>
                  </a:cubicBezTo>
                  <a:cubicBezTo>
                    <a:pt x="0" y="557"/>
                    <a:pt x="156" y="713"/>
                    <a:pt x="356" y="713"/>
                  </a:cubicBezTo>
                  <a:lnTo>
                    <a:pt x="4865" y="713"/>
                  </a:lnTo>
                  <a:cubicBezTo>
                    <a:pt x="5031" y="713"/>
                    <a:pt x="5176" y="780"/>
                    <a:pt x="5288" y="891"/>
                  </a:cubicBezTo>
                  <a:cubicBezTo>
                    <a:pt x="5387" y="992"/>
                    <a:pt x="5454" y="1148"/>
                    <a:pt x="5454" y="1303"/>
                  </a:cubicBezTo>
                  <a:cubicBezTo>
                    <a:pt x="5454" y="1637"/>
                    <a:pt x="5187" y="1904"/>
                    <a:pt x="4865" y="1904"/>
                  </a:cubicBezTo>
                  <a:lnTo>
                    <a:pt x="356" y="1904"/>
                  </a:lnTo>
                  <a:cubicBezTo>
                    <a:pt x="257" y="1904"/>
                    <a:pt x="167" y="1937"/>
                    <a:pt x="101" y="2004"/>
                  </a:cubicBezTo>
                  <a:cubicBezTo>
                    <a:pt x="34" y="2071"/>
                    <a:pt x="0" y="2160"/>
                    <a:pt x="0" y="2261"/>
                  </a:cubicBezTo>
                  <a:cubicBezTo>
                    <a:pt x="0" y="2449"/>
                    <a:pt x="156" y="2617"/>
                    <a:pt x="356" y="2617"/>
                  </a:cubicBezTo>
                  <a:lnTo>
                    <a:pt x="4865" y="2617"/>
                  </a:lnTo>
                  <a:cubicBezTo>
                    <a:pt x="5588" y="2617"/>
                    <a:pt x="6167" y="2026"/>
                    <a:pt x="6167" y="1303"/>
                  </a:cubicBezTo>
                  <a:cubicBezTo>
                    <a:pt x="6167" y="591"/>
                    <a:pt x="5588" y="1"/>
                    <a:pt x="4865" y="1"/>
                  </a:cubicBezTo>
                  <a:close/>
                </a:path>
              </a:pathLst>
            </a:custGeom>
            <a:solidFill>
              <a:srgbClr val="214F4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3" name="Google Shape;853;p38"/>
            <p:cNvSpPr/>
            <p:nvPr/>
          </p:nvSpPr>
          <p:spPr>
            <a:xfrm>
              <a:off x="6051357" y="2890751"/>
              <a:ext cx="136945" cy="116208"/>
            </a:xfrm>
            <a:custGeom>
              <a:avLst/>
              <a:gdLst/>
              <a:ahLst/>
              <a:cxnLst/>
              <a:rect l="l" t="t" r="r" b="b"/>
              <a:pathLst>
                <a:path w="3084" h="2617" extrusionOk="0">
                  <a:moveTo>
                    <a:pt x="1" y="1"/>
                  </a:moveTo>
                  <a:lnTo>
                    <a:pt x="1" y="713"/>
                  </a:lnTo>
                  <a:lnTo>
                    <a:pt x="1782" y="713"/>
                  </a:lnTo>
                  <a:cubicBezTo>
                    <a:pt x="1948" y="713"/>
                    <a:pt x="2093" y="780"/>
                    <a:pt x="2205" y="891"/>
                  </a:cubicBezTo>
                  <a:cubicBezTo>
                    <a:pt x="2304" y="992"/>
                    <a:pt x="2371" y="1148"/>
                    <a:pt x="2371" y="1303"/>
                  </a:cubicBezTo>
                  <a:cubicBezTo>
                    <a:pt x="2371" y="1637"/>
                    <a:pt x="2104" y="1904"/>
                    <a:pt x="1782" y="1904"/>
                  </a:cubicBezTo>
                  <a:lnTo>
                    <a:pt x="1" y="1904"/>
                  </a:lnTo>
                  <a:lnTo>
                    <a:pt x="1" y="2617"/>
                  </a:lnTo>
                  <a:lnTo>
                    <a:pt x="1782" y="2617"/>
                  </a:lnTo>
                  <a:cubicBezTo>
                    <a:pt x="2505" y="2617"/>
                    <a:pt x="3084" y="2026"/>
                    <a:pt x="3084" y="1303"/>
                  </a:cubicBezTo>
                  <a:cubicBezTo>
                    <a:pt x="3084" y="591"/>
                    <a:pt x="2505" y="1"/>
                    <a:pt x="1782" y="1"/>
                  </a:cubicBezTo>
                  <a:close/>
                </a:path>
              </a:pathLst>
            </a:custGeom>
            <a:solidFill>
              <a:srgbClr val="10302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4" name="Google Shape;854;p38"/>
            <p:cNvSpPr/>
            <p:nvPr/>
          </p:nvSpPr>
          <p:spPr>
            <a:xfrm>
              <a:off x="5967831" y="3070680"/>
              <a:ext cx="61856" cy="94449"/>
            </a:xfrm>
            <a:custGeom>
              <a:avLst/>
              <a:gdLst/>
              <a:ahLst/>
              <a:cxnLst/>
              <a:rect l="l" t="t" r="r" b="b"/>
              <a:pathLst>
                <a:path w="1393" h="2127" extrusionOk="0">
                  <a:moveTo>
                    <a:pt x="223" y="0"/>
                  </a:moveTo>
                  <a:cubicBezTo>
                    <a:pt x="101" y="0"/>
                    <a:pt x="0" y="101"/>
                    <a:pt x="0" y="223"/>
                  </a:cubicBezTo>
                  <a:lnTo>
                    <a:pt x="0" y="1904"/>
                  </a:lnTo>
                  <a:cubicBezTo>
                    <a:pt x="0" y="1982"/>
                    <a:pt x="45" y="2060"/>
                    <a:pt x="123" y="2105"/>
                  </a:cubicBezTo>
                  <a:cubicBezTo>
                    <a:pt x="149" y="2118"/>
                    <a:pt x="181" y="2124"/>
                    <a:pt x="214" y="2124"/>
                  </a:cubicBezTo>
                  <a:cubicBezTo>
                    <a:pt x="264" y="2124"/>
                    <a:pt x="316" y="2109"/>
                    <a:pt x="356" y="2082"/>
                  </a:cubicBezTo>
                  <a:lnTo>
                    <a:pt x="690" y="1826"/>
                  </a:lnTo>
                  <a:lnTo>
                    <a:pt x="1036" y="2082"/>
                  </a:lnTo>
                  <a:cubicBezTo>
                    <a:pt x="1069" y="2105"/>
                    <a:pt x="1125" y="2127"/>
                    <a:pt x="1169" y="2127"/>
                  </a:cubicBezTo>
                  <a:cubicBezTo>
                    <a:pt x="1202" y="2127"/>
                    <a:pt x="1236" y="2115"/>
                    <a:pt x="1269" y="2105"/>
                  </a:cubicBezTo>
                  <a:cubicBezTo>
                    <a:pt x="1348" y="2060"/>
                    <a:pt x="1392" y="1982"/>
                    <a:pt x="1392" y="1904"/>
                  </a:cubicBezTo>
                  <a:lnTo>
                    <a:pt x="1392" y="223"/>
                  </a:lnTo>
                  <a:cubicBezTo>
                    <a:pt x="1392" y="101"/>
                    <a:pt x="1291" y="0"/>
                    <a:pt x="1169" y="0"/>
                  </a:cubicBezTo>
                  <a:close/>
                </a:path>
              </a:pathLst>
            </a:custGeom>
            <a:solidFill>
              <a:srgbClr val="214F4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1" name="TextBox 20">
            <a:extLst>
              <a:ext uri="{FF2B5EF4-FFF2-40B4-BE49-F238E27FC236}">
                <a16:creationId xmlns:a16="http://schemas.microsoft.com/office/drawing/2014/main" id="{F7B9D0DF-F4CE-475F-BD56-2B3AB8007A92}"/>
              </a:ext>
            </a:extLst>
          </p:cNvPr>
          <p:cNvSpPr txBox="1"/>
          <p:nvPr/>
        </p:nvSpPr>
        <p:spPr>
          <a:xfrm>
            <a:off x="1266455" y="386112"/>
            <a:ext cx="7970491" cy="446276"/>
          </a:xfrm>
          <a:prstGeom prst="rect">
            <a:avLst/>
          </a:prstGeom>
          <a:noFill/>
        </p:spPr>
        <p:txBody>
          <a:bodyPr wrap="square">
            <a:spAutoFit/>
          </a:bodyPr>
          <a:lstStyle/>
          <a:p>
            <a:pPr algn="just">
              <a:spcAft>
                <a:spcPts val="800"/>
              </a:spcAft>
              <a:defRPr/>
            </a:pPr>
            <a:r>
              <a:rPr kumimoji="0" lang="en-US" sz="2300" b="1" i="0" u="none" strike="noStrike" kern="0" cap="none" spc="0" normalizeH="0" baseline="0" noProof="0" dirty="0">
                <a:ln>
                  <a:noFill/>
                </a:ln>
                <a:solidFill>
                  <a:schemeClr val="bg1">
                    <a:lumMod val="50000"/>
                  </a:schemeClr>
                </a:solidFill>
                <a:effectLst/>
                <a:uLnTx/>
                <a:uFillTx/>
                <a:latin typeface="#9Slide04 Goku" panose="02000503000000020004" pitchFamily="2" charset="0"/>
                <a:ea typeface="Yu Mincho" panose="02020400000000000000" pitchFamily="18" charset="-128"/>
                <a:cs typeface="Times New Roman" panose="02020603050405020304" pitchFamily="18" charset="0"/>
                <a:sym typeface="Arial"/>
              </a:rPr>
              <a:t>2. </a:t>
            </a:r>
            <a:r>
              <a:rPr lang="en-US" sz="2300" b="1" i="1" dirty="0" err="1"/>
              <a:t>Một</a:t>
            </a:r>
            <a:r>
              <a:rPr lang="en-US" sz="2300" b="1" i="1" dirty="0"/>
              <a:t> </a:t>
            </a:r>
            <a:r>
              <a:rPr lang="en-US" sz="2300" b="1" i="1" dirty="0" err="1"/>
              <a:t>số</a:t>
            </a:r>
            <a:r>
              <a:rPr lang="en-US" sz="2300" b="1" i="1" dirty="0"/>
              <a:t> </a:t>
            </a:r>
            <a:r>
              <a:rPr lang="en-US" sz="2300" b="1" i="1" dirty="0" err="1"/>
              <a:t>lưu</a:t>
            </a:r>
            <a:r>
              <a:rPr lang="en-US" sz="2300" b="1" i="1" dirty="0"/>
              <a:t> ý </a:t>
            </a:r>
            <a:r>
              <a:rPr lang="en-US" sz="2300" b="1" i="1" dirty="0" err="1"/>
              <a:t>khi</a:t>
            </a:r>
            <a:r>
              <a:rPr lang="en-US" sz="2300" b="1" i="1" dirty="0"/>
              <a:t> </a:t>
            </a:r>
            <a:r>
              <a:rPr lang="en-US" sz="2300" b="1" i="1" dirty="0" err="1"/>
              <a:t>viết</a:t>
            </a:r>
            <a:r>
              <a:rPr lang="en-US" sz="2300" b="1" i="1" dirty="0"/>
              <a:t> </a:t>
            </a:r>
            <a:r>
              <a:rPr lang="en-US" sz="2300" b="1" i="1" dirty="0" err="1"/>
              <a:t>nghị</a:t>
            </a:r>
            <a:r>
              <a:rPr lang="en-US" sz="2300" b="1" i="1" dirty="0"/>
              <a:t> </a:t>
            </a:r>
            <a:r>
              <a:rPr lang="en-US" sz="2300" b="1" i="1" dirty="0" err="1"/>
              <a:t>luận</a:t>
            </a:r>
            <a:r>
              <a:rPr lang="en-US" sz="2300" b="1" i="1" dirty="0"/>
              <a:t> </a:t>
            </a:r>
            <a:r>
              <a:rPr lang="en-US" sz="2300" b="1" i="1" dirty="0" err="1"/>
              <a:t>về</a:t>
            </a:r>
            <a:r>
              <a:rPr lang="en-US" sz="2300" b="1" i="1" dirty="0"/>
              <a:t> </a:t>
            </a:r>
            <a:r>
              <a:rPr lang="en-US" sz="2300" b="1" i="1" dirty="0" err="1"/>
              <a:t>một</a:t>
            </a:r>
            <a:r>
              <a:rPr lang="en-US" sz="2300" b="1" i="1" dirty="0"/>
              <a:t> </a:t>
            </a:r>
            <a:r>
              <a:rPr lang="en-US" sz="2300" b="1" i="1" dirty="0" err="1"/>
              <a:t>tác</a:t>
            </a:r>
            <a:r>
              <a:rPr lang="en-US" sz="2300" b="1" i="1" dirty="0"/>
              <a:t> </a:t>
            </a:r>
            <a:r>
              <a:rPr lang="en-US" sz="2300" b="1" i="1" dirty="0" err="1"/>
              <a:t>phẩm</a:t>
            </a:r>
            <a:r>
              <a:rPr lang="en-US" sz="2300" b="1" i="1" dirty="0"/>
              <a:t> </a:t>
            </a:r>
            <a:r>
              <a:rPr lang="en-US" sz="2300" b="1" i="1" dirty="0" err="1"/>
              <a:t>kịch</a:t>
            </a:r>
            <a:r>
              <a:rPr lang="en-US" sz="2300" b="1" i="1" dirty="0"/>
              <a:t>.</a:t>
            </a:r>
            <a:endParaRPr lang="en-US" sz="2300" dirty="0"/>
          </a:p>
        </p:txBody>
      </p:sp>
      <p:cxnSp>
        <p:nvCxnSpPr>
          <p:cNvPr id="16" name="Google Shape;864;p39">
            <a:extLst>
              <a:ext uri="{FF2B5EF4-FFF2-40B4-BE49-F238E27FC236}">
                <a16:creationId xmlns:a16="http://schemas.microsoft.com/office/drawing/2014/main" id="{6BB916E9-51D6-4673-AC07-071E5A2A55C9}"/>
              </a:ext>
            </a:extLst>
          </p:cNvPr>
          <p:cNvCxnSpPr>
            <a:cxnSpLocks/>
          </p:cNvCxnSpPr>
          <p:nvPr/>
        </p:nvCxnSpPr>
        <p:spPr>
          <a:xfrm>
            <a:off x="771887" y="1294035"/>
            <a:ext cx="596546" cy="0"/>
          </a:xfrm>
          <a:prstGeom prst="straightConnector1">
            <a:avLst/>
          </a:prstGeom>
          <a:noFill/>
          <a:ln w="19050" cap="flat" cmpd="sng">
            <a:solidFill>
              <a:schemeClr val="accent2"/>
            </a:solidFill>
            <a:prstDash val="solid"/>
            <a:round/>
            <a:headEnd type="oval" w="med" len="med"/>
            <a:tailEnd type="oval" w="med" len="med"/>
          </a:ln>
        </p:spPr>
      </p:cxnSp>
      <p:grpSp>
        <p:nvGrpSpPr>
          <p:cNvPr id="33" name="Google Shape;994;p41">
            <a:extLst>
              <a:ext uri="{FF2B5EF4-FFF2-40B4-BE49-F238E27FC236}">
                <a16:creationId xmlns:a16="http://schemas.microsoft.com/office/drawing/2014/main" id="{F4516CF9-08E7-4A83-BEE3-949AC5EE99C3}"/>
              </a:ext>
            </a:extLst>
          </p:cNvPr>
          <p:cNvGrpSpPr/>
          <p:nvPr/>
        </p:nvGrpSpPr>
        <p:grpSpPr>
          <a:xfrm>
            <a:off x="417583" y="1052866"/>
            <a:ext cx="381789" cy="406279"/>
            <a:chOff x="3515735" y="1452425"/>
            <a:chExt cx="337612" cy="337124"/>
          </a:xfrm>
        </p:grpSpPr>
        <p:sp>
          <p:nvSpPr>
            <p:cNvPr id="34" name="Google Shape;995;p41">
              <a:extLst>
                <a:ext uri="{FF2B5EF4-FFF2-40B4-BE49-F238E27FC236}">
                  <a16:creationId xmlns:a16="http://schemas.microsoft.com/office/drawing/2014/main" id="{A6AC0899-654A-4058-BD9F-D3A9C1AC280B}"/>
                </a:ext>
              </a:extLst>
            </p:cNvPr>
            <p:cNvSpPr/>
            <p:nvPr/>
          </p:nvSpPr>
          <p:spPr>
            <a:xfrm>
              <a:off x="3569110" y="1452425"/>
              <a:ext cx="19805" cy="41563"/>
            </a:xfrm>
            <a:custGeom>
              <a:avLst/>
              <a:gdLst/>
              <a:ahLst/>
              <a:cxnLst/>
              <a:rect l="l" t="t" r="r" b="b"/>
              <a:pathLst>
                <a:path w="446" h="936" extrusionOk="0">
                  <a:moveTo>
                    <a:pt x="223" y="0"/>
                  </a:moveTo>
                  <a:cubicBezTo>
                    <a:pt x="100" y="0"/>
                    <a:pt x="1" y="101"/>
                    <a:pt x="1" y="223"/>
                  </a:cubicBezTo>
                  <a:lnTo>
                    <a:pt x="1" y="712"/>
                  </a:lnTo>
                  <a:cubicBezTo>
                    <a:pt x="1" y="835"/>
                    <a:pt x="100" y="935"/>
                    <a:pt x="223" y="935"/>
                  </a:cubicBezTo>
                  <a:cubicBezTo>
                    <a:pt x="345" y="935"/>
                    <a:pt x="446" y="835"/>
                    <a:pt x="446" y="712"/>
                  </a:cubicBezTo>
                  <a:lnTo>
                    <a:pt x="446" y="223"/>
                  </a:lnTo>
                  <a:cubicBezTo>
                    <a:pt x="446" y="101"/>
                    <a:pt x="345" y="0"/>
                    <a:pt x="223" y="0"/>
                  </a:cubicBezTo>
                  <a:close/>
                </a:path>
              </a:pathLst>
            </a:custGeom>
            <a:solidFill>
              <a:srgbClr val="BF7E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996;p41">
              <a:extLst>
                <a:ext uri="{FF2B5EF4-FFF2-40B4-BE49-F238E27FC236}">
                  <a16:creationId xmlns:a16="http://schemas.microsoft.com/office/drawing/2014/main" id="{1B20A2B0-FA31-48DE-9D34-B016D754E6FD}"/>
                </a:ext>
              </a:extLst>
            </p:cNvPr>
            <p:cNvSpPr/>
            <p:nvPr/>
          </p:nvSpPr>
          <p:spPr>
            <a:xfrm>
              <a:off x="3527059" y="1569033"/>
              <a:ext cx="199290" cy="220515"/>
            </a:xfrm>
            <a:custGeom>
              <a:avLst/>
              <a:gdLst/>
              <a:ahLst/>
              <a:cxnLst/>
              <a:rect l="l" t="t" r="r" b="b"/>
              <a:pathLst>
                <a:path w="4488" h="4966" extrusionOk="0">
                  <a:moveTo>
                    <a:pt x="224" y="1"/>
                  </a:moveTo>
                  <a:cubicBezTo>
                    <a:pt x="157" y="1"/>
                    <a:pt x="102" y="23"/>
                    <a:pt x="57" y="68"/>
                  </a:cubicBezTo>
                  <a:cubicBezTo>
                    <a:pt x="12" y="124"/>
                    <a:pt x="1" y="179"/>
                    <a:pt x="1" y="246"/>
                  </a:cubicBezTo>
                  <a:lnTo>
                    <a:pt x="435" y="4376"/>
                  </a:lnTo>
                  <a:cubicBezTo>
                    <a:pt x="468" y="4710"/>
                    <a:pt x="758" y="4965"/>
                    <a:pt x="1103" y="4965"/>
                  </a:cubicBezTo>
                  <a:lnTo>
                    <a:pt x="3385" y="4965"/>
                  </a:lnTo>
                  <a:cubicBezTo>
                    <a:pt x="3730" y="4965"/>
                    <a:pt x="4020" y="4710"/>
                    <a:pt x="4053" y="4376"/>
                  </a:cubicBezTo>
                  <a:lnTo>
                    <a:pt x="4487" y="246"/>
                  </a:lnTo>
                  <a:cubicBezTo>
                    <a:pt x="4487" y="179"/>
                    <a:pt x="4465" y="124"/>
                    <a:pt x="4431" y="68"/>
                  </a:cubicBezTo>
                  <a:cubicBezTo>
                    <a:pt x="4387" y="23"/>
                    <a:pt x="4320" y="1"/>
                    <a:pt x="4265" y="1"/>
                  </a:cubicBezTo>
                  <a:close/>
                </a:path>
              </a:pathLst>
            </a:custGeom>
            <a:solidFill>
              <a:srgbClr val="BF7E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997;p41">
              <a:extLst>
                <a:ext uri="{FF2B5EF4-FFF2-40B4-BE49-F238E27FC236}">
                  <a16:creationId xmlns:a16="http://schemas.microsoft.com/office/drawing/2014/main" id="{1C9F2819-10A4-46CB-AA0F-24B22595481F}"/>
                </a:ext>
              </a:extLst>
            </p:cNvPr>
            <p:cNvSpPr/>
            <p:nvPr/>
          </p:nvSpPr>
          <p:spPr>
            <a:xfrm>
              <a:off x="3626437" y="1569033"/>
              <a:ext cx="99911" cy="220515"/>
            </a:xfrm>
            <a:custGeom>
              <a:avLst/>
              <a:gdLst/>
              <a:ahLst/>
              <a:cxnLst/>
              <a:rect l="l" t="t" r="r" b="b"/>
              <a:pathLst>
                <a:path w="2250" h="4966" extrusionOk="0">
                  <a:moveTo>
                    <a:pt x="1" y="1"/>
                  </a:moveTo>
                  <a:lnTo>
                    <a:pt x="1" y="4965"/>
                  </a:lnTo>
                  <a:lnTo>
                    <a:pt x="1147" y="4965"/>
                  </a:lnTo>
                  <a:cubicBezTo>
                    <a:pt x="1492" y="4965"/>
                    <a:pt x="1782" y="4710"/>
                    <a:pt x="1815" y="4376"/>
                  </a:cubicBezTo>
                  <a:lnTo>
                    <a:pt x="2249" y="246"/>
                  </a:lnTo>
                  <a:cubicBezTo>
                    <a:pt x="2249" y="179"/>
                    <a:pt x="2227" y="124"/>
                    <a:pt x="2193" y="68"/>
                  </a:cubicBezTo>
                  <a:cubicBezTo>
                    <a:pt x="2149" y="23"/>
                    <a:pt x="2082" y="1"/>
                    <a:pt x="2027" y="1"/>
                  </a:cubicBezTo>
                  <a:close/>
                </a:path>
              </a:pathLst>
            </a:custGeom>
            <a:solidFill>
              <a:srgbClr val="A05C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998;p41">
              <a:extLst>
                <a:ext uri="{FF2B5EF4-FFF2-40B4-BE49-F238E27FC236}">
                  <a16:creationId xmlns:a16="http://schemas.microsoft.com/office/drawing/2014/main" id="{8C42E74D-3951-448C-B65A-84BC20CCCC44}"/>
                </a:ext>
              </a:extLst>
            </p:cNvPr>
            <p:cNvSpPr/>
            <p:nvPr/>
          </p:nvSpPr>
          <p:spPr>
            <a:xfrm>
              <a:off x="3526615" y="1478624"/>
              <a:ext cx="200178" cy="57371"/>
            </a:xfrm>
            <a:custGeom>
              <a:avLst/>
              <a:gdLst/>
              <a:ahLst/>
              <a:cxnLst/>
              <a:rect l="l" t="t" r="r" b="b"/>
              <a:pathLst>
                <a:path w="4508" h="1292" extrusionOk="0">
                  <a:moveTo>
                    <a:pt x="590" y="0"/>
                  </a:moveTo>
                  <a:cubicBezTo>
                    <a:pt x="501" y="0"/>
                    <a:pt x="412" y="56"/>
                    <a:pt x="379" y="145"/>
                  </a:cubicBezTo>
                  <a:lnTo>
                    <a:pt x="22" y="991"/>
                  </a:lnTo>
                  <a:cubicBezTo>
                    <a:pt x="0" y="1057"/>
                    <a:pt x="11" y="1136"/>
                    <a:pt x="55" y="1203"/>
                  </a:cubicBezTo>
                  <a:cubicBezTo>
                    <a:pt x="89" y="1258"/>
                    <a:pt x="167" y="1292"/>
                    <a:pt x="234" y="1292"/>
                  </a:cubicBezTo>
                  <a:lnTo>
                    <a:pt x="4275" y="1292"/>
                  </a:lnTo>
                  <a:cubicBezTo>
                    <a:pt x="4341" y="1292"/>
                    <a:pt x="4408" y="1258"/>
                    <a:pt x="4453" y="1203"/>
                  </a:cubicBezTo>
                  <a:cubicBezTo>
                    <a:pt x="4497" y="1136"/>
                    <a:pt x="4508" y="1057"/>
                    <a:pt x="4475" y="991"/>
                  </a:cubicBezTo>
                  <a:lnTo>
                    <a:pt x="4119" y="145"/>
                  </a:lnTo>
                  <a:cubicBezTo>
                    <a:pt x="4096" y="56"/>
                    <a:pt x="4007" y="0"/>
                    <a:pt x="3918" y="0"/>
                  </a:cubicBezTo>
                  <a:close/>
                </a:path>
              </a:pathLst>
            </a:custGeom>
            <a:solidFill>
              <a:srgbClr val="E1BB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999;p41">
              <a:extLst>
                <a:ext uri="{FF2B5EF4-FFF2-40B4-BE49-F238E27FC236}">
                  <a16:creationId xmlns:a16="http://schemas.microsoft.com/office/drawing/2014/main" id="{92B132CA-E59F-44F8-9175-ED2CB8190B62}"/>
                </a:ext>
              </a:extLst>
            </p:cNvPr>
            <p:cNvSpPr/>
            <p:nvPr/>
          </p:nvSpPr>
          <p:spPr>
            <a:xfrm>
              <a:off x="3626437" y="1478624"/>
              <a:ext cx="100355" cy="57371"/>
            </a:xfrm>
            <a:custGeom>
              <a:avLst/>
              <a:gdLst/>
              <a:ahLst/>
              <a:cxnLst/>
              <a:rect l="l" t="t" r="r" b="b"/>
              <a:pathLst>
                <a:path w="2260" h="1292" extrusionOk="0">
                  <a:moveTo>
                    <a:pt x="1" y="0"/>
                  </a:moveTo>
                  <a:lnTo>
                    <a:pt x="1" y="1292"/>
                  </a:lnTo>
                  <a:lnTo>
                    <a:pt x="2027" y="1292"/>
                  </a:lnTo>
                  <a:cubicBezTo>
                    <a:pt x="2093" y="1292"/>
                    <a:pt x="2160" y="1258"/>
                    <a:pt x="2205" y="1203"/>
                  </a:cubicBezTo>
                  <a:cubicBezTo>
                    <a:pt x="2249" y="1136"/>
                    <a:pt x="2260" y="1057"/>
                    <a:pt x="2227" y="991"/>
                  </a:cubicBezTo>
                  <a:lnTo>
                    <a:pt x="1871" y="145"/>
                  </a:lnTo>
                  <a:cubicBezTo>
                    <a:pt x="1848" y="56"/>
                    <a:pt x="1759" y="0"/>
                    <a:pt x="1670" y="0"/>
                  </a:cubicBezTo>
                  <a:close/>
                </a:path>
              </a:pathLst>
            </a:custGeom>
            <a:solidFill>
              <a:srgbClr val="C497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00;p41">
              <a:extLst>
                <a:ext uri="{FF2B5EF4-FFF2-40B4-BE49-F238E27FC236}">
                  <a16:creationId xmlns:a16="http://schemas.microsoft.com/office/drawing/2014/main" id="{9401C91A-63E2-46B5-82B0-D7C82366E461}"/>
                </a:ext>
              </a:extLst>
            </p:cNvPr>
            <p:cNvSpPr/>
            <p:nvPr/>
          </p:nvSpPr>
          <p:spPr>
            <a:xfrm>
              <a:off x="3515735" y="1521608"/>
              <a:ext cx="220959" cy="62300"/>
            </a:xfrm>
            <a:custGeom>
              <a:avLst/>
              <a:gdLst/>
              <a:ahLst/>
              <a:cxnLst/>
              <a:rect l="l" t="t" r="r" b="b"/>
              <a:pathLst>
                <a:path w="4976" h="1403" extrusionOk="0">
                  <a:moveTo>
                    <a:pt x="223" y="0"/>
                  </a:moveTo>
                  <a:cubicBezTo>
                    <a:pt x="100" y="0"/>
                    <a:pt x="0" y="101"/>
                    <a:pt x="0" y="223"/>
                  </a:cubicBezTo>
                  <a:lnTo>
                    <a:pt x="0" y="1180"/>
                  </a:lnTo>
                  <a:cubicBezTo>
                    <a:pt x="0" y="1314"/>
                    <a:pt x="100" y="1403"/>
                    <a:pt x="223" y="1403"/>
                  </a:cubicBezTo>
                  <a:lnTo>
                    <a:pt x="4753" y="1403"/>
                  </a:lnTo>
                  <a:cubicBezTo>
                    <a:pt x="4876" y="1403"/>
                    <a:pt x="4975" y="1314"/>
                    <a:pt x="4975" y="1180"/>
                  </a:cubicBezTo>
                  <a:lnTo>
                    <a:pt x="4975" y="223"/>
                  </a:lnTo>
                  <a:cubicBezTo>
                    <a:pt x="4975" y="101"/>
                    <a:pt x="4876" y="0"/>
                    <a:pt x="4753" y="0"/>
                  </a:cubicBezTo>
                  <a:close/>
                </a:path>
              </a:pathLst>
            </a:custGeom>
            <a:solidFill>
              <a:srgbClr val="A05C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01;p41">
              <a:extLst>
                <a:ext uri="{FF2B5EF4-FFF2-40B4-BE49-F238E27FC236}">
                  <a16:creationId xmlns:a16="http://schemas.microsoft.com/office/drawing/2014/main" id="{AA4FABD6-E912-4388-A32E-8AE201E17A59}"/>
                </a:ext>
              </a:extLst>
            </p:cNvPr>
            <p:cNvSpPr/>
            <p:nvPr/>
          </p:nvSpPr>
          <p:spPr>
            <a:xfrm>
              <a:off x="3626437" y="1521608"/>
              <a:ext cx="110258" cy="62300"/>
            </a:xfrm>
            <a:custGeom>
              <a:avLst/>
              <a:gdLst/>
              <a:ahLst/>
              <a:cxnLst/>
              <a:rect l="l" t="t" r="r" b="b"/>
              <a:pathLst>
                <a:path w="2483" h="1403" extrusionOk="0">
                  <a:moveTo>
                    <a:pt x="1" y="0"/>
                  </a:moveTo>
                  <a:lnTo>
                    <a:pt x="1" y="1403"/>
                  </a:lnTo>
                  <a:lnTo>
                    <a:pt x="2260" y="1403"/>
                  </a:lnTo>
                  <a:cubicBezTo>
                    <a:pt x="2383" y="1403"/>
                    <a:pt x="2482" y="1314"/>
                    <a:pt x="2482" y="1180"/>
                  </a:cubicBezTo>
                  <a:lnTo>
                    <a:pt x="2482" y="223"/>
                  </a:lnTo>
                  <a:cubicBezTo>
                    <a:pt x="2482" y="101"/>
                    <a:pt x="2383" y="0"/>
                    <a:pt x="2260" y="0"/>
                  </a:cubicBezTo>
                  <a:close/>
                </a:path>
              </a:pathLst>
            </a:custGeom>
            <a:solidFill>
              <a:srgbClr val="874F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02;p41">
              <a:extLst>
                <a:ext uri="{FF2B5EF4-FFF2-40B4-BE49-F238E27FC236}">
                  <a16:creationId xmlns:a16="http://schemas.microsoft.com/office/drawing/2014/main" id="{AE35EA03-9E0F-4517-8330-5977F93A5AFC}"/>
                </a:ext>
              </a:extLst>
            </p:cNvPr>
            <p:cNvSpPr/>
            <p:nvPr/>
          </p:nvSpPr>
          <p:spPr>
            <a:xfrm>
              <a:off x="3642246" y="1715880"/>
              <a:ext cx="195293" cy="42052"/>
            </a:xfrm>
            <a:custGeom>
              <a:avLst/>
              <a:gdLst/>
              <a:ahLst/>
              <a:cxnLst/>
              <a:rect l="l" t="t" r="r" b="b"/>
              <a:pathLst>
                <a:path w="4398" h="947" extrusionOk="0">
                  <a:moveTo>
                    <a:pt x="479" y="0"/>
                  </a:moveTo>
                  <a:cubicBezTo>
                    <a:pt x="346" y="0"/>
                    <a:pt x="234" y="56"/>
                    <a:pt x="145" y="145"/>
                  </a:cubicBezTo>
                  <a:cubicBezTo>
                    <a:pt x="56" y="223"/>
                    <a:pt x="1" y="345"/>
                    <a:pt x="1" y="479"/>
                  </a:cubicBezTo>
                  <a:cubicBezTo>
                    <a:pt x="1" y="735"/>
                    <a:pt x="224" y="946"/>
                    <a:pt x="479" y="946"/>
                  </a:cubicBezTo>
                  <a:lnTo>
                    <a:pt x="4397" y="946"/>
                  </a:lnTo>
                  <a:lnTo>
                    <a:pt x="4397" y="0"/>
                  </a:lnTo>
                  <a:close/>
                </a:path>
              </a:pathLst>
            </a:custGeom>
            <a:solidFill>
              <a:srgbClr val="CCB8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03;p41">
              <a:extLst>
                <a:ext uri="{FF2B5EF4-FFF2-40B4-BE49-F238E27FC236}">
                  <a16:creationId xmlns:a16="http://schemas.microsoft.com/office/drawing/2014/main" id="{56FEE10F-C812-4929-98D7-F4C5C25A43E8}"/>
                </a:ext>
              </a:extLst>
            </p:cNvPr>
            <p:cNvSpPr/>
            <p:nvPr/>
          </p:nvSpPr>
          <p:spPr>
            <a:xfrm>
              <a:off x="3732210" y="1715880"/>
              <a:ext cx="105329" cy="42052"/>
            </a:xfrm>
            <a:custGeom>
              <a:avLst/>
              <a:gdLst/>
              <a:ahLst/>
              <a:cxnLst/>
              <a:rect l="l" t="t" r="r" b="b"/>
              <a:pathLst>
                <a:path w="2372" h="947" extrusionOk="0">
                  <a:moveTo>
                    <a:pt x="1" y="0"/>
                  </a:moveTo>
                  <a:lnTo>
                    <a:pt x="1" y="946"/>
                  </a:lnTo>
                  <a:lnTo>
                    <a:pt x="2371" y="946"/>
                  </a:lnTo>
                  <a:lnTo>
                    <a:pt x="2371" y="0"/>
                  </a:lnTo>
                  <a:close/>
                </a:path>
              </a:pathLst>
            </a:custGeom>
            <a:solidFill>
              <a:srgbClr val="B59E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04;p41">
              <a:extLst>
                <a:ext uri="{FF2B5EF4-FFF2-40B4-BE49-F238E27FC236}">
                  <a16:creationId xmlns:a16="http://schemas.microsoft.com/office/drawing/2014/main" id="{F1388A48-0E7B-41C6-B81E-C7B3A55CCF83}"/>
                </a:ext>
              </a:extLst>
            </p:cNvPr>
            <p:cNvSpPr/>
            <p:nvPr/>
          </p:nvSpPr>
          <p:spPr>
            <a:xfrm>
              <a:off x="3610629" y="1684220"/>
              <a:ext cx="242718" cy="105329"/>
            </a:xfrm>
            <a:custGeom>
              <a:avLst/>
              <a:gdLst/>
              <a:ahLst/>
              <a:cxnLst/>
              <a:rect l="l" t="t" r="r" b="b"/>
              <a:pathLst>
                <a:path w="5466" h="2372" extrusionOk="0">
                  <a:moveTo>
                    <a:pt x="1191" y="1"/>
                  </a:moveTo>
                  <a:cubicBezTo>
                    <a:pt x="869" y="1"/>
                    <a:pt x="568" y="135"/>
                    <a:pt x="357" y="346"/>
                  </a:cubicBezTo>
                  <a:cubicBezTo>
                    <a:pt x="134" y="568"/>
                    <a:pt x="1" y="858"/>
                    <a:pt x="1" y="1192"/>
                  </a:cubicBezTo>
                  <a:cubicBezTo>
                    <a:pt x="1" y="1849"/>
                    <a:pt x="535" y="2371"/>
                    <a:pt x="1191" y="2371"/>
                  </a:cubicBezTo>
                  <a:lnTo>
                    <a:pt x="5109" y="2371"/>
                  </a:lnTo>
                  <a:cubicBezTo>
                    <a:pt x="5210" y="2371"/>
                    <a:pt x="5299" y="2338"/>
                    <a:pt x="5366" y="2272"/>
                  </a:cubicBezTo>
                  <a:cubicBezTo>
                    <a:pt x="5432" y="2205"/>
                    <a:pt x="5465" y="2116"/>
                    <a:pt x="5465" y="2015"/>
                  </a:cubicBezTo>
                  <a:cubicBezTo>
                    <a:pt x="5465" y="1826"/>
                    <a:pt x="5310" y="1659"/>
                    <a:pt x="5109" y="1659"/>
                  </a:cubicBezTo>
                  <a:lnTo>
                    <a:pt x="1191" y="1659"/>
                  </a:lnTo>
                  <a:cubicBezTo>
                    <a:pt x="936" y="1659"/>
                    <a:pt x="713" y="1448"/>
                    <a:pt x="713" y="1192"/>
                  </a:cubicBezTo>
                  <a:cubicBezTo>
                    <a:pt x="713" y="924"/>
                    <a:pt x="936" y="713"/>
                    <a:pt x="1191" y="713"/>
                  </a:cubicBezTo>
                  <a:lnTo>
                    <a:pt x="5109" y="713"/>
                  </a:lnTo>
                  <a:cubicBezTo>
                    <a:pt x="5210" y="713"/>
                    <a:pt x="5299" y="679"/>
                    <a:pt x="5366" y="613"/>
                  </a:cubicBezTo>
                  <a:cubicBezTo>
                    <a:pt x="5432" y="546"/>
                    <a:pt x="5465" y="457"/>
                    <a:pt x="5465" y="357"/>
                  </a:cubicBezTo>
                  <a:cubicBezTo>
                    <a:pt x="5465" y="157"/>
                    <a:pt x="5310" y="1"/>
                    <a:pt x="5109" y="1"/>
                  </a:cubicBezTo>
                  <a:close/>
                </a:path>
              </a:pathLst>
            </a:custGeom>
            <a:solidFill>
              <a:srgbClr val="214F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005;p41">
              <a:extLst>
                <a:ext uri="{FF2B5EF4-FFF2-40B4-BE49-F238E27FC236}">
                  <a16:creationId xmlns:a16="http://schemas.microsoft.com/office/drawing/2014/main" id="{52D8366B-D0D9-4B31-887E-E8B41601A29B}"/>
                </a:ext>
              </a:extLst>
            </p:cNvPr>
            <p:cNvSpPr/>
            <p:nvPr/>
          </p:nvSpPr>
          <p:spPr>
            <a:xfrm>
              <a:off x="3732210" y="1757888"/>
              <a:ext cx="121137" cy="31661"/>
            </a:xfrm>
            <a:custGeom>
              <a:avLst/>
              <a:gdLst/>
              <a:ahLst/>
              <a:cxnLst/>
              <a:rect l="l" t="t" r="r" b="b"/>
              <a:pathLst>
                <a:path w="2728" h="713" extrusionOk="0">
                  <a:moveTo>
                    <a:pt x="1" y="0"/>
                  </a:moveTo>
                  <a:lnTo>
                    <a:pt x="1" y="712"/>
                  </a:lnTo>
                  <a:lnTo>
                    <a:pt x="2371" y="712"/>
                  </a:lnTo>
                  <a:cubicBezTo>
                    <a:pt x="2472" y="712"/>
                    <a:pt x="2561" y="679"/>
                    <a:pt x="2628" y="613"/>
                  </a:cubicBezTo>
                  <a:cubicBezTo>
                    <a:pt x="2694" y="546"/>
                    <a:pt x="2727" y="457"/>
                    <a:pt x="2727" y="356"/>
                  </a:cubicBezTo>
                  <a:cubicBezTo>
                    <a:pt x="2727" y="167"/>
                    <a:pt x="2572" y="0"/>
                    <a:pt x="2371" y="0"/>
                  </a:cubicBezTo>
                  <a:close/>
                </a:path>
              </a:pathLst>
            </a:custGeom>
            <a:solidFill>
              <a:srgbClr val="1030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006;p41">
              <a:extLst>
                <a:ext uri="{FF2B5EF4-FFF2-40B4-BE49-F238E27FC236}">
                  <a16:creationId xmlns:a16="http://schemas.microsoft.com/office/drawing/2014/main" id="{F856FDA2-2CA6-4858-AD6B-161984DB7CEE}"/>
                </a:ext>
              </a:extLst>
            </p:cNvPr>
            <p:cNvSpPr/>
            <p:nvPr/>
          </p:nvSpPr>
          <p:spPr>
            <a:xfrm>
              <a:off x="3732210" y="1684220"/>
              <a:ext cx="121137" cy="31705"/>
            </a:xfrm>
            <a:custGeom>
              <a:avLst/>
              <a:gdLst/>
              <a:ahLst/>
              <a:cxnLst/>
              <a:rect l="l" t="t" r="r" b="b"/>
              <a:pathLst>
                <a:path w="2728" h="714" extrusionOk="0">
                  <a:moveTo>
                    <a:pt x="1" y="1"/>
                  </a:moveTo>
                  <a:lnTo>
                    <a:pt x="1" y="713"/>
                  </a:lnTo>
                  <a:lnTo>
                    <a:pt x="2371" y="713"/>
                  </a:lnTo>
                  <a:cubicBezTo>
                    <a:pt x="2472" y="713"/>
                    <a:pt x="2561" y="679"/>
                    <a:pt x="2628" y="613"/>
                  </a:cubicBezTo>
                  <a:cubicBezTo>
                    <a:pt x="2694" y="546"/>
                    <a:pt x="2727" y="457"/>
                    <a:pt x="2727" y="357"/>
                  </a:cubicBezTo>
                  <a:cubicBezTo>
                    <a:pt x="2727" y="157"/>
                    <a:pt x="2572" y="1"/>
                    <a:pt x="2371" y="1"/>
                  </a:cubicBezTo>
                  <a:close/>
                </a:path>
              </a:pathLst>
            </a:custGeom>
            <a:solidFill>
              <a:srgbClr val="1030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 name="TextBox 45">
            <a:extLst>
              <a:ext uri="{FF2B5EF4-FFF2-40B4-BE49-F238E27FC236}">
                <a16:creationId xmlns:a16="http://schemas.microsoft.com/office/drawing/2014/main" id="{2F932F3E-D205-4F1A-90B3-70A9696055C6}"/>
              </a:ext>
            </a:extLst>
          </p:cNvPr>
          <p:cNvSpPr txBox="1"/>
          <p:nvPr/>
        </p:nvSpPr>
        <p:spPr>
          <a:xfrm>
            <a:off x="1389042" y="1140146"/>
            <a:ext cx="6370098" cy="461665"/>
          </a:xfrm>
          <a:prstGeom prst="rect">
            <a:avLst/>
          </a:prstGeom>
          <a:solidFill>
            <a:schemeClr val="tx1">
              <a:lumMod val="10000"/>
              <a:lumOff val="90000"/>
            </a:schemeClr>
          </a:solidFill>
          <a:ln w="12700">
            <a:solidFill>
              <a:schemeClr val="accent2">
                <a:lumMod val="75000"/>
              </a:schemeClr>
            </a:solidFill>
            <a:prstDash val="dashDot"/>
          </a:ln>
        </p:spPr>
        <p:txBody>
          <a:bodyPr wrap="square">
            <a:spAutoFit/>
          </a:bodyPr>
          <a:lstStyle/>
          <a:p>
            <a:pPr algn="just"/>
            <a:r>
              <a:rPr lang="en-US" sz="2400" dirty="0" err="1"/>
              <a:t>Cần</a:t>
            </a:r>
            <a:r>
              <a:rPr lang="en-US" sz="2400" dirty="0"/>
              <a:t> </a:t>
            </a:r>
            <a:r>
              <a:rPr lang="en-US" sz="2400" dirty="0" err="1"/>
              <a:t>nắm</a:t>
            </a:r>
            <a:r>
              <a:rPr lang="en-US" sz="2400" dirty="0"/>
              <a:t> </a:t>
            </a:r>
            <a:r>
              <a:rPr lang="en-US" sz="2400" dirty="0" err="1"/>
              <a:t>được</a:t>
            </a:r>
            <a:r>
              <a:rPr lang="en-US" sz="2400" dirty="0"/>
              <a:t> </a:t>
            </a:r>
            <a:r>
              <a:rPr lang="en-US" sz="2400" dirty="0" err="1"/>
              <a:t>tổng</a:t>
            </a:r>
            <a:r>
              <a:rPr lang="en-US" sz="2400" dirty="0"/>
              <a:t> </a:t>
            </a:r>
            <a:r>
              <a:rPr lang="en-US" sz="2400" dirty="0" err="1"/>
              <a:t>thể</a:t>
            </a:r>
            <a:r>
              <a:rPr lang="en-US" sz="2400" dirty="0"/>
              <a:t> </a:t>
            </a:r>
            <a:r>
              <a:rPr lang="en-US" sz="2400" dirty="0" err="1"/>
              <a:t>của</a:t>
            </a:r>
            <a:r>
              <a:rPr lang="en-US" sz="2400" dirty="0"/>
              <a:t> </a:t>
            </a:r>
            <a:r>
              <a:rPr lang="en-US" sz="2400" dirty="0" err="1"/>
              <a:t>tác</a:t>
            </a:r>
            <a:r>
              <a:rPr lang="en-US" sz="2400" dirty="0"/>
              <a:t> </a:t>
            </a:r>
            <a:r>
              <a:rPr lang="en-US" sz="2400" dirty="0" err="1"/>
              <a:t>phẩm</a:t>
            </a:r>
            <a:r>
              <a:rPr lang="en-US" sz="2400" dirty="0"/>
              <a:t> </a:t>
            </a:r>
            <a:r>
              <a:rPr lang="en-US" sz="2400" dirty="0" err="1"/>
              <a:t>kịch</a:t>
            </a:r>
            <a:r>
              <a:rPr lang="en-US" sz="2400" dirty="0"/>
              <a:t> </a:t>
            </a:r>
            <a:endParaRPr lang="en-US" sz="2400" dirty="0">
              <a:latin typeface="Calibri" panose="020F0502020204030204" pitchFamily="34" charset="0"/>
              <a:cs typeface="Calibri" panose="020F0502020204030204" pitchFamily="34" charset="0"/>
            </a:endParaRPr>
          </a:p>
        </p:txBody>
      </p:sp>
      <p:cxnSp>
        <p:nvCxnSpPr>
          <p:cNvPr id="47" name="Google Shape;864;p39">
            <a:extLst>
              <a:ext uri="{FF2B5EF4-FFF2-40B4-BE49-F238E27FC236}">
                <a16:creationId xmlns:a16="http://schemas.microsoft.com/office/drawing/2014/main" id="{2748B865-706D-4D3F-BFEC-836E09820F7A}"/>
              </a:ext>
            </a:extLst>
          </p:cNvPr>
          <p:cNvCxnSpPr>
            <a:cxnSpLocks/>
          </p:cNvCxnSpPr>
          <p:nvPr/>
        </p:nvCxnSpPr>
        <p:spPr>
          <a:xfrm>
            <a:off x="1311978" y="3550552"/>
            <a:ext cx="878447" cy="0"/>
          </a:xfrm>
          <a:prstGeom prst="straightConnector1">
            <a:avLst/>
          </a:prstGeom>
          <a:noFill/>
          <a:ln w="19050" cap="flat" cmpd="sng">
            <a:solidFill>
              <a:schemeClr val="accent2"/>
            </a:solidFill>
            <a:prstDash val="solid"/>
            <a:round/>
            <a:headEnd type="oval" w="med" len="med"/>
            <a:tailEnd type="oval" w="med" len="med"/>
          </a:ln>
        </p:spPr>
      </p:cxnSp>
      <p:grpSp>
        <p:nvGrpSpPr>
          <p:cNvPr id="48" name="Google Shape;994;p41">
            <a:extLst>
              <a:ext uri="{FF2B5EF4-FFF2-40B4-BE49-F238E27FC236}">
                <a16:creationId xmlns:a16="http://schemas.microsoft.com/office/drawing/2014/main" id="{FBFC0B82-6C00-4170-8BCE-AF7704A0C510}"/>
              </a:ext>
            </a:extLst>
          </p:cNvPr>
          <p:cNvGrpSpPr/>
          <p:nvPr/>
        </p:nvGrpSpPr>
        <p:grpSpPr>
          <a:xfrm>
            <a:off x="875423" y="3167378"/>
            <a:ext cx="531997" cy="569400"/>
            <a:chOff x="3515735" y="1452425"/>
            <a:chExt cx="337612" cy="337124"/>
          </a:xfrm>
        </p:grpSpPr>
        <p:sp>
          <p:nvSpPr>
            <p:cNvPr id="49" name="Google Shape;995;p41">
              <a:extLst>
                <a:ext uri="{FF2B5EF4-FFF2-40B4-BE49-F238E27FC236}">
                  <a16:creationId xmlns:a16="http://schemas.microsoft.com/office/drawing/2014/main" id="{E269600E-CF03-42E6-AF12-0BFFCA700BA1}"/>
                </a:ext>
              </a:extLst>
            </p:cNvPr>
            <p:cNvSpPr/>
            <p:nvPr/>
          </p:nvSpPr>
          <p:spPr>
            <a:xfrm>
              <a:off x="3569110" y="1452425"/>
              <a:ext cx="19805" cy="41563"/>
            </a:xfrm>
            <a:custGeom>
              <a:avLst/>
              <a:gdLst/>
              <a:ahLst/>
              <a:cxnLst/>
              <a:rect l="l" t="t" r="r" b="b"/>
              <a:pathLst>
                <a:path w="446" h="936" extrusionOk="0">
                  <a:moveTo>
                    <a:pt x="223" y="0"/>
                  </a:moveTo>
                  <a:cubicBezTo>
                    <a:pt x="100" y="0"/>
                    <a:pt x="1" y="101"/>
                    <a:pt x="1" y="223"/>
                  </a:cubicBezTo>
                  <a:lnTo>
                    <a:pt x="1" y="712"/>
                  </a:lnTo>
                  <a:cubicBezTo>
                    <a:pt x="1" y="835"/>
                    <a:pt x="100" y="935"/>
                    <a:pt x="223" y="935"/>
                  </a:cubicBezTo>
                  <a:cubicBezTo>
                    <a:pt x="345" y="935"/>
                    <a:pt x="446" y="835"/>
                    <a:pt x="446" y="712"/>
                  </a:cubicBezTo>
                  <a:lnTo>
                    <a:pt x="446" y="223"/>
                  </a:lnTo>
                  <a:cubicBezTo>
                    <a:pt x="446" y="101"/>
                    <a:pt x="345" y="0"/>
                    <a:pt x="223" y="0"/>
                  </a:cubicBezTo>
                  <a:close/>
                </a:path>
              </a:pathLst>
            </a:custGeom>
            <a:solidFill>
              <a:srgbClr val="BF7E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996;p41">
              <a:extLst>
                <a:ext uri="{FF2B5EF4-FFF2-40B4-BE49-F238E27FC236}">
                  <a16:creationId xmlns:a16="http://schemas.microsoft.com/office/drawing/2014/main" id="{8DD523C5-F648-48CF-AD19-BDE7EC3B56DB}"/>
                </a:ext>
              </a:extLst>
            </p:cNvPr>
            <p:cNvSpPr/>
            <p:nvPr/>
          </p:nvSpPr>
          <p:spPr>
            <a:xfrm>
              <a:off x="3527059" y="1569033"/>
              <a:ext cx="199290" cy="220515"/>
            </a:xfrm>
            <a:custGeom>
              <a:avLst/>
              <a:gdLst/>
              <a:ahLst/>
              <a:cxnLst/>
              <a:rect l="l" t="t" r="r" b="b"/>
              <a:pathLst>
                <a:path w="4488" h="4966" extrusionOk="0">
                  <a:moveTo>
                    <a:pt x="224" y="1"/>
                  </a:moveTo>
                  <a:cubicBezTo>
                    <a:pt x="157" y="1"/>
                    <a:pt x="102" y="23"/>
                    <a:pt x="57" y="68"/>
                  </a:cubicBezTo>
                  <a:cubicBezTo>
                    <a:pt x="12" y="124"/>
                    <a:pt x="1" y="179"/>
                    <a:pt x="1" y="246"/>
                  </a:cubicBezTo>
                  <a:lnTo>
                    <a:pt x="435" y="4376"/>
                  </a:lnTo>
                  <a:cubicBezTo>
                    <a:pt x="468" y="4710"/>
                    <a:pt x="758" y="4965"/>
                    <a:pt x="1103" y="4965"/>
                  </a:cubicBezTo>
                  <a:lnTo>
                    <a:pt x="3385" y="4965"/>
                  </a:lnTo>
                  <a:cubicBezTo>
                    <a:pt x="3730" y="4965"/>
                    <a:pt x="4020" y="4710"/>
                    <a:pt x="4053" y="4376"/>
                  </a:cubicBezTo>
                  <a:lnTo>
                    <a:pt x="4487" y="246"/>
                  </a:lnTo>
                  <a:cubicBezTo>
                    <a:pt x="4487" y="179"/>
                    <a:pt x="4465" y="124"/>
                    <a:pt x="4431" y="68"/>
                  </a:cubicBezTo>
                  <a:cubicBezTo>
                    <a:pt x="4387" y="23"/>
                    <a:pt x="4320" y="1"/>
                    <a:pt x="4265" y="1"/>
                  </a:cubicBezTo>
                  <a:close/>
                </a:path>
              </a:pathLst>
            </a:custGeom>
            <a:solidFill>
              <a:srgbClr val="BF7E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997;p41">
              <a:extLst>
                <a:ext uri="{FF2B5EF4-FFF2-40B4-BE49-F238E27FC236}">
                  <a16:creationId xmlns:a16="http://schemas.microsoft.com/office/drawing/2014/main" id="{0CEBF1EE-917C-47CD-99FC-787EC66D4743}"/>
                </a:ext>
              </a:extLst>
            </p:cNvPr>
            <p:cNvSpPr/>
            <p:nvPr/>
          </p:nvSpPr>
          <p:spPr>
            <a:xfrm>
              <a:off x="3626437" y="1569033"/>
              <a:ext cx="99911" cy="220515"/>
            </a:xfrm>
            <a:custGeom>
              <a:avLst/>
              <a:gdLst/>
              <a:ahLst/>
              <a:cxnLst/>
              <a:rect l="l" t="t" r="r" b="b"/>
              <a:pathLst>
                <a:path w="2250" h="4966" extrusionOk="0">
                  <a:moveTo>
                    <a:pt x="1" y="1"/>
                  </a:moveTo>
                  <a:lnTo>
                    <a:pt x="1" y="4965"/>
                  </a:lnTo>
                  <a:lnTo>
                    <a:pt x="1147" y="4965"/>
                  </a:lnTo>
                  <a:cubicBezTo>
                    <a:pt x="1492" y="4965"/>
                    <a:pt x="1782" y="4710"/>
                    <a:pt x="1815" y="4376"/>
                  </a:cubicBezTo>
                  <a:lnTo>
                    <a:pt x="2249" y="246"/>
                  </a:lnTo>
                  <a:cubicBezTo>
                    <a:pt x="2249" y="179"/>
                    <a:pt x="2227" y="124"/>
                    <a:pt x="2193" y="68"/>
                  </a:cubicBezTo>
                  <a:cubicBezTo>
                    <a:pt x="2149" y="23"/>
                    <a:pt x="2082" y="1"/>
                    <a:pt x="2027" y="1"/>
                  </a:cubicBezTo>
                  <a:close/>
                </a:path>
              </a:pathLst>
            </a:custGeom>
            <a:solidFill>
              <a:srgbClr val="A05C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998;p41">
              <a:extLst>
                <a:ext uri="{FF2B5EF4-FFF2-40B4-BE49-F238E27FC236}">
                  <a16:creationId xmlns:a16="http://schemas.microsoft.com/office/drawing/2014/main" id="{722DBD6B-57C0-45FB-92FC-60F7E3827605}"/>
                </a:ext>
              </a:extLst>
            </p:cNvPr>
            <p:cNvSpPr/>
            <p:nvPr/>
          </p:nvSpPr>
          <p:spPr>
            <a:xfrm>
              <a:off x="3526615" y="1478624"/>
              <a:ext cx="200178" cy="57371"/>
            </a:xfrm>
            <a:custGeom>
              <a:avLst/>
              <a:gdLst/>
              <a:ahLst/>
              <a:cxnLst/>
              <a:rect l="l" t="t" r="r" b="b"/>
              <a:pathLst>
                <a:path w="4508" h="1292" extrusionOk="0">
                  <a:moveTo>
                    <a:pt x="590" y="0"/>
                  </a:moveTo>
                  <a:cubicBezTo>
                    <a:pt x="501" y="0"/>
                    <a:pt x="412" y="56"/>
                    <a:pt x="379" y="145"/>
                  </a:cubicBezTo>
                  <a:lnTo>
                    <a:pt x="22" y="991"/>
                  </a:lnTo>
                  <a:cubicBezTo>
                    <a:pt x="0" y="1057"/>
                    <a:pt x="11" y="1136"/>
                    <a:pt x="55" y="1203"/>
                  </a:cubicBezTo>
                  <a:cubicBezTo>
                    <a:pt x="89" y="1258"/>
                    <a:pt x="167" y="1292"/>
                    <a:pt x="234" y="1292"/>
                  </a:cubicBezTo>
                  <a:lnTo>
                    <a:pt x="4275" y="1292"/>
                  </a:lnTo>
                  <a:cubicBezTo>
                    <a:pt x="4341" y="1292"/>
                    <a:pt x="4408" y="1258"/>
                    <a:pt x="4453" y="1203"/>
                  </a:cubicBezTo>
                  <a:cubicBezTo>
                    <a:pt x="4497" y="1136"/>
                    <a:pt x="4508" y="1057"/>
                    <a:pt x="4475" y="991"/>
                  </a:cubicBezTo>
                  <a:lnTo>
                    <a:pt x="4119" y="145"/>
                  </a:lnTo>
                  <a:cubicBezTo>
                    <a:pt x="4096" y="56"/>
                    <a:pt x="4007" y="0"/>
                    <a:pt x="3918" y="0"/>
                  </a:cubicBezTo>
                  <a:close/>
                </a:path>
              </a:pathLst>
            </a:custGeom>
            <a:solidFill>
              <a:srgbClr val="E1BB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999;p41">
              <a:extLst>
                <a:ext uri="{FF2B5EF4-FFF2-40B4-BE49-F238E27FC236}">
                  <a16:creationId xmlns:a16="http://schemas.microsoft.com/office/drawing/2014/main" id="{914FDB32-E312-4A0A-B5B4-C06F5FC410DB}"/>
                </a:ext>
              </a:extLst>
            </p:cNvPr>
            <p:cNvSpPr/>
            <p:nvPr/>
          </p:nvSpPr>
          <p:spPr>
            <a:xfrm>
              <a:off x="3626437" y="1478624"/>
              <a:ext cx="100355" cy="57371"/>
            </a:xfrm>
            <a:custGeom>
              <a:avLst/>
              <a:gdLst/>
              <a:ahLst/>
              <a:cxnLst/>
              <a:rect l="l" t="t" r="r" b="b"/>
              <a:pathLst>
                <a:path w="2260" h="1292" extrusionOk="0">
                  <a:moveTo>
                    <a:pt x="1" y="0"/>
                  </a:moveTo>
                  <a:lnTo>
                    <a:pt x="1" y="1292"/>
                  </a:lnTo>
                  <a:lnTo>
                    <a:pt x="2027" y="1292"/>
                  </a:lnTo>
                  <a:cubicBezTo>
                    <a:pt x="2093" y="1292"/>
                    <a:pt x="2160" y="1258"/>
                    <a:pt x="2205" y="1203"/>
                  </a:cubicBezTo>
                  <a:cubicBezTo>
                    <a:pt x="2249" y="1136"/>
                    <a:pt x="2260" y="1057"/>
                    <a:pt x="2227" y="991"/>
                  </a:cubicBezTo>
                  <a:lnTo>
                    <a:pt x="1871" y="145"/>
                  </a:lnTo>
                  <a:cubicBezTo>
                    <a:pt x="1848" y="56"/>
                    <a:pt x="1759" y="0"/>
                    <a:pt x="1670" y="0"/>
                  </a:cubicBezTo>
                  <a:close/>
                </a:path>
              </a:pathLst>
            </a:custGeom>
            <a:solidFill>
              <a:srgbClr val="C497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00;p41">
              <a:extLst>
                <a:ext uri="{FF2B5EF4-FFF2-40B4-BE49-F238E27FC236}">
                  <a16:creationId xmlns:a16="http://schemas.microsoft.com/office/drawing/2014/main" id="{9F78CF60-A185-43E9-B1D8-E594AB1992E7}"/>
                </a:ext>
              </a:extLst>
            </p:cNvPr>
            <p:cNvSpPr/>
            <p:nvPr/>
          </p:nvSpPr>
          <p:spPr>
            <a:xfrm>
              <a:off x="3515735" y="1521608"/>
              <a:ext cx="220959" cy="62300"/>
            </a:xfrm>
            <a:custGeom>
              <a:avLst/>
              <a:gdLst/>
              <a:ahLst/>
              <a:cxnLst/>
              <a:rect l="l" t="t" r="r" b="b"/>
              <a:pathLst>
                <a:path w="4976" h="1403" extrusionOk="0">
                  <a:moveTo>
                    <a:pt x="223" y="0"/>
                  </a:moveTo>
                  <a:cubicBezTo>
                    <a:pt x="100" y="0"/>
                    <a:pt x="0" y="101"/>
                    <a:pt x="0" y="223"/>
                  </a:cubicBezTo>
                  <a:lnTo>
                    <a:pt x="0" y="1180"/>
                  </a:lnTo>
                  <a:cubicBezTo>
                    <a:pt x="0" y="1314"/>
                    <a:pt x="100" y="1403"/>
                    <a:pt x="223" y="1403"/>
                  </a:cubicBezTo>
                  <a:lnTo>
                    <a:pt x="4753" y="1403"/>
                  </a:lnTo>
                  <a:cubicBezTo>
                    <a:pt x="4876" y="1403"/>
                    <a:pt x="4975" y="1314"/>
                    <a:pt x="4975" y="1180"/>
                  </a:cubicBezTo>
                  <a:lnTo>
                    <a:pt x="4975" y="223"/>
                  </a:lnTo>
                  <a:cubicBezTo>
                    <a:pt x="4975" y="101"/>
                    <a:pt x="4876" y="0"/>
                    <a:pt x="4753" y="0"/>
                  </a:cubicBezTo>
                  <a:close/>
                </a:path>
              </a:pathLst>
            </a:custGeom>
            <a:solidFill>
              <a:srgbClr val="A05C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01;p41">
              <a:extLst>
                <a:ext uri="{FF2B5EF4-FFF2-40B4-BE49-F238E27FC236}">
                  <a16:creationId xmlns:a16="http://schemas.microsoft.com/office/drawing/2014/main" id="{2C7F48E6-D51B-480C-9AD8-B63CB688A0DA}"/>
                </a:ext>
              </a:extLst>
            </p:cNvPr>
            <p:cNvSpPr/>
            <p:nvPr/>
          </p:nvSpPr>
          <p:spPr>
            <a:xfrm>
              <a:off x="3626437" y="1521608"/>
              <a:ext cx="110258" cy="62300"/>
            </a:xfrm>
            <a:custGeom>
              <a:avLst/>
              <a:gdLst/>
              <a:ahLst/>
              <a:cxnLst/>
              <a:rect l="l" t="t" r="r" b="b"/>
              <a:pathLst>
                <a:path w="2483" h="1403" extrusionOk="0">
                  <a:moveTo>
                    <a:pt x="1" y="0"/>
                  </a:moveTo>
                  <a:lnTo>
                    <a:pt x="1" y="1403"/>
                  </a:lnTo>
                  <a:lnTo>
                    <a:pt x="2260" y="1403"/>
                  </a:lnTo>
                  <a:cubicBezTo>
                    <a:pt x="2383" y="1403"/>
                    <a:pt x="2482" y="1314"/>
                    <a:pt x="2482" y="1180"/>
                  </a:cubicBezTo>
                  <a:lnTo>
                    <a:pt x="2482" y="223"/>
                  </a:lnTo>
                  <a:cubicBezTo>
                    <a:pt x="2482" y="101"/>
                    <a:pt x="2383" y="0"/>
                    <a:pt x="2260" y="0"/>
                  </a:cubicBezTo>
                  <a:close/>
                </a:path>
              </a:pathLst>
            </a:custGeom>
            <a:solidFill>
              <a:srgbClr val="874F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02;p41">
              <a:extLst>
                <a:ext uri="{FF2B5EF4-FFF2-40B4-BE49-F238E27FC236}">
                  <a16:creationId xmlns:a16="http://schemas.microsoft.com/office/drawing/2014/main" id="{B9BBE398-3533-4F8F-A848-5BBD8785CAFA}"/>
                </a:ext>
              </a:extLst>
            </p:cNvPr>
            <p:cNvSpPr/>
            <p:nvPr/>
          </p:nvSpPr>
          <p:spPr>
            <a:xfrm>
              <a:off x="3642246" y="1715880"/>
              <a:ext cx="195293" cy="42052"/>
            </a:xfrm>
            <a:custGeom>
              <a:avLst/>
              <a:gdLst/>
              <a:ahLst/>
              <a:cxnLst/>
              <a:rect l="l" t="t" r="r" b="b"/>
              <a:pathLst>
                <a:path w="4398" h="947" extrusionOk="0">
                  <a:moveTo>
                    <a:pt x="479" y="0"/>
                  </a:moveTo>
                  <a:cubicBezTo>
                    <a:pt x="346" y="0"/>
                    <a:pt x="234" y="56"/>
                    <a:pt x="145" y="145"/>
                  </a:cubicBezTo>
                  <a:cubicBezTo>
                    <a:pt x="56" y="223"/>
                    <a:pt x="1" y="345"/>
                    <a:pt x="1" y="479"/>
                  </a:cubicBezTo>
                  <a:cubicBezTo>
                    <a:pt x="1" y="735"/>
                    <a:pt x="224" y="946"/>
                    <a:pt x="479" y="946"/>
                  </a:cubicBezTo>
                  <a:lnTo>
                    <a:pt x="4397" y="946"/>
                  </a:lnTo>
                  <a:lnTo>
                    <a:pt x="4397" y="0"/>
                  </a:lnTo>
                  <a:close/>
                </a:path>
              </a:pathLst>
            </a:custGeom>
            <a:solidFill>
              <a:srgbClr val="CCB8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03;p41">
              <a:extLst>
                <a:ext uri="{FF2B5EF4-FFF2-40B4-BE49-F238E27FC236}">
                  <a16:creationId xmlns:a16="http://schemas.microsoft.com/office/drawing/2014/main" id="{C2C3FFCA-3785-4FD9-8727-8F9653720E4E}"/>
                </a:ext>
              </a:extLst>
            </p:cNvPr>
            <p:cNvSpPr/>
            <p:nvPr/>
          </p:nvSpPr>
          <p:spPr>
            <a:xfrm>
              <a:off x="3732210" y="1715880"/>
              <a:ext cx="105329" cy="42052"/>
            </a:xfrm>
            <a:custGeom>
              <a:avLst/>
              <a:gdLst/>
              <a:ahLst/>
              <a:cxnLst/>
              <a:rect l="l" t="t" r="r" b="b"/>
              <a:pathLst>
                <a:path w="2372" h="947" extrusionOk="0">
                  <a:moveTo>
                    <a:pt x="1" y="0"/>
                  </a:moveTo>
                  <a:lnTo>
                    <a:pt x="1" y="946"/>
                  </a:lnTo>
                  <a:lnTo>
                    <a:pt x="2371" y="946"/>
                  </a:lnTo>
                  <a:lnTo>
                    <a:pt x="2371" y="0"/>
                  </a:lnTo>
                  <a:close/>
                </a:path>
              </a:pathLst>
            </a:custGeom>
            <a:solidFill>
              <a:srgbClr val="B59E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04;p41">
              <a:extLst>
                <a:ext uri="{FF2B5EF4-FFF2-40B4-BE49-F238E27FC236}">
                  <a16:creationId xmlns:a16="http://schemas.microsoft.com/office/drawing/2014/main" id="{36089603-815F-4E07-B110-D732C8AEAC01}"/>
                </a:ext>
              </a:extLst>
            </p:cNvPr>
            <p:cNvSpPr/>
            <p:nvPr/>
          </p:nvSpPr>
          <p:spPr>
            <a:xfrm>
              <a:off x="3610629" y="1684220"/>
              <a:ext cx="242718" cy="105329"/>
            </a:xfrm>
            <a:custGeom>
              <a:avLst/>
              <a:gdLst/>
              <a:ahLst/>
              <a:cxnLst/>
              <a:rect l="l" t="t" r="r" b="b"/>
              <a:pathLst>
                <a:path w="5466" h="2372" extrusionOk="0">
                  <a:moveTo>
                    <a:pt x="1191" y="1"/>
                  </a:moveTo>
                  <a:cubicBezTo>
                    <a:pt x="869" y="1"/>
                    <a:pt x="568" y="135"/>
                    <a:pt x="357" y="346"/>
                  </a:cubicBezTo>
                  <a:cubicBezTo>
                    <a:pt x="134" y="568"/>
                    <a:pt x="1" y="858"/>
                    <a:pt x="1" y="1192"/>
                  </a:cubicBezTo>
                  <a:cubicBezTo>
                    <a:pt x="1" y="1849"/>
                    <a:pt x="535" y="2371"/>
                    <a:pt x="1191" y="2371"/>
                  </a:cubicBezTo>
                  <a:lnTo>
                    <a:pt x="5109" y="2371"/>
                  </a:lnTo>
                  <a:cubicBezTo>
                    <a:pt x="5210" y="2371"/>
                    <a:pt x="5299" y="2338"/>
                    <a:pt x="5366" y="2272"/>
                  </a:cubicBezTo>
                  <a:cubicBezTo>
                    <a:pt x="5432" y="2205"/>
                    <a:pt x="5465" y="2116"/>
                    <a:pt x="5465" y="2015"/>
                  </a:cubicBezTo>
                  <a:cubicBezTo>
                    <a:pt x="5465" y="1826"/>
                    <a:pt x="5310" y="1659"/>
                    <a:pt x="5109" y="1659"/>
                  </a:cubicBezTo>
                  <a:lnTo>
                    <a:pt x="1191" y="1659"/>
                  </a:lnTo>
                  <a:cubicBezTo>
                    <a:pt x="936" y="1659"/>
                    <a:pt x="713" y="1448"/>
                    <a:pt x="713" y="1192"/>
                  </a:cubicBezTo>
                  <a:cubicBezTo>
                    <a:pt x="713" y="924"/>
                    <a:pt x="936" y="713"/>
                    <a:pt x="1191" y="713"/>
                  </a:cubicBezTo>
                  <a:lnTo>
                    <a:pt x="5109" y="713"/>
                  </a:lnTo>
                  <a:cubicBezTo>
                    <a:pt x="5210" y="713"/>
                    <a:pt x="5299" y="679"/>
                    <a:pt x="5366" y="613"/>
                  </a:cubicBezTo>
                  <a:cubicBezTo>
                    <a:pt x="5432" y="546"/>
                    <a:pt x="5465" y="457"/>
                    <a:pt x="5465" y="357"/>
                  </a:cubicBezTo>
                  <a:cubicBezTo>
                    <a:pt x="5465" y="157"/>
                    <a:pt x="5310" y="1"/>
                    <a:pt x="5109" y="1"/>
                  </a:cubicBezTo>
                  <a:close/>
                </a:path>
              </a:pathLst>
            </a:custGeom>
            <a:solidFill>
              <a:srgbClr val="214F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05;p41">
              <a:extLst>
                <a:ext uri="{FF2B5EF4-FFF2-40B4-BE49-F238E27FC236}">
                  <a16:creationId xmlns:a16="http://schemas.microsoft.com/office/drawing/2014/main" id="{E3F5D9FC-C2B2-40D2-9A04-6BE319413CF2}"/>
                </a:ext>
              </a:extLst>
            </p:cNvPr>
            <p:cNvSpPr/>
            <p:nvPr/>
          </p:nvSpPr>
          <p:spPr>
            <a:xfrm>
              <a:off x="3732210" y="1757888"/>
              <a:ext cx="121137" cy="31661"/>
            </a:xfrm>
            <a:custGeom>
              <a:avLst/>
              <a:gdLst/>
              <a:ahLst/>
              <a:cxnLst/>
              <a:rect l="l" t="t" r="r" b="b"/>
              <a:pathLst>
                <a:path w="2728" h="713" extrusionOk="0">
                  <a:moveTo>
                    <a:pt x="1" y="0"/>
                  </a:moveTo>
                  <a:lnTo>
                    <a:pt x="1" y="712"/>
                  </a:lnTo>
                  <a:lnTo>
                    <a:pt x="2371" y="712"/>
                  </a:lnTo>
                  <a:cubicBezTo>
                    <a:pt x="2472" y="712"/>
                    <a:pt x="2561" y="679"/>
                    <a:pt x="2628" y="613"/>
                  </a:cubicBezTo>
                  <a:cubicBezTo>
                    <a:pt x="2694" y="546"/>
                    <a:pt x="2727" y="457"/>
                    <a:pt x="2727" y="356"/>
                  </a:cubicBezTo>
                  <a:cubicBezTo>
                    <a:pt x="2727" y="167"/>
                    <a:pt x="2572" y="0"/>
                    <a:pt x="2371" y="0"/>
                  </a:cubicBezTo>
                  <a:close/>
                </a:path>
              </a:pathLst>
            </a:custGeom>
            <a:solidFill>
              <a:srgbClr val="1030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06;p41">
              <a:extLst>
                <a:ext uri="{FF2B5EF4-FFF2-40B4-BE49-F238E27FC236}">
                  <a16:creationId xmlns:a16="http://schemas.microsoft.com/office/drawing/2014/main" id="{30AA346A-411A-4334-ABC9-7B60E9C53AB6}"/>
                </a:ext>
              </a:extLst>
            </p:cNvPr>
            <p:cNvSpPr/>
            <p:nvPr/>
          </p:nvSpPr>
          <p:spPr>
            <a:xfrm>
              <a:off x="3732210" y="1684220"/>
              <a:ext cx="121137" cy="31705"/>
            </a:xfrm>
            <a:custGeom>
              <a:avLst/>
              <a:gdLst/>
              <a:ahLst/>
              <a:cxnLst/>
              <a:rect l="l" t="t" r="r" b="b"/>
              <a:pathLst>
                <a:path w="2728" h="714" extrusionOk="0">
                  <a:moveTo>
                    <a:pt x="1" y="1"/>
                  </a:moveTo>
                  <a:lnTo>
                    <a:pt x="1" y="713"/>
                  </a:lnTo>
                  <a:lnTo>
                    <a:pt x="2371" y="713"/>
                  </a:lnTo>
                  <a:cubicBezTo>
                    <a:pt x="2472" y="713"/>
                    <a:pt x="2561" y="679"/>
                    <a:pt x="2628" y="613"/>
                  </a:cubicBezTo>
                  <a:cubicBezTo>
                    <a:pt x="2694" y="546"/>
                    <a:pt x="2727" y="457"/>
                    <a:pt x="2727" y="357"/>
                  </a:cubicBezTo>
                  <a:cubicBezTo>
                    <a:pt x="2727" y="157"/>
                    <a:pt x="2572" y="1"/>
                    <a:pt x="2371" y="1"/>
                  </a:cubicBezTo>
                  <a:close/>
                </a:path>
              </a:pathLst>
            </a:custGeom>
            <a:solidFill>
              <a:srgbClr val="1030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1" name="TextBox 60">
            <a:extLst>
              <a:ext uri="{FF2B5EF4-FFF2-40B4-BE49-F238E27FC236}">
                <a16:creationId xmlns:a16="http://schemas.microsoft.com/office/drawing/2014/main" id="{2A59E452-B2C9-4C99-A3AD-119495BD4975}"/>
              </a:ext>
            </a:extLst>
          </p:cNvPr>
          <p:cNvSpPr txBox="1"/>
          <p:nvPr/>
        </p:nvSpPr>
        <p:spPr>
          <a:xfrm>
            <a:off x="2179405" y="3155448"/>
            <a:ext cx="6795462" cy="830997"/>
          </a:xfrm>
          <a:prstGeom prst="rect">
            <a:avLst/>
          </a:prstGeom>
          <a:solidFill>
            <a:schemeClr val="tx1">
              <a:lumMod val="10000"/>
              <a:lumOff val="90000"/>
            </a:schemeClr>
          </a:solidFill>
          <a:ln w="12700">
            <a:solidFill>
              <a:schemeClr val="accent2">
                <a:lumMod val="75000"/>
              </a:schemeClr>
            </a:solidFill>
            <a:prstDash val="dashDot"/>
          </a:ln>
        </p:spPr>
        <p:txBody>
          <a:bodyPr wrap="square">
            <a:spAutoFit/>
          </a:bodyPr>
          <a:lstStyle/>
          <a:p>
            <a:r>
              <a:rPr lang="en-US" sz="2400" dirty="0" err="1"/>
              <a:t>Chú</a:t>
            </a:r>
            <a:r>
              <a:rPr lang="en-US" sz="2400" dirty="0"/>
              <a:t> ý </a:t>
            </a:r>
            <a:r>
              <a:rPr lang="en-US" sz="2400" dirty="0" err="1"/>
              <a:t>việc</a:t>
            </a:r>
            <a:r>
              <a:rPr lang="en-US" sz="2400" dirty="0"/>
              <a:t> </a:t>
            </a:r>
            <a:r>
              <a:rPr lang="en-US" sz="2400" dirty="0" err="1"/>
              <a:t>phân</a:t>
            </a:r>
            <a:r>
              <a:rPr lang="en-US" sz="2400" dirty="0"/>
              <a:t> chia </a:t>
            </a:r>
            <a:r>
              <a:rPr lang="en-US" sz="2400" dirty="0" err="1"/>
              <a:t>các</a:t>
            </a:r>
            <a:r>
              <a:rPr lang="en-US" sz="2400" dirty="0"/>
              <a:t> </a:t>
            </a:r>
            <a:r>
              <a:rPr lang="en-US" sz="2400" dirty="0" err="1"/>
              <a:t>hồi</a:t>
            </a:r>
            <a:r>
              <a:rPr lang="en-US" sz="2400" dirty="0"/>
              <a:t>, </a:t>
            </a:r>
            <a:r>
              <a:rPr lang="en-US" sz="2400" dirty="0" err="1"/>
              <a:t>lớp</a:t>
            </a:r>
            <a:r>
              <a:rPr lang="en-US" sz="2400" dirty="0"/>
              <a:t>, </a:t>
            </a:r>
            <a:r>
              <a:rPr lang="en-US" sz="2400" dirty="0" err="1"/>
              <a:t>cảnh</a:t>
            </a:r>
            <a:r>
              <a:rPr lang="en-US" sz="2400" dirty="0"/>
              <a:t> </a:t>
            </a:r>
            <a:r>
              <a:rPr lang="en-US" sz="2400" dirty="0" err="1"/>
              <a:t>trong</a:t>
            </a:r>
            <a:r>
              <a:rPr lang="en-US" sz="2400" dirty="0"/>
              <a:t> </a:t>
            </a:r>
            <a:r>
              <a:rPr lang="en-US" sz="2400" dirty="0" err="1"/>
              <a:t>vở</a:t>
            </a:r>
            <a:r>
              <a:rPr lang="en-US" sz="2400" dirty="0"/>
              <a:t> </a:t>
            </a:r>
            <a:r>
              <a:rPr lang="en-US" sz="2400" dirty="0" err="1"/>
              <a:t>kịch</a:t>
            </a:r>
            <a:r>
              <a:rPr lang="en-US" sz="2400" dirty="0"/>
              <a:t>.</a:t>
            </a:r>
          </a:p>
        </p:txBody>
      </p:sp>
      <p:cxnSp>
        <p:nvCxnSpPr>
          <p:cNvPr id="4" name="Google Shape;864;p39">
            <a:extLst>
              <a:ext uri="{FF2B5EF4-FFF2-40B4-BE49-F238E27FC236}">
                <a16:creationId xmlns:a16="http://schemas.microsoft.com/office/drawing/2014/main" id="{DE607995-02CC-FA98-0894-1A3299B5CA36}"/>
              </a:ext>
            </a:extLst>
          </p:cNvPr>
          <p:cNvCxnSpPr>
            <a:cxnSpLocks/>
          </p:cNvCxnSpPr>
          <p:nvPr/>
        </p:nvCxnSpPr>
        <p:spPr>
          <a:xfrm>
            <a:off x="953448" y="2043053"/>
            <a:ext cx="987884" cy="0"/>
          </a:xfrm>
          <a:prstGeom prst="straightConnector1">
            <a:avLst/>
          </a:prstGeom>
          <a:noFill/>
          <a:ln w="19050" cap="flat" cmpd="sng">
            <a:solidFill>
              <a:schemeClr val="accent2"/>
            </a:solidFill>
            <a:prstDash val="solid"/>
            <a:round/>
            <a:headEnd type="oval" w="med" len="med"/>
            <a:tailEnd type="oval" w="med" len="med"/>
          </a:ln>
        </p:spPr>
      </p:cxnSp>
      <p:grpSp>
        <p:nvGrpSpPr>
          <p:cNvPr id="5" name="Google Shape;994;p41">
            <a:extLst>
              <a:ext uri="{FF2B5EF4-FFF2-40B4-BE49-F238E27FC236}">
                <a16:creationId xmlns:a16="http://schemas.microsoft.com/office/drawing/2014/main" id="{85D295F8-DEBC-E754-C533-EFF52F09EA08}"/>
              </a:ext>
            </a:extLst>
          </p:cNvPr>
          <p:cNvGrpSpPr/>
          <p:nvPr/>
        </p:nvGrpSpPr>
        <p:grpSpPr>
          <a:xfrm>
            <a:off x="495964" y="1774422"/>
            <a:ext cx="479958" cy="452347"/>
            <a:chOff x="3515735" y="1452425"/>
            <a:chExt cx="337612" cy="337124"/>
          </a:xfrm>
        </p:grpSpPr>
        <p:sp>
          <p:nvSpPr>
            <p:cNvPr id="6" name="Google Shape;995;p41">
              <a:extLst>
                <a:ext uri="{FF2B5EF4-FFF2-40B4-BE49-F238E27FC236}">
                  <a16:creationId xmlns:a16="http://schemas.microsoft.com/office/drawing/2014/main" id="{56E42505-BF37-0A4E-6A33-DADD39C4DF28}"/>
                </a:ext>
              </a:extLst>
            </p:cNvPr>
            <p:cNvSpPr/>
            <p:nvPr/>
          </p:nvSpPr>
          <p:spPr>
            <a:xfrm>
              <a:off x="3569110" y="1452425"/>
              <a:ext cx="19805" cy="41563"/>
            </a:xfrm>
            <a:custGeom>
              <a:avLst/>
              <a:gdLst/>
              <a:ahLst/>
              <a:cxnLst/>
              <a:rect l="l" t="t" r="r" b="b"/>
              <a:pathLst>
                <a:path w="446" h="936" extrusionOk="0">
                  <a:moveTo>
                    <a:pt x="223" y="0"/>
                  </a:moveTo>
                  <a:cubicBezTo>
                    <a:pt x="100" y="0"/>
                    <a:pt x="1" y="101"/>
                    <a:pt x="1" y="223"/>
                  </a:cubicBezTo>
                  <a:lnTo>
                    <a:pt x="1" y="712"/>
                  </a:lnTo>
                  <a:cubicBezTo>
                    <a:pt x="1" y="835"/>
                    <a:pt x="100" y="935"/>
                    <a:pt x="223" y="935"/>
                  </a:cubicBezTo>
                  <a:cubicBezTo>
                    <a:pt x="345" y="935"/>
                    <a:pt x="446" y="835"/>
                    <a:pt x="446" y="712"/>
                  </a:cubicBezTo>
                  <a:lnTo>
                    <a:pt x="446" y="223"/>
                  </a:lnTo>
                  <a:cubicBezTo>
                    <a:pt x="446" y="101"/>
                    <a:pt x="345" y="0"/>
                    <a:pt x="223" y="0"/>
                  </a:cubicBezTo>
                  <a:close/>
                </a:path>
              </a:pathLst>
            </a:custGeom>
            <a:solidFill>
              <a:srgbClr val="BF7E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996;p41">
              <a:extLst>
                <a:ext uri="{FF2B5EF4-FFF2-40B4-BE49-F238E27FC236}">
                  <a16:creationId xmlns:a16="http://schemas.microsoft.com/office/drawing/2014/main" id="{29249571-95C5-AE5E-F647-094942B79E5E}"/>
                </a:ext>
              </a:extLst>
            </p:cNvPr>
            <p:cNvSpPr/>
            <p:nvPr/>
          </p:nvSpPr>
          <p:spPr>
            <a:xfrm>
              <a:off x="3527059" y="1569033"/>
              <a:ext cx="199290" cy="220515"/>
            </a:xfrm>
            <a:custGeom>
              <a:avLst/>
              <a:gdLst/>
              <a:ahLst/>
              <a:cxnLst/>
              <a:rect l="l" t="t" r="r" b="b"/>
              <a:pathLst>
                <a:path w="4488" h="4966" extrusionOk="0">
                  <a:moveTo>
                    <a:pt x="224" y="1"/>
                  </a:moveTo>
                  <a:cubicBezTo>
                    <a:pt x="157" y="1"/>
                    <a:pt x="102" y="23"/>
                    <a:pt x="57" y="68"/>
                  </a:cubicBezTo>
                  <a:cubicBezTo>
                    <a:pt x="12" y="124"/>
                    <a:pt x="1" y="179"/>
                    <a:pt x="1" y="246"/>
                  </a:cubicBezTo>
                  <a:lnTo>
                    <a:pt x="435" y="4376"/>
                  </a:lnTo>
                  <a:cubicBezTo>
                    <a:pt x="468" y="4710"/>
                    <a:pt x="758" y="4965"/>
                    <a:pt x="1103" y="4965"/>
                  </a:cubicBezTo>
                  <a:lnTo>
                    <a:pt x="3385" y="4965"/>
                  </a:lnTo>
                  <a:cubicBezTo>
                    <a:pt x="3730" y="4965"/>
                    <a:pt x="4020" y="4710"/>
                    <a:pt x="4053" y="4376"/>
                  </a:cubicBezTo>
                  <a:lnTo>
                    <a:pt x="4487" y="246"/>
                  </a:lnTo>
                  <a:cubicBezTo>
                    <a:pt x="4487" y="179"/>
                    <a:pt x="4465" y="124"/>
                    <a:pt x="4431" y="68"/>
                  </a:cubicBezTo>
                  <a:cubicBezTo>
                    <a:pt x="4387" y="23"/>
                    <a:pt x="4320" y="1"/>
                    <a:pt x="4265" y="1"/>
                  </a:cubicBezTo>
                  <a:close/>
                </a:path>
              </a:pathLst>
            </a:custGeom>
            <a:solidFill>
              <a:srgbClr val="BF7E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997;p41">
              <a:extLst>
                <a:ext uri="{FF2B5EF4-FFF2-40B4-BE49-F238E27FC236}">
                  <a16:creationId xmlns:a16="http://schemas.microsoft.com/office/drawing/2014/main" id="{013BB81E-75D8-A6FD-A0E3-3B0E0E86B6B8}"/>
                </a:ext>
              </a:extLst>
            </p:cNvPr>
            <p:cNvSpPr/>
            <p:nvPr/>
          </p:nvSpPr>
          <p:spPr>
            <a:xfrm>
              <a:off x="3626437" y="1569033"/>
              <a:ext cx="99911" cy="220515"/>
            </a:xfrm>
            <a:custGeom>
              <a:avLst/>
              <a:gdLst/>
              <a:ahLst/>
              <a:cxnLst/>
              <a:rect l="l" t="t" r="r" b="b"/>
              <a:pathLst>
                <a:path w="2250" h="4966" extrusionOk="0">
                  <a:moveTo>
                    <a:pt x="1" y="1"/>
                  </a:moveTo>
                  <a:lnTo>
                    <a:pt x="1" y="4965"/>
                  </a:lnTo>
                  <a:lnTo>
                    <a:pt x="1147" y="4965"/>
                  </a:lnTo>
                  <a:cubicBezTo>
                    <a:pt x="1492" y="4965"/>
                    <a:pt x="1782" y="4710"/>
                    <a:pt x="1815" y="4376"/>
                  </a:cubicBezTo>
                  <a:lnTo>
                    <a:pt x="2249" y="246"/>
                  </a:lnTo>
                  <a:cubicBezTo>
                    <a:pt x="2249" y="179"/>
                    <a:pt x="2227" y="124"/>
                    <a:pt x="2193" y="68"/>
                  </a:cubicBezTo>
                  <a:cubicBezTo>
                    <a:pt x="2149" y="23"/>
                    <a:pt x="2082" y="1"/>
                    <a:pt x="2027" y="1"/>
                  </a:cubicBezTo>
                  <a:close/>
                </a:path>
              </a:pathLst>
            </a:custGeom>
            <a:solidFill>
              <a:srgbClr val="A05C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998;p41">
              <a:extLst>
                <a:ext uri="{FF2B5EF4-FFF2-40B4-BE49-F238E27FC236}">
                  <a16:creationId xmlns:a16="http://schemas.microsoft.com/office/drawing/2014/main" id="{9090FFE8-D874-5289-18A4-B0423267C3B8}"/>
                </a:ext>
              </a:extLst>
            </p:cNvPr>
            <p:cNvSpPr/>
            <p:nvPr/>
          </p:nvSpPr>
          <p:spPr>
            <a:xfrm>
              <a:off x="3526615" y="1478624"/>
              <a:ext cx="200178" cy="57371"/>
            </a:xfrm>
            <a:custGeom>
              <a:avLst/>
              <a:gdLst/>
              <a:ahLst/>
              <a:cxnLst/>
              <a:rect l="l" t="t" r="r" b="b"/>
              <a:pathLst>
                <a:path w="4508" h="1292" extrusionOk="0">
                  <a:moveTo>
                    <a:pt x="590" y="0"/>
                  </a:moveTo>
                  <a:cubicBezTo>
                    <a:pt x="501" y="0"/>
                    <a:pt x="412" y="56"/>
                    <a:pt x="379" y="145"/>
                  </a:cubicBezTo>
                  <a:lnTo>
                    <a:pt x="22" y="991"/>
                  </a:lnTo>
                  <a:cubicBezTo>
                    <a:pt x="0" y="1057"/>
                    <a:pt x="11" y="1136"/>
                    <a:pt x="55" y="1203"/>
                  </a:cubicBezTo>
                  <a:cubicBezTo>
                    <a:pt x="89" y="1258"/>
                    <a:pt x="167" y="1292"/>
                    <a:pt x="234" y="1292"/>
                  </a:cubicBezTo>
                  <a:lnTo>
                    <a:pt x="4275" y="1292"/>
                  </a:lnTo>
                  <a:cubicBezTo>
                    <a:pt x="4341" y="1292"/>
                    <a:pt x="4408" y="1258"/>
                    <a:pt x="4453" y="1203"/>
                  </a:cubicBezTo>
                  <a:cubicBezTo>
                    <a:pt x="4497" y="1136"/>
                    <a:pt x="4508" y="1057"/>
                    <a:pt x="4475" y="991"/>
                  </a:cubicBezTo>
                  <a:lnTo>
                    <a:pt x="4119" y="145"/>
                  </a:lnTo>
                  <a:cubicBezTo>
                    <a:pt x="4096" y="56"/>
                    <a:pt x="4007" y="0"/>
                    <a:pt x="3918" y="0"/>
                  </a:cubicBezTo>
                  <a:close/>
                </a:path>
              </a:pathLst>
            </a:custGeom>
            <a:solidFill>
              <a:srgbClr val="E1BB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999;p41">
              <a:extLst>
                <a:ext uri="{FF2B5EF4-FFF2-40B4-BE49-F238E27FC236}">
                  <a16:creationId xmlns:a16="http://schemas.microsoft.com/office/drawing/2014/main" id="{0A143AF7-72A5-429D-5ADD-E050DE46493D}"/>
                </a:ext>
              </a:extLst>
            </p:cNvPr>
            <p:cNvSpPr/>
            <p:nvPr/>
          </p:nvSpPr>
          <p:spPr>
            <a:xfrm>
              <a:off x="3626437" y="1478624"/>
              <a:ext cx="100355" cy="57371"/>
            </a:xfrm>
            <a:custGeom>
              <a:avLst/>
              <a:gdLst/>
              <a:ahLst/>
              <a:cxnLst/>
              <a:rect l="l" t="t" r="r" b="b"/>
              <a:pathLst>
                <a:path w="2260" h="1292" extrusionOk="0">
                  <a:moveTo>
                    <a:pt x="1" y="0"/>
                  </a:moveTo>
                  <a:lnTo>
                    <a:pt x="1" y="1292"/>
                  </a:lnTo>
                  <a:lnTo>
                    <a:pt x="2027" y="1292"/>
                  </a:lnTo>
                  <a:cubicBezTo>
                    <a:pt x="2093" y="1292"/>
                    <a:pt x="2160" y="1258"/>
                    <a:pt x="2205" y="1203"/>
                  </a:cubicBezTo>
                  <a:cubicBezTo>
                    <a:pt x="2249" y="1136"/>
                    <a:pt x="2260" y="1057"/>
                    <a:pt x="2227" y="991"/>
                  </a:cubicBezTo>
                  <a:lnTo>
                    <a:pt x="1871" y="145"/>
                  </a:lnTo>
                  <a:cubicBezTo>
                    <a:pt x="1848" y="56"/>
                    <a:pt x="1759" y="0"/>
                    <a:pt x="1670" y="0"/>
                  </a:cubicBezTo>
                  <a:close/>
                </a:path>
              </a:pathLst>
            </a:custGeom>
            <a:solidFill>
              <a:srgbClr val="C497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000;p41">
              <a:extLst>
                <a:ext uri="{FF2B5EF4-FFF2-40B4-BE49-F238E27FC236}">
                  <a16:creationId xmlns:a16="http://schemas.microsoft.com/office/drawing/2014/main" id="{08C69825-77A1-E27A-5423-8D448BEA630A}"/>
                </a:ext>
              </a:extLst>
            </p:cNvPr>
            <p:cNvSpPr/>
            <p:nvPr/>
          </p:nvSpPr>
          <p:spPr>
            <a:xfrm>
              <a:off x="3515735" y="1521608"/>
              <a:ext cx="220959" cy="62300"/>
            </a:xfrm>
            <a:custGeom>
              <a:avLst/>
              <a:gdLst/>
              <a:ahLst/>
              <a:cxnLst/>
              <a:rect l="l" t="t" r="r" b="b"/>
              <a:pathLst>
                <a:path w="4976" h="1403" extrusionOk="0">
                  <a:moveTo>
                    <a:pt x="223" y="0"/>
                  </a:moveTo>
                  <a:cubicBezTo>
                    <a:pt x="100" y="0"/>
                    <a:pt x="0" y="101"/>
                    <a:pt x="0" y="223"/>
                  </a:cubicBezTo>
                  <a:lnTo>
                    <a:pt x="0" y="1180"/>
                  </a:lnTo>
                  <a:cubicBezTo>
                    <a:pt x="0" y="1314"/>
                    <a:pt x="100" y="1403"/>
                    <a:pt x="223" y="1403"/>
                  </a:cubicBezTo>
                  <a:lnTo>
                    <a:pt x="4753" y="1403"/>
                  </a:lnTo>
                  <a:cubicBezTo>
                    <a:pt x="4876" y="1403"/>
                    <a:pt x="4975" y="1314"/>
                    <a:pt x="4975" y="1180"/>
                  </a:cubicBezTo>
                  <a:lnTo>
                    <a:pt x="4975" y="223"/>
                  </a:lnTo>
                  <a:cubicBezTo>
                    <a:pt x="4975" y="101"/>
                    <a:pt x="4876" y="0"/>
                    <a:pt x="4753" y="0"/>
                  </a:cubicBezTo>
                  <a:close/>
                </a:path>
              </a:pathLst>
            </a:custGeom>
            <a:solidFill>
              <a:srgbClr val="A05C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001;p41">
              <a:extLst>
                <a:ext uri="{FF2B5EF4-FFF2-40B4-BE49-F238E27FC236}">
                  <a16:creationId xmlns:a16="http://schemas.microsoft.com/office/drawing/2014/main" id="{723B2AF6-1804-5D2E-C527-6721678F6697}"/>
                </a:ext>
              </a:extLst>
            </p:cNvPr>
            <p:cNvSpPr/>
            <p:nvPr/>
          </p:nvSpPr>
          <p:spPr>
            <a:xfrm>
              <a:off x="3626437" y="1521608"/>
              <a:ext cx="110258" cy="62300"/>
            </a:xfrm>
            <a:custGeom>
              <a:avLst/>
              <a:gdLst/>
              <a:ahLst/>
              <a:cxnLst/>
              <a:rect l="l" t="t" r="r" b="b"/>
              <a:pathLst>
                <a:path w="2483" h="1403" extrusionOk="0">
                  <a:moveTo>
                    <a:pt x="1" y="0"/>
                  </a:moveTo>
                  <a:lnTo>
                    <a:pt x="1" y="1403"/>
                  </a:lnTo>
                  <a:lnTo>
                    <a:pt x="2260" y="1403"/>
                  </a:lnTo>
                  <a:cubicBezTo>
                    <a:pt x="2383" y="1403"/>
                    <a:pt x="2482" y="1314"/>
                    <a:pt x="2482" y="1180"/>
                  </a:cubicBezTo>
                  <a:lnTo>
                    <a:pt x="2482" y="223"/>
                  </a:lnTo>
                  <a:cubicBezTo>
                    <a:pt x="2482" y="101"/>
                    <a:pt x="2383" y="0"/>
                    <a:pt x="2260" y="0"/>
                  </a:cubicBezTo>
                  <a:close/>
                </a:path>
              </a:pathLst>
            </a:custGeom>
            <a:solidFill>
              <a:srgbClr val="874F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002;p41">
              <a:extLst>
                <a:ext uri="{FF2B5EF4-FFF2-40B4-BE49-F238E27FC236}">
                  <a16:creationId xmlns:a16="http://schemas.microsoft.com/office/drawing/2014/main" id="{B4D0A79D-40FA-146A-F7E1-73DAE61E0DA0}"/>
                </a:ext>
              </a:extLst>
            </p:cNvPr>
            <p:cNvSpPr/>
            <p:nvPr/>
          </p:nvSpPr>
          <p:spPr>
            <a:xfrm>
              <a:off x="3642246" y="1715880"/>
              <a:ext cx="195293" cy="42052"/>
            </a:xfrm>
            <a:custGeom>
              <a:avLst/>
              <a:gdLst/>
              <a:ahLst/>
              <a:cxnLst/>
              <a:rect l="l" t="t" r="r" b="b"/>
              <a:pathLst>
                <a:path w="4398" h="947" extrusionOk="0">
                  <a:moveTo>
                    <a:pt x="479" y="0"/>
                  </a:moveTo>
                  <a:cubicBezTo>
                    <a:pt x="346" y="0"/>
                    <a:pt x="234" y="56"/>
                    <a:pt x="145" y="145"/>
                  </a:cubicBezTo>
                  <a:cubicBezTo>
                    <a:pt x="56" y="223"/>
                    <a:pt x="1" y="345"/>
                    <a:pt x="1" y="479"/>
                  </a:cubicBezTo>
                  <a:cubicBezTo>
                    <a:pt x="1" y="735"/>
                    <a:pt x="224" y="946"/>
                    <a:pt x="479" y="946"/>
                  </a:cubicBezTo>
                  <a:lnTo>
                    <a:pt x="4397" y="946"/>
                  </a:lnTo>
                  <a:lnTo>
                    <a:pt x="4397" y="0"/>
                  </a:lnTo>
                  <a:close/>
                </a:path>
              </a:pathLst>
            </a:custGeom>
            <a:solidFill>
              <a:srgbClr val="CCB8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003;p41">
              <a:extLst>
                <a:ext uri="{FF2B5EF4-FFF2-40B4-BE49-F238E27FC236}">
                  <a16:creationId xmlns:a16="http://schemas.microsoft.com/office/drawing/2014/main" id="{B52BD145-6391-2E81-E864-4DD7AB258468}"/>
                </a:ext>
              </a:extLst>
            </p:cNvPr>
            <p:cNvSpPr/>
            <p:nvPr/>
          </p:nvSpPr>
          <p:spPr>
            <a:xfrm>
              <a:off x="3732210" y="1715880"/>
              <a:ext cx="105329" cy="42052"/>
            </a:xfrm>
            <a:custGeom>
              <a:avLst/>
              <a:gdLst/>
              <a:ahLst/>
              <a:cxnLst/>
              <a:rect l="l" t="t" r="r" b="b"/>
              <a:pathLst>
                <a:path w="2372" h="947" extrusionOk="0">
                  <a:moveTo>
                    <a:pt x="1" y="0"/>
                  </a:moveTo>
                  <a:lnTo>
                    <a:pt x="1" y="946"/>
                  </a:lnTo>
                  <a:lnTo>
                    <a:pt x="2371" y="946"/>
                  </a:lnTo>
                  <a:lnTo>
                    <a:pt x="2371" y="0"/>
                  </a:lnTo>
                  <a:close/>
                </a:path>
              </a:pathLst>
            </a:custGeom>
            <a:solidFill>
              <a:srgbClr val="B59E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004;p41">
              <a:extLst>
                <a:ext uri="{FF2B5EF4-FFF2-40B4-BE49-F238E27FC236}">
                  <a16:creationId xmlns:a16="http://schemas.microsoft.com/office/drawing/2014/main" id="{5DCFB99D-EBDA-1C4D-F009-A333215D3A39}"/>
                </a:ext>
              </a:extLst>
            </p:cNvPr>
            <p:cNvSpPr/>
            <p:nvPr/>
          </p:nvSpPr>
          <p:spPr>
            <a:xfrm>
              <a:off x="3610629" y="1684220"/>
              <a:ext cx="242718" cy="105329"/>
            </a:xfrm>
            <a:custGeom>
              <a:avLst/>
              <a:gdLst/>
              <a:ahLst/>
              <a:cxnLst/>
              <a:rect l="l" t="t" r="r" b="b"/>
              <a:pathLst>
                <a:path w="5466" h="2372" extrusionOk="0">
                  <a:moveTo>
                    <a:pt x="1191" y="1"/>
                  </a:moveTo>
                  <a:cubicBezTo>
                    <a:pt x="869" y="1"/>
                    <a:pt x="568" y="135"/>
                    <a:pt x="357" y="346"/>
                  </a:cubicBezTo>
                  <a:cubicBezTo>
                    <a:pt x="134" y="568"/>
                    <a:pt x="1" y="858"/>
                    <a:pt x="1" y="1192"/>
                  </a:cubicBezTo>
                  <a:cubicBezTo>
                    <a:pt x="1" y="1849"/>
                    <a:pt x="535" y="2371"/>
                    <a:pt x="1191" y="2371"/>
                  </a:cubicBezTo>
                  <a:lnTo>
                    <a:pt x="5109" y="2371"/>
                  </a:lnTo>
                  <a:cubicBezTo>
                    <a:pt x="5210" y="2371"/>
                    <a:pt x="5299" y="2338"/>
                    <a:pt x="5366" y="2272"/>
                  </a:cubicBezTo>
                  <a:cubicBezTo>
                    <a:pt x="5432" y="2205"/>
                    <a:pt x="5465" y="2116"/>
                    <a:pt x="5465" y="2015"/>
                  </a:cubicBezTo>
                  <a:cubicBezTo>
                    <a:pt x="5465" y="1826"/>
                    <a:pt x="5310" y="1659"/>
                    <a:pt x="5109" y="1659"/>
                  </a:cubicBezTo>
                  <a:lnTo>
                    <a:pt x="1191" y="1659"/>
                  </a:lnTo>
                  <a:cubicBezTo>
                    <a:pt x="936" y="1659"/>
                    <a:pt x="713" y="1448"/>
                    <a:pt x="713" y="1192"/>
                  </a:cubicBezTo>
                  <a:cubicBezTo>
                    <a:pt x="713" y="924"/>
                    <a:pt x="936" y="713"/>
                    <a:pt x="1191" y="713"/>
                  </a:cubicBezTo>
                  <a:lnTo>
                    <a:pt x="5109" y="713"/>
                  </a:lnTo>
                  <a:cubicBezTo>
                    <a:pt x="5210" y="713"/>
                    <a:pt x="5299" y="679"/>
                    <a:pt x="5366" y="613"/>
                  </a:cubicBezTo>
                  <a:cubicBezTo>
                    <a:pt x="5432" y="546"/>
                    <a:pt x="5465" y="457"/>
                    <a:pt x="5465" y="357"/>
                  </a:cubicBezTo>
                  <a:cubicBezTo>
                    <a:pt x="5465" y="157"/>
                    <a:pt x="5310" y="1"/>
                    <a:pt x="5109" y="1"/>
                  </a:cubicBezTo>
                  <a:close/>
                </a:path>
              </a:pathLst>
            </a:custGeom>
            <a:solidFill>
              <a:srgbClr val="214F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05;p41">
              <a:extLst>
                <a:ext uri="{FF2B5EF4-FFF2-40B4-BE49-F238E27FC236}">
                  <a16:creationId xmlns:a16="http://schemas.microsoft.com/office/drawing/2014/main" id="{1FFBF8EE-9EE8-0A9B-EB27-7DA6E20798FB}"/>
                </a:ext>
              </a:extLst>
            </p:cNvPr>
            <p:cNvSpPr/>
            <p:nvPr/>
          </p:nvSpPr>
          <p:spPr>
            <a:xfrm>
              <a:off x="3732210" y="1757888"/>
              <a:ext cx="121137" cy="31661"/>
            </a:xfrm>
            <a:custGeom>
              <a:avLst/>
              <a:gdLst/>
              <a:ahLst/>
              <a:cxnLst/>
              <a:rect l="l" t="t" r="r" b="b"/>
              <a:pathLst>
                <a:path w="2728" h="713" extrusionOk="0">
                  <a:moveTo>
                    <a:pt x="1" y="0"/>
                  </a:moveTo>
                  <a:lnTo>
                    <a:pt x="1" y="712"/>
                  </a:lnTo>
                  <a:lnTo>
                    <a:pt x="2371" y="712"/>
                  </a:lnTo>
                  <a:cubicBezTo>
                    <a:pt x="2472" y="712"/>
                    <a:pt x="2561" y="679"/>
                    <a:pt x="2628" y="613"/>
                  </a:cubicBezTo>
                  <a:cubicBezTo>
                    <a:pt x="2694" y="546"/>
                    <a:pt x="2727" y="457"/>
                    <a:pt x="2727" y="356"/>
                  </a:cubicBezTo>
                  <a:cubicBezTo>
                    <a:pt x="2727" y="167"/>
                    <a:pt x="2572" y="0"/>
                    <a:pt x="2371" y="0"/>
                  </a:cubicBezTo>
                  <a:close/>
                </a:path>
              </a:pathLst>
            </a:custGeom>
            <a:solidFill>
              <a:srgbClr val="1030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006;p41">
              <a:extLst>
                <a:ext uri="{FF2B5EF4-FFF2-40B4-BE49-F238E27FC236}">
                  <a16:creationId xmlns:a16="http://schemas.microsoft.com/office/drawing/2014/main" id="{D53CCA68-3C06-2417-B7A4-CE8922F5040D}"/>
                </a:ext>
              </a:extLst>
            </p:cNvPr>
            <p:cNvSpPr/>
            <p:nvPr/>
          </p:nvSpPr>
          <p:spPr>
            <a:xfrm>
              <a:off x="3732210" y="1684220"/>
              <a:ext cx="121137" cy="31705"/>
            </a:xfrm>
            <a:custGeom>
              <a:avLst/>
              <a:gdLst/>
              <a:ahLst/>
              <a:cxnLst/>
              <a:rect l="l" t="t" r="r" b="b"/>
              <a:pathLst>
                <a:path w="2728" h="714" extrusionOk="0">
                  <a:moveTo>
                    <a:pt x="1" y="1"/>
                  </a:moveTo>
                  <a:lnTo>
                    <a:pt x="1" y="713"/>
                  </a:lnTo>
                  <a:lnTo>
                    <a:pt x="2371" y="713"/>
                  </a:lnTo>
                  <a:cubicBezTo>
                    <a:pt x="2472" y="713"/>
                    <a:pt x="2561" y="679"/>
                    <a:pt x="2628" y="613"/>
                  </a:cubicBezTo>
                  <a:cubicBezTo>
                    <a:pt x="2694" y="546"/>
                    <a:pt x="2727" y="457"/>
                    <a:pt x="2727" y="357"/>
                  </a:cubicBezTo>
                  <a:cubicBezTo>
                    <a:pt x="2727" y="157"/>
                    <a:pt x="2572" y="1"/>
                    <a:pt x="2371" y="1"/>
                  </a:cubicBezTo>
                  <a:close/>
                </a:path>
              </a:pathLst>
            </a:custGeom>
            <a:solidFill>
              <a:srgbClr val="1030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 name="TextBox 45">
            <a:extLst>
              <a:ext uri="{FF2B5EF4-FFF2-40B4-BE49-F238E27FC236}">
                <a16:creationId xmlns:a16="http://schemas.microsoft.com/office/drawing/2014/main" id="{E639656B-E72A-4AE9-D9CC-4CDFABA2CB1A}"/>
              </a:ext>
            </a:extLst>
          </p:cNvPr>
          <p:cNvSpPr txBox="1"/>
          <p:nvPr/>
        </p:nvSpPr>
        <p:spPr>
          <a:xfrm>
            <a:off x="1936431" y="1749912"/>
            <a:ext cx="7100852" cy="461665"/>
          </a:xfrm>
          <a:prstGeom prst="rect">
            <a:avLst/>
          </a:prstGeom>
          <a:solidFill>
            <a:schemeClr val="tx1">
              <a:lumMod val="10000"/>
              <a:lumOff val="90000"/>
            </a:schemeClr>
          </a:solidFill>
          <a:ln w="12700">
            <a:solidFill>
              <a:schemeClr val="accent2">
                <a:lumMod val="75000"/>
              </a:schemeClr>
            </a:solidFill>
            <a:prstDash val="dashDot"/>
          </a:ln>
        </p:spPr>
        <p:txBody>
          <a:bodyPr wrap="square">
            <a:spAutoFit/>
          </a:bodyPr>
          <a:lstStyle/>
          <a:p>
            <a:r>
              <a:rPr lang="en-US" sz="2400" dirty="0" err="1"/>
              <a:t>Đặc</a:t>
            </a:r>
            <a:r>
              <a:rPr lang="en-US" sz="2400" dirty="0"/>
              <a:t> </a:t>
            </a:r>
            <a:r>
              <a:rPr lang="en-US" sz="2400" dirty="0" err="1"/>
              <a:t>biệt</a:t>
            </a:r>
            <a:r>
              <a:rPr lang="en-US" sz="2400" dirty="0"/>
              <a:t> </a:t>
            </a:r>
            <a:r>
              <a:rPr lang="en-US" sz="2400" dirty="0" err="1"/>
              <a:t>chú</a:t>
            </a:r>
            <a:r>
              <a:rPr lang="en-US" sz="2400" dirty="0"/>
              <a:t> ý </a:t>
            </a:r>
            <a:r>
              <a:rPr lang="en-US" sz="2400" dirty="0" err="1"/>
              <a:t>hệ</a:t>
            </a:r>
            <a:r>
              <a:rPr lang="en-US" sz="2400" dirty="0"/>
              <a:t> </a:t>
            </a:r>
            <a:r>
              <a:rPr lang="en-US" sz="2400" dirty="0" err="1"/>
              <a:t>thống</a:t>
            </a:r>
            <a:r>
              <a:rPr lang="en-US" sz="2400" dirty="0"/>
              <a:t> </a:t>
            </a:r>
            <a:r>
              <a:rPr lang="en-US" sz="2400" dirty="0" err="1"/>
              <a:t>nhân</a:t>
            </a:r>
            <a:r>
              <a:rPr lang="en-US" sz="2400" dirty="0"/>
              <a:t> </a:t>
            </a:r>
            <a:r>
              <a:rPr lang="en-US" sz="2400" dirty="0" err="1"/>
              <a:t>vật</a:t>
            </a:r>
            <a:r>
              <a:rPr lang="en-US" sz="2400" dirty="0"/>
              <a:t> </a:t>
            </a:r>
            <a:r>
              <a:rPr lang="en-US" sz="2400" dirty="0" err="1"/>
              <a:t>và</a:t>
            </a:r>
            <a:r>
              <a:rPr lang="en-US" sz="2400" dirty="0"/>
              <a:t> </a:t>
            </a:r>
            <a:r>
              <a:rPr lang="en-US" sz="2400" dirty="0" err="1"/>
              <a:t>xung</a:t>
            </a:r>
            <a:r>
              <a:rPr lang="en-US" sz="2400" dirty="0"/>
              <a:t> </a:t>
            </a:r>
            <a:r>
              <a:rPr lang="en-US" sz="2400" dirty="0" err="1"/>
              <a:t>đột</a:t>
            </a:r>
            <a:r>
              <a:rPr lang="en-US" sz="2400" dirty="0"/>
              <a:t> </a:t>
            </a:r>
            <a:r>
              <a:rPr lang="en-US" sz="2400" dirty="0" err="1"/>
              <a:t>kịch</a:t>
            </a:r>
            <a:r>
              <a:rPr lang="en-US" sz="2400" dirty="0"/>
              <a:t>.</a:t>
            </a:r>
          </a:p>
        </p:txBody>
      </p:sp>
      <p:cxnSp>
        <p:nvCxnSpPr>
          <p:cNvPr id="20" name="Google Shape;864;p39">
            <a:extLst>
              <a:ext uri="{FF2B5EF4-FFF2-40B4-BE49-F238E27FC236}">
                <a16:creationId xmlns:a16="http://schemas.microsoft.com/office/drawing/2014/main" id="{B682F388-7250-7713-39B7-6F3627C9112D}"/>
              </a:ext>
            </a:extLst>
          </p:cNvPr>
          <p:cNvCxnSpPr>
            <a:cxnSpLocks/>
          </p:cNvCxnSpPr>
          <p:nvPr/>
        </p:nvCxnSpPr>
        <p:spPr>
          <a:xfrm>
            <a:off x="1115493" y="2730567"/>
            <a:ext cx="976278" cy="0"/>
          </a:xfrm>
          <a:prstGeom prst="straightConnector1">
            <a:avLst/>
          </a:prstGeom>
          <a:noFill/>
          <a:ln w="19050" cap="flat" cmpd="sng">
            <a:solidFill>
              <a:schemeClr val="accent2"/>
            </a:solidFill>
            <a:prstDash val="solid"/>
            <a:round/>
            <a:headEnd type="oval" w="med" len="med"/>
            <a:tailEnd type="oval" w="med" len="med"/>
          </a:ln>
        </p:spPr>
      </p:cxnSp>
      <p:grpSp>
        <p:nvGrpSpPr>
          <p:cNvPr id="22" name="Google Shape;994;p41">
            <a:extLst>
              <a:ext uri="{FF2B5EF4-FFF2-40B4-BE49-F238E27FC236}">
                <a16:creationId xmlns:a16="http://schemas.microsoft.com/office/drawing/2014/main" id="{07B8A608-E222-1352-5D56-C26559CBA670}"/>
              </a:ext>
            </a:extLst>
          </p:cNvPr>
          <p:cNvGrpSpPr/>
          <p:nvPr/>
        </p:nvGrpSpPr>
        <p:grpSpPr>
          <a:xfrm>
            <a:off x="637914" y="2356753"/>
            <a:ext cx="529784" cy="543677"/>
            <a:chOff x="3515735" y="1452425"/>
            <a:chExt cx="337612" cy="337124"/>
          </a:xfrm>
        </p:grpSpPr>
        <p:sp>
          <p:nvSpPr>
            <p:cNvPr id="23" name="Google Shape;995;p41">
              <a:extLst>
                <a:ext uri="{FF2B5EF4-FFF2-40B4-BE49-F238E27FC236}">
                  <a16:creationId xmlns:a16="http://schemas.microsoft.com/office/drawing/2014/main" id="{82750C1F-08A9-4625-C3AA-DA10D5258E5B}"/>
                </a:ext>
              </a:extLst>
            </p:cNvPr>
            <p:cNvSpPr/>
            <p:nvPr/>
          </p:nvSpPr>
          <p:spPr>
            <a:xfrm>
              <a:off x="3569110" y="1452425"/>
              <a:ext cx="19805" cy="41563"/>
            </a:xfrm>
            <a:custGeom>
              <a:avLst/>
              <a:gdLst/>
              <a:ahLst/>
              <a:cxnLst/>
              <a:rect l="l" t="t" r="r" b="b"/>
              <a:pathLst>
                <a:path w="446" h="936" extrusionOk="0">
                  <a:moveTo>
                    <a:pt x="223" y="0"/>
                  </a:moveTo>
                  <a:cubicBezTo>
                    <a:pt x="100" y="0"/>
                    <a:pt x="1" y="101"/>
                    <a:pt x="1" y="223"/>
                  </a:cubicBezTo>
                  <a:lnTo>
                    <a:pt x="1" y="712"/>
                  </a:lnTo>
                  <a:cubicBezTo>
                    <a:pt x="1" y="835"/>
                    <a:pt x="100" y="935"/>
                    <a:pt x="223" y="935"/>
                  </a:cubicBezTo>
                  <a:cubicBezTo>
                    <a:pt x="345" y="935"/>
                    <a:pt x="446" y="835"/>
                    <a:pt x="446" y="712"/>
                  </a:cubicBezTo>
                  <a:lnTo>
                    <a:pt x="446" y="223"/>
                  </a:lnTo>
                  <a:cubicBezTo>
                    <a:pt x="446" y="101"/>
                    <a:pt x="345" y="0"/>
                    <a:pt x="223" y="0"/>
                  </a:cubicBezTo>
                  <a:close/>
                </a:path>
              </a:pathLst>
            </a:custGeom>
            <a:solidFill>
              <a:srgbClr val="BF7E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996;p41">
              <a:extLst>
                <a:ext uri="{FF2B5EF4-FFF2-40B4-BE49-F238E27FC236}">
                  <a16:creationId xmlns:a16="http://schemas.microsoft.com/office/drawing/2014/main" id="{0A46FEA3-7FF7-E381-0EA1-7F1864079428}"/>
                </a:ext>
              </a:extLst>
            </p:cNvPr>
            <p:cNvSpPr/>
            <p:nvPr/>
          </p:nvSpPr>
          <p:spPr>
            <a:xfrm>
              <a:off x="3527059" y="1569033"/>
              <a:ext cx="199290" cy="220515"/>
            </a:xfrm>
            <a:custGeom>
              <a:avLst/>
              <a:gdLst/>
              <a:ahLst/>
              <a:cxnLst/>
              <a:rect l="l" t="t" r="r" b="b"/>
              <a:pathLst>
                <a:path w="4488" h="4966" extrusionOk="0">
                  <a:moveTo>
                    <a:pt x="224" y="1"/>
                  </a:moveTo>
                  <a:cubicBezTo>
                    <a:pt x="157" y="1"/>
                    <a:pt x="102" y="23"/>
                    <a:pt x="57" y="68"/>
                  </a:cubicBezTo>
                  <a:cubicBezTo>
                    <a:pt x="12" y="124"/>
                    <a:pt x="1" y="179"/>
                    <a:pt x="1" y="246"/>
                  </a:cubicBezTo>
                  <a:lnTo>
                    <a:pt x="435" y="4376"/>
                  </a:lnTo>
                  <a:cubicBezTo>
                    <a:pt x="468" y="4710"/>
                    <a:pt x="758" y="4965"/>
                    <a:pt x="1103" y="4965"/>
                  </a:cubicBezTo>
                  <a:lnTo>
                    <a:pt x="3385" y="4965"/>
                  </a:lnTo>
                  <a:cubicBezTo>
                    <a:pt x="3730" y="4965"/>
                    <a:pt x="4020" y="4710"/>
                    <a:pt x="4053" y="4376"/>
                  </a:cubicBezTo>
                  <a:lnTo>
                    <a:pt x="4487" y="246"/>
                  </a:lnTo>
                  <a:cubicBezTo>
                    <a:pt x="4487" y="179"/>
                    <a:pt x="4465" y="124"/>
                    <a:pt x="4431" y="68"/>
                  </a:cubicBezTo>
                  <a:cubicBezTo>
                    <a:pt x="4387" y="23"/>
                    <a:pt x="4320" y="1"/>
                    <a:pt x="4265" y="1"/>
                  </a:cubicBezTo>
                  <a:close/>
                </a:path>
              </a:pathLst>
            </a:custGeom>
            <a:solidFill>
              <a:srgbClr val="BF7E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997;p41">
              <a:extLst>
                <a:ext uri="{FF2B5EF4-FFF2-40B4-BE49-F238E27FC236}">
                  <a16:creationId xmlns:a16="http://schemas.microsoft.com/office/drawing/2014/main" id="{1923B43A-93AD-EC56-E501-CB280D8E3441}"/>
                </a:ext>
              </a:extLst>
            </p:cNvPr>
            <p:cNvSpPr/>
            <p:nvPr/>
          </p:nvSpPr>
          <p:spPr>
            <a:xfrm>
              <a:off x="3626437" y="1569033"/>
              <a:ext cx="99911" cy="220515"/>
            </a:xfrm>
            <a:custGeom>
              <a:avLst/>
              <a:gdLst/>
              <a:ahLst/>
              <a:cxnLst/>
              <a:rect l="l" t="t" r="r" b="b"/>
              <a:pathLst>
                <a:path w="2250" h="4966" extrusionOk="0">
                  <a:moveTo>
                    <a:pt x="1" y="1"/>
                  </a:moveTo>
                  <a:lnTo>
                    <a:pt x="1" y="4965"/>
                  </a:lnTo>
                  <a:lnTo>
                    <a:pt x="1147" y="4965"/>
                  </a:lnTo>
                  <a:cubicBezTo>
                    <a:pt x="1492" y="4965"/>
                    <a:pt x="1782" y="4710"/>
                    <a:pt x="1815" y="4376"/>
                  </a:cubicBezTo>
                  <a:lnTo>
                    <a:pt x="2249" y="246"/>
                  </a:lnTo>
                  <a:cubicBezTo>
                    <a:pt x="2249" y="179"/>
                    <a:pt x="2227" y="124"/>
                    <a:pt x="2193" y="68"/>
                  </a:cubicBezTo>
                  <a:cubicBezTo>
                    <a:pt x="2149" y="23"/>
                    <a:pt x="2082" y="1"/>
                    <a:pt x="2027" y="1"/>
                  </a:cubicBezTo>
                  <a:close/>
                </a:path>
              </a:pathLst>
            </a:custGeom>
            <a:solidFill>
              <a:srgbClr val="A05C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998;p41">
              <a:extLst>
                <a:ext uri="{FF2B5EF4-FFF2-40B4-BE49-F238E27FC236}">
                  <a16:creationId xmlns:a16="http://schemas.microsoft.com/office/drawing/2014/main" id="{C1AD6623-FA70-5462-60D4-5EDEFAFB0ECF}"/>
                </a:ext>
              </a:extLst>
            </p:cNvPr>
            <p:cNvSpPr/>
            <p:nvPr/>
          </p:nvSpPr>
          <p:spPr>
            <a:xfrm>
              <a:off x="3526615" y="1478624"/>
              <a:ext cx="200178" cy="57371"/>
            </a:xfrm>
            <a:custGeom>
              <a:avLst/>
              <a:gdLst/>
              <a:ahLst/>
              <a:cxnLst/>
              <a:rect l="l" t="t" r="r" b="b"/>
              <a:pathLst>
                <a:path w="4508" h="1292" extrusionOk="0">
                  <a:moveTo>
                    <a:pt x="590" y="0"/>
                  </a:moveTo>
                  <a:cubicBezTo>
                    <a:pt x="501" y="0"/>
                    <a:pt x="412" y="56"/>
                    <a:pt x="379" y="145"/>
                  </a:cubicBezTo>
                  <a:lnTo>
                    <a:pt x="22" y="991"/>
                  </a:lnTo>
                  <a:cubicBezTo>
                    <a:pt x="0" y="1057"/>
                    <a:pt x="11" y="1136"/>
                    <a:pt x="55" y="1203"/>
                  </a:cubicBezTo>
                  <a:cubicBezTo>
                    <a:pt x="89" y="1258"/>
                    <a:pt x="167" y="1292"/>
                    <a:pt x="234" y="1292"/>
                  </a:cubicBezTo>
                  <a:lnTo>
                    <a:pt x="4275" y="1292"/>
                  </a:lnTo>
                  <a:cubicBezTo>
                    <a:pt x="4341" y="1292"/>
                    <a:pt x="4408" y="1258"/>
                    <a:pt x="4453" y="1203"/>
                  </a:cubicBezTo>
                  <a:cubicBezTo>
                    <a:pt x="4497" y="1136"/>
                    <a:pt x="4508" y="1057"/>
                    <a:pt x="4475" y="991"/>
                  </a:cubicBezTo>
                  <a:lnTo>
                    <a:pt x="4119" y="145"/>
                  </a:lnTo>
                  <a:cubicBezTo>
                    <a:pt x="4096" y="56"/>
                    <a:pt x="4007" y="0"/>
                    <a:pt x="3918" y="0"/>
                  </a:cubicBezTo>
                  <a:close/>
                </a:path>
              </a:pathLst>
            </a:custGeom>
            <a:solidFill>
              <a:srgbClr val="E1BB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999;p41">
              <a:extLst>
                <a:ext uri="{FF2B5EF4-FFF2-40B4-BE49-F238E27FC236}">
                  <a16:creationId xmlns:a16="http://schemas.microsoft.com/office/drawing/2014/main" id="{D85F265C-B6CF-401C-61C8-A2B7660DC597}"/>
                </a:ext>
              </a:extLst>
            </p:cNvPr>
            <p:cNvSpPr/>
            <p:nvPr/>
          </p:nvSpPr>
          <p:spPr>
            <a:xfrm>
              <a:off x="3626437" y="1478624"/>
              <a:ext cx="100355" cy="57371"/>
            </a:xfrm>
            <a:custGeom>
              <a:avLst/>
              <a:gdLst/>
              <a:ahLst/>
              <a:cxnLst/>
              <a:rect l="l" t="t" r="r" b="b"/>
              <a:pathLst>
                <a:path w="2260" h="1292" extrusionOk="0">
                  <a:moveTo>
                    <a:pt x="1" y="0"/>
                  </a:moveTo>
                  <a:lnTo>
                    <a:pt x="1" y="1292"/>
                  </a:lnTo>
                  <a:lnTo>
                    <a:pt x="2027" y="1292"/>
                  </a:lnTo>
                  <a:cubicBezTo>
                    <a:pt x="2093" y="1292"/>
                    <a:pt x="2160" y="1258"/>
                    <a:pt x="2205" y="1203"/>
                  </a:cubicBezTo>
                  <a:cubicBezTo>
                    <a:pt x="2249" y="1136"/>
                    <a:pt x="2260" y="1057"/>
                    <a:pt x="2227" y="991"/>
                  </a:cubicBezTo>
                  <a:lnTo>
                    <a:pt x="1871" y="145"/>
                  </a:lnTo>
                  <a:cubicBezTo>
                    <a:pt x="1848" y="56"/>
                    <a:pt x="1759" y="0"/>
                    <a:pt x="1670" y="0"/>
                  </a:cubicBezTo>
                  <a:close/>
                </a:path>
              </a:pathLst>
            </a:custGeom>
            <a:solidFill>
              <a:srgbClr val="C497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000;p41">
              <a:extLst>
                <a:ext uri="{FF2B5EF4-FFF2-40B4-BE49-F238E27FC236}">
                  <a16:creationId xmlns:a16="http://schemas.microsoft.com/office/drawing/2014/main" id="{2DEF320C-E8F4-BDE7-8633-33CC0B27F6AF}"/>
                </a:ext>
              </a:extLst>
            </p:cNvPr>
            <p:cNvSpPr/>
            <p:nvPr/>
          </p:nvSpPr>
          <p:spPr>
            <a:xfrm>
              <a:off x="3515735" y="1521608"/>
              <a:ext cx="220959" cy="62300"/>
            </a:xfrm>
            <a:custGeom>
              <a:avLst/>
              <a:gdLst/>
              <a:ahLst/>
              <a:cxnLst/>
              <a:rect l="l" t="t" r="r" b="b"/>
              <a:pathLst>
                <a:path w="4976" h="1403" extrusionOk="0">
                  <a:moveTo>
                    <a:pt x="223" y="0"/>
                  </a:moveTo>
                  <a:cubicBezTo>
                    <a:pt x="100" y="0"/>
                    <a:pt x="0" y="101"/>
                    <a:pt x="0" y="223"/>
                  </a:cubicBezTo>
                  <a:lnTo>
                    <a:pt x="0" y="1180"/>
                  </a:lnTo>
                  <a:cubicBezTo>
                    <a:pt x="0" y="1314"/>
                    <a:pt x="100" y="1403"/>
                    <a:pt x="223" y="1403"/>
                  </a:cubicBezTo>
                  <a:lnTo>
                    <a:pt x="4753" y="1403"/>
                  </a:lnTo>
                  <a:cubicBezTo>
                    <a:pt x="4876" y="1403"/>
                    <a:pt x="4975" y="1314"/>
                    <a:pt x="4975" y="1180"/>
                  </a:cubicBezTo>
                  <a:lnTo>
                    <a:pt x="4975" y="223"/>
                  </a:lnTo>
                  <a:cubicBezTo>
                    <a:pt x="4975" y="101"/>
                    <a:pt x="4876" y="0"/>
                    <a:pt x="4753" y="0"/>
                  </a:cubicBezTo>
                  <a:close/>
                </a:path>
              </a:pathLst>
            </a:custGeom>
            <a:solidFill>
              <a:srgbClr val="A05C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001;p41">
              <a:extLst>
                <a:ext uri="{FF2B5EF4-FFF2-40B4-BE49-F238E27FC236}">
                  <a16:creationId xmlns:a16="http://schemas.microsoft.com/office/drawing/2014/main" id="{237798F2-DC9B-9FC8-41C6-45853A03C269}"/>
                </a:ext>
              </a:extLst>
            </p:cNvPr>
            <p:cNvSpPr/>
            <p:nvPr/>
          </p:nvSpPr>
          <p:spPr>
            <a:xfrm>
              <a:off x="3626437" y="1521608"/>
              <a:ext cx="110258" cy="62300"/>
            </a:xfrm>
            <a:custGeom>
              <a:avLst/>
              <a:gdLst/>
              <a:ahLst/>
              <a:cxnLst/>
              <a:rect l="l" t="t" r="r" b="b"/>
              <a:pathLst>
                <a:path w="2483" h="1403" extrusionOk="0">
                  <a:moveTo>
                    <a:pt x="1" y="0"/>
                  </a:moveTo>
                  <a:lnTo>
                    <a:pt x="1" y="1403"/>
                  </a:lnTo>
                  <a:lnTo>
                    <a:pt x="2260" y="1403"/>
                  </a:lnTo>
                  <a:cubicBezTo>
                    <a:pt x="2383" y="1403"/>
                    <a:pt x="2482" y="1314"/>
                    <a:pt x="2482" y="1180"/>
                  </a:cubicBezTo>
                  <a:lnTo>
                    <a:pt x="2482" y="223"/>
                  </a:lnTo>
                  <a:cubicBezTo>
                    <a:pt x="2482" y="101"/>
                    <a:pt x="2383" y="0"/>
                    <a:pt x="2260" y="0"/>
                  </a:cubicBezTo>
                  <a:close/>
                </a:path>
              </a:pathLst>
            </a:custGeom>
            <a:solidFill>
              <a:srgbClr val="874F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002;p41">
              <a:extLst>
                <a:ext uri="{FF2B5EF4-FFF2-40B4-BE49-F238E27FC236}">
                  <a16:creationId xmlns:a16="http://schemas.microsoft.com/office/drawing/2014/main" id="{53261A28-968F-DC0F-2397-B5E7E5F49F61}"/>
                </a:ext>
              </a:extLst>
            </p:cNvPr>
            <p:cNvSpPr/>
            <p:nvPr/>
          </p:nvSpPr>
          <p:spPr>
            <a:xfrm>
              <a:off x="3642246" y="1715880"/>
              <a:ext cx="195293" cy="42052"/>
            </a:xfrm>
            <a:custGeom>
              <a:avLst/>
              <a:gdLst/>
              <a:ahLst/>
              <a:cxnLst/>
              <a:rect l="l" t="t" r="r" b="b"/>
              <a:pathLst>
                <a:path w="4398" h="947" extrusionOk="0">
                  <a:moveTo>
                    <a:pt x="479" y="0"/>
                  </a:moveTo>
                  <a:cubicBezTo>
                    <a:pt x="346" y="0"/>
                    <a:pt x="234" y="56"/>
                    <a:pt x="145" y="145"/>
                  </a:cubicBezTo>
                  <a:cubicBezTo>
                    <a:pt x="56" y="223"/>
                    <a:pt x="1" y="345"/>
                    <a:pt x="1" y="479"/>
                  </a:cubicBezTo>
                  <a:cubicBezTo>
                    <a:pt x="1" y="735"/>
                    <a:pt x="224" y="946"/>
                    <a:pt x="479" y="946"/>
                  </a:cubicBezTo>
                  <a:lnTo>
                    <a:pt x="4397" y="946"/>
                  </a:lnTo>
                  <a:lnTo>
                    <a:pt x="4397" y="0"/>
                  </a:lnTo>
                  <a:close/>
                </a:path>
              </a:pathLst>
            </a:custGeom>
            <a:solidFill>
              <a:srgbClr val="CCB8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003;p41">
              <a:extLst>
                <a:ext uri="{FF2B5EF4-FFF2-40B4-BE49-F238E27FC236}">
                  <a16:creationId xmlns:a16="http://schemas.microsoft.com/office/drawing/2014/main" id="{D354B9BA-06F7-68D6-ABB6-3582EE93A8D0}"/>
                </a:ext>
              </a:extLst>
            </p:cNvPr>
            <p:cNvSpPr/>
            <p:nvPr/>
          </p:nvSpPr>
          <p:spPr>
            <a:xfrm>
              <a:off x="3732210" y="1715880"/>
              <a:ext cx="105329" cy="42052"/>
            </a:xfrm>
            <a:custGeom>
              <a:avLst/>
              <a:gdLst/>
              <a:ahLst/>
              <a:cxnLst/>
              <a:rect l="l" t="t" r="r" b="b"/>
              <a:pathLst>
                <a:path w="2372" h="947" extrusionOk="0">
                  <a:moveTo>
                    <a:pt x="1" y="0"/>
                  </a:moveTo>
                  <a:lnTo>
                    <a:pt x="1" y="946"/>
                  </a:lnTo>
                  <a:lnTo>
                    <a:pt x="2371" y="946"/>
                  </a:lnTo>
                  <a:lnTo>
                    <a:pt x="2371" y="0"/>
                  </a:lnTo>
                  <a:close/>
                </a:path>
              </a:pathLst>
            </a:custGeom>
            <a:solidFill>
              <a:srgbClr val="B59E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04;p41">
              <a:extLst>
                <a:ext uri="{FF2B5EF4-FFF2-40B4-BE49-F238E27FC236}">
                  <a16:creationId xmlns:a16="http://schemas.microsoft.com/office/drawing/2014/main" id="{9F4B49EE-362E-FF04-C428-7DB4F73C1961}"/>
                </a:ext>
              </a:extLst>
            </p:cNvPr>
            <p:cNvSpPr/>
            <p:nvPr/>
          </p:nvSpPr>
          <p:spPr>
            <a:xfrm>
              <a:off x="3610629" y="1684220"/>
              <a:ext cx="242718" cy="105329"/>
            </a:xfrm>
            <a:custGeom>
              <a:avLst/>
              <a:gdLst/>
              <a:ahLst/>
              <a:cxnLst/>
              <a:rect l="l" t="t" r="r" b="b"/>
              <a:pathLst>
                <a:path w="5466" h="2372" extrusionOk="0">
                  <a:moveTo>
                    <a:pt x="1191" y="1"/>
                  </a:moveTo>
                  <a:cubicBezTo>
                    <a:pt x="869" y="1"/>
                    <a:pt x="568" y="135"/>
                    <a:pt x="357" y="346"/>
                  </a:cubicBezTo>
                  <a:cubicBezTo>
                    <a:pt x="134" y="568"/>
                    <a:pt x="1" y="858"/>
                    <a:pt x="1" y="1192"/>
                  </a:cubicBezTo>
                  <a:cubicBezTo>
                    <a:pt x="1" y="1849"/>
                    <a:pt x="535" y="2371"/>
                    <a:pt x="1191" y="2371"/>
                  </a:cubicBezTo>
                  <a:lnTo>
                    <a:pt x="5109" y="2371"/>
                  </a:lnTo>
                  <a:cubicBezTo>
                    <a:pt x="5210" y="2371"/>
                    <a:pt x="5299" y="2338"/>
                    <a:pt x="5366" y="2272"/>
                  </a:cubicBezTo>
                  <a:cubicBezTo>
                    <a:pt x="5432" y="2205"/>
                    <a:pt x="5465" y="2116"/>
                    <a:pt x="5465" y="2015"/>
                  </a:cubicBezTo>
                  <a:cubicBezTo>
                    <a:pt x="5465" y="1826"/>
                    <a:pt x="5310" y="1659"/>
                    <a:pt x="5109" y="1659"/>
                  </a:cubicBezTo>
                  <a:lnTo>
                    <a:pt x="1191" y="1659"/>
                  </a:lnTo>
                  <a:cubicBezTo>
                    <a:pt x="936" y="1659"/>
                    <a:pt x="713" y="1448"/>
                    <a:pt x="713" y="1192"/>
                  </a:cubicBezTo>
                  <a:cubicBezTo>
                    <a:pt x="713" y="924"/>
                    <a:pt x="936" y="713"/>
                    <a:pt x="1191" y="713"/>
                  </a:cubicBezTo>
                  <a:lnTo>
                    <a:pt x="5109" y="713"/>
                  </a:lnTo>
                  <a:cubicBezTo>
                    <a:pt x="5210" y="713"/>
                    <a:pt x="5299" y="679"/>
                    <a:pt x="5366" y="613"/>
                  </a:cubicBezTo>
                  <a:cubicBezTo>
                    <a:pt x="5432" y="546"/>
                    <a:pt x="5465" y="457"/>
                    <a:pt x="5465" y="357"/>
                  </a:cubicBezTo>
                  <a:cubicBezTo>
                    <a:pt x="5465" y="157"/>
                    <a:pt x="5310" y="1"/>
                    <a:pt x="5109" y="1"/>
                  </a:cubicBezTo>
                  <a:close/>
                </a:path>
              </a:pathLst>
            </a:custGeom>
            <a:solidFill>
              <a:srgbClr val="214F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05;p41">
              <a:extLst>
                <a:ext uri="{FF2B5EF4-FFF2-40B4-BE49-F238E27FC236}">
                  <a16:creationId xmlns:a16="http://schemas.microsoft.com/office/drawing/2014/main" id="{8174C31D-4568-2695-4098-4ECA1ED74A43}"/>
                </a:ext>
              </a:extLst>
            </p:cNvPr>
            <p:cNvSpPr/>
            <p:nvPr/>
          </p:nvSpPr>
          <p:spPr>
            <a:xfrm>
              <a:off x="3732210" y="1757888"/>
              <a:ext cx="121137" cy="31661"/>
            </a:xfrm>
            <a:custGeom>
              <a:avLst/>
              <a:gdLst/>
              <a:ahLst/>
              <a:cxnLst/>
              <a:rect l="l" t="t" r="r" b="b"/>
              <a:pathLst>
                <a:path w="2728" h="713" extrusionOk="0">
                  <a:moveTo>
                    <a:pt x="1" y="0"/>
                  </a:moveTo>
                  <a:lnTo>
                    <a:pt x="1" y="712"/>
                  </a:lnTo>
                  <a:lnTo>
                    <a:pt x="2371" y="712"/>
                  </a:lnTo>
                  <a:cubicBezTo>
                    <a:pt x="2472" y="712"/>
                    <a:pt x="2561" y="679"/>
                    <a:pt x="2628" y="613"/>
                  </a:cubicBezTo>
                  <a:cubicBezTo>
                    <a:pt x="2694" y="546"/>
                    <a:pt x="2727" y="457"/>
                    <a:pt x="2727" y="356"/>
                  </a:cubicBezTo>
                  <a:cubicBezTo>
                    <a:pt x="2727" y="167"/>
                    <a:pt x="2572" y="0"/>
                    <a:pt x="2371" y="0"/>
                  </a:cubicBezTo>
                  <a:close/>
                </a:path>
              </a:pathLst>
            </a:custGeom>
            <a:solidFill>
              <a:srgbClr val="1030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1006;p41">
              <a:extLst>
                <a:ext uri="{FF2B5EF4-FFF2-40B4-BE49-F238E27FC236}">
                  <a16:creationId xmlns:a16="http://schemas.microsoft.com/office/drawing/2014/main" id="{6ADDA065-1FAA-089F-CA6B-A5E04EA806BE}"/>
                </a:ext>
              </a:extLst>
            </p:cNvPr>
            <p:cNvSpPr/>
            <p:nvPr/>
          </p:nvSpPr>
          <p:spPr>
            <a:xfrm>
              <a:off x="3732210" y="1684220"/>
              <a:ext cx="121137" cy="31705"/>
            </a:xfrm>
            <a:custGeom>
              <a:avLst/>
              <a:gdLst/>
              <a:ahLst/>
              <a:cxnLst/>
              <a:rect l="l" t="t" r="r" b="b"/>
              <a:pathLst>
                <a:path w="2728" h="714" extrusionOk="0">
                  <a:moveTo>
                    <a:pt x="1" y="1"/>
                  </a:moveTo>
                  <a:lnTo>
                    <a:pt x="1" y="713"/>
                  </a:lnTo>
                  <a:lnTo>
                    <a:pt x="2371" y="713"/>
                  </a:lnTo>
                  <a:cubicBezTo>
                    <a:pt x="2472" y="713"/>
                    <a:pt x="2561" y="679"/>
                    <a:pt x="2628" y="613"/>
                  </a:cubicBezTo>
                  <a:cubicBezTo>
                    <a:pt x="2694" y="546"/>
                    <a:pt x="2727" y="457"/>
                    <a:pt x="2727" y="357"/>
                  </a:cubicBezTo>
                  <a:cubicBezTo>
                    <a:pt x="2727" y="157"/>
                    <a:pt x="2572" y="1"/>
                    <a:pt x="2371" y="1"/>
                  </a:cubicBezTo>
                  <a:close/>
                </a:path>
              </a:pathLst>
            </a:custGeom>
            <a:solidFill>
              <a:srgbClr val="1030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33" name="TextBox 45">
            <a:extLst>
              <a:ext uri="{FF2B5EF4-FFF2-40B4-BE49-F238E27FC236}">
                <a16:creationId xmlns:a16="http://schemas.microsoft.com/office/drawing/2014/main" id="{3A58674D-348C-D4CD-8A72-0328420C0279}"/>
              </a:ext>
            </a:extLst>
          </p:cNvPr>
          <p:cNvSpPr txBox="1"/>
          <p:nvPr/>
        </p:nvSpPr>
        <p:spPr>
          <a:xfrm>
            <a:off x="2091071" y="2293216"/>
            <a:ext cx="6946212" cy="830997"/>
          </a:xfrm>
          <a:prstGeom prst="rect">
            <a:avLst/>
          </a:prstGeom>
          <a:solidFill>
            <a:schemeClr val="tx1">
              <a:lumMod val="10000"/>
              <a:lumOff val="90000"/>
            </a:schemeClr>
          </a:solidFill>
          <a:ln w="12700">
            <a:solidFill>
              <a:schemeClr val="accent2">
                <a:lumMod val="75000"/>
              </a:schemeClr>
            </a:solidFill>
            <a:prstDash val="dashDot"/>
          </a:ln>
        </p:spPr>
        <p:txBody>
          <a:bodyPr wrap="square">
            <a:spAutoFit/>
          </a:bodyPr>
          <a:lstStyle/>
          <a:p>
            <a:pPr algn="just"/>
            <a:r>
              <a:rPr lang="en-US" sz="2400" dirty="0" err="1"/>
              <a:t>Xác</a:t>
            </a:r>
            <a:r>
              <a:rPr lang="en-US" sz="2400" dirty="0"/>
              <a:t> </a:t>
            </a:r>
            <a:r>
              <a:rPr lang="en-US" sz="2400" dirty="0" err="1"/>
              <a:t>định</a:t>
            </a:r>
            <a:r>
              <a:rPr lang="en-US" sz="2400" dirty="0"/>
              <a:t> </a:t>
            </a:r>
            <a:r>
              <a:rPr lang="en-US" sz="2400" dirty="0" err="1"/>
              <a:t>được</a:t>
            </a:r>
            <a:r>
              <a:rPr lang="en-US" sz="2400" dirty="0"/>
              <a:t> </a:t>
            </a:r>
            <a:r>
              <a:rPr lang="en-US" sz="2400" dirty="0" err="1"/>
              <a:t>tiểu</a:t>
            </a:r>
            <a:r>
              <a:rPr lang="en-US" sz="2400" dirty="0"/>
              <a:t> </a:t>
            </a:r>
            <a:r>
              <a:rPr lang="en-US" sz="2400" dirty="0" err="1"/>
              <a:t>loại</a:t>
            </a:r>
            <a:r>
              <a:rPr lang="en-US" sz="2400" dirty="0"/>
              <a:t> </a:t>
            </a:r>
            <a:r>
              <a:rPr lang="en-US" sz="2400" dirty="0" err="1"/>
              <a:t>của</a:t>
            </a:r>
            <a:r>
              <a:rPr lang="en-US" sz="2400" dirty="0"/>
              <a:t> </a:t>
            </a:r>
            <a:r>
              <a:rPr lang="en-US" sz="2400" dirty="0" err="1"/>
              <a:t>vở</a:t>
            </a:r>
            <a:r>
              <a:rPr lang="en-US" sz="2400" dirty="0"/>
              <a:t> </a:t>
            </a:r>
            <a:r>
              <a:rPr lang="en-US" sz="2400" dirty="0" err="1"/>
              <a:t>kịch</a:t>
            </a:r>
            <a:r>
              <a:rPr lang="en-US" sz="2400" dirty="0"/>
              <a:t>: bi </a:t>
            </a:r>
            <a:r>
              <a:rPr lang="en-US" sz="2400" dirty="0" err="1"/>
              <a:t>kịch</a:t>
            </a:r>
            <a:r>
              <a:rPr lang="en-US" sz="2400" dirty="0"/>
              <a:t>, </a:t>
            </a:r>
            <a:r>
              <a:rPr lang="en-US" sz="2400" dirty="0" err="1"/>
              <a:t>hài</a:t>
            </a:r>
            <a:r>
              <a:rPr lang="en-US" sz="2400" dirty="0"/>
              <a:t> </a:t>
            </a:r>
            <a:r>
              <a:rPr lang="en-US" sz="2400" dirty="0" err="1"/>
              <a:t>kịch</a:t>
            </a:r>
            <a:r>
              <a:rPr lang="en-US" sz="2400" dirty="0"/>
              <a:t> hay </a:t>
            </a:r>
            <a:r>
              <a:rPr lang="en-US" sz="2400" dirty="0" err="1"/>
              <a:t>chính</a:t>
            </a:r>
            <a:r>
              <a:rPr lang="en-US" sz="2400" dirty="0"/>
              <a:t> </a:t>
            </a:r>
            <a:r>
              <a:rPr lang="en-US" sz="2400" dirty="0" err="1"/>
              <a:t>kịch</a:t>
            </a:r>
            <a:r>
              <a:rPr lang="en-US" sz="2400" dirty="0"/>
              <a:t>.</a:t>
            </a:r>
          </a:p>
        </p:txBody>
      </p:sp>
      <p:cxnSp>
        <p:nvCxnSpPr>
          <p:cNvPr id="882" name="Google Shape;864;p39">
            <a:extLst>
              <a:ext uri="{FF2B5EF4-FFF2-40B4-BE49-F238E27FC236}">
                <a16:creationId xmlns:a16="http://schemas.microsoft.com/office/drawing/2014/main" id="{E10C3180-F9BA-CFB5-200A-BB62D7D490B2}"/>
              </a:ext>
            </a:extLst>
          </p:cNvPr>
          <p:cNvCxnSpPr>
            <a:cxnSpLocks/>
          </p:cNvCxnSpPr>
          <p:nvPr/>
        </p:nvCxnSpPr>
        <p:spPr>
          <a:xfrm>
            <a:off x="1579447" y="4248984"/>
            <a:ext cx="796008" cy="0"/>
          </a:xfrm>
          <a:prstGeom prst="straightConnector1">
            <a:avLst/>
          </a:prstGeom>
          <a:noFill/>
          <a:ln w="19050" cap="flat" cmpd="sng">
            <a:solidFill>
              <a:schemeClr val="accent2"/>
            </a:solidFill>
            <a:prstDash val="solid"/>
            <a:round/>
            <a:headEnd type="oval" w="med" len="med"/>
            <a:tailEnd type="oval" w="med" len="med"/>
          </a:ln>
        </p:spPr>
      </p:cxnSp>
      <p:grpSp>
        <p:nvGrpSpPr>
          <p:cNvPr id="883" name="Google Shape;994;p41">
            <a:extLst>
              <a:ext uri="{FF2B5EF4-FFF2-40B4-BE49-F238E27FC236}">
                <a16:creationId xmlns:a16="http://schemas.microsoft.com/office/drawing/2014/main" id="{512DF1D5-223D-AC99-B080-FC25924DB22D}"/>
              </a:ext>
            </a:extLst>
          </p:cNvPr>
          <p:cNvGrpSpPr/>
          <p:nvPr/>
        </p:nvGrpSpPr>
        <p:grpSpPr>
          <a:xfrm>
            <a:off x="1142892" y="3865810"/>
            <a:ext cx="531997" cy="569400"/>
            <a:chOff x="3515735" y="1452425"/>
            <a:chExt cx="337612" cy="337124"/>
          </a:xfrm>
        </p:grpSpPr>
        <p:sp>
          <p:nvSpPr>
            <p:cNvPr id="884" name="Google Shape;995;p41">
              <a:extLst>
                <a:ext uri="{FF2B5EF4-FFF2-40B4-BE49-F238E27FC236}">
                  <a16:creationId xmlns:a16="http://schemas.microsoft.com/office/drawing/2014/main" id="{A8A82F0A-192C-40C0-E0DE-1D3007BE8DBA}"/>
                </a:ext>
              </a:extLst>
            </p:cNvPr>
            <p:cNvSpPr/>
            <p:nvPr/>
          </p:nvSpPr>
          <p:spPr>
            <a:xfrm>
              <a:off x="3569110" y="1452425"/>
              <a:ext cx="19805" cy="41563"/>
            </a:xfrm>
            <a:custGeom>
              <a:avLst/>
              <a:gdLst/>
              <a:ahLst/>
              <a:cxnLst/>
              <a:rect l="l" t="t" r="r" b="b"/>
              <a:pathLst>
                <a:path w="446" h="936" extrusionOk="0">
                  <a:moveTo>
                    <a:pt x="223" y="0"/>
                  </a:moveTo>
                  <a:cubicBezTo>
                    <a:pt x="100" y="0"/>
                    <a:pt x="1" y="101"/>
                    <a:pt x="1" y="223"/>
                  </a:cubicBezTo>
                  <a:lnTo>
                    <a:pt x="1" y="712"/>
                  </a:lnTo>
                  <a:cubicBezTo>
                    <a:pt x="1" y="835"/>
                    <a:pt x="100" y="935"/>
                    <a:pt x="223" y="935"/>
                  </a:cubicBezTo>
                  <a:cubicBezTo>
                    <a:pt x="345" y="935"/>
                    <a:pt x="446" y="835"/>
                    <a:pt x="446" y="712"/>
                  </a:cubicBezTo>
                  <a:lnTo>
                    <a:pt x="446" y="223"/>
                  </a:lnTo>
                  <a:cubicBezTo>
                    <a:pt x="446" y="101"/>
                    <a:pt x="345" y="0"/>
                    <a:pt x="223" y="0"/>
                  </a:cubicBezTo>
                  <a:close/>
                </a:path>
              </a:pathLst>
            </a:custGeom>
            <a:solidFill>
              <a:srgbClr val="BF7E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996;p41">
              <a:extLst>
                <a:ext uri="{FF2B5EF4-FFF2-40B4-BE49-F238E27FC236}">
                  <a16:creationId xmlns:a16="http://schemas.microsoft.com/office/drawing/2014/main" id="{EBED346E-1172-AED4-B3CB-5D7A07178064}"/>
                </a:ext>
              </a:extLst>
            </p:cNvPr>
            <p:cNvSpPr/>
            <p:nvPr/>
          </p:nvSpPr>
          <p:spPr>
            <a:xfrm>
              <a:off x="3527059" y="1569033"/>
              <a:ext cx="199290" cy="220515"/>
            </a:xfrm>
            <a:custGeom>
              <a:avLst/>
              <a:gdLst/>
              <a:ahLst/>
              <a:cxnLst/>
              <a:rect l="l" t="t" r="r" b="b"/>
              <a:pathLst>
                <a:path w="4488" h="4966" extrusionOk="0">
                  <a:moveTo>
                    <a:pt x="224" y="1"/>
                  </a:moveTo>
                  <a:cubicBezTo>
                    <a:pt x="157" y="1"/>
                    <a:pt x="102" y="23"/>
                    <a:pt x="57" y="68"/>
                  </a:cubicBezTo>
                  <a:cubicBezTo>
                    <a:pt x="12" y="124"/>
                    <a:pt x="1" y="179"/>
                    <a:pt x="1" y="246"/>
                  </a:cubicBezTo>
                  <a:lnTo>
                    <a:pt x="435" y="4376"/>
                  </a:lnTo>
                  <a:cubicBezTo>
                    <a:pt x="468" y="4710"/>
                    <a:pt x="758" y="4965"/>
                    <a:pt x="1103" y="4965"/>
                  </a:cubicBezTo>
                  <a:lnTo>
                    <a:pt x="3385" y="4965"/>
                  </a:lnTo>
                  <a:cubicBezTo>
                    <a:pt x="3730" y="4965"/>
                    <a:pt x="4020" y="4710"/>
                    <a:pt x="4053" y="4376"/>
                  </a:cubicBezTo>
                  <a:lnTo>
                    <a:pt x="4487" y="246"/>
                  </a:lnTo>
                  <a:cubicBezTo>
                    <a:pt x="4487" y="179"/>
                    <a:pt x="4465" y="124"/>
                    <a:pt x="4431" y="68"/>
                  </a:cubicBezTo>
                  <a:cubicBezTo>
                    <a:pt x="4387" y="23"/>
                    <a:pt x="4320" y="1"/>
                    <a:pt x="4265" y="1"/>
                  </a:cubicBezTo>
                  <a:close/>
                </a:path>
              </a:pathLst>
            </a:custGeom>
            <a:solidFill>
              <a:srgbClr val="BF7E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997;p41">
              <a:extLst>
                <a:ext uri="{FF2B5EF4-FFF2-40B4-BE49-F238E27FC236}">
                  <a16:creationId xmlns:a16="http://schemas.microsoft.com/office/drawing/2014/main" id="{F78DC4F7-43C7-0CCE-7DEB-6E061F97C780}"/>
                </a:ext>
              </a:extLst>
            </p:cNvPr>
            <p:cNvSpPr/>
            <p:nvPr/>
          </p:nvSpPr>
          <p:spPr>
            <a:xfrm>
              <a:off x="3626437" y="1569033"/>
              <a:ext cx="99911" cy="220515"/>
            </a:xfrm>
            <a:custGeom>
              <a:avLst/>
              <a:gdLst/>
              <a:ahLst/>
              <a:cxnLst/>
              <a:rect l="l" t="t" r="r" b="b"/>
              <a:pathLst>
                <a:path w="2250" h="4966" extrusionOk="0">
                  <a:moveTo>
                    <a:pt x="1" y="1"/>
                  </a:moveTo>
                  <a:lnTo>
                    <a:pt x="1" y="4965"/>
                  </a:lnTo>
                  <a:lnTo>
                    <a:pt x="1147" y="4965"/>
                  </a:lnTo>
                  <a:cubicBezTo>
                    <a:pt x="1492" y="4965"/>
                    <a:pt x="1782" y="4710"/>
                    <a:pt x="1815" y="4376"/>
                  </a:cubicBezTo>
                  <a:lnTo>
                    <a:pt x="2249" y="246"/>
                  </a:lnTo>
                  <a:cubicBezTo>
                    <a:pt x="2249" y="179"/>
                    <a:pt x="2227" y="124"/>
                    <a:pt x="2193" y="68"/>
                  </a:cubicBezTo>
                  <a:cubicBezTo>
                    <a:pt x="2149" y="23"/>
                    <a:pt x="2082" y="1"/>
                    <a:pt x="2027" y="1"/>
                  </a:cubicBezTo>
                  <a:close/>
                </a:path>
              </a:pathLst>
            </a:custGeom>
            <a:solidFill>
              <a:srgbClr val="A05C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998;p41">
              <a:extLst>
                <a:ext uri="{FF2B5EF4-FFF2-40B4-BE49-F238E27FC236}">
                  <a16:creationId xmlns:a16="http://schemas.microsoft.com/office/drawing/2014/main" id="{D6FAA59C-D667-2744-91EA-DFB6B07C058A}"/>
                </a:ext>
              </a:extLst>
            </p:cNvPr>
            <p:cNvSpPr/>
            <p:nvPr/>
          </p:nvSpPr>
          <p:spPr>
            <a:xfrm>
              <a:off x="3526615" y="1478624"/>
              <a:ext cx="200178" cy="57371"/>
            </a:xfrm>
            <a:custGeom>
              <a:avLst/>
              <a:gdLst/>
              <a:ahLst/>
              <a:cxnLst/>
              <a:rect l="l" t="t" r="r" b="b"/>
              <a:pathLst>
                <a:path w="4508" h="1292" extrusionOk="0">
                  <a:moveTo>
                    <a:pt x="590" y="0"/>
                  </a:moveTo>
                  <a:cubicBezTo>
                    <a:pt x="501" y="0"/>
                    <a:pt x="412" y="56"/>
                    <a:pt x="379" y="145"/>
                  </a:cubicBezTo>
                  <a:lnTo>
                    <a:pt x="22" y="991"/>
                  </a:lnTo>
                  <a:cubicBezTo>
                    <a:pt x="0" y="1057"/>
                    <a:pt x="11" y="1136"/>
                    <a:pt x="55" y="1203"/>
                  </a:cubicBezTo>
                  <a:cubicBezTo>
                    <a:pt x="89" y="1258"/>
                    <a:pt x="167" y="1292"/>
                    <a:pt x="234" y="1292"/>
                  </a:cubicBezTo>
                  <a:lnTo>
                    <a:pt x="4275" y="1292"/>
                  </a:lnTo>
                  <a:cubicBezTo>
                    <a:pt x="4341" y="1292"/>
                    <a:pt x="4408" y="1258"/>
                    <a:pt x="4453" y="1203"/>
                  </a:cubicBezTo>
                  <a:cubicBezTo>
                    <a:pt x="4497" y="1136"/>
                    <a:pt x="4508" y="1057"/>
                    <a:pt x="4475" y="991"/>
                  </a:cubicBezTo>
                  <a:lnTo>
                    <a:pt x="4119" y="145"/>
                  </a:lnTo>
                  <a:cubicBezTo>
                    <a:pt x="4096" y="56"/>
                    <a:pt x="4007" y="0"/>
                    <a:pt x="3918" y="0"/>
                  </a:cubicBezTo>
                  <a:close/>
                </a:path>
              </a:pathLst>
            </a:custGeom>
            <a:solidFill>
              <a:srgbClr val="E1BB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999;p41">
              <a:extLst>
                <a:ext uri="{FF2B5EF4-FFF2-40B4-BE49-F238E27FC236}">
                  <a16:creationId xmlns:a16="http://schemas.microsoft.com/office/drawing/2014/main" id="{40D16512-B3CB-9E98-C16B-DA3B44FE356D}"/>
                </a:ext>
              </a:extLst>
            </p:cNvPr>
            <p:cNvSpPr/>
            <p:nvPr/>
          </p:nvSpPr>
          <p:spPr>
            <a:xfrm>
              <a:off x="3626437" y="1478624"/>
              <a:ext cx="100355" cy="57371"/>
            </a:xfrm>
            <a:custGeom>
              <a:avLst/>
              <a:gdLst/>
              <a:ahLst/>
              <a:cxnLst/>
              <a:rect l="l" t="t" r="r" b="b"/>
              <a:pathLst>
                <a:path w="2260" h="1292" extrusionOk="0">
                  <a:moveTo>
                    <a:pt x="1" y="0"/>
                  </a:moveTo>
                  <a:lnTo>
                    <a:pt x="1" y="1292"/>
                  </a:lnTo>
                  <a:lnTo>
                    <a:pt x="2027" y="1292"/>
                  </a:lnTo>
                  <a:cubicBezTo>
                    <a:pt x="2093" y="1292"/>
                    <a:pt x="2160" y="1258"/>
                    <a:pt x="2205" y="1203"/>
                  </a:cubicBezTo>
                  <a:cubicBezTo>
                    <a:pt x="2249" y="1136"/>
                    <a:pt x="2260" y="1057"/>
                    <a:pt x="2227" y="991"/>
                  </a:cubicBezTo>
                  <a:lnTo>
                    <a:pt x="1871" y="145"/>
                  </a:lnTo>
                  <a:cubicBezTo>
                    <a:pt x="1848" y="56"/>
                    <a:pt x="1759" y="0"/>
                    <a:pt x="1670" y="0"/>
                  </a:cubicBezTo>
                  <a:close/>
                </a:path>
              </a:pathLst>
            </a:custGeom>
            <a:solidFill>
              <a:srgbClr val="C497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1000;p41">
              <a:extLst>
                <a:ext uri="{FF2B5EF4-FFF2-40B4-BE49-F238E27FC236}">
                  <a16:creationId xmlns:a16="http://schemas.microsoft.com/office/drawing/2014/main" id="{017D91F8-4691-7D7D-AF6C-9D06BD068ACF}"/>
                </a:ext>
              </a:extLst>
            </p:cNvPr>
            <p:cNvSpPr/>
            <p:nvPr/>
          </p:nvSpPr>
          <p:spPr>
            <a:xfrm>
              <a:off x="3515735" y="1521608"/>
              <a:ext cx="220959" cy="62300"/>
            </a:xfrm>
            <a:custGeom>
              <a:avLst/>
              <a:gdLst/>
              <a:ahLst/>
              <a:cxnLst/>
              <a:rect l="l" t="t" r="r" b="b"/>
              <a:pathLst>
                <a:path w="4976" h="1403" extrusionOk="0">
                  <a:moveTo>
                    <a:pt x="223" y="0"/>
                  </a:moveTo>
                  <a:cubicBezTo>
                    <a:pt x="100" y="0"/>
                    <a:pt x="0" y="101"/>
                    <a:pt x="0" y="223"/>
                  </a:cubicBezTo>
                  <a:lnTo>
                    <a:pt x="0" y="1180"/>
                  </a:lnTo>
                  <a:cubicBezTo>
                    <a:pt x="0" y="1314"/>
                    <a:pt x="100" y="1403"/>
                    <a:pt x="223" y="1403"/>
                  </a:cubicBezTo>
                  <a:lnTo>
                    <a:pt x="4753" y="1403"/>
                  </a:lnTo>
                  <a:cubicBezTo>
                    <a:pt x="4876" y="1403"/>
                    <a:pt x="4975" y="1314"/>
                    <a:pt x="4975" y="1180"/>
                  </a:cubicBezTo>
                  <a:lnTo>
                    <a:pt x="4975" y="223"/>
                  </a:lnTo>
                  <a:cubicBezTo>
                    <a:pt x="4975" y="101"/>
                    <a:pt x="4876" y="0"/>
                    <a:pt x="4753" y="0"/>
                  </a:cubicBezTo>
                  <a:close/>
                </a:path>
              </a:pathLst>
            </a:custGeom>
            <a:solidFill>
              <a:srgbClr val="A05C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1001;p41">
              <a:extLst>
                <a:ext uri="{FF2B5EF4-FFF2-40B4-BE49-F238E27FC236}">
                  <a16:creationId xmlns:a16="http://schemas.microsoft.com/office/drawing/2014/main" id="{0BC9B1F9-8C6F-FBBC-9357-C1E452CEECCA}"/>
                </a:ext>
              </a:extLst>
            </p:cNvPr>
            <p:cNvSpPr/>
            <p:nvPr/>
          </p:nvSpPr>
          <p:spPr>
            <a:xfrm>
              <a:off x="3626437" y="1521608"/>
              <a:ext cx="110258" cy="62300"/>
            </a:xfrm>
            <a:custGeom>
              <a:avLst/>
              <a:gdLst/>
              <a:ahLst/>
              <a:cxnLst/>
              <a:rect l="l" t="t" r="r" b="b"/>
              <a:pathLst>
                <a:path w="2483" h="1403" extrusionOk="0">
                  <a:moveTo>
                    <a:pt x="1" y="0"/>
                  </a:moveTo>
                  <a:lnTo>
                    <a:pt x="1" y="1403"/>
                  </a:lnTo>
                  <a:lnTo>
                    <a:pt x="2260" y="1403"/>
                  </a:lnTo>
                  <a:cubicBezTo>
                    <a:pt x="2383" y="1403"/>
                    <a:pt x="2482" y="1314"/>
                    <a:pt x="2482" y="1180"/>
                  </a:cubicBezTo>
                  <a:lnTo>
                    <a:pt x="2482" y="223"/>
                  </a:lnTo>
                  <a:cubicBezTo>
                    <a:pt x="2482" y="101"/>
                    <a:pt x="2383" y="0"/>
                    <a:pt x="2260" y="0"/>
                  </a:cubicBezTo>
                  <a:close/>
                </a:path>
              </a:pathLst>
            </a:custGeom>
            <a:solidFill>
              <a:srgbClr val="874F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1002;p41">
              <a:extLst>
                <a:ext uri="{FF2B5EF4-FFF2-40B4-BE49-F238E27FC236}">
                  <a16:creationId xmlns:a16="http://schemas.microsoft.com/office/drawing/2014/main" id="{2A5362F3-22E5-398F-2C08-1256FCB7BFA5}"/>
                </a:ext>
              </a:extLst>
            </p:cNvPr>
            <p:cNvSpPr/>
            <p:nvPr/>
          </p:nvSpPr>
          <p:spPr>
            <a:xfrm>
              <a:off x="3642246" y="1715880"/>
              <a:ext cx="195293" cy="42052"/>
            </a:xfrm>
            <a:custGeom>
              <a:avLst/>
              <a:gdLst/>
              <a:ahLst/>
              <a:cxnLst/>
              <a:rect l="l" t="t" r="r" b="b"/>
              <a:pathLst>
                <a:path w="4398" h="947" extrusionOk="0">
                  <a:moveTo>
                    <a:pt x="479" y="0"/>
                  </a:moveTo>
                  <a:cubicBezTo>
                    <a:pt x="346" y="0"/>
                    <a:pt x="234" y="56"/>
                    <a:pt x="145" y="145"/>
                  </a:cubicBezTo>
                  <a:cubicBezTo>
                    <a:pt x="56" y="223"/>
                    <a:pt x="1" y="345"/>
                    <a:pt x="1" y="479"/>
                  </a:cubicBezTo>
                  <a:cubicBezTo>
                    <a:pt x="1" y="735"/>
                    <a:pt x="224" y="946"/>
                    <a:pt x="479" y="946"/>
                  </a:cubicBezTo>
                  <a:lnTo>
                    <a:pt x="4397" y="946"/>
                  </a:lnTo>
                  <a:lnTo>
                    <a:pt x="4397" y="0"/>
                  </a:lnTo>
                  <a:close/>
                </a:path>
              </a:pathLst>
            </a:custGeom>
            <a:solidFill>
              <a:srgbClr val="CCB8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1003;p41">
              <a:extLst>
                <a:ext uri="{FF2B5EF4-FFF2-40B4-BE49-F238E27FC236}">
                  <a16:creationId xmlns:a16="http://schemas.microsoft.com/office/drawing/2014/main" id="{1B239314-47E5-57E0-4754-6DE2660A862F}"/>
                </a:ext>
              </a:extLst>
            </p:cNvPr>
            <p:cNvSpPr/>
            <p:nvPr/>
          </p:nvSpPr>
          <p:spPr>
            <a:xfrm>
              <a:off x="3732210" y="1715880"/>
              <a:ext cx="105329" cy="42052"/>
            </a:xfrm>
            <a:custGeom>
              <a:avLst/>
              <a:gdLst/>
              <a:ahLst/>
              <a:cxnLst/>
              <a:rect l="l" t="t" r="r" b="b"/>
              <a:pathLst>
                <a:path w="2372" h="947" extrusionOk="0">
                  <a:moveTo>
                    <a:pt x="1" y="0"/>
                  </a:moveTo>
                  <a:lnTo>
                    <a:pt x="1" y="946"/>
                  </a:lnTo>
                  <a:lnTo>
                    <a:pt x="2371" y="946"/>
                  </a:lnTo>
                  <a:lnTo>
                    <a:pt x="2371" y="0"/>
                  </a:lnTo>
                  <a:close/>
                </a:path>
              </a:pathLst>
            </a:custGeom>
            <a:solidFill>
              <a:srgbClr val="B59E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1004;p41">
              <a:extLst>
                <a:ext uri="{FF2B5EF4-FFF2-40B4-BE49-F238E27FC236}">
                  <a16:creationId xmlns:a16="http://schemas.microsoft.com/office/drawing/2014/main" id="{65480AD3-C99E-37E1-E371-98793105426F}"/>
                </a:ext>
              </a:extLst>
            </p:cNvPr>
            <p:cNvSpPr/>
            <p:nvPr/>
          </p:nvSpPr>
          <p:spPr>
            <a:xfrm>
              <a:off x="3610629" y="1684220"/>
              <a:ext cx="242718" cy="105329"/>
            </a:xfrm>
            <a:custGeom>
              <a:avLst/>
              <a:gdLst/>
              <a:ahLst/>
              <a:cxnLst/>
              <a:rect l="l" t="t" r="r" b="b"/>
              <a:pathLst>
                <a:path w="5466" h="2372" extrusionOk="0">
                  <a:moveTo>
                    <a:pt x="1191" y="1"/>
                  </a:moveTo>
                  <a:cubicBezTo>
                    <a:pt x="869" y="1"/>
                    <a:pt x="568" y="135"/>
                    <a:pt x="357" y="346"/>
                  </a:cubicBezTo>
                  <a:cubicBezTo>
                    <a:pt x="134" y="568"/>
                    <a:pt x="1" y="858"/>
                    <a:pt x="1" y="1192"/>
                  </a:cubicBezTo>
                  <a:cubicBezTo>
                    <a:pt x="1" y="1849"/>
                    <a:pt x="535" y="2371"/>
                    <a:pt x="1191" y="2371"/>
                  </a:cubicBezTo>
                  <a:lnTo>
                    <a:pt x="5109" y="2371"/>
                  </a:lnTo>
                  <a:cubicBezTo>
                    <a:pt x="5210" y="2371"/>
                    <a:pt x="5299" y="2338"/>
                    <a:pt x="5366" y="2272"/>
                  </a:cubicBezTo>
                  <a:cubicBezTo>
                    <a:pt x="5432" y="2205"/>
                    <a:pt x="5465" y="2116"/>
                    <a:pt x="5465" y="2015"/>
                  </a:cubicBezTo>
                  <a:cubicBezTo>
                    <a:pt x="5465" y="1826"/>
                    <a:pt x="5310" y="1659"/>
                    <a:pt x="5109" y="1659"/>
                  </a:cubicBezTo>
                  <a:lnTo>
                    <a:pt x="1191" y="1659"/>
                  </a:lnTo>
                  <a:cubicBezTo>
                    <a:pt x="936" y="1659"/>
                    <a:pt x="713" y="1448"/>
                    <a:pt x="713" y="1192"/>
                  </a:cubicBezTo>
                  <a:cubicBezTo>
                    <a:pt x="713" y="924"/>
                    <a:pt x="936" y="713"/>
                    <a:pt x="1191" y="713"/>
                  </a:cubicBezTo>
                  <a:lnTo>
                    <a:pt x="5109" y="713"/>
                  </a:lnTo>
                  <a:cubicBezTo>
                    <a:pt x="5210" y="713"/>
                    <a:pt x="5299" y="679"/>
                    <a:pt x="5366" y="613"/>
                  </a:cubicBezTo>
                  <a:cubicBezTo>
                    <a:pt x="5432" y="546"/>
                    <a:pt x="5465" y="457"/>
                    <a:pt x="5465" y="357"/>
                  </a:cubicBezTo>
                  <a:cubicBezTo>
                    <a:pt x="5465" y="157"/>
                    <a:pt x="5310" y="1"/>
                    <a:pt x="5109" y="1"/>
                  </a:cubicBezTo>
                  <a:close/>
                </a:path>
              </a:pathLst>
            </a:custGeom>
            <a:solidFill>
              <a:srgbClr val="214F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1005;p41">
              <a:extLst>
                <a:ext uri="{FF2B5EF4-FFF2-40B4-BE49-F238E27FC236}">
                  <a16:creationId xmlns:a16="http://schemas.microsoft.com/office/drawing/2014/main" id="{346DAF0F-4245-ABDF-14D8-CABE8EE7D662}"/>
                </a:ext>
              </a:extLst>
            </p:cNvPr>
            <p:cNvSpPr/>
            <p:nvPr/>
          </p:nvSpPr>
          <p:spPr>
            <a:xfrm>
              <a:off x="3732210" y="1757888"/>
              <a:ext cx="121137" cy="31661"/>
            </a:xfrm>
            <a:custGeom>
              <a:avLst/>
              <a:gdLst/>
              <a:ahLst/>
              <a:cxnLst/>
              <a:rect l="l" t="t" r="r" b="b"/>
              <a:pathLst>
                <a:path w="2728" h="713" extrusionOk="0">
                  <a:moveTo>
                    <a:pt x="1" y="0"/>
                  </a:moveTo>
                  <a:lnTo>
                    <a:pt x="1" y="712"/>
                  </a:lnTo>
                  <a:lnTo>
                    <a:pt x="2371" y="712"/>
                  </a:lnTo>
                  <a:cubicBezTo>
                    <a:pt x="2472" y="712"/>
                    <a:pt x="2561" y="679"/>
                    <a:pt x="2628" y="613"/>
                  </a:cubicBezTo>
                  <a:cubicBezTo>
                    <a:pt x="2694" y="546"/>
                    <a:pt x="2727" y="457"/>
                    <a:pt x="2727" y="356"/>
                  </a:cubicBezTo>
                  <a:cubicBezTo>
                    <a:pt x="2727" y="167"/>
                    <a:pt x="2572" y="0"/>
                    <a:pt x="2371" y="0"/>
                  </a:cubicBezTo>
                  <a:close/>
                </a:path>
              </a:pathLst>
            </a:custGeom>
            <a:solidFill>
              <a:srgbClr val="1030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1006;p41">
              <a:extLst>
                <a:ext uri="{FF2B5EF4-FFF2-40B4-BE49-F238E27FC236}">
                  <a16:creationId xmlns:a16="http://schemas.microsoft.com/office/drawing/2014/main" id="{14EAC2FD-3B59-ECEC-DB21-078C8D599896}"/>
                </a:ext>
              </a:extLst>
            </p:cNvPr>
            <p:cNvSpPr/>
            <p:nvPr/>
          </p:nvSpPr>
          <p:spPr>
            <a:xfrm>
              <a:off x="3732210" y="1684220"/>
              <a:ext cx="121137" cy="31705"/>
            </a:xfrm>
            <a:custGeom>
              <a:avLst/>
              <a:gdLst/>
              <a:ahLst/>
              <a:cxnLst/>
              <a:rect l="l" t="t" r="r" b="b"/>
              <a:pathLst>
                <a:path w="2728" h="714" extrusionOk="0">
                  <a:moveTo>
                    <a:pt x="1" y="1"/>
                  </a:moveTo>
                  <a:lnTo>
                    <a:pt x="1" y="713"/>
                  </a:lnTo>
                  <a:lnTo>
                    <a:pt x="2371" y="713"/>
                  </a:lnTo>
                  <a:cubicBezTo>
                    <a:pt x="2472" y="713"/>
                    <a:pt x="2561" y="679"/>
                    <a:pt x="2628" y="613"/>
                  </a:cubicBezTo>
                  <a:cubicBezTo>
                    <a:pt x="2694" y="546"/>
                    <a:pt x="2727" y="457"/>
                    <a:pt x="2727" y="357"/>
                  </a:cubicBezTo>
                  <a:cubicBezTo>
                    <a:pt x="2727" y="157"/>
                    <a:pt x="2572" y="1"/>
                    <a:pt x="2371" y="1"/>
                  </a:cubicBezTo>
                  <a:close/>
                </a:path>
              </a:pathLst>
            </a:custGeom>
            <a:solidFill>
              <a:srgbClr val="1030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96" name="TextBox 60">
            <a:extLst>
              <a:ext uri="{FF2B5EF4-FFF2-40B4-BE49-F238E27FC236}">
                <a16:creationId xmlns:a16="http://schemas.microsoft.com/office/drawing/2014/main" id="{017CDCBD-D30D-4D76-7F11-943807D4872F}"/>
              </a:ext>
            </a:extLst>
          </p:cNvPr>
          <p:cNvSpPr txBox="1"/>
          <p:nvPr/>
        </p:nvSpPr>
        <p:spPr>
          <a:xfrm>
            <a:off x="2354628" y="4050959"/>
            <a:ext cx="6789372" cy="461665"/>
          </a:xfrm>
          <a:prstGeom prst="rect">
            <a:avLst/>
          </a:prstGeom>
          <a:solidFill>
            <a:schemeClr val="tx1">
              <a:lumMod val="10000"/>
              <a:lumOff val="90000"/>
            </a:schemeClr>
          </a:solidFill>
          <a:ln w="12700">
            <a:solidFill>
              <a:schemeClr val="accent2">
                <a:lumMod val="75000"/>
              </a:schemeClr>
            </a:solidFill>
            <a:prstDash val="dashDot"/>
          </a:ln>
        </p:spPr>
        <p:txBody>
          <a:bodyPr wrap="square">
            <a:spAutoFit/>
          </a:bodyPr>
          <a:lstStyle/>
          <a:p>
            <a:r>
              <a:rPr lang="en-US" sz="2400" dirty="0" err="1"/>
              <a:t>Sự</a:t>
            </a:r>
            <a:r>
              <a:rPr lang="en-US" sz="2400" dirty="0"/>
              <a:t> </a:t>
            </a:r>
            <a:r>
              <a:rPr lang="en-US" sz="2400" dirty="0" err="1"/>
              <a:t>vận</a:t>
            </a:r>
            <a:r>
              <a:rPr lang="en-US" sz="2400" dirty="0"/>
              <a:t> </a:t>
            </a:r>
            <a:r>
              <a:rPr lang="en-US" sz="2400" dirty="0" err="1"/>
              <a:t>động</a:t>
            </a:r>
            <a:r>
              <a:rPr lang="en-US" sz="2400" dirty="0"/>
              <a:t> </a:t>
            </a:r>
            <a:r>
              <a:rPr lang="en-US" sz="2400" dirty="0" err="1"/>
              <a:t>của</a:t>
            </a:r>
            <a:r>
              <a:rPr lang="en-US" sz="2400" dirty="0"/>
              <a:t> </a:t>
            </a:r>
            <a:r>
              <a:rPr lang="en-US" sz="2400" dirty="0" err="1"/>
              <a:t>hành</a:t>
            </a:r>
            <a:r>
              <a:rPr lang="en-US" sz="2400" dirty="0"/>
              <a:t> </a:t>
            </a:r>
            <a:r>
              <a:rPr lang="en-US" sz="2400" dirty="0" err="1"/>
              <a:t>động</a:t>
            </a:r>
            <a:r>
              <a:rPr lang="en-US" sz="2400" dirty="0"/>
              <a:t> </a:t>
            </a:r>
            <a:r>
              <a:rPr lang="en-US" sz="2400" dirty="0" err="1"/>
              <a:t>kịch</a:t>
            </a:r>
            <a:r>
              <a:rPr lang="en-US" sz="2400" dirty="0"/>
              <a:t>, </a:t>
            </a:r>
            <a:r>
              <a:rPr lang="en-US" sz="2400" dirty="0" err="1"/>
              <a:t>xung</a:t>
            </a:r>
            <a:r>
              <a:rPr lang="en-US" sz="2400" dirty="0"/>
              <a:t> </a:t>
            </a:r>
            <a:r>
              <a:rPr lang="en-US" sz="2400" dirty="0" err="1"/>
              <a:t>đột</a:t>
            </a:r>
            <a:r>
              <a:rPr lang="en-US" sz="2400" dirty="0"/>
              <a:t> </a:t>
            </a:r>
            <a:r>
              <a:rPr lang="en-US" sz="2400" dirty="0" err="1"/>
              <a:t>kịch</a:t>
            </a:r>
            <a:r>
              <a:rPr lang="en-US" sz="2400" dirty="0"/>
              <a:t>.</a:t>
            </a:r>
          </a:p>
        </p:txBody>
      </p:sp>
      <p:cxnSp>
        <p:nvCxnSpPr>
          <p:cNvPr id="897" name="Google Shape;864;p39">
            <a:extLst>
              <a:ext uri="{FF2B5EF4-FFF2-40B4-BE49-F238E27FC236}">
                <a16:creationId xmlns:a16="http://schemas.microsoft.com/office/drawing/2014/main" id="{A69F4EF6-0186-8B43-7377-C06FDC4EA274}"/>
              </a:ext>
            </a:extLst>
          </p:cNvPr>
          <p:cNvCxnSpPr>
            <a:cxnSpLocks/>
          </p:cNvCxnSpPr>
          <p:nvPr/>
        </p:nvCxnSpPr>
        <p:spPr>
          <a:xfrm>
            <a:off x="1936232" y="4860698"/>
            <a:ext cx="878447" cy="0"/>
          </a:xfrm>
          <a:prstGeom prst="straightConnector1">
            <a:avLst/>
          </a:prstGeom>
          <a:noFill/>
          <a:ln w="19050" cap="flat" cmpd="sng">
            <a:solidFill>
              <a:schemeClr val="accent2"/>
            </a:solidFill>
            <a:prstDash val="solid"/>
            <a:round/>
            <a:headEnd type="oval" w="med" len="med"/>
            <a:tailEnd type="oval" w="med" len="med"/>
          </a:ln>
        </p:spPr>
      </p:cxnSp>
      <p:grpSp>
        <p:nvGrpSpPr>
          <p:cNvPr id="898" name="Google Shape;994;p41">
            <a:extLst>
              <a:ext uri="{FF2B5EF4-FFF2-40B4-BE49-F238E27FC236}">
                <a16:creationId xmlns:a16="http://schemas.microsoft.com/office/drawing/2014/main" id="{2C487995-C54D-3909-2A3C-DC8924C9DC37}"/>
              </a:ext>
            </a:extLst>
          </p:cNvPr>
          <p:cNvGrpSpPr/>
          <p:nvPr/>
        </p:nvGrpSpPr>
        <p:grpSpPr>
          <a:xfrm>
            <a:off x="1499677" y="4477524"/>
            <a:ext cx="531997" cy="569400"/>
            <a:chOff x="3515735" y="1452425"/>
            <a:chExt cx="337612" cy="337124"/>
          </a:xfrm>
        </p:grpSpPr>
        <p:sp>
          <p:nvSpPr>
            <p:cNvPr id="899" name="Google Shape;995;p41">
              <a:extLst>
                <a:ext uri="{FF2B5EF4-FFF2-40B4-BE49-F238E27FC236}">
                  <a16:creationId xmlns:a16="http://schemas.microsoft.com/office/drawing/2014/main" id="{FBEF497F-ACBA-0EEF-F254-0965DC0DD8D0}"/>
                </a:ext>
              </a:extLst>
            </p:cNvPr>
            <p:cNvSpPr/>
            <p:nvPr/>
          </p:nvSpPr>
          <p:spPr>
            <a:xfrm>
              <a:off x="3569110" y="1452425"/>
              <a:ext cx="19805" cy="41563"/>
            </a:xfrm>
            <a:custGeom>
              <a:avLst/>
              <a:gdLst/>
              <a:ahLst/>
              <a:cxnLst/>
              <a:rect l="l" t="t" r="r" b="b"/>
              <a:pathLst>
                <a:path w="446" h="936" extrusionOk="0">
                  <a:moveTo>
                    <a:pt x="223" y="0"/>
                  </a:moveTo>
                  <a:cubicBezTo>
                    <a:pt x="100" y="0"/>
                    <a:pt x="1" y="101"/>
                    <a:pt x="1" y="223"/>
                  </a:cubicBezTo>
                  <a:lnTo>
                    <a:pt x="1" y="712"/>
                  </a:lnTo>
                  <a:cubicBezTo>
                    <a:pt x="1" y="835"/>
                    <a:pt x="100" y="935"/>
                    <a:pt x="223" y="935"/>
                  </a:cubicBezTo>
                  <a:cubicBezTo>
                    <a:pt x="345" y="935"/>
                    <a:pt x="446" y="835"/>
                    <a:pt x="446" y="712"/>
                  </a:cubicBezTo>
                  <a:lnTo>
                    <a:pt x="446" y="223"/>
                  </a:lnTo>
                  <a:cubicBezTo>
                    <a:pt x="446" y="101"/>
                    <a:pt x="345" y="0"/>
                    <a:pt x="223" y="0"/>
                  </a:cubicBezTo>
                  <a:close/>
                </a:path>
              </a:pathLst>
            </a:custGeom>
            <a:solidFill>
              <a:srgbClr val="BF7E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96;p41">
              <a:extLst>
                <a:ext uri="{FF2B5EF4-FFF2-40B4-BE49-F238E27FC236}">
                  <a16:creationId xmlns:a16="http://schemas.microsoft.com/office/drawing/2014/main" id="{D5C6A8A0-5817-83BD-FAD3-D1D16AF195C7}"/>
                </a:ext>
              </a:extLst>
            </p:cNvPr>
            <p:cNvSpPr/>
            <p:nvPr/>
          </p:nvSpPr>
          <p:spPr>
            <a:xfrm>
              <a:off x="3527059" y="1569033"/>
              <a:ext cx="199290" cy="220515"/>
            </a:xfrm>
            <a:custGeom>
              <a:avLst/>
              <a:gdLst/>
              <a:ahLst/>
              <a:cxnLst/>
              <a:rect l="l" t="t" r="r" b="b"/>
              <a:pathLst>
                <a:path w="4488" h="4966" extrusionOk="0">
                  <a:moveTo>
                    <a:pt x="224" y="1"/>
                  </a:moveTo>
                  <a:cubicBezTo>
                    <a:pt x="157" y="1"/>
                    <a:pt x="102" y="23"/>
                    <a:pt x="57" y="68"/>
                  </a:cubicBezTo>
                  <a:cubicBezTo>
                    <a:pt x="12" y="124"/>
                    <a:pt x="1" y="179"/>
                    <a:pt x="1" y="246"/>
                  </a:cubicBezTo>
                  <a:lnTo>
                    <a:pt x="435" y="4376"/>
                  </a:lnTo>
                  <a:cubicBezTo>
                    <a:pt x="468" y="4710"/>
                    <a:pt x="758" y="4965"/>
                    <a:pt x="1103" y="4965"/>
                  </a:cubicBezTo>
                  <a:lnTo>
                    <a:pt x="3385" y="4965"/>
                  </a:lnTo>
                  <a:cubicBezTo>
                    <a:pt x="3730" y="4965"/>
                    <a:pt x="4020" y="4710"/>
                    <a:pt x="4053" y="4376"/>
                  </a:cubicBezTo>
                  <a:lnTo>
                    <a:pt x="4487" y="246"/>
                  </a:lnTo>
                  <a:cubicBezTo>
                    <a:pt x="4487" y="179"/>
                    <a:pt x="4465" y="124"/>
                    <a:pt x="4431" y="68"/>
                  </a:cubicBezTo>
                  <a:cubicBezTo>
                    <a:pt x="4387" y="23"/>
                    <a:pt x="4320" y="1"/>
                    <a:pt x="4265" y="1"/>
                  </a:cubicBezTo>
                  <a:close/>
                </a:path>
              </a:pathLst>
            </a:custGeom>
            <a:solidFill>
              <a:srgbClr val="BF7E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97;p41">
              <a:extLst>
                <a:ext uri="{FF2B5EF4-FFF2-40B4-BE49-F238E27FC236}">
                  <a16:creationId xmlns:a16="http://schemas.microsoft.com/office/drawing/2014/main" id="{917A5439-7D0E-93D6-5E47-5B63D86AB86F}"/>
                </a:ext>
              </a:extLst>
            </p:cNvPr>
            <p:cNvSpPr/>
            <p:nvPr/>
          </p:nvSpPr>
          <p:spPr>
            <a:xfrm>
              <a:off x="3626437" y="1569033"/>
              <a:ext cx="99911" cy="220515"/>
            </a:xfrm>
            <a:custGeom>
              <a:avLst/>
              <a:gdLst/>
              <a:ahLst/>
              <a:cxnLst/>
              <a:rect l="l" t="t" r="r" b="b"/>
              <a:pathLst>
                <a:path w="2250" h="4966" extrusionOk="0">
                  <a:moveTo>
                    <a:pt x="1" y="1"/>
                  </a:moveTo>
                  <a:lnTo>
                    <a:pt x="1" y="4965"/>
                  </a:lnTo>
                  <a:lnTo>
                    <a:pt x="1147" y="4965"/>
                  </a:lnTo>
                  <a:cubicBezTo>
                    <a:pt x="1492" y="4965"/>
                    <a:pt x="1782" y="4710"/>
                    <a:pt x="1815" y="4376"/>
                  </a:cubicBezTo>
                  <a:lnTo>
                    <a:pt x="2249" y="246"/>
                  </a:lnTo>
                  <a:cubicBezTo>
                    <a:pt x="2249" y="179"/>
                    <a:pt x="2227" y="124"/>
                    <a:pt x="2193" y="68"/>
                  </a:cubicBezTo>
                  <a:cubicBezTo>
                    <a:pt x="2149" y="23"/>
                    <a:pt x="2082" y="1"/>
                    <a:pt x="2027" y="1"/>
                  </a:cubicBezTo>
                  <a:close/>
                </a:path>
              </a:pathLst>
            </a:custGeom>
            <a:solidFill>
              <a:srgbClr val="A05C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98;p41">
              <a:extLst>
                <a:ext uri="{FF2B5EF4-FFF2-40B4-BE49-F238E27FC236}">
                  <a16:creationId xmlns:a16="http://schemas.microsoft.com/office/drawing/2014/main" id="{5E812D60-D3A6-B228-6AEA-1F41CCF20899}"/>
                </a:ext>
              </a:extLst>
            </p:cNvPr>
            <p:cNvSpPr/>
            <p:nvPr/>
          </p:nvSpPr>
          <p:spPr>
            <a:xfrm>
              <a:off x="3526615" y="1478624"/>
              <a:ext cx="200178" cy="57371"/>
            </a:xfrm>
            <a:custGeom>
              <a:avLst/>
              <a:gdLst/>
              <a:ahLst/>
              <a:cxnLst/>
              <a:rect l="l" t="t" r="r" b="b"/>
              <a:pathLst>
                <a:path w="4508" h="1292" extrusionOk="0">
                  <a:moveTo>
                    <a:pt x="590" y="0"/>
                  </a:moveTo>
                  <a:cubicBezTo>
                    <a:pt x="501" y="0"/>
                    <a:pt x="412" y="56"/>
                    <a:pt x="379" y="145"/>
                  </a:cubicBezTo>
                  <a:lnTo>
                    <a:pt x="22" y="991"/>
                  </a:lnTo>
                  <a:cubicBezTo>
                    <a:pt x="0" y="1057"/>
                    <a:pt x="11" y="1136"/>
                    <a:pt x="55" y="1203"/>
                  </a:cubicBezTo>
                  <a:cubicBezTo>
                    <a:pt x="89" y="1258"/>
                    <a:pt x="167" y="1292"/>
                    <a:pt x="234" y="1292"/>
                  </a:cubicBezTo>
                  <a:lnTo>
                    <a:pt x="4275" y="1292"/>
                  </a:lnTo>
                  <a:cubicBezTo>
                    <a:pt x="4341" y="1292"/>
                    <a:pt x="4408" y="1258"/>
                    <a:pt x="4453" y="1203"/>
                  </a:cubicBezTo>
                  <a:cubicBezTo>
                    <a:pt x="4497" y="1136"/>
                    <a:pt x="4508" y="1057"/>
                    <a:pt x="4475" y="991"/>
                  </a:cubicBezTo>
                  <a:lnTo>
                    <a:pt x="4119" y="145"/>
                  </a:lnTo>
                  <a:cubicBezTo>
                    <a:pt x="4096" y="56"/>
                    <a:pt x="4007" y="0"/>
                    <a:pt x="3918" y="0"/>
                  </a:cubicBezTo>
                  <a:close/>
                </a:path>
              </a:pathLst>
            </a:custGeom>
            <a:solidFill>
              <a:srgbClr val="E1BB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99;p41">
              <a:extLst>
                <a:ext uri="{FF2B5EF4-FFF2-40B4-BE49-F238E27FC236}">
                  <a16:creationId xmlns:a16="http://schemas.microsoft.com/office/drawing/2014/main" id="{A2AB07E2-1988-121D-8DB1-8EE142FC8DA6}"/>
                </a:ext>
              </a:extLst>
            </p:cNvPr>
            <p:cNvSpPr/>
            <p:nvPr/>
          </p:nvSpPr>
          <p:spPr>
            <a:xfrm>
              <a:off x="3626437" y="1478624"/>
              <a:ext cx="100355" cy="57371"/>
            </a:xfrm>
            <a:custGeom>
              <a:avLst/>
              <a:gdLst/>
              <a:ahLst/>
              <a:cxnLst/>
              <a:rect l="l" t="t" r="r" b="b"/>
              <a:pathLst>
                <a:path w="2260" h="1292" extrusionOk="0">
                  <a:moveTo>
                    <a:pt x="1" y="0"/>
                  </a:moveTo>
                  <a:lnTo>
                    <a:pt x="1" y="1292"/>
                  </a:lnTo>
                  <a:lnTo>
                    <a:pt x="2027" y="1292"/>
                  </a:lnTo>
                  <a:cubicBezTo>
                    <a:pt x="2093" y="1292"/>
                    <a:pt x="2160" y="1258"/>
                    <a:pt x="2205" y="1203"/>
                  </a:cubicBezTo>
                  <a:cubicBezTo>
                    <a:pt x="2249" y="1136"/>
                    <a:pt x="2260" y="1057"/>
                    <a:pt x="2227" y="991"/>
                  </a:cubicBezTo>
                  <a:lnTo>
                    <a:pt x="1871" y="145"/>
                  </a:lnTo>
                  <a:cubicBezTo>
                    <a:pt x="1848" y="56"/>
                    <a:pt x="1759" y="0"/>
                    <a:pt x="1670" y="0"/>
                  </a:cubicBezTo>
                  <a:close/>
                </a:path>
              </a:pathLst>
            </a:custGeom>
            <a:solidFill>
              <a:srgbClr val="C497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1000;p41">
              <a:extLst>
                <a:ext uri="{FF2B5EF4-FFF2-40B4-BE49-F238E27FC236}">
                  <a16:creationId xmlns:a16="http://schemas.microsoft.com/office/drawing/2014/main" id="{052E28DB-8F77-F730-EAEF-AECC1DBA1ABD}"/>
                </a:ext>
              </a:extLst>
            </p:cNvPr>
            <p:cNvSpPr/>
            <p:nvPr/>
          </p:nvSpPr>
          <p:spPr>
            <a:xfrm>
              <a:off x="3515735" y="1521608"/>
              <a:ext cx="220959" cy="62300"/>
            </a:xfrm>
            <a:custGeom>
              <a:avLst/>
              <a:gdLst/>
              <a:ahLst/>
              <a:cxnLst/>
              <a:rect l="l" t="t" r="r" b="b"/>
              <a:pathLst>
                <a:path w="4976" h="1403" extrusionOk="0">
                  <a:moveTo>
                    <a:pt x="223" y="0"/>
                  </a:moveTo>
                  <a:cubicBezTo>
                    <a:pt x="100" y="0"/>
                    <a:pt x="0" y="101"/>
                    <a:pt x="0" y="223"/>
                  </a:cubicBezTo>
                  <a:lnTo>
                    <a:pt x="0" y="1180"/>
                  </a:lnTo>
                  <a:cubicBezTo>
                    <a:pt x="0" y="1314"/>
                    <a:pt x="100" y="1403"/>
                    <a:pt x="223" y="1403"/>
                  </a:cubicBezTo>
                  <a:lnTo>
                    <a:pt x="4753" y="1403"/>
                  </a:lnTo>
                  <a:cubicBezTo>
                    <a:pt x="4876" y="1403"/>
                    <a:pt x="4975" y="1314"/>
                    <a:pt x="4975" y="1180"/>
                  </a:cubicBezTo>
                  <a:lnTo>
                    <a:pt x="4975" y="223"/>
                  </a:lnTo>
                  <a:cubicBezTo>
                    <a:pt x="4975" y="101"/>
                    <a:pt x="4876" y="0"/>
                    <a:pt x="4753" y="0"/>
                  </a:cubicBezTo>
                  <a:close/>
                </a:path>
              </a:pathLst>
            </a:custGeom>
            <a:solidFill>
              <a:srgbClr val="A05C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1001;p41">
              <a:extLst>
                <a:ext uri="{FF2B5EF4-FFF2-40B4-BE49-F238E27FC236}">
                  <a16:creationId xmlns:a16="http://schemas.microsoft.com/office/drawing/2014/main" id="{E6C312F2-0E42-FFCF-16AA-513F73119685}"/>
                </a:ext>
              </a:extLst>
            </p:cNvPr>
            <p:cNvSpPr/>
            <p:nvPr/>
          </p:nvSpPr>
          <p:spPr>
            <a:xfrm>
              <a:off x="3626437" y="1521608"/>
              <a:ext cx="110258" cy="62300"/>
            </a:xfrm>
            <a:custGeom>
              <a:avLst/>
              <a:gdLst/>
              <a:ahLst/>
              <a:cxnLst/>
              <a:rect l="l" t="t" r="r" b="b"/>
              <a:pathLst>
                <a:path w="2483" h="1403" extrusionOk="0">
                  <a:moveTo>
                    <a:pt x="1" y="0"/>
                  </a:moveTo>
                  <a:lnTo>
                    <a:pt x="1" y="1403"/>
                  </a:lnTo>
                  <a:lnTo>
                    <a:pt x="2260" y="1403"/>
                  </a:lnTo>
                  <a:cubicBezTo>
                    <a:pt x="2383" y="1403"/>
                    <a:pt x="2482" y="1314"/>
                    <a:pt x="2482" y="1180"/>
                  </a:cubicBezTo>
                  <a:lnTo>
                    <a:pt x="2482" y="223"/>
                  </a:lnTo>
                  <a:cubicBezTo>
                    <a:pt x="2482" y="101"/>
                    <a:pt x="2383" y="0"/>
                    <a:pt x="2260" y="0"/>
                  </a:cubicBezTo>
                  <a:close/>
                </a:path>
              </a:pathLst>
            </a:custGeom>
            <a:solidFill>
              <a:srgbClr val="874F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1002;p41">
              <a:extLst>
                <a:ext uri="{FF2B5EF4-FFF2-40B4-BE49-F238E27FC236}">
                  <a16:creationId xmlns:a16="http://schemas.microsoft.com/office/drawing/2014/main" id="{B509CE20-0A04-0AF4-EBAC-E9C481C3303C}"/>
                </a:ext>
              </a:extLst>
            </p:cNvPr>
            <p:cNvSpPr/>
            <p:nvPr/>
          </p:nvSpPr>
          <p:spPr>
            <a:xfrm>
              <a:off x="3642246" y="1715880"/>
              <a:ext cx="195293" cy="42052"/>
            </a:xfrm>
            <a:custGeom>
              <a:avLst/>
              <a:gdLst/>
              <a:ahLst/>
              <a:cxnLst/>
              <a:rect l="l" t="t" r="r" b="b"/>
              <a:pathLst>
                <a:path w="4398" h="947" extrusionOk="0">
                  <a:moveTo>
                    <a:pt x="479" y="0"/>
                  </a:moveTo>
                  <a:cubicBezTo>
                    <a:pt x="346" y="0"/>
                    <a:pt x="234" y="56"/>
                    <a:pt x="145" y="145"/>
                  </a:cubicBezTo>
                  <a:cubicBezTo>
                    <a:pt x="56" y="223"/>
                    <a:pt x="1" y="345"/>
                    <a:pt x="1" y="479"/>
                  </a:cubicBezTo>
                  <a:cubicBezTo>
                    <a:pt x="1" y="735"/>
                    <a:pt x="224" y="946"/>
                    <a:pt x="479" y="946"/>
                  </a:cubicBezTo>
                  <a:lnTo>
                    <a:pt x="4397" y="946"/>
                  </a:lnTo>
                  <a:lnTo>
                    <a:pt x="4397" y="0"/>
                  </a:lnTo>
                  <a:close/>
                </a:path>
              </a:pathLst>
            </a:custGeom>
            <a:solidFill>
              <a:srgbClr val="CCB8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1003;p41">
              <a:extLst>
                <a:ext uri="{FF2B5EF4-FFF2-40B4-BE49-F238E27FC236}">
                  <a16:creationId xmlns:a16="http://schemas.microsoft.com/office/drawing/2014/main" id="{19DC03F2-ED97-6890-8ED8-46F8F8C4C615}"/>
                </a:ext>
              </a:extLst>
            </p:cNvPr>
            <p:cNvSpPr/>
            <p:nvPr/>
          </p:nvSpPr>
          <p:spPr>
            <a:xfrm>
              <a:off x="3732210" y="1715880"/>
              <a:ext cx="105329" cy="42052"/>
            </a:xfrm>
            <a:custGeom>
              <a:avLst/>
              <a:gdLst/>
              <a:ahLst/>
              <a:cxnLst/>
              <a:rect l="l" t="t" r="r" b="b"/>
              <a:pathLst>
                <a:path w="2372" h="947" extrusionOk="0">
                  <a:moveTo>
                    <a:pt x="1" y="0"/>
                  </a:moveTo>
                  <a:lnTo>
                    <a:pt x="1" y="946"/>
                  </a:lnTo>
                  <a:lnTo>
                    <a:pt x="2371" y="946"/>
                  </a:lnTo>
                  <a:lnTo>
                    <a:pt x="2371" y="0"/>
                  </a:lnTo>
                  <a:close/>
                </a:path>
              </a:pathLst>
            </a:custGeom>
            <a:solidFill>
              <a:srgbClr val="B59E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1004;p41">
              <a:extLst>
                <a:ext uri="{FF2B5EF4-FFF2-40B4-BE49-F238E27FC236}">
                  <a16:creationId xmlns:a16="http://schemas.microsoft.com/office/drawing/2014/main" id="{FC486BD5-1E5F-498C-7EBE-58C5BE3F4E06}"/>
                </a:ext>
              </a:extLst>
            </p:cNvPr>
            <p:cNvSpPr/>
            <p:nvPr/>
          </p:nvSpPr>
          <p:spPr>
            <a:xfrm>
              <a:off x="3610629" y="1684220"/>
              <a:ext cx="242718" cy="105329"/>
            </a:xfrm>
            <a:custGeom>
              <a:avLst/>
              <a:gdLst/>
              <a:ahLst/>
              <a:cxnLst/>
              <a:rect l="l" t="t" r="r" b="b"/>
              <a:pathLst>
                <a:path w="5466" h="2372" extrusionOk="0">
                  <a:moveTo>
                    <a:pt x="1191" y="1"/>
                  </a:moveTo>
                  <a:cubicBezTo>
                    <a:pt x="869" y="1"/>
                    <a:pt x="568" y="135"/>
                    <a:pt x="357" y="346"/>
                  </a:cubicBezTo>
                  <a:cubicBezTo>
                    <a:pt x="134" y="568"/>
                    <a:pt x="1" y="858"/>
                    <a:pt x="1" y="1192"/>
                  </a:cubicBezTo>
                  <a:cubicBezTo>
                    <a:pt x="1" y="1849"/>
                    <a:pt x="535" y="2371"/>
                    <a:pt x="1191" y="2371"/>
                  </a:cubicBezTo>
                  <a:lnTo>
                    <a:pt x="5109" y="2371"/>
                  </a:lnTo>
                  <a:cubicBezTo>
                    <a:pt x="5210" y="2371"/>
                    <a:pt x="5299" y="2338"/>
                    <a:pt x="5366" y="2272"/>
                  </a:cubicBezTo>
                  <a:cubicBezTo>
                    <a:pt x="5432" y="2205"/>
                    <a:pt x="5465" y="2116"/>
                    <a:pt x="5465" y="2015"/>
                  </a:cubicBezTo>
                  <a:cubicBezTo>
                    <a:pt x="5465" y="1826"/>
                    <a:pt x="5310" y="1659"/>
                    <a:pt x="5109" y="1659"/>
                  </a:cubicBezTo>
                  <a:lnTo>
                    <a:pt x="1191" y="1659"/>
                  </a:lnTo>
                  <a:cubicBezTo>
                    <a:pt x="936" y="1659"/>
                    <a:pt x="713" y="1448"/>
                    <a:pt x="713" y="1192"/>
                  </a:cubicBezTo>
                  <a:cubicBezTo>
                    <a:pt x="713" y="924"/>
                    <a:pt x="936" y="713"/>
                    <a:pt x="1191" y="713"/>
                  </a:cubicBezTo>
                  <a:lnTo>
                    <a:pt x="5109" y="713"/>
                  </a:lnTo>
                  <a:cubicBezTo>
                    <a:pt x="5210" y="713"/>
                    <a:pt x="5299" y="679"/>
                    <a:pt x="5366" y="613"/>
                  </a:cubicBezTo>
                  <a:cubicBezTo>
                    <a:pt x="5432" y="546"/>
                    <a:pt x="5465" y="457"/>
                    <a:pt x="5465" y="357"/>
                  </a:cubicBezTo>
                  <a:cubicBezTo>
                    <a:pt x="5465" y="157"/>
                    <a:pt x="5310" y="1"/>
                    <a:pt x="5109" y="1"/>
                  </a:cubicBezTo>
                  <a:close/>
                </a:path>
              </a:pathLst>
            </a:custGeom>
            <a:solidFill>
              <a:srgbClr val="214F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1005;p41">
              <a:extLst>
                <a:ext uri="{FF2B5EF4-FFF2-40B4-BE49-F238E27FC236}">
                  <a16:creationId xmlns:a16="http://schemas.microsoft.com/office/drawing/2014/main" id="{9B9EBACF-53E4-12AD-0B72-0687DFF347C5}"/>
                </a:ext>
              </a:extLst>
            </p:cNvPr>
            <p:cNvSpPr/>
            <p:nvPr/>
          </p:nvSpPr>
          <p:spPr>
            <a:xfrm>
              <a:off x="3732210" y="1757888"/>
              <a:ext cx="121137" cy="31661"/>
            </a:xfrm>
            <a:custGeom>
              <a:avLst/>
              <a:gdLst/>
              <a:ahLst/>
              <a:cxnLst/>
              <a:rect l="l" t="t" r="r" b="b"/>
              <a:pathLst>
                <a:path w="2728" h="713" extrusionOk="0">
                  <a:moveTo>
                    <a:pt x="1" y="0"/>
                  </a:moveTo>
                  <a:lnTo>
                    <a:pt x="1" y="712"/>
                  </a:lnTo>
                  <a:lnTo>
                    <a:pt x="2371" y="712"/>
                  </a:lnTo>
                  <a:cubicBezTo>
                    <a:pt x="2472" y="712"/>
                    <a:pt x="2561" y="679"/>
                    <a:pt x="2628" y="613"/>
                  </a:cubicBezTo>
                  <a:cubicBezTo>
                    <a:pt x="2694" y="546"/>
                    <a:pt x="2727" y="457"/>
                    <a:pt x="2727" y="356"/>
                  </a:cubicBezTo>
                  <a:cubicBezTo>
                    <a:pt x="2727" y="167"/>
                    <a:pt x="2572" y="0"/>
                    <a:pt x="2371" y="0"/>
                  </a:cubicBezTo>
                  <a:close/>
                </a:path>
              </a:pathLst>
            </a:custGeom>
            <a:solidFill>
              <a:srgbClr val="1030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1006;p41">
              <a:extLst>
                <a:ext uri="{FF2B5EF4-FFF2-40B4-BE49-F238E27FC236}">
                  <a16:creationId xmlns:a16="http://schemas.microsoft.com/office/drawing/2014/main" id="{E0CCC4DC-103A-267C-D835-672A72185922}"/>
                </a:ext>
              </a:extLst>
            </p:cNvPr>
            <p:cNvSpPr/>
            <p:nvPr/>
          </p:nvSpPr>
          <p:spPr>
            <a:xfrm>
              <a:off x="3732210" y="1684220"/>
              <a:ext cx="121137" cy="31705"/>
            </a:xfrm>
            <a:custGeom>
              <a:avLst/>
              <a:gdLst/>
              <a:ahLst/>
              <a:cxnLst/>
              <a:rect l="l" t="t" r="r" b="b"/>
              <a:pathLst>
                <a:path w="2728" h="714" extrusionOk="0">
                  <a:moveTo>
                    <a:pt x="1" y="1"/>
                  </a:moveTo>
                  <a:lnTo>
                    <a:pt x="1" y="713"/>
                  </a:lnTo>
                  <a:lnTo>
                    <a:pt x="2371" y="713"/>
                  </a:lnTo>
                  <a:cubicBezTo>
                    <a:pt x="2472" y="713"/>
                    <a:pt x="2561" y="679"/>
                    <a:pt x="2628" y="613"/>
                  </a:cubicBezTo>
                  <a:cubicBezTo>
                    <a:pt x="2694" y="546"/>
                    <a:pt x="2727" y="457"/>
                    <a:pt x="2727" y="357"/>
                  </a:cubicBezTo>
                  <a:cubicBezTo>
                    <a:pt x="2727" y="157"/>
                    <a:pt x="2572" y="1"/>
                    <a:pt x="2371" y="1"/>
                  </a:cubicBezTo>
                  <a:close/>
                </a:path>
              </a:pathLst>
            </a:custGeom>
            <a:solidFill>
              <a:srgbClr val="1030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11" name="TextBox 60">
            <a:extLst>
              <a:ext uri="{FF2B5EF4-FFF2-40B4-BE49-F238E27FC236}">
                <a16:creationId xmlns:a16="http://schemas.microsoft.com/office/drawing/2014/main" id="{CCBF6844-0F12-B383-4C70-1D23E064084A}"/>
              </a:ext>
            </a:extLst>
          </p:cNvPr>
          <p:cNvSpPr txBox="1"/>
          <p:nvPr/>
        </p:nvSpPr>
        <p:spPr>
          <a:xfrm>
            <a:off x="2741943" y="4620995"/>
            <a:ext cx="6232924" cy="461665"/>
          </a:xfrm>
          <a:prstGeom prst="rect">
            <a:avLst/>
          </a:prstGeom>
          <a:solidFill>
            <a:schemeClr val="tx1">
              <a:lumMod val="10000"/>
              <a:lumOff val="90000"/>
            </a:schemeClr>
          </a:solidFill>
          <a:ln w="12700">
            <a:solidFill>
              <a:schemeClr val="accent2">
                <a:lumMod val="75000"/>
              </a:schemeClr>
            </a:solidFill>
            <a:prstDash val="dashDot"/>
          </a:ln>
        </p:spPr>
        <p:txBody>
          <a:bodyPr wrap="square">
            <a:spAutoFit/>
          </a:bodyPr>
          <a:lstStyle/>
          <a:p>
            <a:r>
              <a:rPr lang="en-US" sz="2400" dirty="0" err="1"/>
              <a:t>Lời</a:t>
            </a:r>
            <a:r>
              <a:rPr lang="en-US" sz="2400" dirty="0"/>
              <a:t> </a:t>
            </a:r>
            <a:r>
              <a:rPr lang="en-US" sz="2400" dirty="0" err="1"/>
              <a:t>thoại</a:t>
            </a:r>
            <a:r>
              <a:rPr lang="en-US" sz="2400" dirty="0"/>
              <a:t> </a:t>
            </a:r>
            <a:r>
              <a:rPr lang="en-US" sz="2400" dirty="0" err="1"/>
              <a:t>của</a:t>
            </a:r>
            <a:r>
              <a:rPr lang="en-US" sz="2400" dirty="0"/>
              <a:t> </a:t>
            </a:r>
            <a:r>
              <a:rPr lang="en-US" sz="2400" dirty="0" err="1"/>
              <a:t>các</a:t>
            </a:r>
            <a:r>
              <a:rPr lang="en-US" sz="2400" dirty="0"/>
              <a:t> </a:t>
            </a:r>
            <a:r>
              <a:rPr lang="en-US" sz="2400" dirty="0" err="1"/>
              <a:t>nhân</a:t>
            </a:r>
            <a:r>
              <a:rPr lang="en-US" sz="2400" dirty="0"/>
              <a:t> </a:t>
            </a:r>
            <a:r>
              <a:rPr lang="en-US" sz="2400" dirty="0" err="1"/>
              <a:t>vật</a:t>
            </a:r>
            <a:r>
              <a:rPr lang="en-US" sz="2400" dirty="0"/>
              <a:t>.</a:t>
            </a:r>
          </a:p>
        </p:txBody>
      </p:sp>
    </p:spTree>
    <p:extLst>
      <p:ext uri="{BB962C8B-B14F-4D97-AF65-F5344CB8AC3E}">
        <p14:creationId xmlns:p14="http://schemas.microsoft.com/office/powerpoint/2010/main" val="332107285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par>
                                <p:cTn id="8" presetID="22" presetClass="entr" presetSubtype="4" fill="hold" nodeType="withEffect">
                                  <p:stCondLst>
                                    <p:cond delay="0"/>
                                  </p:stCondLst>
                                  <p:childTnLst>
                                    <p:set>
                                      <p:cBhvr>
                                        <p:cTn id="9" dur="1" fill="hold">
                                          <p:stCondLst>
                                            <p:cond delay="0"/>
                                          </p:stCondLst>
                                        </p:cTn>
                                        <p:tgtEl>
                                          <p:spTgt spid="844"/>
                                        </p:tgtEl>
                                        <p:attrNameLst>
                                          <p:attrName>style.visibility</p:attrName>
                                        </p:attrNameLst>
                                      </p:cBhvr>
                                      <p:to>
                                        <p:strVal val="visible"/>
                                      </p:to>
                                    </p:set>
                                    <p:animEffect transition="in" filter="wipe(down)">
                                      <p:cBhvr>
                                        <p:cTn id="10" dur="500"/>
                                        <p:tgtEl>
                                          <p:spTgt spid="84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barn(inVertical)">
                                      <p:cBhvr>
                                        <p:cTn id="15" dur="500"/>
                                        <p:tgtEl>
                                          <p:spTgt spid="33"/>
                                        </p:tgtEl>
                                      </p:cBhvr>
                                    </p:animEffect>
                                  </p:childTnLst>
                                </p:cTn>
                              </p:par>
                              <p:par>
                                <p:cTn id="16" presetID="16" presetClass="entr" presetSubtype="21"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arn(inVertical)">
                                      <p:cBhvr>
                                        <p:cTn id="18" dur="500"/>
                                        <p:tgtEl>
                                          <p:spTgt spid="16"/>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46"/>
                                        </p:tgtEl>
                                        <p:attrNameLst>
                                          <p:attrName>style.visibility</p:attrName>
                                        </p:attrNameLst>
                                      </p:cBhvr>
                                      <p:to>
                                        <p:strVal val="visible"/>
                                      </p:to>
                                    </p:set>
                                    <p:animEffect transition="in" filter="barn(inVertical)">
                                      <p:cBhvr>
                                        <p:cTn id="21" dur="500"/>
                                        <p:tgtEl>
                                          <p:spTgt spid="46"/>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48"/>
                                        </p:tgtEl>
                                        <p:attrNameLst>
                                          <p:attrName>style.visibility</p:attrName>
                                        </p:attrNameLst>
                                      </p:cBhvr>
                                      <p:to>
                                        <p:strVal val="visible"/>
                                      </p:to>
                                    </p:set>
                                    <p:animEffect transition="in" filter="barn(inVertical)">
                                      <p:cBhvr>
                                        <p:cTn id="26" dur="500"/>
                                        <p:tgtEl>
                                          <p:spTgt spid="48"/>
                                        </p:tgtEl>
                                      </p:cBhvr>
                                    </p:animEffect>
                                  </p:childTnLst>
                                </p:cTn>
                              </p:par>
                              <p:par>
                                <p:cTn id="27" presetID="16" presetClass="entr" presetSubtype="21" fill="hold" nodeType="withEffect">
                                  <p:stCondLst>
                                    <p:cond delay="0"/>
                                  </p:stCondLst>
                                  <p:childTnLst>
                                    <p:set>
                                      <p:cBhvr>
                                        <p:cTn id="28" dur="1" fill="hold">
                                          <p:stCondLst>
                                            <p:cond delay="0"/>
                                          </p:stCondLst>
                                        </p:cTn>
                                        <p:tgtEl>
                                          <p:spTgt spid="47"/>
                                        </p:tgtEl>
                                        <p:attrNameLst>
                                          <p:attrName>style.visibility</p:attrName>
                                        </p:attrNameLst>
                                      </p:cBhvr>
                                      <p:to>
                                        <p:strVal val="visible"/>
                                      </p:to>
                                    </p:set>
                                    <p:animEffect transition="in" filter="barn(inVertical)">
                                      <p:cBhvr>
                                        <p:cTn id="29" dur="500"/>
                                        <p:tgtEl>
                                          <p:spTgt spid="47"/>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61"/>
                                        </p:tgtEl>
                                        <p:attrNameLst>
                                          <p:attrName>style.visibility</p:attrName>
                                        </p:attrNameLst>
                                      </p:cBhvr>
                                      <p:to>
                                        <p:strVal val="visible"/>
                                      </p:to>
                                    </p:set>
                                    <p:animEffect transition="in" filter="barn(inVertical)">
                                      <p:cBhvr>
                                        <p:cTn id="32" dur="500"/>
                                        <p:tgtEl>
                                          <p:spTgt spid="61"/>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barn(inVertical)">
                                      <p:cBhvr>
                                        <p:cTn id="37" dur="500"/>
                                        <p:tgtEl>
                                          <p:spTgt spid="5"/>
                                        </p:tgtEl>
                                      </p:cBhvr>
                                    </p:animEffect>
                                  </p:childTnLst>
                                </p:cTn>
                              </p:par>
                              <p:par>
                                <p:cTn id="38" presetID="16" presetClass="entr" presetSubtype="21" fill="hold" nodeType="with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barn(inVertical)">
                                      <p:cBhvr>
                                        <p:cTn id="40" dur="500"/>
                                        <p:tgtEl>
                                          <p:spTgt spid="4"/>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barn(inVertical)">
                                      <p:cBhvr>
                                        <p:cTn id="43" dur="500"/>
                                        <p:tgtEl>
                                          <p:spTgt spid="19"/>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barn(inVertical)">
                                      <p:cBhvr>
                                        <p:cTn id="48" dur="500"/>
                                        <p:tgtEl>
                                          <p:spTgt spid="22"/>
                                        </p:tgtEl>
                                      </p:cBhvr>
                                    </p:animEffect>
                                  </p:childTnLst>
                                </p:cTn>
                              </p:par>
                              <p:par>
                                <p:cTn id="49" presetID="16" presetClass="entr" presetSubtype="21" fill="hold" nodeType="with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barn(inVertical)">
                                      <p:cBhvr>
                                        <p:cTn id="51" dur="500"/>
                                        <p:tgtEl>
                                          <p:spTgt spid="20"/>
                                        </p:tgtEl>
                                      </p:cBhvr>
                                    </p:animEffect>
                                  </p:childTnLst>
                                </p:cTn>
                              </p:par>
                              <p:par>
                                <p:cTn id="52" presetID="16" presetClass="entr" presetSubtype="21" fill="hold" grpId="0" nodeType="withEffect">
                                  <p:stCondLst>
                                    <p:cond delay="0"/>
                                  </p:stCondLst>
                                  <p:childTnLst>
                                    <p:set>
                                      <p:cBhvr>
                                        <p:cTn id="53" dur="1" fill="hold">
                                          <p:stCondLst>
                                            <p:cond delay="0"/>
                                          </p:stCondLst>
                                        </p:cTn>
                                        <p:tgtEl>
                                          <p:spTgt spid="833"/>
                                        </p:tgtEl>
                                        <p:attrNameLst>
                                          <p:attrName>style.visibility</p:attrName>
                                        </p:attrNameLst>
                                      </p:cBhvr>
                                      <p:to>
                                        <p:strVal val="visible"/>
                                      </p:to>
                                    </p:set>
                                    <p:animEffect transition="in" filter="barn(inVertical)">
                                      <p:cBhvr>
                                        <p:cTn id="54" dur="500"/>
                                        <p:tgtEl>
                                          <p:spTgt spid="833"/>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nodeType="clickEffect">
                                  <p:stCondLst>
                                    <p:cond delay="0"/>
                                  </p:stCondLst>
                                  <p:childTnLst>
                                    <p:set>
                                      <p:cBhvr>
                                        <p:cTn id="58" dur="1" fill="hold">
                                          <p:stCondLst>
                                            <p:cond delay="0"/>
                                          </p:stCondLst>
                                        </p:cTn>
                                        <p:tgtEl>
                                          <p:spTgt spid="883"/>
                                        </p:tgtEl>
                                        <p:attrNameLst>
                                          <p:attrName>style.visibility</p:attrName>
                                        </p:attrNameLst>
                                      </p:cBhvr>
                                      <p:to>
                                        <p:strVal val="visible"/>
                                      </p:to>
                                    </p:set>
                                    <p:animEffect transition="in" filter="barn(inVertical)">
                                      <p:cBhvr>
                                        <p:cTn id="59" dur="500"/>
                                        <p:tgtEl>
                                          <p:spTgt spid="883"/>
                                        </p:tgtEl>
                                      </p:cBhvr>
                                    </p:animEffect>
                                  </p:childTnLst>
                                </p:cTn>
                              </p:par>
                              <p:par>
                                <p:cTn id="60" presetID="16" presetClass="entr" presetSubtype="21" fill="hold" nodeType="withEffect">
                                  <p:stCondLst>
                                    <p:cond delay="0"/>
                                  </p:stCondLst>
                                  <p:childTnLst>
                                    <p:set>
                                      <p:cBhvr>
                                        <p:cTn id="61" dur="1" fill="hold">
                                          <p:stCondLst>
                                            <p:cond delay="0"/>
                                          </p:stCondLst>
                                        </p:cTn>
                                        <p:tgtEl>
                                          <p:spTgt spid="882"/>
                                        </p:tgtEl>
                                        <p:attrNameLst>
                                          <p:attrName>style.visibility</p:attrName>
                                        </p:attrNameLst>
                                      </p:cBhvr>
                                      <p:to>
                                        <p:strVal val="visible"/>
                                      </p:to>
                                    </p:set>
                                    <p:animEffect transition="in" filter="barn(inVertical)">
                                      <p:cBhvr>
                                        <p:cTn id="62" dur="500"/>
                                        <p:tgtEl>
                                          <p:spTgt spid="882"/>
                                        </p:tgtEl>
                                      </p:cBhvr>
                                    </p:animEffect>
                                  </p:childTnLst>
                                </p:cTn>
                              </p:par>
                              <p:par>
                                <p:cTn id="63" presetID="16" presetClass="entr" presetSubtype="21" fill="hold" grpId="0" nodeType="withEffect">
                                  <p:stCondLst>
                                    <p:cond delay="0"/>
                                  </p:stCondLst>
                                  <p:childTnLst>
                                    <p:set>
                                      <p:cBhvr>
                                        <p:cTn id="64" dur="1" fill="hold">
                                          <p:stCondLst>
                                            <p:cond delay="0"/>
                                          </p:stCondLst>
                                        </p:cTn>
                                        <p:tgtEl>
                                          <p:spTgt spid="896"/>
                                        </p:tgtEl>
                                        <p:attrNameLst>
                                          <p:attrName>style.visibility</p:attrName>
                                        </p:attrNameLst>
                                      </p:cBhvr>
                                      <p:to>
                                        <p:strVal val="visible"/>
                                      </p:to>
                                    </p:set>
                                    <p:animEffect transition="in" filter="barn(inVertical)">
                                      <p:cBhvr>
                                        <p:cTn id="65" dur="500"/>
                                        <p:tgtEl>
                                          <p:spTgt spid="896"/>
                                        </p:tgtEl>
                                      </p:cBhvr>
                                    </p:animEffect>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nodeType="clickEffect">
                                  <p:stCondLst>
                                    <p:cond delay="0"/>
                                  </p:stCondLst>
                                  <p:childTnLst>
                                    <p:set>
                                      <p:cBhvr>
                                        <p:cTn id="69" dur="1" fill="hold">
                                          <p:stCondLst>
                                            <p:cond delay="0"/>
                                          </p:stCondLst>
                                        </p:cTn>
                                        <p:tgtEl>
                                          <p:spTgt spid="898"/>
                                        </p:tgtEl>
                                        <p:attrNameLst>
                                          <p:attrName>style.visibility</p:attrName>
                                        </p:attrNameLst>
                                      </p:cBhvr>
                                      <p:to>
                                        <p:strVal val="visible"/>
                                      </p:to>
                                    </p:set>
                                    <p:animEffect transition="in" filter="barn(inVertical)">
                                      <p:cBhvr>
                                        <p:cTn id="70" dur="500"/>
                                        <p:tgtEl>
                                          <p:spTgt spid="898"/>
                                        </p:tgtEl>
                                      </p:cBhvr>
                                    </p:animEffect>
                                  </p:childTnLst>
                                </p:cTn>
                              </p:par>
                              <p:par>
                                <p:cTn id="71" presetID="16" presetClass="entr" presetSubtype="21" fill="hold" nodeType="withEffect">
                                  <p:stCondLst>
                                    <p:cond delay="0"/>
                                  </p:stCondLst>
                                  <p:childTnLst>
                                    <p:set>
                                      <p:cBhvr>
                                        <p:cTn id="72" dur="1" fill="hold">
                                          <p:stCondLst>
                                            <p:cond delay="0"/>
                                          </p:stCondLst>
                                        </p:cTn>
                                        <p:tgtEl>
                                          <p:spTgt spid="897"/>
                                        </p:tgtEl>
                                        <p:attrNameLst>
                                          <p:attrName>style.visibility</p:attrName>
                                        </p:attrNameLst>
                                      </p:cBhvr>
                                      <p:to>
                                        <p:strVal val="visible"/>
                                      </p:to>
                                    </p:set>
                                    <p:animEffect transition="in" filter="barn(inVertical)">
                                      <p:cBhvr>
                                        <p:cTn id="73" dur="500"/>
                                        <p:tgtEl>
                                          <p:spTgt spid="897"/>
                                        </p:tgtEl>
                                      </p:cBhvr>
                                    </p:animEffect>
                                  </p:childTnLst>
                                </p:cTn>
                              </p:par>
                              <p:par>
                                <p:cTn id="74" presetID="16" presetClass="entr" presetSubtype="21" fill="hold" grpId="0" nodeType="withEffect">
                                  <p:stCondLst>
                                    <p:cond delay="0"/>
                                  </p:stCondLst>
                                  <p:childTnLst>
                                    <p:set>
                                      <p:cBhvr>
                                        <p:cTn id="75" dur="1" fill="hold">
                                          <p:stCondLst>
                                            <p:cond delay="0"/>
                                          </p:stCondLst>
                                        </p:cTn>
                                        <p:tgtEl>
                                          <p:spTgt spid="911"/>
                                        </p:tgtEl>
                                        <p:attrNameLst>
                                          <p:attrName>style.visibility</p:attrName>
                                        </p:attrNameLst>
                                      </p:cBhvr>
                                      <p:to>
                                        <p:strVal val="visible"/>
                                      </p:to>
                                    </p:set>
                                    <p:animEffect transition="in" filter="barn(inVertical)">
                                      <p:cBhvr>
                                        <p:cTn id="76" dur="500"/>
                                        <p:tgtEl>
                                          <p:spTgt spid="9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46" grpId="0" animBg="1"/>
      <p:bldP spid="61" grpId="0" animBg="1"/>
      <p:bldP spid="19" grpId="0" animBg="1"/>
      <p:bldP spid="833" grpId="0" animBg="1"/>
      <p:bldP spid="896" grpId="0" animBg="1"/>
      <p:bldP spid="9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858"/>
        <p:cNvGrpSpPr/>
        <p:nvPr/>
      </p:nvGrpSpPr>
      <p:grpSpPr>
        <a:xfrm>
          <a:off x="0" y="0"/>
          <a:ext cx="0" cy="0"/>
          <a:chOff x="0" y="0"/>
          <a:chExt cx="0" cy="0"/>
        </a:xfrm>
      </p:grpSpPr>
      <p:sp>
        <p:nvSpPr>
          <p:cNvPr id="12" name="TextBox 11">
            <a:extLst>
              <a:ext uri="{FF2B5EF4-FFF2-40B4-BE49-F238E27FC236}">
                <a16:creationId xmlns:a16="http://schemas.microsoft.com/office/drawing/2014/main" id="{796217B5-1066-42A4-8A80-03B2AD6B640A}"/>
              </a:ext>
            </a:extLst>
          </p:cNvPr>
          <p:cNvSpPr txBox="1"/>
          <p:nvPr/>
        </p:nvSpPr>
        <p:spPr>
          <a:xfrm>
            <a:off x="0" y="839709"/>
            <a:ext cx="9144000" cy="400110"/>
          </a:xfrm>
          <a:prstGeom prst="rect">
            <a:avLst/>
          </a:prstGeom>
          <a:solidFill>
            <a:schemeClr val="tx2">
              <a:lumMod val="75000"/>
            </a:schemeClr>
          </a:solidFill>
        </p:spPr>
        <p:txBody>
          <a:bodyPr wrap="square" rtlCol="0">
            <a:spAutoFit/>
          </a:bodyPr>
          <a:lstStyle/>
          <a:p>
            <a:pPr algn="just"/>
            <a:r>
              <a:rPr lang="en-US" sz="2000" b="1" u="sng" dirty="0" err="1">
                <a:solidFill>
                  <a:schemeClr val="accent5">
                    <a:lumMod val="20000"/>
                    <a:lumOff val="80000"/>
                  </a:schemeClr>
                </a:solidFill>
                <a:latin typeface="Cambria" panose="02040503050406030204" pitchFamily="18" charset="0"/>
                <a:ea typeface="Cambria" panose="02040503050406030204" pitchFamily="18" charset="0"/>
              </a:rPr>
              <a:t>Đề</a:t>
            </a:r>
            <a:r>
              <a:rPr lang="en-US" sz="2000" b="1" u="sng" dirty="0">
                <a:solidFill>
                  <a:schemeClr val="accent5">
                    <a:lumMod val="20000"/>
                    <a:lumOff val="80000"/>
                  </a:schemeClr>
                </a:solidFill>
                <a:latin typeface="Cambria" panose="02040503050406030204" pitchFamily="18" charset="0"/>
                <a:ea typeface="Cambria" panose="02040503050406030204" pitchFamily="18" charset="0"/>
              </a:rPr>
              <a:t> </a:t>
            </a:r>
            <a:r>
              <a:rPr lang="en-US" sz="2000" b="1" u="sng" dirty="0" err="1">
                <a:solidFill>
                  <a:schemeClr val="accent5">
                    <a:lumMod val="20000"/>
                    <a:lumOff val="80000"/>
                  </a:schemeClr>
                </a:solidFill>
                <a:latin typeface="Cambria" panose="02040503050406030204" pitchFamily="18" charset="0"/>
                <a:ea typeface="Cambria" panose="02040503050406030204" pitchFamily="18" charset="0"/>
              </a:rPr>
              <a:t>bài</a:t>
            </a:r>
            <a:r>
              <a:rPr lang="en-US" sz="2000" dirty="0">
                <a:solidFill>
                  <a:schemeClr val="accent5">
                    <a:lumMod val="20000"/>
                    <a:lumOff val="80000"/>
                  </a:schemeClr>
                </a:solidFill>
                <a:latin typeface="Cambria" panose="02040503050406030204" pitchFamily="18" charset="0"/>
                <a:ea typeface="Cambria" panose="02040503050406030204" pitchFamily="18" charset="0"/>
              </a:rPr>
              <a:t>: </a:t>
            </a:r>
            <a:r>
              <a:rPr lang="en-US" sz="2000" i="1" dirty="0" err="1">
                <a:solidFill>
                  <a:schemeClr val="accent5">
                    <a:lumMod val="20000"/>
                    <a:lumOff val="80000"/>
                  </a:schemeClr>
                </a:solidFill>
                <a:latin typeface="Cambria" panose="02040503050406030204" pitchFamily="18" charset="0"/>
                <a:ea typeface="Cambria" panose="02040503050406030204" pitchFamily="18" charset="0"/>
              </a:rPr>
              <a:t>Phân</a:t>
            </a:r>
            <a:r>
              <a:rPr lang="en-US" sz="2000" i="1" dirty="0">
                <a:solidFill>
                  <a:schemeClr val="accent5">
                    <a:lumMod val="20000"/>
                    <a:lumOff val="80000"/>
                  </a:schemeClr>
                </a:solidFill>
                <a:latin typeface="Cambria" panose="02040503050406030204" pitchFamily="18" charset="0"/>
                <a:ea typeface="Cambria" panose="02040503050406030204" pitchFamily="18" charset="0"/>
              </a:rPr>
              <a:t> </a:t>
            </a:r>
            <a:r>
              <a:rPr lang="en-US" sz="2000" i="1" dirty="0" err="1">
                <a:solidFill>
                  <a:schemeClr val="accent5">
                    <a:lumMod val="20000"/>
                    <a:lumOff val="80000"/>
                  </a:schemeClr>
                </a:solidFill>
                <a:latin typeface="Cambria" panose="02040503050406030204" pitchFamily="18" charset="0"/>
                <a:ea typeface="Cambria" panose="02040503050406030204" pitchFamily="18" charset="0"/>
              </a:rPr>
              <a:t>tích</a:t>
            </a:r>
            <a:r>
              <a:rPr lang="en-US" sz="2000" i="1" dirty="0">
                <a:solidFill>
                  <a:schemeClr val="accent5">
                    <a:lumMod val="20000"/>
                    <a:lumOff val="80000"/>
                  </a:schemeClr>
                </a:solidFill>
                <a:latin typeface="Cambria" panose="02040503050406030204" pitchFamily="18" charset="0"/>
                <a:ea typeface="Cambria" panose="02040503050406030204" pitchFamily="18" charset="0"/>
              </a:rPr>
              <a:t> </a:t>
            </a:r>
            <a:r>
              <a:rPr lang="en-US" sz="2000" i="1" dirty="0" err="1">
                <a:solidFill>
                  <a:schemeClr val="accent5">
                    <a:lumMod val="20000"/>
                    <a:lumOff val="80000"/>
                  </a:schemeClr>
                </a:solidFill>
                <a:latin typeface="Cambria" panose="02040503050406030204" pitchFamily="18" charset="0"/>
                <a:ea typeface="Cambria" panose="02040503050406030204" pitchFamily="18" charset="0"/>
              </a:rPr>
              <a:t>đoạn</a:t>
            </a:r>
            <a:r>
              <a:rPr lang="en-US" sz="2000" i="1" dirty="0">
                <a:solidFill>
                  <a:schemeClr val="accent5">
                    <a:lumMod val="20000"/>
                    <a:lumOff val="80000"/>
                  </a:schemeClr>
                </a:solidFill>
                <a:latin typeface="Cambria" panose="02040503050406030204" pitchFamily="18" charset="0"/>
                <a:ea typeface="Cambria" panose="02040503050406030204" pitchFamily="18" charset="0"/>
              </a:rPr>
              <a:t> </a:t>
            </a:r>
            <a:r>
              <a:rPr lang="en-US" sz="2000" i="1" dirty="0" err="1">
                <a:solidFill>
                  <a:schemeClr val="accent5">
                    <a:lumMod val="20000"/>
                    <a:lumOff val="80000"/>
                  </a:schemeClr>
                </a:solidFill>
                <a:latin typeface="Cambria" panose="02040503050406030204" pitchFamily="18" charset="0"/>
                <a:ea typeface="Cambria" panose="02040503050406030204" pitchFamily="18" charset="0"/>
              </a:rPr>
              <a:t>trích</a:t>
            </a:r>
            <a:r>
              <a:rPr lang="en-US" sz="2000" i="1" dirty="0">
                <a:solidFill>
                  <a:schemeClr val="accent5">
                    <a:lumMod val="20000"/>
                    <a:lumOff val="80000"/>
                  </a:schemeClr>
                </a:solidFill>
                <a:latin typeface="Cambria" panose="02040503050406030204" pitchFamily="18" charset="0"/>
                <a:ea typeface="Cambria" panose="02040503050406030204" pitchFamily="18" charset="0"/>
              </a:rPr>
              <a:t> “</a:t>
            </a:r>
            <a:r>
              <a:rPr lang="en-US" sz="2000" i="1" dirty="0" err="1">
                <a:solidFill>
                  <a:schemeClr val="accent5">
                    <a:lumMod val="20000"/>
                    <a:lumOff val="80000"/>
                  </a:schemeClr>
                </a:solidFill>
                <a:latin typeface="Cambria" panose="02040503050406030204" pitchFamily="18" charset="0"/>
                <a:ea typeface="Cambria" panose="02040503050406030204" pitchFamily="18" charset="0"/>
              </a:rPr>
              <a:t>Tôi</a:t>
            </a:r>
            <a:r>
              <a:rPr lang="en-US" sz="2000" i="1" dirty="0">
                <a:solidFill>
                  <a:schemeClr val="accent5">
                    <a:lumMod val="20000"/>
                    <a:lumOff val="80000"/>
                  </a:schemeClr>
                </a:solidFill>
                <a:latin typeface="Cambria" panose="02040503050406030204" pitchFamily="18" charset="0"/>
                <a:ea typeface="Cambria" panose="02040503050406030204" pitchFamily="18" charset="0"/>
              </a:rPr>
              <a:t> </a:t>
            </a:r>
            <a:r>
              <a:rPr lang="en-US" sz="2000" i="1" dirty="0" err="1">
                <a:solidFill>
                  <a:schemeClr val="accent5">
                    <a:lumMod val="20000"/>
                    <a:lumOff val="80000"/>
                  </a:schemeClr>
                </a:solidFill>
                <a:latin typeface="Cambria" panose="02040503050406030204" pitchFamily="18" charset="0"/>
                <a:ea typeface="Cambria" panose="02040503050406030204" pitchFamily="18" charset="0"/>
              </a:rPr>
              <a:t>muốn</a:t>
            </a:r>
            <a:r>
              <a:rPr lang="en-US" sz="2000" i="1" dirty="0">
                <a:solidFill>
                  <a:schemeClr val="accent5">
                    <a:lumMod val="20000"/>
                    <a:lumOff val="80000"/>
                  </a:schemeClr>
                </a:solidFill>
                <a:latin typeface="Cambria" panose="02040503050406030204" pitchFamily="18" charset="0"/>
                <a:ea typeface="Cambria" panose="02040503050406030204" pitchFamily="18" charset="0"/>
              </a:rPr>
              <a:t> </a:t>
            </a:r>
            <a:r>
              <a:rPr lang="en-US" sz="2000" i="1" dirty="0" err="1">
                <a:solidFill>
                  <a:schemeClr val="accent5">
                    <a:lumMod val="20000"/>
                    <a:lumOff val="80000"/>
                  </a:schemeClr>
                </a:solidFill>
                <a:latin typeface="Cambria" panose="02040503050406030204" pitchFamily="18" charset="0"/>
                <a:ea typeface="Cambria" panose="02040503050406030204" pitchFamily="18" charset="0"/>
              </a:rPr>
              <a:t>được</a:t>
            </a:r>
            <a:r>
              <a:rPr lang="en-US" sz="2000" i="1" dirty="0">
                <a:solidFill>
                  <a:schemeClr val="accent5">
                    <a:lumMod val="20000"/>
                    <a:lumOff val="80000"/>
                  </a:schemeClr>
                </a:solidFill>
                <a:latin typeface="Cambria" panose="02040503050406030204" pitchFamily="18" charset="0"/>
                <a:ea typeface="Cambria" panose="02040503050406030204" pitchFamily="18" charset="0"/>
              </a:rPr>
              <a:t> </a:t>
            </a:r>
            <a:r>
              <a:rPr lang="en-US" sz="2000" i="1" dirty="0" err="1">
                <a:solidFill>
                  <a:schemeClr val="accent5">
                    <a:lumMod val="20000"/>
                    <a:lumOff val="80000"/>
                  </a:schemeClr>
                </a:solidFill>
                <a:latin typeface="Cambria" panose="02040503050406030204" pitchFamily="18" charset="0"/>
                <a:ea typeface="Cambria" panose="02040503050406030204" pitchFamily="18" charset="0"/>
              </a:rPr>
              <a:t>là</a:t>
            </a:r>
            <a:r>
              <a:rPr lang="en-US" sz="2000" i="1" dirty="0">
                <a:solidFill>
                  <a:schemeClr val="accent5">
                    <a:lumMod val="20000"/>
                    <a:lumOff val="80000"/>
                  </a:schemeClr>
                </a:solidFill>
                <a:latin typeface="Cambria" panose="02040503050406030204" pitchFamily="18" charset="0"/>
                <a:ea typeface="Cambria" panose="02040503050406030204" pitchFamily="18" charset="0"/>
              </a:rPr>
              <a:t> </a:t>
            </a:r>
            <a:r>
              <a:rPr lang="en-US" sz="2000" i="1" dirty="0" err="1">
                <a:solidFill>
                  <a:schemeClr val="accent5">
                    <a:lumMod val="20000"/>
                    <a:lumOff val="80000"/>
                  </a:schemeClr>
                </a:solidFill>
                <a:latin typeface="Cambria" panose="02040503050406030204" pitchFamily="18" charset="0"/>
                <a:ea typeface="Cambria" panose="02040503050406030204" pitchFamily="18" charset="0"/>
              </a:rPr>
              <a:t>tôi</a:t>
            </a:r>
            <a:r>
              <a:rPr lang="en-US" sz="2000" i="1" dirty="0">
                <a:solidFill>
                  <a:schemeClr val="accent5">
                    <a:lumMod val="20000"/>
                    <a:lumOff val="80000"/>
                  </a:schemeClr>
                </a:solidFill>
                <a:latin typeface="Cambria" panose="02040503050406030204" pitchFamily="18" charset="0"/>
                <a:ea typeface="Cambria" panose="02040503050406030204" pitchFamily="18" charset="0"/>
              </a:rPr>
              <a:t> </a:t>
            </a:r>
            <a:r>
              <a:rPr lang="en-US" sz="2000" i="1" dirty="0" err="1">
                <a:solidFill>
                  <a:schemeClr val="accent5">
                    <a:lumMod val="20000"/>
                    <a:lumOff val="80000"/>
                  </a:schemeClr>
                </a:solidFill>
                <a:latin typeface="Cambria" panose="02040503050406030204" pitchFamily="18" charset="0"/>
                <a:ea typeface="Cambria" panose="02040503050406030204" pitchFamily="18" charset="0"/>
              </a:rPr>
              <a:t>toàn</a:t>
            </a:r>
            <a:r>
              <a:rPr lang="en-US" sz="2000" i="1" dirty="0">
                <a:solidFill>
                  <a:schemeClr val="accent5">
                    <a:lumMod val="20000"/>
                    <a:lumOff val="80000"/>
                  </a:schemeClr>
                </a:solidFill>
                <a:latin typeface="Cambria" panose="02040503050406030204" pitchFamily="18" charset="0"/>
                <a:ea typeface="Cambria" panose="02040503050406030204" pitchFamily="18" charset="0"/>
              </a:rPr>
              <a:t> </a:t>
            </a:r>
            <a:r>
              <a:rPr lang="en-US" sz="2000" i="1" dirty="0" err="1">
                <a:solidFill>
                  <a:schemeClr val="accent5">
                    <a:lumMod val="20000"/>
                    <a:lumOff val="80000"/>
                  </a:schemeClr>
                </a:solidFill>
                <a:latin typeface="Cambria" panose="02040503050406030204" pitchFamily="18" charset="0"/>
                <a:ea typeface="Cambria" panose="02040503050406030204" pitchFamily="18" charset="0"/>
              </a:rPr>
              <a:t>vẹn</a:t>
            </a:r>
            <a:r>
              <a:rPr lang="en-US" sz="2000" i="1" dirty="0">
                <a:solidFill>
                  <a:schemeClr val="accent5">
                    <a:lumMod val="20000"/>
                    <a:lumOff val="80000"/>
                  </a:schemeClr>
                </a:solidFill>
                <a:latin typeface="Cambria" panose="02040503050406030204" pitchFamily="18" charset="0"/>
                <a:ea typeface="Cambria" panose="02040503050406030204" pitchFamily="18" charset="0"/>
              </a:rPr>
              <a:t>” – </a:t>
            </a:r>
            <a:r>
              <a:rPr lang="en-US" sz="2000" i="1" dirty="0" err="1">
                <a:solidFill>
                  <a:schemeClr val="accent5">
                    <a:lumMod val="20000"/>
                    <a:lumOff val="80000"/>
                  </a:schemeClr>
                </a:solidFill>
                <a:latin typeface="Cambria" panose="02040503050406030204" pitchFamily="18" charset="0"/>
                <a:ea typeface="Cambria" panose="02040503050406030204" pitchFamily="18" charset="0"/>
              </a:rPr>
              <a:t>Lưu</a:t>
            </a:r>
            <a:r>
              <a:rPr lang="en-US" sz="2000" i="1" dirty="0">
                <a:solidFill>
                  <a:schemeClr val="accent5">
                    <a:lumMod val="20000"/>
                    <a:lumOff val="80000"/>
                  </a:schemeClr>
                </a:solidFill>
                <a:latin typeface="Cambria" panose="02040503050406030204" pitchFamily="18" charset="0"/>
                <a:ea typeface="Cambria" panose="02040503050406030204" pitchFamily="18" charset="0"/>
              </a:rPr>
              <a:t> Quang Vũ</a:t>
            </a:r>
            <a:r>
              <a:rPr lang="en-US" sz="2000" dirty="0">
                <a:solidFill>
                  <a:schemeClr val="accent5">
                    <a:lumMod val="20000"/>
                    <a:lumOff val="80000"/>
                  </a:schemeClr>
                </a:solidFill>
                <a:latin typeface="Cambria" panose="02040503050406030204" pitchFamily="18" charset="0"/>
                <a:ea typeface="Cambria" panose="02040503050406030204" pitchFamily="18" charset="0"/>
              </a:rPr>
              <a:t>.</a:t>
            </a:r>
          </a:p>
        </p:txBody>
      </p:sp>
      <p:sp>
        <p:nvSpPr>
          <p:cNvPr id="2" name="TextBox 20">
            <a:extLst>
              <a:ext uri="{FF2B5EF4-FFF2-40B4-BE49-F238E27FC236}">
                <a16:creationId xmlns:a16="http://schemas.microsoft.com/office/drawing/2014/main" id="{0E9EB972-F0C9-7FB5-27DE-D54B32ACA672}"/>
              </a:ext>
            </a:extLst>
          </p:cNvPr>
          <p:cNvSpPr txBox="1"/>
          <p:nvPr/>
        </p:nvSpPr>
        <p:spPr>
          <a:xfrm>
            <a:off x="739686" y="11680"/>
            <a:ext cx="7420123" cy="461665"/>
          </a:xfrm>
          <a:prstGeom prst="rect">
            <a:avLst/>
          </a:prstGeom>
          <a:noFill/>
        </p:spPr>
        <p:txBody>
          <a:bodyPr wrap="square">
            <a:spAutoFit/>
          </a:bodyPr>
          <a:lstStyle/>
          <a:p>
            <a:r>
              <a:rPr lang="en-US" sz="2400" b="1" dirty="0">
                <a:latin typeface="Times New Roman" panose="02020603050405020304" pitchFamily="18" charset="0"/>
                <a:cs typeface="Times New Roman" panose="02020603050405020304" pitchFamily="18" charset="0"/>
              </a:rPr>
              <a:t>II. </a:t>
            </a:r>
            <a:r>
              <a:rPr lang="en-US" sz="2400" b="1" dirty="0" err="1">
                <a:latin typeface="Times New Roman" panose="02020603050405020304" pitchFamily="18" charset="0"/>
                <a:cs typeface="Times New Roman" panose="02020603050405020304" pitchFamily="18" charset="0"/>
              </a:rPr>
              <a:t>Hướng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dẫn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thực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hành</a:t>
            </a:r>
            <a:r>
              <a:rPr lang="en-US" sz="2400" b="1" dirty="0">
                <a:latin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p:txBody>
      </p:sp>
      <p:sp>
        <p:nvSpPr>
          <p:cNvPr id="76" name="Hộp Văn bản 75">
            <a:extLst>
              <a:ext uri="{FF2B5EF4-FFF2-40B4-BE49-F238E27FC236}">
                <a16:creationId xmlns:a16="http://schemas.microsoft.com/office/drawing/2014/main" id="{79FA3559-8531-2BBD-1BA6-11D4C2E817AD}"/>
              </a:ext>
            </a:extLst>
          </p:cNvPr>
          <p:cNvSpPr txBox="1"/>
          <p:nvPr/>
        </p:nvSpPr>
        <p:spPr>
          <a:xfrm>
            <a:off x="1237488" y="367107"/>
            <a:ext cx="4974336" cy="483017"/>
          </a:xfrm>
          <a:prstGeom prst="rect">
            <a:avLst/>
          </a:prstGeom>
          <a:noFill/>
        </p:spPr>
        <p:txBody>
          <a:bodyPr wrap="square">
            <a:spAutoFit/>
          </a:bodyPr>
          <a:lstStyle/>
          <a:p>
            <a:pPr marL="342900" marR="61595" lvl="0" indent="-342900" algn="just">
              <a:lnSpc>
                <a:spcPct val="115000"/>
              </a:lnSpc>
              <a:spcBef>
                <a:spcPts val="240"/>
              </a:spcBef>
              <a:spcAft>
                <a:spcPts val="240"/>
              </a:spcAft>
              <a:buFont typeface="+mj-lt"/>
              <a:buAutoNum type="arabicPeriod"/>
            </a:pPr>
            <a:r>
              <a:rPr lang="en-US" sz="2400" b="1" i="1" dirty="0" err="1">
                <a:effectLst/>
                <a:latin typeface="Times New Roman" panose="02020603050405020304" pitchFamily="18" charset="0"/>
                <a:ea typeface="Times New Roman" panose="02020603050405020304" pitchFamily="18" charset="0"/>
              </a:rPr>
              <a:t>Nghiên</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cứu</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ví</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dụ</a:t>
            </a:r>
            <a:r>
              <a:rPr lang="en-US" sz="2400" b="1" i="1" dirty="0">
                <a:effectLst/>
                <a:latin typeface="Times New Roman" panose="02020603050405020304" pitchFamily="18" charset="0"/>
                <a:ea typeface="Times New Roman" panose="02020603050405020304" pitchFamily="18" charset="0"/>
              </a:rPr>
              <a:t> SGK</a:t>
            </a:r>
            <a:endParaRPr lang="en-US" sz="2000" dirty="0">
              <a:effectLst/>
              <a:latin typeface="Times New Roman" panose="02020603050405020304" pitchFamily="18" charset="0"/>
              <a:ea typeface="Times New Roman" panose="02020603050405020304" pitchFamily="18" charset="0"/>
            </a:endParaRPr>
          </a:p>
        </p:txBody>
      </p:sp>
      <p:sp>
        <p:nvSpPr>
          <p:cNvPr id="78" name="Hộp Văn bản 77">
            <a:extLst>
              <a:ext uri="{FF2B5EF4-FFF2-40B4-BE49-F238E27FC236}">
                <a16:creationId xmlns:a16="http://schemas.microsoft.com/office/drawing/2014/main" id="{9F731EDE-A6FB-C208-F219-D1DDEA45EBCF}"/>
              </a:ext>
            </a:extLst>
          </p:cNvPr>
          <p:cNvSpPr txBox="1"/>
          <p:nvPr/>
        </p:nvSpPr>
        <p:spPr>
          <a:xfrm>
            <a:off x="304800" y="1239819"/>
            <a:ext cx="4974336" cy="450508"/>
          </a:xfrm>
          <a:prstGeom prst="rect">
            <a:avLst/>
          </a:prstGeom>
          <a:noFill/>
        </p:spPr>
        <p:txBody>
          <a:bodyPr wrap="square">
            <a:spAutoFit/>
          </a:bodyPr>
          <a:lstStyle/>
          <a:p>
            <a:pPr marR="61595" lvl="0" algn="just">
              <a:lnSpc>
                <a:spcPct val="115000"/>
              </a:lnSpc>
              <a:spcBef>
                <a:spcPts val="240"/>
              </a:spcBef>
              <a:spcAft>
                <a:spcPts val="240"/>
              </a:spcAft>
            </a:pPr>
            <a:r>
              <a:rPr lang="en-US" sz="2200" b="1" dirty="0">
                <a:effectLst/>
                <a:latin typeface="Times New Roman" panose="02020603050405020304" pitchFamily="18" charset="0"/>
                <a:ea typeface="Times New Roman" panose="02020603050405020304" pitchFamily="18" charset="0"/>
              </a:rPr>
              <a:t>a. </a:t>
            </a:r>
            <a:r>
              <a:rPr lang="en-US" sz="2200" b="1" dirty="0" err="1">
                <a:effectLst/>
                <a:latin typeface="Times New Roman" panose="02020603050405020304" pitchFamily="18" charset="0"/>
                <a:ea typeface="Times New Roman" panose="02020603050405020304" pitchFamily="18" charset="0"/>
              </a:rPr>
              <a:t>Chuẩn</a:t>
            </a:r>
            <a:r>
              <a:rPr lang="en-US" sz="2200" b="1" dirty="0">
                <a:effectLst/>
                <a:latin typeface="Times New Roman" panose="02020603050405020304" pitchFamily="18" charset="0"/>
                <a:ea typeface="Times New Roman" panose="02020603050405020304" pitchFamily="18" charset="0"/>
              </a:rPr>
              <a:t> </a:t>
            </a:r>
            <a:r>
              <a:rPr lang="en-US" sz="2200" b="1" dirty="0" err="1">
                <a:effectLst/>
                <a:latin typeface="Times New Roman" panose="02020603050405020304" pitchFamily="18" charset="0"/>
                <a:ea typeface="Times New Roman" panose="02020603050405020304" pitchFamily="18" charset="0"/>
              </a:rPr>
              <a:t>bị</a:t>
            </a:r>
            <a:r>
              <a:rPr lang="en-US" sz="2200" b="1" dirty="0">
                <a:effectLst/>
                <a:latin typeface="Times New Roman" panose="02020603050405020304" pitchFamily="18" charset="0"/>
                <a:ea typeface="Times New Roman" panose="02020603050405020304" pitchFamily="18" charset="0"/>
              </a:rPr>
              <a:t> - </a:t>
            </a:r>
            <a:r>
              <a:rPr lang="en-US" sz="2200" b="1" dirty="0" err="1">
                <a:effectLst/>
                <a:latin typeface="Times New Roman" panose="02020603050405020304" pitchFamily="18" charset="0"/>
                <a:ea typeface="Times New Roman" panose="02020603050405020304" pitchFamily="18" charset="0"/>
              </a:rPr>
              <a:t>tìm</a:t>
            </a:r>
            <a:r>
              <a:rPr lang="en-US" sz="2200" b="1" dirty="0">
                <a:effectLst/>
                <a:latin typeface="Times New Roman" panose="02020603050405020304" pitchFamily="18" charset="0"/>
                <a:ea typeface="Times New Roman" panose="02020603050405020304" pitchFamily="18" charset="0"/>
              </a:rPr>
              <a:t> </a:t>
            </a:r>
            <a:r>
              <a:rPr lang="en-US" sz="2200" b="1" dirty="0" err="1">
                <a:effectLst/>
                <a:latin typeface="Times New Roman" panose="02020603050405020304" pitchFamily="18" charset="0"/>
                <a:ea typeface="Times New Roman" panose="02020603050405020304" pitchFamily="18" charset="0"/>
              </a:rPr>
              <a:t>hiểu</a:t>
            </a:r>
            <a:r>
              <a:rPr lang="en-US" sz="2200" b="1" dirty="0">
                <a:effectLst/>
                <a:latin typeface="Times New Roman" panose="02020603050405020304" pitchFamily="18" charset="0"/>
                <a:ea typeface="Times New Roman" panose="02020603050405020304" pitchFamily="18" charset="0"/>
              </a:rPr>
              <a:t> </a:t>
            </a:r>
            <a:r>
              <a:rPr lang="en-US" sz="2200" b="1" dirty="0" err="1">
                <a:effectLst/>
                <a:latin typeface="Times New Roman" panose="02020603050405020304" pitchFamily="18" charset="0"/>
                <a:ea typeface="Times New Roman" panose="02020603050405020304" pitchFamily="18" charset="0"/>
              </a:rPr>
              <a:t>đề</a:t>
            </a:r>
            <a:endParaRPr lang="en-US" sz="2200" dirty="0">
              <a:effectLst/>
              <a:latin typeface="Times New Roman" panose="02020603050405020304" pitchFamily="18" charset="0"/>
              <a:ea typeface="Times New Roman" panose="02020603050405020304" pitchFamily="18" charset="0"/>
            </a:endParaRPr>
          </a:p>
        </p:txBody>
      </p:sp>
      <p:sp>
        <p:nvSpPr>
          <p:cNvPr id="80" name="Hộp Văn bản 79">
            <a:extLst>
              <a:ext uri="{FF2B5EF4-FFF2-40B4-BE49-F238E27FC236}">
                <a16:creationId xmlns:a16="http://schemas.microsoft.com/office/drawing/2014/main" id="{85D2E366-E7EE-CEC5-A722-CA9C09B68C00}"/>
              </a:ext>
            </a:extLst>
          </p:cNvPr>
          <p:cNvSpPr txBox="1"/>
          <p:nvPr/>
        </p:nvSpPr>
        <p:spPr>
          <a:xfrm>
            <a:off x="182880" y="1721567"/>
            <a:ext cx="3182112" cy="2079159"/>
          </a:xfrm>
          <a:prstGeom prst="rect">
            <a:avLst/>
          </a:prstGeom>
          <a:noFill/>
        </p:spPr>
        <p:txBody>
          <a:bodyPr wrap="square">
            <a:spAutoFit/>
          </a:bodyPr>
          <a:lstStyle/>
          <a:p>
            <a:pPr marL="453390" marR="0" indent="-226695">
              <a:lnSpc>
                <a:spcPct val="107000"/>
              </a:lnSpc>
              <a:spcBef>
                <a:spcPts val="0"/>
              </a:spcBef>
              <a:spcAft>
                <a:spcPts val="600"/>
              </a:spcAft>
            </a:pPr>
            <a:r>
              <a:rPr lang="en-US" sz="2200" kern="100" dirty="0">
                <a:effectLst/>
                <a:latin typeface="Times New Roman" panose="02020603050405020304" pitchFamily="18" charset="0"/>
                <a:ea typeface="Calibri" panose="020F0502020204030204" pitchFamily="34" charset="0"/>
              </a:rPr>
              <a:t>- </a:t>
            </a:r>
            <a:r>
              <a:rPr lang="en-US" sz="2200" kern="100" dirty="0" err="1">
                <a:effectLst/>
                <a:latin typeface="Times New Roman" panose="02020603050405020304" pitchFamily="18" charset="0"/>
                <a:ea typeface="Calibri" panose="020F0502020204030204" pitchFamily="34" charset="0"/>
              </a:rPr>
              <a:t>Xác</a:t>
            </a:r>
            <a:r>
              <a:rPr lang="en-US" sz="2200" kern="100" dirty="0">
                <a:effectLst/>
                <a:latin typeface="Times New Roman" panose="02020603050405020304" pitchFamily="18" charset="0"/>
                <a:ea typeface="Calibri" panose="020F0502020204030204" pitchFamily="34" charset="0"/>
              </a:rPr>
              <a:t> </a:t>
            </a:r>
            <a:r>
              <a:rPr lang="en-US" sz="2200" kern="100" dirty="0" err="1">
                <a:effectLst/>
                <a:latin typeface="Times New Roman" panose="02020603050405020304" pitchFamily="18" charset="0"/>
                <a:ea typeface="Calibri" panose="020F0502020204030204" pitchFamily="34" charset="0"/>
              </a:rPr>
              <a:t>định</a:t>
            </a:r>
            <a:r>
              <a:rPr lang="en-US" sz="2200" kern="100" dirty="0">
                <a:effectLst/>
                <a:latin typeface="Times New Roman" panose="02020603050405020304" pitchFamily="18" charset="0"/>
                <a:ea typeface="Calibri" panose="020F0502020204030204" pitchFamily="34" charset="0"/>
              </a:rPr>
              <a:t> </a:t>
            </a:r>
            <a:r>
              <a:rPr lang="en-US" sz="2200" kern="100" dirty="0" err="1">
                <a:effectLst/>
                <a:latin typeface="Times New Roman" panose="02020603050405020304" pitchFamily="18" charset="0"/>
                <a:ea typeface="Calibri" panose="020F0502020204030204" pitchFamily="34" charset="0"/>
              </a:rPr>
              <a:t>vấn</a:t>
            </a:r>
            <a:r>
              <a:rPr lang="en-US" sz="2200" kern="100" dirty="0">
                <a:effectLst/>
                <a:latin typeface="Times New Roman" panose="02020603050405020304" pitchFamily="18" charset="0"/>
                <a:ea typeface="Calibri" panose="020F0502020204030204" pitchFamily="34" charset="0"/>
              </a:rPr>
              <a:t> </a:t>
            </a:r>
            <a:r>
              <a:rPr lang="en-US" sz="2200" kern="100" dirty="0" err="1">
                <a:effectLst/>
                <a:latin typeface="Times New Roman" panose="02020603050405020304" pitchFamily="18" charset="0"/>
                <a:ea typeface="Calibri" panose="020F0502020204030204" pitchFamily="34" charset="0"/>
              </a:rPr>
              <a:t>đề</a:t>
            </a:r>
            <a:r>
              <a:rPr lang="en-US" sz="2200" kern="100" dirty="0">
                <a:effectLst/>
                <a:latin typeface="Times New Roman" panose="02020603050405020304" pitchFamily="18" charset="0"/>
                <a:ea typeface="Calibri" panose="020F0502020204030204" pitchFamily="34" charset="0"/>
              </a:rPr>
              <a:t> </a:t>
            </a:r>
            <a:r>
              <a:rPr lang="en-US" sz="2200" kern="100" dirty="0" err="1">
                <a:effectLst/>
                <a:latin typeface="Times New Roman" panose="02020603050405020304" pitchFamily="18" charset="0"/>
                <a:ea typeface="Calibri" panose="020F0502020204030204" pitchFamily="34" charset="0"/>
              </a:rPr>
              <a:t>nghị</a:t>
            </a:r>
            <a:r>
              <a:rPr lang="en-US" sz="2200" kern="100" dirty="0">
                <a:effectLst/>
                <a:latin typeface="Times New Roman" panose="02020603050405020304" pitchFamily="18" charset="0"/>
                <a:ea typeface="Calibri" panose="020F0502020204030204" pitchFamily="34" charset="0"/>
              </a:rPr>
              <a:t> </a:t>
            </a:r>
            <a:r>
              <a:rPr lang="en-US" sz="2200" kern="100" dirty="0" err="1">
                <a:effectLst/>
                <a:latin typeface="Times New Roman" panose="02020603050405020304" pitchFamily="18" charset="0"/>
                <a:ea typeface="Calibri" panose="020F0502020204030204" pitchFamily="34" charset="0"/>
              </a:rPr>
              <a:t>luận</a:t>
            </a:r>
            <a:endParaRPr lang="en-US" sz="2200" kern="100" dirty="0">
              <a:effectLst/>
              <a:latin typeface="Times New Roman" panose="02020603050405020304" pitchFamily="18" charset="0"/>
              <a:ea typeface="Calibri" panose="020F0502020204030204" pitchFamily="34" charset="0"/>
            </a:endParaRPr>
          </a:p>
          <a:p>
            <a:pPr marL="453390" marR="0" indent="-226695">
              <a:lnSpc>
                <a:spcPct val="107000"/>
              </a:lnSpc>
              <a:spcBef>
                <a:spcPts val="0"/>
              </a:spcBef>
              <a:spcAft>
                <a:spcPts val="600"/>
              </a:spcAft>
            </a:pPr>
            <a:r>
              <a:rPr lang="en-US" sz="2200" kern="100" dirty="0">
                <a:effectLst/>
                <a:latin typeface="Times New Roman" panose="02020603050405020304" pitchFamily="18" charset="0"/>
                <a:ea typeface="Calibri" panose="020F0502020204030204" pitchFamily="34" charset="0"/>
              </a:rPr>
              <a:t>- </a:t>
            </a:r>
            <a:r>
              <a:rPr lang="en-US" sz="2200" kern="100" dirty="0" err="1">
                <a:effectLst/>
                <a:latin typeface="Times New Roman" panose="02020603050405020304" pitchFamily="18" charset="0"/>
                <a:ea typeface="Calibri" panose="020F0502020204030204" pitchFamily="34" charset="0"/>
              </a:rPr>
              <a:t>Xác</a:t>
            </a:r>
            <a:r>
              <a:rPr lang="en-US" sz="2200" kern="100" dirty="0">
                <a:effectLst/>
                <a:latin typeface="Times New Roman" panose="02020603050405020304" pitchFamily="18" charset="0"/>
                <a:ea typeface="Calibri" panose="020F0502020204030204" pitchFamily="34" charset="0"/>
              </a:rPr>
              <a:t> </a:t>
            </a:r>
            <a:r>
              <a:rPr lang="en-US" sz="2200" kern="100" dirty="0" err="1">
                <a:effectLst/>
                <a:latin typeface="Times New Roman" panose="02020603050405020304" pitchFamily="18" charset="0"/>
                <a:ea typeface="Calibri" panose="020F0502020204030204" pitchFamily="34" charset="0"/>
              </a:rPr>
              <a:t>định</a:t>
            </a:r>
            <a:r>
              <a:rPr lang="en-US" sz="2200" kern="100" dirty="0">
                <a:effectLst/>
                <a:latin typeface="Times New Roman" panose="02020603050405020304" pitchFamily="18" charset="0"/>
                <a:ea typeface="Calibri" panose="020F0502020204030204" pitchFamily="34" charset="0"/>
              </a:rPr>
              <a:t> </a:t>
            </a:r>
            <a:r>
              <a:rPr lang="en-US" sz="2200" kern="100" dirty="0" err="1">
                <a:effectLst/>
                <a:latin typeface="Times New Roman" panose="02020603050405020304" pitchFamily="18" charset="0"/>
                <a:ea typeface="Calibri" panose="020F0502020204030204" pitchFamily="34" charset="0"/>
              </a:rPr>
              <a:t>kiểu</a:t>
            </a:r>
            <a:r>
              <a:rPr lang="en-US" sz="2200" kern="100" dirty="0">
                <a:effectLst/>
                <a:latin typeface="Times New Roman" panose="02020603050405020304" pitchFamily="18" charset="0"/>
                <a:ea typeface="Calibri" panose="020F0502020204030204" pitchFamily="34" charset="0"/>
              </a:rPr>
              <a:t> </a:t>
            </a:r>
            <a:r>
              <a:rPr lang="en-US" sz="2200" kern="100" dirty="0" err="1">
                <a:effectLst/>
                <a:latin typeface="Times New Roman" panose="02020603050405020304" pitchFamily="18" charset="0"/>
                <a:ea typeface="Calibri" panose="020F0502020204030204" pitchFamily="34" charset="0"/>
              </a:rPr>
              <a:t>văn</a:t>
            </a:r>
            <a:r>
              <a:rPr lang="en-US" sz="2200" kern="100" dirty="0">
                <a:effectLst/>
                <a:latin typeface="Times New Roman" panose="02020603050405020304" pitchFamily="18" charset="0"/>
                <a:ea typeface="Calibri" panose="020F0502020204030204" pitchFamily="34" charset="0"/>
              </a:rPr>
              <a:t> </a:t>
            </a:r>
            <a:r>
              <a:rPr lang="en-US" sz="2200" kern="100" dirty="0" err="1">
                <a:effectLst/>
                <a:latin typeface="Times New Roman" panose="02020603050405020304" pitchFamily="18" charset="0"/>
                <a:ea typeface="Calibri" panose="020F0502020204030204" pitchFamily="34" charset="0"/>
              </a:rPr>
              <a:t>bản</a:t>
            </a:r>
            <a:r>
              <a:rPr lang="en-US" sz="2200" kern="100" dirty="0">
                <a:effectLst/>
                <a:latin typeface="Times New Roman" panose="02020603050405020304" pitchFamily="18" charset="0"/>
                <a:ea typeface="Calibri" panose="020F0502020204030204" pitchFamily="34" charset="0"/>
              </a:rPr>
              <a:t> </a:t>
            </a:r>
            <a:r>
              <a:rPr lang="en-US" sz="2200" kern="100" dirty="0" err="1">
                <a:effectLst/>
                <a:latin typeface="Times New Roman" panose="02020603050405020304" pitchFamily="18" charset="0"/>
                <a:ea typeface="Calibri" panose="020F0502020204030204" pitchFamily="34" charset="0"/>
              </a:rPr>
              <a:t>chính</a:t>
            </a:r>
            <a:endParaRPr lang="en-US" sz="2200" kern="100" dirty="0">
              <a:effectLst/>
              <a:latin typeface="Times New Roman" panose="02020603050405020304" pitchFamily="18" charset="0"/>
              <a:ea typeface="Calibri" panose="020F0502020204030204" pitchFamily="34" charset="0"/>
            </a:endParaRPr>
          </a:p>
          <a:p>
            <a:pPr marL="67945" marR="61595" algn="just">
              <a:lnSpc>
                <a:spcPct val="115000"/>
              </a:lnSpc>
              <a:spcBef>
                <a:spcPts val="240"/>
              </a:spcBef>
              <a:spcAft>
                <a:spcPts val="240"/>
              </a:spcAft>
            </a:pPr>
            <a:r>
              <a:rPr lang="en-US" sz="2200" dirty="0">
                <a:effectLst/>
                <a:latin typeface="Times New Roman" panose="02020603050405020304" pitchFamily="18" charset="0"/>
                <a:ea typeface="Times New Roman" panose="02020603050405020304" pitchFamily="18" charset="0"/>
              </a:rPr>
              <a:t>   - </a:t>
            </a:r>
            <a:r>
              <a:rPr lang="en-US" sz="2200" dirty="0" err="1">
                <a:effectLst/>
                <a:latin typeface="Times New Roman" panose="02020603050405020304" pitchFamily="18" charset="0"/>
                <a:ea typeface="Times New Roman" panose="02020603050405020304" pitchFamily="18" charset="0"/>
              </a:rPr>
              <a:t>Phạm</a:t>
            </a:r>
            <a:r>
              <a:rPr lang="en-US" sz="2200" dirty="0">
                <a:effectLst/>
                <a:latin typeface="Times New Roman" panose="02020603050405020304" pitchFamily="18" charset="0"/>
                <a:ea typeface="Times New Roman" panose="02020603050405020304" pitchFamily="18" charset="0"/>
              </a:rPr>
              <a:t> vi </a:t>
            </a:r>
            <a:r>
              <a:rPr lang="en-US" sz="2200" dirty="0" err="1">
                <a:effectLst/>
                <a:latin typeface="Times New Roman" panose="02020603050405020304" pitchFamily="18" charset="0"/>
                <a:ea typeface="Times New Roman" panose="02020603050405020304" pitchFamily="18" charset="0"/>
              </a:rPr>
              <a:t>dẫn</a:t>
            </a:r>
            <a:r>
              <a:rPr lang="en-US" sz="2200" dirty="0">
                <a:effectLst/>
                <a:latin typeface="Times New Roman" panose="02020603050405020304" pitchFamily="18" charset="0"/>
                <a:ea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rPr>
              <a:t>chứng</a:t>
            </a:r>
            <a:endParaRPr lang="en-US" sz="2200" dirty="0">
              <a:effectLst/>
              <a:latin typeface="Times New Roman" panose="02020603050405020304" pitchFamily="18" charset="0"/>
              <a:ea typeface="Times New Roman" panose="02020603050405020304" pitchFamily="18" charset="0"/>
            </a:endParaRPr>
          </a:p>
        </p:txBody>
      </p:sp>
      <p:sp>
        <p:nvSpPr>
          <p:cNvPr id="82" name="Hộp Văn bản 81">
            <a:extLst>
              <a:ext uri="{FF2B5EF4-FFF2-40B4-BE49-F238E27FC236}">
                <a16:creationId xmlns:a16="http://schemas.microsoft.com/office/drawing/2014/main" id="{AF6BCA42-4B13-7903-94F1-2123E71A8ADD}"/>
              </a:ext>
            </a:extLst>
          </p:cNvPr>
          <p:cNvSpPr txBox="1"/>
          <p:nvPr/>
        </p:nvSpPr>
        <p:spPr>
          <a:xfrm>
            <a:off x="3535680" y="1251485"/>
            <a:ext cx="4974336" cy="450508"/>
          </a:xfrm>
          <a:prstGeom prst="rect">
            <a:avLst/>
          </a:prstGeom>
          <a:noFill/>
        </p:spPr>
        <p:txBody>
          <a:bodyPr wrap="square">
            <a:spAutoFit/>
          </a:bodyPr>
          <a:lstStyle/>
          <a:p>
            <a:pPr marR="61595" lvl="0" algn="just">
              <a:lnSpc>
                <a:spcPct val="115000"/>
              </a:lnSpc>
              <a:spcBef>
                <a:spcPts val="240"/>
              </a:spcBef>
              <a:spcAft>
                <a:spcPts val="240"/>
              </a:spcAft>
            </a:pPr>
            <a:r>
              <a:rPr lang="en-US" sz="2200" b="1" dirty="0">
                <a:effectLst/>
                <a:latin typeface="Times New Roman" panose="02020603050405020304" pitchFamily="18" charset="0"/>
                <a:ea typeface="Times New Roman" panose="02020603050405020304" pitchFamily="18" charset="0"/>
              </a:rPr>
              <a:t>b. </a:t>
            </a:r>
            <a:r>
              <a:rPr lang="en-US" sz="2200" b="1" dirty="0" err="1">
                <a:effectLst/>
                <a:latin typeface="Times New Roman" panose="02020603050405020304" pitchFamily="18" charset="0"/>
                <a:ea typeface="Times New Roman" panose="02020603050405020304" pitchFamily="18" charset="0"/>
              </a:rPr>
              <a:t>Tìm</a:t>
            </a:r>
            <a:r>
              <a:rPr lang="en-US" sz="2200" b="1" dirty="0">
                <a:effectLst/>
                <a:latin typeface="Times New Roman" panose="02020603050405020304" pitchFamily="18" charset="0"/>
                <a:ea typeface="Times New Roman" panose="02020603050405020304" pitchFamily="18" charset="0"/>
              </a:rPr>
              <a:t> ý </a:t>
            </a:r>
            <a:r>
              <a:rPr lang="en-US" sz="2200" b="1" dirty="0" err="1">
                <a:effectLst/>
                <a:latin typeface="Times New Roman" panose="02020603050405020304" pitchFamily="18" charset="0"/>
                <a:ea typeface="Times New Roman" panose="02020603050405020304" pitchFamily="18" charset="0"/>
              </a:rPr>
              <a:t>và</a:t>
            </a:r>
            <a:r>
              <a:rPr lang="en-US" sz="2200" b="1" dirty="0">
                <a:effectLst/>
                <a:latin typeface="Times New Roman" panose="02020603050405020304" pitchFamily="18" charset="0"/>
                <a:ea typeface="Times New Roman" panose="02020603050405020304" pitchFamily="18" charset="0"/>
              </a:rPr>
              <a:t> </a:t>
            </a:r>
            <a:r>
              <a:rPr lang="en-US" sz="2200" b="1" dirty="0" err="1">
                <a:effectLst/>
                <a:latin typeface="Times New Roman" panose="02020603050405020304" pitchFamily="18" charset="0"/>
                <a:ea typeface="Times New Roman" panose="02020603050405020304" pitchFamily="18" charset="0"/>
              </a:rPr>
              <a:t>lập</a:t>
            </a:r>
            <a:r>
              <a:rPr lang="en-US" sz="2200" b="1" dirty="0">
                <a:effectLst/>
                <a:latin typeface="Times New Roman" panose="02020603050405020304" pitchFamily="18" charset="0"/>
                <a:ea typeface="Times New Roman" panose="02020603050405020304" pitchFamily="18" charset="0"/>
              </a:rPr>
              <a:t> </a:t>
            </a:r>
            <a:r>
              <a:rPr lang="en-US" sz="2200" b="1" dirty="0" err="1">
                <a:effectLst/>
                <a:latin typeface="Times New Roman" panose="02020603050405020304" pitchFamily="18" charset="0"/>
                <a:ea typeface="Times New Roman" panose="02020603050405020304" pitchFamily="18" charset="0"/>
              </a:rPr>
              <a:t>dàn</a:t>
            </a:r>
            <a:r>
              <a:rPr lang="en-US" sz="2200" b="1" dirty="0">
                <a:effectLst/>
                <a:latin typeface="Times New Roman" panose="02020603050405020304" pitchFamily="18" charset="0"/>
                <a:ea typeface="Times New Roman" panose="02020603050405020304" pitchFamily="18" charset="0"/>
              </a:rPr>
              <a:t> ý</a:t>
            </a:r>
            <a:endParaRPr lang="en-US" sz="2200" dirty="0">
              <a:effectLst/>
              <a:latin typeface="Times New Roman" panose="02020603050405020304" pitchFamily="18" charset="0"/>
              <a:ea typeface="Times New Roman" panose="02020603050405020304" pitchFamily="18" charset="0"/>
            </a:endParaRPr>
          </a:p>
        </p:txBody>
      </p:sp>
      <p:sp>
        <p:nvSpPr>
          <p:cNvPr id="84" name="Hộp Văn bản 83">
            <a:extLst>
              <a:ext uri="{FF2B5EF4-FFF2-40B4-BE49-F238E27FC236}">
                <a16:creationId xmlns:a16="http://schemas.microsoft.com/office/drawing/2014/main" id="{567962C6-0268-4024-D53B-E7B7BC49BD92}"/>
              </a:ext>
            </a:extLst>
          </p:cNvPr>
          <p:cNvSpPr txBox="1"/>
          <p:nvPr/>
        </p:nvSpPr>
        <p:spPr>
          <a:xfrm>
            <a:off x="3364992" y="1660530"/>
            <a:ext cx="5693664" cy="3381054"/>
          </a:xfrm>
          <a:prstGeom prst="rect">
            <a:avLst/>
          </a:prstGeom>
          <a:noFill/>
        </p:spPr>
        <p:txBody>
          <a:bodyPr wrap="square">
            <a:spAutoFit/>
          </a:bodyPr>
          <a:lstStyle/>
          <a:p>
            <a:pPr marL="67945" marR="61595" algn="just">
              <a:lnSpc>
                <a:spcPct val="115000"/>
              </a:lnSpc>
              <a:spcBef>
                <a:spcPts val="240"/>
              </a:spcBef>
              <a:spcAft>
                <a:spcPts val="240"/>
              </a:spcAft>
            </a:pPr>
            <a:r>
              <a:rPr lang="en-US" sz="2200" dirty="0">
                <a:latin typeface="Times New Roman" panose="02020603050405020304" pitchFamily="18" charset="0"/>
                <a:ea typeface="Times New Roman" panose="02020603050405020304" pitchFamily="18" charset="0"/>
              </a:rPr>
              <a:t>-</a:t>
            </a:r>
            <a:r>
              <a:rPr lang="en-US" sz="2200" dirty="0">
                <a:effectLst/>
                <a:latin typeface="Times New Roman" panose="02020603050405020304" pitchFamily="18" charset="0"/>
                <a:ea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rPr>
              <a:t>Mở</a:t>
            </a:r>
            <a:r>
              <a:rPr lang="en-US" sz="2200" dirty="0">
                <a:effectLst/>
                <a:latin typeface="Times New Roman" panose="02020603050405020304" pitchFamily="18" charset="0"/>
                <a:ea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rPr>
              <a:t>bài</a:t>
            </a:r>
            <a:r>
              <a:rPr lang="en-US" sz="2200" dirty="0">
                <a:effectLst/>
                <a:latin typeface="Times New Roman" panose="02020603050405020304" pitchFamily="18" charset="0"/>
                <a:ea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rPr>
              <a:t>Dẫn</a:t>
            </a:r>
            <a:r>
              <a:rPr lang="en-US" sz="2200" dirty="0">
                <a:effectLst/>
                <a:latin typeface="Times New Roman" panose="02020603050405020304" pitchFamily="18" charset="0"/>
                <a:ea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rPr>
              <a:t>dắt</a:t>
            </a:r>
            <a:r>
              <a:rPr lang="en-US" sz="2200" dirty="0">
                <a:effectLst/>
                <a:latin typeface="Times New Roman" panose="02020603050405020304" pitchFamily="18" charset="0"/>
                <a:ea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rPr>
              <a:t>giới</a:t>
            </a:r>
            <a:r>
              <a:rPr lang="en-US" sz="2200" dirty="0">
                <a:effectLst/>
                <a:latin typeface="Times New Roman" panose="02020603050405020304" pitchFamily="18" charset="0"/>
                <a:ea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rPr>
              <a:t>thiệu</a:t>
            </a:r>
            <a:r>
              <a:rPr lang="en-US" sz="2200" dirty="0">
                <a:effectLst/>
                <a:latin typeface="Times New Roman" panose="02020603050405020304" pitchFamily="18" charset="0"/>
                <a:ea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rPr>
              <a:t>vấn</a:t>
            </a:r>
            <a:r>
              <a:rPr lang="en-US" sz="2200" dirty="0">
                <a:effectLst/>
                <a:latin typeface="Times New Roman" panose="02020603050405020304" pitchFamily="18" charset="0"/>
                <a:ea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rPr>
              <a:t>đề</a:t>
            </a:r>
            <a:r>
              <a:rPr lang="en-US" sz="2200" dirty="0">
                <a:effectLst/>
                <a:latin typeface="Times New Roman" panose="02020603050405020304" pitchFamily="18" charset="0"/>
                <a:ea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rPr>
              <a:t>nghị</a:t>
            </a:r>
            <a:r>
              <a:rPr lang="en-US" sz="2200" dirty="0">
                <a:effectLst/>
                <a:latin typeface="Times New Roman" panose="02020603050405020304" pitchFamily="18" charset="0"/>
                <a:ea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rPr>
              <a:t>luận</a:t>
            </a:r>
            <a:r>
              <a:rPr lang="en-US" sz="2200" dirty="0">
                <a:effectLst/>
                <a:latin typeface="Times New Roman" panose="02020603050405020304" pitchFamily="18" charset="0"/>
                <a:ea typeface="Times New Roman" panose="02020603050405020304" pitchFamily="18" charset="0"/>
              </a:rPr>
              <a:t>.</a:t>
            </a:r>
          </a:p>
          <a:p>
            <a:pPr marL="67945" marR="61595" algn="just">
              <a:lnSpc>
                <a:spcPct val="115000"/>
              </a:lnSpc>
              <a:spcBef>
                <a:spcPts val="240"/>
              </a:spcBef>
              <a:spcAft>
                <a:spcPts val="240"/>
              </a:spcAft>
            </a:pPr>
            <a:r>
              <a:rPr lang="en-US" sz="2200" dirty="0">
                <a:latin typeface="Times New Roman" panose="02020603050405020304" pitchFamily="18" charset="0"/>
                <a:ea typeface="Times New Roman" panose="02020603050405020304" pitchFamily="18" charset="0"/>
              </a:rPr>
              <a:t>-</a:t>
            </a:r>
            <a:r>
              <a:rPr lang="en-US" sz="2200" dirty="0">
                <a:effectLst/>
                <a:latin typeface="Times New Roman" panose="02020603050405020304" pitchFamily="18" charset="0"/>
                <a:ea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rPr>
              <a:t>Thân</a:t>
            </a:r>
            <a:r>
              <a:rPr lang="en-US" sz="2200" dirty="0">
                <a:effectLst/>
                <a:latin typeface="Times New Roman" panose="02020603050405020304" pitchFamily="18" charset="0"/>
                <a:ea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rPr>
              <a:t>bài</a:t>
            </a:r>
            <a:r>
              <a:rPr lang="en-US" sz="2200" dirty="0">
                <a:effectLst/>
                <a:latin typeface="Times New Roman" panose="02020603050405020304" pitchFamily="18" charset="0"/>
                <a:ea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rPr>
              <a:t>Lần</a:t>
            </a:r>
            <a:r>
              <a:rPr lang="en-US" sz="2200" dirty="0">
                <a:effectLst/>
                <a:latin typeface="Times New Roman" panose="02020603050405020304" pitchFamily="18" charset="0"/>
                <a:ea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rPr>
              <a:t>lượt</a:t>
            </a:r>
            <a:r>
              <a:rPr lang="en-US" sz="2200" dirty="0">
                <a:effectLst/>
                <a:latin typeface="Times New Roman" panose="02020603050405020304" pitchFamily="18" charset="0"/>
                <a:ea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rPr>
              <a:t>phân</a:t>
            </a:r>
            <a:r>
              <a:rPr lang="en-US" sz="2200" dirty="0">
                <a:effectLst/>
                <a:latin typeface="Times New Roman" panose="02020603050405020304" pitchFamily="18" charset="0"/>
                <a:ea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rPr>
              <a:t>tích</a:t>
            </a:r>
            <a:r>
              <a:rPr lang="en-US" sz="2200" dirty="0">
                <a:effectLst/>
                <a:latin typeface="Times New Roman" panose="02020603050405020304" pitchFamily="18" charset="0"/>
                <a:ea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rPr>
              <a:t>tác</a:t>
            </a:r>
            <a:r>
              <a:rPr lang="en-US" sz="2200" dirty="0">
                <a:effectLst/>
                <a:latin typeface="Times New Roman" panose="02020603050405020304" pitchFamily="18" charset="0"/>
                <a:ea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rPr>
              <a:t>phẩm</a:t>
            </a:r>
            <a:r>
              <a:rPr lang="en-US" sz="2200" dirty="0">
                <a:effectLst/>
                <a:latin typeface="Times New Roman" panose="02020603050405020304" pitchFamily="18" charset="0"/>
                <a:ea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rPr>
              <a:t>theo</a:t>
            </a:r>
            <a:r>
              <a:rPr lang="en-US" sz="2200" dirty="0">
                <a:effectLst/>
                <a:latin typeface="Times New Roman" panose="02020603050405020304" pitchFamily="18" charset="0"/>
                <a:ea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rPr>
              <a:t>trình</a:t>
            </a:r>
            <a:r>
              <a:rPr lang="en-US" sz="2200" dirty="0">
                <a:effectLst/>
                <a:latin typeface="Times New Roman" panose="02020603050405020304" pitchFamily="18" charset="0"/>
                <a:ea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rPr>
              <a:t>tự</a:t>
            </a:r>
            <a:r>
              <a:rPr lang="en-US" sz="2200" dirty="0">
                <a:effectLst/>
                <a:latin typeface="Times New Roman" panose="02020603050405020304" pitchFamily="18" charset="0"/>
                <a:ea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rPr>
              <a:t>phù</a:t>
            </a:r>
            <a:r>
              <a:rPr lang="en-US" sz="2200" dirty="0">
                <a:effectLst/>
                <a:latin typeface="Times New Roman" panose="02020603050405020304" pitchFamily="18" charset="0"/>
                <a:ea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rPr>
              <a:t>hợp</a:t>
            </a:r>
            <a:r>
              <a:rPr lang="en-US" sz="2200" dirty="0">
                <a:effectLst/>
                <a:latin typeface="Times New Roman" panose="02020603050405020304" pitchFamily="18" charset="0"/>
                <a:ea typeface="Times New Roman" panose="02020603050405020304" pitchFamily="18" charset="0"/>
              </a:rPr>
              <a:t>.</a:t>
            </a:r>
          </a:p>
          <a:p>
            <a:pPr marL="67945" marR="61595" algn="just">
              <a:lnSpc>
                <a:spcPct val="115000"/>
              </a:lnSpc>
              <a:spcBef>
                <a:spcPts val="240"/>
              </a:spcBef>
              <a:spcAft>
                <a:spcPts val="240"/>
              </a:spcAft>
            </a:pPr>
            <a:r>
              <a:rPr lang="en-US" sz="2200" dirty="0">
                <a:effectLst/>
                <a:latin typeface="Times New Roman" panose="02020603050405020304" pitchFamily="18" charset="0"/>
                <a:ea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rPr>
              <a:t>Luận</a:t>
            </a:r>
            <a:r>
              <a:rPr lang="en-US" sz="2200" dirty="0">
                <a:effectLst/>
                <a:latin typeface="Times New Roman" panose="02020603050405020304" pitchFamily="18" charset="0"/>
                <a:ea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rPr>
              <a:t>điểm</a:t>
            </a:r>
            <a:r>
              <a:rPr lang="en-US" sz="2200" dirty="0">
                <a:effectLst/>
                <a:latin typeface="Times New Roman" panose="02020603050405020304" pitchFamily="18" charset="0"/>
                <a:ea typeface="Times New Roman" panose="02020603050405020304" pitchFamily="18" charset="0"/>
              </a:rPr>
              <a:t> 1: </a:t>
            </a:r>
            <a:r>
              <a:rPr lang="en-US" sz="2200" dirty="0" err="1">
                <a:effectLst/>
                <a:latin typeface="Times New Roman" panose="02020603050405020304" pitchFamily="18" charset="0"/>
                <a:ea typeface="Times New Roman" panose="02020603050405020304" pitchFamily="18" charset="0"/>
              </a:rPr>
              <a:t>Cuộc</a:t>
            </a:r>
            <a:r>
              <a:rPr lang="en-US" sz="2200" dirty="0">
                <a:effectLst/>
                <a:latin typeface="Times New Roman" panose="02020603050405020304" pitchFamily="18" charset="0"/>
                <a:ea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rPr>
              <a:t>đối</a:t>
            </a:r>
            <a:r>
              <a:rPr lang="en-US" sz="2200" dirty="0">
                <a:effectLst/>
                <a:latin typeface="Times New Roman" panose="02020603050405020304" pitchFamily="18" charset="0"/>
                <a:ea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rPr>
              <a:t>thoại</a:t>
            </a:r>
            <a:r>
              <a:rPr lang="en-US" sz="2200" dirty="0">
                <a:effectLst/>
                <a:latin typeface="Times New Roman" panose="02020603050405020304" pitchFamily="18" charset="0"/>
                <a:ea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rPr>
              <a:t>giữa</a:t>
            </a:r>
            <a:r>
              <a:rPr lang="en-US" sz="2200" dirty="0">
                <a:effectLst/>
                <a:latin typeface="Times New Roman" panose="02020603050405020304" pitchFamily="18" charset="0"/>
                <a:ea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rPr>
              <a:t>Hồn</a:t>
            </a:r>
            <a:r>
              <a:rPr lang="en-US" sz="2200" dirty="0">
                <a:effectLst/>
                <a:latin typeface="Times New Roman" panose="02020603050405020304" pitchFamily="18" charset="0"/>
                <a:ea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rPr>
              <a:t>và</a:t>
            </a:r>
            <a:r>
              <a:rPr lang="en-US" sz="2200" dirty="0">
                <a:effectLst/>
                <a:latin typeface="Times New Roman" panose="02020603050405020304" pitchFamily="18" charset="0"/>
                <a:ea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rPr>
              <a:t>Xác</a:t>
            </a:r>
            <a:r>
              <a:rPr lang="en-US" sz="2200" dirty="0">
                <a:effectLst/>
                <a:latin typeface="Times New Roman" panose="02020603050405020304" pitchFamily="18" charset="0"/>
                <a:ea typeface="Times New Roman" panose="02020603050405020304" pitchFamily="18" charset="0"/>
              </a:rPr>
              <a:t>.</a:t>
            </a:r>
          </a:p>
          <a:p>
            <a:pPr marL="67945" marR="61595" algn="just">
              <a:lnSpc>
                <a:spcPct val="115000"/>
              </a:lnSpc>
              <a:spcBef>
                <a:spcPts val="240"/>
              </a:spcBef>
              <a:spcAft>
                <a:spcPts val="240"/>
              </a:spcAft>
            </a:pPr>
            <a:r>
              <a:rPr lang="en-US" sz="2200" dirty="0">
                <a:effectLst/>
                <a:latin typeface="Times New Roman" panose="02020603050405020304" pitchFamily="18" charset="0"/>
                <a:ea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rPr>
              <a:t>Luận</a:t>
            </a:r>
            <a:r>
              <a:rPr lang="en-US" sz="2200" dirty="0">
                <a:effectLst/>
                <a:latin typeface="Times New Roman" panose="02020603050405020304" pitchFamily="18" charset="0"/>
                <a:ea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rPr>
              <a:t>điểm</a:t>
            </a:r>
            <a:r>
              <a:rPr lang="en-US" sz="2200" dirty="0">
                <a:effectLst/>
                <a:latin typeface="Times New Roman" panose="02020603050405020304" pitchFamily="18" charset="0"/>
                <a:ea typeface="Times New Roman" panose="02020603050405020304" pitchFamily="18" charset="0"/>
              </a:rPr>
              <a:t> 2: </a:t>
            </a:r>
            <a:r>
              <a:rPr lang="en-US" sz="2200" dirty="0" err="1">
                <a:effectLst/>
                <a:latin typeface="Times New Roman" panose="02020603050405020304" pitchFamily="18" charset="0"/>
                <a:ea typeface="Times New Roman" panose="02020603050405020304" pitchFamily="18" charset="0"/>
              </a:rPr>
              <a:t>Cuộc</a:t>
            </a:r>
            <a:r>
              <a:rPr lang="en-US" sz="2200" dirty="0">
                <a:effectLst/>
                <a:latin typeface="Times New Roman" panose="02020603050405020304" pitchFamily="18" charset="0"/>
                <a:ea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rPr>
              <a:t>đối</a:t>
            </a:r>
            <a:r>
              <a:rPr lang="en-US" sz="2200" dirty="0">
                <a:effectLst/>
                <a:latin typeface="Times New Roman" panose="02020603050405020304" pitchFamily="18" charset="0"/>
                <a:ea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rPr>
              <a:t>thoại</a:t>
            </a:r>
            <a:r>
              <a:rPr lang="en-US" sz="2200" dirty="0">
                <a:effectLst/>
                <a:latin typeface="Times New Roman" panose="02020603050405020304" pitchFamily="18" charset="0"/>
                <a:ea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rPr>
              <a:t>giữa</a:t>
            </a:r>
            <a:r>
              <a:rPr lang="en-US" sz="2200" dirty="0">
                <a:effectLst/>
                <a:latin typeface="Times New Roman" panose="02020603050405020304" pitchFamily="18" charset="0"/>
                <a:ea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rPr>
              <a:t>Hồn</a:t>
            </a:r>
            <a:r>
              <a:rPr lang="en-US" sz="2200" dirty="0">
                <a:effectLst/>
                <a:latin typeface="Times New Roman" panose="02020603050405020304" pitchFamily="18" charset="0"/>
                <a:ea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rPr>
              <a:t>Trương</a:t>
            </a:r>
            <a:r>
              <a:rPr lang="en-US" sz="2200" dirty="0">
                <a:effectLst/>
                <a:latin typeface="Times New Roman" panose="02020603050405020304" pitchFamily="18" charset="0"/>
                <a:ea typeface="Times New Roman" panose="02020603050405020304" pitchFamily="18" charset="0"/>
              </a:rPr>
              <a:t> Ba </a:t>
            </a:r>
            <a:r>
              <a:rPr lang="en-US" sz="2200" dirty="0" err="1">
                <a:effectLst/>
                <a:latin typeface="Times New Roman" panose="02020603050405020304" pitchFamily="18" charset="0"/>
                <a:ea typeface="Times New Roman" panose="02020603050405020304" pitchFamily="18" charset="0"/>
              </a:rPr>
              <a:t>và</a:t>
            </a:r>
            <a:r>
              <a:rPr lang="en-US" sz="2200" dirty="0">
                <a:effectLst/>
                <a:latin typeface="Times New Roman" panose="02020603050405020304" pitchFamily="18" charset="0"/>
                <a:ea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rPr>
              <a:t>Đế</a:t>
            </a:r>
            <a:r>
              <a:rPr lang="en-US" sz="2200" dirty="0">
                <a:effectLst/>
                <a:latin typeface="Times New Roman" panose="02020603050405020304" pitchFamily="18" charset="0"/>
                <a:ea typeface="Times New Roman" panose="02020603050405020304" pitchFamily="18" charset="0"/>
              </a:rPr>
              <a:t> Thích.</a:t>
            </a:r>
          </a:p>
          <a:p>
            <a:pPr marL="67945" marR="61595" algn="just">
              <a:lnSpc>
                <a:spcPct val="115000"/>
              </a:lnSpc>
              <a:spcBef>
                <a:spcPts val="240"/>
              </a:spcBef>
              <a:spcAft>
                <a:spcPts val="240"/>
              </a:spcAft>
            </a:pPr>
            <a:r>
              <a:rPr lang="en-US" sz="2200" dirty="0">
                <a:effectLst/>
                <a:latin typeface="Times New Roman" panose="02020603050405020304" pitchFamily="18" charset="0"/>
                <a:ea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rPr>
              <a:t>Kết</a:t>
            </a:r>
            <a:r>
              <a:rPr lang="en-US" sz="2200" dirty="0">
                <a:effectLst/>
                <a:latin typeface="Times New Roman" panose="02020603050405020304" pitchFamily="18" charset="0"/>
                <a:ea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rPr>
              <a:t>bài</a:t>
            </a:r>
            <a:r>
              <a:rPr lang="en-US" sz="2200" dirty="0">
                <a:effectLst/>
                <a:latin typeface="Times New Roman" panose="02020603050405020304" pitchFamily="18" charset="0"/>
                <a:ea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rPr>
              <a:t>Tổng</a:t>
            </a:r>
            <a:r>
              <a:rPr lang="en-US" sz="2200" dirty="0">
                <a:effectLst/>
                <a:latin typeface="Times New Roman" panose="02020603050405020304" pitchFamily="18" charset="0"/>
                <a:ea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rPr>
              <a:t>hợp</a:t>
            </a:r>
            <a:r>
              <a:rPr lang="en-US" sz="2200" dirty="0">
                <a:effectLst/>
                <a:latin typeface="Times New Roman" panose="02020603050405020304" pitchFamily="18" charset="0"/>
                <a:ea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rPr>
              <a:t>kết</a:t>
            </a:r>
            <a:r>
              <a:rPr lang="en-US" sz="2200" dirty="0">
                <a:effectLst/>
                <a:latin typeface="Times New Roman" panose="02020603050405020304" pitchFamily="18" charset="0"/>
                <a:ea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rPr>
              <a:t>thúc</a:t>
            </a:r>
            <a:r>
              <a:rPr lang="en-US" sz="2200" dirty="0">
                <a:effectLst/>
                <a:latin typeface="Times New Roman" panose="02020603050405020304" pitchFamily="18" charset="0"/>
                <a:ea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rPr>
              <a:t>vấn</a:t>
            </a:r>
            <a:r>
              <a:rPr lang="en-US" sz="2200" dirty="0">
                <a:effectLst/>
                <a:latin typeface="Times New Roman" panose="02020603050405020304" pitchFamily="18" charset="0"/>
                <a:ea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rPr>
              <a:t>đề</a:t>
            </a:r>
            <a:r>
              <a:rPr lang="en-US" sz="2200" dirty="0">
                <a:effectLst/>
                <a:latin typeface="Times New Roman" panose="02020603050405020304" pitchFamily="18" charset="0"/>
                <a:ea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rPr>
              <a:t>nghị</a:t>
            </a:r>
            <a:r>
              <a:rPr lang="en-US" sz="2200" dirty="0">
                <a:effectLst/>
                <a:latin typeface="Times New Roman" panose="02020603050405020304" pitchFamily="18" charset="0"/>
                <a:ea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rPr>
              <a:t>luận</a:t>
            </a:r>
            <a:r>
              <a:rPr lang="en-US" sz="2200" dirty="0">
                <a:effectLst/>
                <a:latin typeface="Times New Roman" panose="02020603050405020304" pitchFamily="18" charset="0"/>
                <a:ea typeface="Times New Roman" panose="02020603050405020304" pitchFamily="18" charset="0"/>
              </a:rPr>
              <a:t>.</a:t>
            </a: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37"/>
        <p:cNvGrpSpPr/>
        <p:nvPr/>
      </p:nvGrpSpPr>
      <p:grpSpPr>
        <a:xfrm>
          <a:off x="0" y="0"/>
          <a:ext cx="0" cy="0"/>
          <a:chOff x="0" y="0"/>
          <a:chExt cx="0" cy="0"/>
        </a:xfrm>
      </p:grpSpPr>
      <p:cxnSp>
        <p:nvCxnSpPr>
          <p:cNvPr id="540" name="Google Shape;540;p34"/>
          <p:cNvCxnSpPr/>
          <p:nvPr/>
        </p:nvCxnSpPr>
        <p:spPr>
          <a:xfrm>
            <a:off x="729200" y="980625"/>
            <a:ext cx="7689600" cy="0"/>
          </a:xfrm>
          <a:prstGeom prst="straightConnector1">
            <a:avLst/>
          </a:prstGeom>
          <a:noFill/>
          <a:ln w="19050" cap="flat" cmpd="sng">
            <a:solidFill>
              <a:schemeClr val="dk2"/>
            </a:solidFill>
            <a:prstDash val="solid"/>
            <a:round/>
            <a:headEnd type="oval" w="med" len="med"/>
            <a:tailEnd type="oval" w="med" len="med"/>
          </a:ln>
        </p:spPr>
      </p:cxnSp>
      <p:sp>
        <p:nvSpPr>
          <p:cNvPr id="8" name="TextBox 7">
            <a:extLst>
              <a:ext uri="{FF2B5EF4-FFF2-40B4-BE49-F238E27FC236}">
                <a16:creationId xmlns:a16="http://schemas.microsoft.com/office/drawing/2014/main" id="{0746F631-0EC0-4F21-A6C6-3CBAB5A0478C}"/>
              </a:ext>
            </a:extLst>
          </p:cNvPr>
          <p:cNvSpPr txBox="1"/>
          <p:nvPr/>
        </p:nvSpPr>
        <p:spPr>
          <a:xfrm>
            <a:off x="918375" y="318174"/>
            <a:ext cx="7307249" cy="523220"/>
          </a:xfrm>
          <a:prstGeom prst="rect">
            <a:avLst/>
          </a:prstGeom>
          <a:noFill/>
        </p:spPr>
        <p:txBody>
          <a:bodyPr wrap="square">
            <a:spAutoFit/>
          </a:bodyPr>
          <a:lstStyle/>
          <a:p>
            <a:pPr lvl="0"/>
            <a:r>
              <a:rPr lang="en-US" sz="2800" b="1" i="1" dirty="0">
                <a:latin typeface="Times New Roman" panose="02020603050405020304" pitchFamily="18" charset="0"/>
                <a:cs typeface="Times New Roman" panose="02020603050405020304" pitchFamily="18" charset="0"/>
              </a:rPr>
              <a:t>2. </a:t>
            </a:r>
            <a:r>
              <a:rPr lang="en-US" sz="2800" b="1" i="1" dirty="0" err="1">
                <a:latin typeface="Times New Roman" panose="02020603050405020304" pitchFamily="18" charset="0"/>
                <a:cs typeface="Times New Roman" panose="02020603050405020304" pitchFamily="18" charset="0"/>
              </a:rPr>
              <a:t>Kết</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luận</a:t>
            </a:r>
            <a:endParaRPr lang="en-US" sz="2800" dirty="0">
              <a:latin typeface="Times New Roman" panose="02020603050405020304" pitchFamily="18" charset="0"/>
              <a:cs typeface="Times New Roman" panose="02020603050405020304" pitchFamily="18" charset="0"/>
            </a:endParaRPr>
          </a:p>
        </p:txBody>
      </p:sp>
      <p:sp>
        <p:nvSpPr>
          <p:cNvPr id="13" name="Google Shape;861;p39">
            <a:extLst>
              <a:ext uri="{FF2B5EF4-FFF2-40B4-BE49-F238E27FC236}">
                <a16:creationId xmlns:a16="http://schemas.microsoft.com/office/drawing/2014/main" id="{455EA372-560A-4DBB-B03B-8825B0E7210B}"/>
              </a:ext>
            </a:extLst>
          </p:cNvPr>
          <p:cNvSpPr txBox="1">
            <a:spLocks/>
          </p:cNvSpPr>
          <p:nvPr/>
        </p:nvSpPr>
        <p:spPr>
          <a:xfrm>
            <a:off x="1213946" y="1067658"/>
            <a:ext cx="1278000" cy="4344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34343"/>
              </a:buClr>
              <a:buSzPts val="1200"/>
              <a:buFont typeface="JetBrains Mono"/>
              <a:buAutoNum type="arabicPeriod"/>
              <a:defRPr sz="1150" b="0" i="0" u="none" strike="noStrike" cap="none">
                <a:solidFill>
                  <a:schemeClr val="dk1"/>
                </a:solidFill>
                <a:latin typeface="JetBrains Mono"/>
                <a:ea typeface="JetBrains Mono"/>
                <a:cs typeface="JetBrains Mono"/>
                <a:sym typeface="JetBrains Mono"/>
              </a:defRPr>
            </a:lvl1pPr>
            <a:lvl2pPr marL="914400" marR="0" lvl="1" indent="-304800" algn="l" rtl="0">
              <a:lnSpc>
                <a:spcPct val="100000"/>
              </a:lnSpc>
              <a:spcBef>
                <a:spcPts val="0"/>
              </a:spcBef>
              <a:spcAft>
                <a:spcPts val="0"/>
              </a:spcAft>
              <a:buClr>
                <a:srgbClr val="434343"/>
              </a:buClr>
              <a:buSzPts val="1200"/>
              <a:buFont typeface="Roboto Condensed Light"/>
              <a:buAutoNum type="alphaLcPeriod"/>
              <a:defRPr sz="1200" b="0" i="0" u="none" strike="noStrike" cap="none">
                <a:solidFill>
                  <a:schemeClr val="dk1"/>
                </a:solidFill>
                <a:latin typeface="JetBrains Mono"/>
                <a:ea typeface="JetBrains Mono"/>
                <a:cs typeface="JetBrains Mono"/>
                <a:sym typeface="JetBrains Mono"/>
              </a:defRPr>
            </a:lvl2pPr>
            <a:lvl3pPr marL="1371600" marR="0" lvl="2" indent="-304800" algn="l" rtl="0">
              <a:lnSpc>
                <a:spcPct val="100000"/>
              </a:lnSpc>
              <a:spcBef>
                <a:spcPts val="0"/>
              </a:spcBef>
              <a:spcAft>
                <a:spcPts val="0"/>
              </a:spcAft>
              <a:buClr>
                <a:srgbClr val="434343"/>
              </a:buClr>
              <a:buSzPts val="1200"/>
              <a:buFont typeface="Roboto Condensed Light"/>
              <a:buAutoNum type="romanLcPeriod"/>
              <a:defRPr sz="1200" b="0" i="0" u="none" strike="noStrike" cap="none">
                <a:solidFill>
                  <a:schemeClr val="dk1"/>
                </a:solidFill>
                <a:latin typeface="JetBrains Mono"/>
                <a:ea typeface="JetBrains Mono"/>
                <a:cs typeface="JetBrains Mono"/>
                <a:sym typeface="JetBrains Mono"/>
              </a:defRPr>
            </a:lvl3pPr>
            <a:lvl4pPr marL="1828800" marR="0" lvl="3" indent="-304800" algn="l" rtl="0">
              <a:lnSpc>
                <a:spcPct val="100000"/>
              </a:lnSpc>
              <a:spcBef>
                <a:spcPts val="0"/>
              </a:spcBef>
              <a:spcAft>
                <a:spcPts val="0"/>
              </a:spcAft>
              <a:buClr>
                <a:srgbClr val="434343"/>
              </a:buClr>
              <a:buSzPts val="1200"/>
              <a:buFont typeface="Roboto Condensed Light"/>
              <a:buAutoNum type="arabicPeriod"/>
              <a:defRPr sz="1200" b="0" i="0" u="none" strike="noStrike" cap="none">
                <a:solidFill>
                  <a:schemeClr val="dk1"/>
                </a:solidFill>
                <a:latin typeface="JetBrains Mono"/>
                <a:ea typeface="JetBrains Mono"/>
                <a:cs typeface="JetBrains Mono"/>
                <a:sym typeface="JetBrains Mono"/>
              </a:defRPr>
            </a:lvl4pPr>
            <a:lvl5pPr marL="2286000" marR="0" lvl="4" indent="-304800" algn="l" rtl="0">
              <a:lnSpc>
                <a:spcPct val="100000"/>
              </a:lnSpc>
              <a:spcBef>
                <a:spcPts val="0"/>
              </a:spcBef>
              <a:spcAft>
                <a:spcPts val="0"/>
              </a:spcAft>
              <a:buClr>
                <a:srgbClr val="434343"/>
              </a:buClr>
              <a:buSzPts val="1200"/>
              <a:buFont typeface="Roboto Condensed Light"/>
              <a:buAutoNum type="alphaLcPeriod"/>
              <a:defRPr sz="1200" b="0" i="0" u="none" strike="noStrike" cap="none">
                <a:solidFill>
                  <a:schemeClr val="dk1"/>
                </a:solidFill>
                <a:latin typeface="JetBrains Mono"/>
                <a:ea typeface="JetBrains Mono"/>
                <a:cs typeface="JetBrains Mono"/>
                <a:sym typeface="JetBrains Mono"/>
              </a:defRPr>
            </a:lvl5pPr>
            <a:lvl6pPr marL="2743200" marR="0" lvl="5" indent="-304800" algn="l" rtl="0">
              <a:lnSpc>
                <a:spcPct val="100000"/>
              </a:lnSpc>
              <a:spcBef>
                <a:spcPts val="0"/>
              </a:spcBef>
              <a:spcAft>
                <a:spcPts val="0"/>
              </a:spcAft>
              <a:buClr>
                <a:srgbClr val="434343"/>
              </a:buClr>
              <a:buSzPts val="1200"/>
              <a:buFont typeface="Roboto Condensed Light"/>
              <a:buAutoNum type="romanLcPeriod"/>
              <a:defRPr sz="1200" b="0" i="0" u="none" strike="noStrike" cap="none">
                <a:solidFill>
                  <a:schemeClr val="dk1"/>
                </a:solidFill>
                <a:latin typeface="JetBrains Mono"/>
                <a:ea typeface="JetBrains Mono"/>
                <a:cs typeface="JetBrains Mono"/>
                <a:sym typeface="JetBrains Mono"/>
              </a:defRPr>
            </a:lvl6pPr>
            <a:lvl7pPr marL="3200400" marR="0" lvl="6" indent="-304800" algn="l" rtl="0">
              <a:lnSpc>
                <a:spcPct val="100000"/>
              </a:lnSpc>
              <a:spcBef>
                <a:spcPts val="0"/>
              </a:spcBef>
              <a:spcAft>
                <a:spcPts val="0"/>
              </a:spcAft>
              <a:buClr>
                <a:srgbClr val="434343"/>
              </a:buClr>
              <a:buSzPts val="1200"/>
              <a:buFont typeface="Roboto Condensed Light"/>
              <a:buAutoNum type="arabicPeriod"/>
              <a:defRPr sz="1200" b="0" i="0" u="none" strike="noStrike" cap="none">
                <a:solidFill>
                  <a:schemeClr val="dk1"/>
                </a:solidFill>
                <a:latin typeface="JetBrains Mono"/>
                <a:ea typeface="JetBrains Mono"/>
                <a:cs typeface="JetBrains Mono"/>
                <a:sym typeface="JetBrains Mono"/>
              </a:defRPr>
            </a:lvl7pPr>
            <a:lvl8pPr marL="3657600" marR="0" lvl="7" indent="-304800" algn="l" rtl="0">
              <a:lnSpc>
                <a:spcPct val="100000"/>
              </a:lnSpc>
              <a:spcBef>
                <a:spcPts val="0"/>
              </a:spcBef>
              <a:spcAft>
                <a:spcPts val="0"/>
              </a:spcAft>
              <a:buClr>
                <a:srgbClr val="434343"/>
              </a:buClr>
              <a:buSzPts val="1200"/>
              <a:buFont typeface="Roboto Condensed Light"/>
              <a:buAutoNum type="alphaLcPeriod"/>
              <a:defRPr sz="1200" b="0" i="0" u="none" strike="noStrike" cap="none">
                <a:solidFill>
                  <a:schemeClr val="dk1"/>
                </a:solidFill>
                <a:latin typeface="JetBrains Mono"/>
                <a:ea typeface="JetBrains Mono"/>
                <a:cs typeface="JetBrains Mono"/>
                <a:sym typeface="JetBrains Mono"/>
              </a:defRPr>
            </a:lvl8pPr>
            <a:lvl9pPr marL="4114800" marR="0" lvl="8" indent="-304800" algn="l" rtl="0">
              <a:lnSpc>
                <a:spcPct val="100000"/>
              </a:lnSpc>
              <a:spcBef>
                <a:spcPts val="0"/>
              </a:spcBef>
              <a:spcAft>
                <a:spcPts val="0"/>
              </a:spcAft>
              <a:buClr>
                <a:srgbClr val="434343"/>
              </a:buClr>
              <a:buSzPts val="1200"/>
              <a:buFont typeface="Roboto Condensed Light"/>
              <a:buAutoNum type="romanLcPeriod"/>
              <a:defRPr sz="1200" b="0" i="0" u="none" strike="noStrike" cap="none">
                <a:solidFill>
                  <a:schemeClr val="dk1"/>
                </a:solidFill>
                <a:latin typeface="JetBrains Mono"/>
                <a:ea typeface="JetBrains Mono"/>
                <a:cs typeface="JetBrains Mono"/>
                <a:sym typeface="JetBrains Mono"/>
              </a:defRPr>
            </a:lvl9pPr>
          </a:lstStyle>
          <a:p>
            <a:pPr marL="0" indent="0" algn="ctr">
              <a:spcAft>
                <a:spcPts val="1200"/>
              </a:spcAft>
              <a:buFont typeface="JetBrains Mono"/>
              <a:buNone/>
            </a:pPr>
            <a:r>
              <a:rPr lang="en-US" sz="2400" b="1" dirty="0" err="1">
                <a:solidFill>
                  <a:schemeClr val="accent2">
                    <a:lumMod val="50000"/>
                  </a:schemeClr>
                </a:solidFill>
              </a:rPr>
              <a:t>BƯỚC</a:t>
            </a:r>
            <a:r>
              <a:rPr lang="en-US" sz="2400" b="1" dirty="0">
                <a:solidFill>
                  <a:schemeClr val="accent2">
                    <a:lumMod val="50000"/>
                  </a:schemeClr>
                </a:solidFill>
              </a:rPr>
              <a:t> 1</a:t>
            </a:r>
          </a:p>
        </p:txBody>
      </p:sp>
      <p:cxnSp>
        <p:nvCxnSpPr>
          <p:cNvPr id="14" name="Google Shape;864;p39">
            <a:extLst>
              <a:ext uri="{FF2B5EF4-FFF2-40B4-BE49-F238E27FC236}">
                <a16:creationId xmlns:a16="http://schemas.microsoft.com/office/drawing/2014/main" id="{23C15DAC-26C4-4AC8-B8B3-64FD5F474E72}"/>
              </a:ext>
            </a:extLst>
          </p:cNvPr>
          <p:cNvCxnSpPr>
            <a:cxnSpLocks/>
          </p:cNvCxnSpPr>
          <p:nvPr/>
        </p:nvCxnSpPr>
        <p:spPr>
          <a:xfrm>
            <a:off x="1213946" y="1456972"/>
            <a:ext cx="1278000" cy="0"/>
          </a:xfrm>
          <a:prstGeom prst="straightConnector1">
            <a:avLst/>
          </a:prstGeom>
          <a:noFill/>
          <a:ln w="19050" cap="flat" cmpd="sng">
            <a:solidFill>
              <a:schemeClr val="accent2"/>
            </a:solidFill>
            <a:prstDash val="solid"/>
            <a:round/>
            <a:headEnd type="oval" w="med" len="med"/>
            <a:tailEnd type="oval" w="med" len="med"/>
          </a:ln>
        </p:spPr>
      </p:cxnSp>
      <p:grpSp>
        <p:nvGrpSpPr>
          <p:cNvPr id="15" name="Google Shape;867;p39">
            <a:extLst>
              <a:ext uri="{FF2B5EF4-FFF2-40B4-BE49-F238E27FC236}">
                <a16:creationId xmlns:a16="http://schemas.microsoft.com/office/drawing/2014/main" id="{6926CBFB-9880-4037-9316-453ACBBD8ECD}"/>
              </a:ext>
            </a:extLst>
          </p:cNvPr>
          <p:cNvGrpSpPr/>
          <p:nvPr/>
        </p:nvGrpSpPr>
        <p:grpSpPr>
          <a:xfrm>
            <a:off x="432762" y="1067658"/>
            <a:ext cx="639512" cy="760910"/>
            <a:chOff x="3542423" y="2155802"/>
            <a:chExt cx="283748" cy="337612"/>
          </a:xfrm>
        </p:grpSpPr>
        <p:sp>
          <p:nvSpPr>
            <p:cNvPr id="16" name="Google Shape;868;p39">
              <a:extLst>
                <a:ext uri="{FF2B5EF4-FFF2-40B4-BE49-F238E27FC236}">
                  <a16:creationId xmlns:a16="http://schemas.microsoft.com/office/drawing/2014/main" id="{840AC341-D388-4BDC-99B0-FC98B14D6A16}"/>
                </a:ext>
              </a:extLst>
            </p:cNvPr>
            <p:cNvSpPr/>
            <p:nvPr/>
          </p:nvSpPr>
          <p:spPr>
            <a:xfrm>
              <a:off x="3542911" y="2155802"/>
              <a:ext cx="61812" cy="310924"/>
            </a:xfrm>
            <a:custGeom>
              <a:avLst/>
              <a:gdLst/>
              <a:ahLst/>
              <a:cxnLst/>
              <a:rect l="l" t="t" r="r" b="b"/>
              <a:pathLst>
                <a:path w="1392" h="7002" extrusionOk="0">
                  <a:moveTo>
                    <a:pt x="813" y="0"/>
                  </a:moveTo>
                  <a:cubicBezTo>
                    <a:pt x="368" y="0"/>
                    <a:pt x="0" y="367"/>
                    <a:pt x="0" y="812"/>
                  </a:cubicBezTo>
                  <a:lnTo>
                    <a:pt x="0" y="6778"/>
                  </a:lnTo>
                  <a:cubicBezTo>
                    <a:pt x="0" y="6901"/>
                    <a:pt x="101" y="7001"/>
                    <a:pt x="223" y="7001"/>
                  </a:cubicBezTo>
                  <a:lnTo>
                    <a:pt x="1169" y="7001"/>
                  </a:lnTo>
                  <a:cubicBezTo>
                    <a:pt x="1291" y="7001"/>
                    <a:pt x="1392" y="6901"/>
                    <a:pt x="1392" y="6778"/>
                  </a:cubicBezTo>
                  <a:lnTo>
                    <a:pt x="1392" y="223"/>
                  </a:lnTo>
                  <a:cubicBezTo>
                    <a:pt x="1392" y="100"/>
                    <a:pt x="1291" y="0"/>
                    <a:pt x="1169" y="0"/>
                  </a:cubicBezTo>
                  <a:close/>
                </a:path>
              </a:pathLst>
            </a:custGeom>
            <a:solidFill>
              <a:srgbClr val="214F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869;p39">
              <a:extLst>
                <a:ext uri="{FF2B5EF4-FFF2-40B4-BE49-F238E27FC236}">
                  <a16:creationId xmlns:a16="http://schemas.microsoft.com/office/drawing/2014/main" id="{82274CC8-5897-450B-BA32-08DA60CF2544}"/>
                </a:ext>
              </a:extLst>
            </p:cNvPr>
            <p:cNvSpPr/>
            <p:nvPr/>
          </p:nvSpPr>
          <p:spPr>
            <a:xfrm>
              <a:off x="3552769" y="2430092"/>
              <a:ext cx="273402" cy="53419"/>
            </a:xfrm>
            <a:custGeom>
              <a:avLst/>
              <a:gdLst/>
              <a:ahLst/>
              <a:cxnLst/>
              <a:rect l="l" t="t" r="r" b="b"/>
              <a:pathLst>
                <a:path w="6157" h="1203" extrusionOk="0">
                  <a:moveTo>
                    <a:pt x="602" y="0"/>
                  </a:moveTo>
                  <a:cubicBezTo>
                    <a:pt x="268" y="0"/>
                    <a:pt x="1" y="268"/>
                    <a:pt x="1" y="601"/>
                  </a:cubicBezTo>
                  <a:cubicBezTo>
                    <a:pt x="1" y="757"/>
                    <a:pt x="68" y="913"/>
                    <a:pt x="179" y="1024"/>
                  </a:cubicBezTo>
                  <a:cubicBezTo>
                    <a:pt x="290" y="1136"/>
                    <a:pt x="435" y="1203"/>
                    <a:pt x="602" y="1203"/>
                  </a:cubicBezTo>
                  <a:lnTo>
                    <a:pt x="6157" y="1203"/>
                  </a:lnTo>
                  <a:cubicBezTo>
                    <a:pt x="6078" y="1136"/>
                    <a:pt x="6157" y="980"/>
                    <a:pt x="6157" y="980"/>
                  </a:cubicBezTo>
                  <a:lnTo>
                    <a:pt x="6157" y="223"/>
                  </a:lnTo>
                  <a:cubicBezTo>
                    <a:pt x="6157" y="223"/>
                    <a:pt x="6001" y="67"/>
                    <a:pt x="6157" y="0"/>
                  </a:cubicBezTo>
                  <a:close/>
                </a:path>
              </a:pathLst>
            </a:custGeom>
            <a:solidFill>
              <a:srgbClr val="B59E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870;p39">
              <a:extLst>
                <a:ext uri="{FF2B5EF4-FFF2-40B4-BE49-F238E27FC236}">
                  <a16:creationId xmlns:a16="http://schemas.microsoft.com/office/drawing/2014/main" id="{B7769556-797D-4158-BC61-58DCF72680DC}"/>
                </a:ext>
              </a:extLst>
            </p:cNvPr>
            <p:cNvSpPr/>
            <p:nvPr/>
          </p:nvSpPr>
          <p:spPr>
            <a:xfrm>
              <a:off x="3705523" y="2430092"/>
              <a:ext cx="120648" cy="53419"/>
            </a:xfrm>
            <a:custGeom>
              <a:avLst/>
              <a:gdLst/>
              <a:ahLst/>
              <a:cxnLst/>
              <a:rect l="l" t="t" r="r" b="b"/>
              <a:pathLst>
                <a:path w="2717" h="1203" extrusionOk="0">
                  <a:moveTo>
                    <a:pt x="1" y="0"/>
                  </a:moveTo>
                  <a:lnTo>
                    <a:pt x="1" y="1203"/>
                  </a:lnTo>
                  <a:lnTo>
                    <a:pt x="2717" y="1203"/>
                  </a:lnTo>
                  <a:cubicBezTo>
                    <a:pt x="2638" y="1136"/>
                    <a:pt x="2717" y="980"/>
                    <a:pt x="2717" y="980"/>
                  </a:cubicBezTo>
                  <a:lnTo>
                    <a:pt x="2717" y="223"/>
                  </a:lnTo>
                  <a:cubicBezTo>
                    <a:pt x="2717" y="223"/>
                    <a:pt x="2561" y="67"/>
                    <a:pt x="2717" y="0"/>
                  </a:cubicBezTo>
                  <a:close/>
                </a:path>
              </a:pathLst>
            </a:custGeom>
            <a:solidFill>
              <a:srgbClr val="C497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871;p39">
              <a:extLst>
                <a:ext uri="{FF2B5EF4-FFF2-40B4-BE49-F238E27FC236}">
                  <a16:creationId xmlns:a16="http://schemas.microsoft.com/office/drawing/2014/main" id="{B22E4B21-C846-4956-892C-2265C2476427}"/>
                </a:ext>
              </a:extLst>
            </p:cNvPr>
            <p:cNvSpPr/>
            <p:nvPr/>
          </p:nvSpPr>
          <p:spPr>
            <a:xfrm>
              <a:off x="3584919" y="2155802"/>
              <a:ext cx="241252" cy="284192"/>
            </a:xfrm>
            <a:custGeom>
              <a:avLst/>
              <a:gdLst/>
              <a:ahLst/>
              <a:cxnLst/>
              <a:rect l="l" t="t" r="r" b="b"/>
              <a:pathLst>
                <a:path w="5433" h="6400" extrusionOk="0">
                  <a:moveTo>
                    <a:pt x="1" y="0"/>
                  </a:moveTo>
                  <a:lnTo>
                    <a:pt x="1" y="6177"/>
                  </a:lnTo>
                  <a:cubicBezTo>
                    <a:pt x="1" y="6300"/>
                    <a:pt x="100" y="6400"/>
                    <a:pt x="223" y="6400"/>
                  </a:cubicBezTo>
                  <a:lnTo>
                    <a:pt x="5210" y="6400"/>
                  </a:lnTo>
                  <a:cubicBezTo>
                    <a:pt x="5332" y="6400"/>
                    <a:pt x="5433" y="6300"/>
                    <a:pt x="5433" y="6177"/>
                  </a:cubicBezTo>
                  <a:lnTo>
                    <a:pt x="5433" y="223"/>
                  </a:lnTo>
                  <a:cubicBezTo>
                    <a:pt x="5433" y="100"/>
                    <a:pt x="5332" y="0"/>
                    <a:pt x="5210" y="0"/>
                  </a:cubicBezTo>
                  <a:lnTo>
                    <a:pt x="4587" y="0"/>
                  </a:lnTo>
                  <a:cubicBezTo>
                    <a:pt x="4453" y="85"/>
                    <a:pt x="4254" y="114"/>
                    <a:pt x="4048" y="114"/>
                  </a:cubicBezTo>
                  <a:cubicBezTo>
                    <a:pt x="3635" y="114"/>
                    <a:pt x="3195" y="0"/>
                    <a:pt x="3195" y="0"/>
                  </a:cubicBezTo>
                  <a:close/>
                </a:path>
              </a:pathLst>
            </a:custGeom>
            <a:solidFill>
              <a:srgbClr val="1030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872;p39">
              <a:extLst>
                <a:ext uri="{FF2B5EF4-FFF2-40B4-BE49-F238E27FC236}">
                  <a16:creationId xmlns:a16="http://schemas.microsoft.com/office/drawing/2014/main" id="{0E9B0C32-D751-4C9B-83EE-87C5681A0615}"/>
                </a:ext>
              </a:extLst>
            </p:cNvPr>
            <p:cNvSpPr/>
            <p:nvPr/>
          </p:nvSpPr>
          <p:spPr>
            <a:xfrm>
              <a:off x="3705523" y="2155802"/>
              <a:ext cx="120648" cy="284192"/>
            </a:xfrm>
            <a:custGeom>
              <a:avLst/>
              <a:gdLst/>
              <a:ahLst/>
              <a:cxnLst/>
              <a:rect l="l" t="t" r="r" b="b"/>
              <a:pathLst>
                <a:path w="2717" h="6400" extrusionOk="0">
                  <a:moveTo>
                    <a:pt x="1" y="0"/>
                  </a:moveTo>
                  <a:lnTo>
                    <a:pt x="1" y="6400"/>
                  </a:lnTo>
                  <a:lnTo>
                    <a:pt x="2494" y="6400"/>
                  </a:lnTo>
                  <a:cubicBezTo>
                    <a:pt x="2616" y="6400"/>
                    <a:pt x="2717" y="6300"/>
                    <a:pt x="2717" y="6177"/>
                  </a:cubicBezTo>
                  <a:lnTo>
                    <a:pt x="2717" y="223"/>
                  </a:lnTo>
                  <a:cubicBezTo>
                    <a:pt x="2717" y="100"/>
                    <a:pt x="2616" y="0"/>
                    <a:pt x="2494" y="0"/>
                  </a:cubicBezTo>
                  <a:lnTo>
                    <a:pt x="1871" y="0"/>
                  </a:lnTo>
                  <a:cubicBezTo>
                    <a:pt x="1737" y="85"/>
                    <a:pt x="1538" y="114"/>
                    <a:pt x="1332" y="114"/>
                  </a:cubicBezTo>
                  <a:cubicBezTo>
                    <a:pt x="919" y="114"/>
                    <a:pt x="479" y="0"/>
                    <a:pt x="479" y="0"/>
                  </a:cubicBezTo>
                  <a:close/>
                </a:path>
              </a:pathLst>
            </a:custGeom>
            <a:solidFill>
              <a:srgbClr val="214F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873;p39">
              <a:extLst>
                <a:ext uri="{FF2B5EF4-FFF2-40B4-BE49-F238E27FC236}">
                  <a16:creationId xmlns:a16="http://schemas.microsoft.com/office/drawing/2014/main" id="{5D8E20ED-CFF6-4EED-A302-461B8E4DB2AA}"/>
                </a:ext>
              </a:extLst>
            </p:cNvPr>
            <p:cNvSpPr/>
            <p:nvPr/>
          </p:nvSpPr>
          <p:spPr>
            <a:xfrm>
              <a:off x="3542423" y="2420190"/>
              <a:ext cx="283748" cy="73224"/>
            </a:xfrm>
            <a:custGeom>
              <a:avLst/>
              <a:gdLst/>
              <a:ahLst/>
              <a:cxnLst/>
              <a:rect l="l" t="t" r="r" b="b"/>
              <a:pathLst>
                <a:path w="6390" h="1649" extrusionOk="0">
                  <a:moveTo>
                    <a:pt x="835" y="1"/>
                  </a:moveTo>
                  <a:cubicBezTo>
                    <a:pt x="379" y="1"/>
                    <a:pt x="0" y="369"/>
                    <a:pt x="11" y="836"/>
                  </a:cubicBezTo>
                  <a:cubicBezTo>
                    <a:pt x="23" y="1281"/>
                    <a:pt x="401" y="1648"/>
                    <a:pt x="846" y="1648"/>
                  </a:cubicBezTo>
                  <a:lnTo>
                    <a:pt x="6167" y="1648"/>
                  </a:lnTo>
                  <a:cubicBezTo>
                    <a:pt x="6289" y="1648"/>
                    <a:pt x="6390" y="1548"/>
                    <a:pt x="6390" y="1426"/>
                  </a:cubicBezTo>
                  <a:lnTo>
                    <a:pt x="6390" y="1203"/>
                  </a:lnTo>
                  <a:lnTo>
                    <a:pt x="835" y="1203"/>
                  </a:lnTo>
                  <a:cubicBezTo>
                    <a:pt x="624" y="1203"/>
                    <a:pt x="456" y="1025"/>
                    <a:pt x="456" y="824"/>
                  </a:cubicBezTo>
                  <a:cubicBezTo>
                    <a:pt x="456" y="613"/>
                    <a:pt x="624" y="446"/>
                    <a:pt x="835" y="446"/>
                  </a:cubicBezTo>
                  <a:lnTo>
                    <a:pt x="6390" y="446"/>
                  </a:lnTo>
                  <a:lnTo>
                    <a:pt x="6390" y="1"/>
                  </a:lnTo>
                  <a:close/>
                </a:path>
              </a:pathLst>
            </a:custGeom>
            <a:solidFill>
              <a:srgbClr val="214F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874;p39">
              <a:extLst>
                <a:ext uri="{FF2B5EF4-FFF2-40B4-BE49-F238E27FC236}">
                  <a16:creationId xmlns:a16="http://schemas.microsoft.com/office/drawing/2014/main" id="{80973163-0400-48FB-98FC-562B7150A282}"/>
                </a:ext>
              </a:extLst>
            </p:cNvPr>
            <p:cNvSpPr/>
            <p:nvPr/>
          </p:nvSpPr>
          <p:spPr>
            <a:xfrm>
              <a:off x="3705523" y="2420190"/>
              <a:ext cx="120648" cy="19805"/>
            </a:xfrm>
            <a:custGeom>
              <a:avLst/>
              <a:gdLst/>
              <a:ahLst/>
              <a:cxnLst/>
              <a:rect l="l" t="t" r="r" b="b"/>
              <a:pathLst>
                <a:path w="2717" h="446" extrusionOk="0">
                  <a:moveTo>
                    <a:pt x="1" y="1"/>
                  </a:moveTo>
                  <a:lnTo>
                    <a:pt x="1" y="446"/>
                  </a:lnTo>
                  <a:lnTo>
                    <a:pt x="2717" y="446"/>
                  </a:lnTo>
                  <a:lnTo>
                    <a:pt x="2717" y="1"/>
                  </a:lnTo>
                  <a:close/>
                </a:path>
              </a:pathLst>
            </a:custGeom>
            <a:solidFill>
              <a:srgbClr val="1030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875;p39">
              <a:extLst>
                <a:ext uri="{FF2B5EF4-FFF2-40B4-BE49-F238E27FC236}">
                  <a16:creationId xmlns:a16="http://schemas.microsoft.com/office/drawing/2014/main" id="{F75DED70-C7F6-45E7-B896-9E5C49096A4B}"/>
                </a:ext>
              </a:extLst>
            </p:cNvPr>
            <p:cNvSpPr/>
            <p:nvPr/>
          </p:nvSpPr>
          <p:spPr>
            <a:xfrm>
              <a:off x="3705523" y="2473565"/>
              <a:ext cx="120648" cy="19849"/>
            </a:xfrm>
            <a:custGeom>
              <a:avLst/>
              <a:gdLst/>
              <a:ahLst/>
              <a:cxnLst/>
              <a:rect l="l" t="t" r="r" b="b"/>
              <a:pathLst>
                <a:path w="2717" h="447" extrusionOk="0">
                  <a:moveTo>
                    <a:pt x="1" y="1"/>
                  </a:moveTo>
                  <a:lnTo>
                    <a:pt x="1" y="446"/>
                  </a:lnTo>
                  <a:lnTo>
                    <a:pt x="2494" y="446"/>
                  </a:lnTo>
                  <a:cubicBezTo>
                    <a:pt x="2616" y="446"/>
                    <a:pt x="2717" y="346"/>
                    <a:pt x="2717" y="224"/>
                  </a:cubicBezTo>
                  <a:lnTo>
                    <a:pt x="2717" y="1"/>
                  </a:lnTo>
                  <a:close/>
                </a:path>
              </a:pathLst>
            </a:custGeom>
            <a:solidFill>
              <a:srgbClr val="1030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876;p39">
              <a:extLst>
                <a:ext uri="{FF2B5EF4-FFF2-40B4-BE49-F238E27FC236}">
                  <a16:creationId xmlns:a16="http://schemas.microsoft.com/office/drawing/2014/main" id="{6C8F0267-0ECF-472E-A4E8-303659C33E5D}"/>
                </a:ext>
              </a:extLst>
            </p:cNvPr>
            <p:cNvSpPr/>
            <p:nvPr/>
          </p:nvSpPr>
          <p:spPr>
            <a:xfrm>
              <a:off x="3643267" y="2346078"/>
              <a:ext cx="125044" cy="19805"/>
            </a:xfrm>
            <a:custGeom>
              <a:avLst/>
              <a:gdLst/>
              <a:ahLst/>
              <a:cxnLst/>
              <a:rect l="l" t="t" r="r" b="b"/>
              <a:pathLst>
                <a:path w="2816" h="446" extrusionOk="0">
                  <a:moveTo>
                    <a:pt x="223" y="0"/>
                  </a:moveTo>
                  <a:cubicBezTo>
                    <a:pt x="100" y="0"/>
                    <a:pt x="0" y="101"/>
                    <a:pt x="0" y="223"/>
                  </a:cubicBezTo>
                  <a:cubicBezTo>
                    <a:pt x="0" y="346"/>
                    <a:pt x="100" y="445"/>
                    <a:pt x="223" y="445"/>
                  </a:cubicBezTo>
                  <a:lnTo>
                    <a:pt x="2593" y="445"/>
                  </a:lnTo>
                  <a:cubicBezTo>
                    <a:pt x="2716" y="445"/>
                    <a:pt x="2816" y="346"/>
                    <a:pt x="2816" y="223"/>
                  </a:cubicBezTo>
                  <a:cubicBezTo>
                    <a:pt x="2816" y="101"/>
                    <a:pt x="2716" y="0"/>
                    <a:pt x="2593" y="0"/>
                  </a:cubicBezTo>
                  <a:close/>
                </a:path>
              </a:pathLst>
            </a:custGeom>
            <a:solidFill>
              <a:srgbClr val="C497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877;p39">
              <a:extLst>
                <a:ext uri="{FF2B5EF4-FFF2-40B4-BE49-F238E27FC236}">
                  <a16:creationId xmlns:a16="http://schemas.microsoft.com/office/drawing/2014/main" id="{F1262A0F-B9F2-40E7-B048-D10CC2F7CA8D}"/>
                </a:ext>
              </a:extLst>
            </p:cNvPr>
            <p:cNvSpPr/>
            <p:nvPr/>
          </p:nvSpPr>
          <p:spPr>
            <a:xfrm>
              <a:off x="3705523" y="2346078"/>
              <a:ext cx="62789" cy="19805"/>
            </a:xfrm>
            <a:custGeom>
              <a:avLst/>
              <a:gdLst/>
              <a:ahLst/>
              <a:cxnLst/>
              <a:rect l="l" t="t" r="r" b="b"/>
              <a:pathLst>
                <a:path w="1414" h="446" extrusionOk="0">
                  <a:moveTo>
                    <a:pt x="1" y="0"/>
                  </a:moveTo>
                  <a:lnTo>
                    <a:pt x="1" y="445"/>
                  </a:lnTo>
                  <a:lnTo>
                    <a:pt x="1191" y="445"/>
                  </a:lnTo>
                  <a:cubicBezTo>
                    <a:pt x="1314" y="445"/>
                    <a:pt x="1414" y="346"/>
                    <a:pt x="1414" y="223"/>
                  </a:cubicBezTo>
                  <a:cubicBezTo>
                    <a:pt x="1414" y="101"/>
                    <a:pt x="1314" y="0"/>
                    <a:pt x="1191" y="0"/>
                  </a:cubicBezTo>
                  <a:close/>
                </a:path>
              </a:pathLst>
            </a:custGeom>
            <a:solidFill>
              <a:srgbClr val="BF7E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878;p39">
              <a:extLst>
                <a:ext uri="{FF2B5EF4-FFF2-40B4-BE49-F238E27FC236}">
                  <a16:creationId xmlns:a16="http://schemas.microsoft.com/office/drawing/2014/main" id="{991FFDE0-E0C9-4470-8DB8-F27E834C9F57}"/>
                </a:ext>
              </a:extLst>
            </p:cNvPr>
            <p:cNvSpPr/>
            <p:nvPr/>
          </p:nvSpPr>
          <p:spPr>
            <a:xfrm>
              <a:off x="3627414" y="2256601"/>
              <a:ext cx="156750" cy="72691"/>
            </a:xfrm>
            <a:custGeom>
              <a:avLst/>
              <a:gdLst/>
              <a:ahLst/>
              <a:cxnLst/>
              <a:rect l="l" t="t" r="r" b="b"/>
              <a:pathLst>
                <a:path w="3530" h="1637" extrusionOk="0">
                  <a:moveTo>
                    <a:pt x="224" y="1"/>
                  </a:moveTo>
                  <a:cubicBezTo>
                    <a:pt x="101" y="1"/>
                    <a:pt x="1" y="101"/>
                    <a:pt x="1" y="223"/>
                  </a:cubicBezTo>
                  <a:lnTo>
                    <a:pt x="1" y="1414"/>
                  </a:lnTo>
                  <a:cubicBezTo>
                    <a:pt x="1" y="1537"/>
                    <a:pt x="101" y="1637"/>
                    <a:pt x="224" y="1637"/>
                  </a:cubicBezTo>
                  <a:lnTo>
                    <a:pt x="3306" y="1637"/>
                  </a:lnTo>
                  <a:cubicBezTo>
                    <a:pt x="3429" y="1637"/>
                    <a:pt x="3529" y="1537"/>
                    <a:pt x="3529" y="1414"/>
                  </a:cubicBezTo>
                  <a:lnTo>
                    <a:pt x="3529" y="223"/>
                  </a:lnTo>
                  <a:cubicBezTo>
                    <a:pt x="3529" y="101"/>
                    <a:pt x="3429" y="1"/>
                    <a:pt x="3306" y="1"/>
                  </a:cubicBezTo>
                  <a:close/>
                </a:path>
              </a:pathLst>
            </a:custGeom>
            <a:solidFill>
              <a:srgbClr val="E1BB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879;p39">
              <a:extLst>
                <a:ext uri="{FF2B5EF4-FFF2-40B4-BE49-F238E27FC236}">
                  <a16:creationId xmlns:a16="http://schemas.microsoft.com/office/drawing/2014/main" id="{0B8E19E9-1EE0-42B1-ABC4-3A278EDE2146}"/>
                </a:ext>
              </a:extLst>
            </p:cNvPr>
            <p:cNvSpPr/>
            <p:nvPr/>
          </p:nvSpPr>
          <p:spPr>
            <a:xfrm>
              <a:off x="3705523" y="2256601"/>
              <a:ext cx="78641" cy="72691"/>
            </a:xfrm>
            <a:custGeom>
              <a:avLst/>
              <a:gdLst/>
              <a:ahLst/>
              <a:cxnLst/>
              <a:rect l="l" t="t" r="r" b="b"/>
              <a:pathLst>
                <a:path w="1771" h="1637" extrusionOk="0">
                  <a:moveTo>
                    <a:pt x="1" y="1"/>
                  </a:moveTo>
                  <a:lnTo>
                    <a:pt x="1" y="1637"/>
                  </a:lnTo>
                  <a:lnTo>
                    <a:pt x="1547" y="1637"/>
                  </a:lnTo>
                  <a:cubicBezTo>
                    <a:pt x="1670" y="1637"/>
                    <a:pt x="1770" y="1537"/>
                    <a:pt x="1770" y="1414"/>
                  </a:cubicBezTo>
                  <a:lnTo>
                    <a:pt x="1770" y="223"/>
                  </a:lnTo>
                  <a:cubicBezTo>
                    <a:pt x="1770" y="101"/>
                    <a:pt x="1670" y="1"/>
                    <a:pt x="1547" y="1"/>
                  </a:cubicBezTo>
                  <a:close/>
                </a:path>
              </a:pathLst>
            </a:custGeom>
            <a:solidFill>
              <a:srgbClr val="C497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880;p39">
              <a:extLst>
                <a:ext uri="{FF2B5EF4-FFF2-40B4-BE49-F238E27FC236}">
                  <a16:creationId xmlns:a16="http://schemas.microsoft.com/office/drawing/2014/main" id="{B554D2C7-216F-4E1B-AB50-C235F911536E}"/>
                </a:ext>
              </a:extLst>
            </p:cNvPr>
            <p:cNvSpPr/>
            <p:nvPr/>
          </p:nvSpPr>
          <p:spPr>
            <a:xfrm>
              <a:off x="3726749" y="2155802"/>
              <a:ext cx="61856" cy="73313"/>
            </a:xfrm>
            <a:custGeom>
              <a:avLst/>
              <a:gdLst/>
              <a:ahLst/>
              <a:cxnLst/>
              <a:rect l="l" t="t" r="r" b="b"/>
              <a:pathLst>
                <a:path w="1393" h="1651" extrusionOk="0">
                  <a:moveTo>
                    <a:pt x="1" y="0"/>
                  </a:moveTo>
                  <a:lnTo>
                    <a:pt x="1" y="1425"/>
                  </a:lnTo>
                  <a:cubicBezTo>
                    <a:pt x="1" y="1525"/>
                    <a:pt x="79" y="1625"/>
                    <a:pt x="179" y="1647"/>
                  </a:cubicBezTo>
                  <a:cubicBezTo>
                    <a:pt x="192" y="1649"/>
                    <a:pt x="204" y="1650"/>
                    <a:pt x="217" y="1650"/>
                  </a:cubicBezTo>
                  <a:cubicBezTo>
                    <a:pt x="282" y="1650"/>
                    <a:pt x="344" y="1627"/>
                    <a:pt x="391" y="1581"/>
                  </a:cubicBezTo>
                  <a:lnTo>
                    <a:pt x="703" y="1269"/>
                  </a:lnTo>
                  <a:lnTo>
                    <a:pt x="1014" y="1581"/>
                  </a:lnTo>
                  <a:cubicBezTo>
                    <a:pt x="1059" y="1625"/>
                    <a:pt x="1114" y="1647"/>
                    <a:pt x="1170" y="1647"/>
                  </a:cubicBezTo>
                  <a:cubicBezTo>
                    <a:pt x="1215" y="1647"/>
                    <a:pt x="1259" y="1636"/>
                    <a:pt x="1292" y="1614"/>
                  </a:cubicBezTo>
                  <a:cubicBezTo>
                    <a:pt x="1359" y="1569"/>
                    <a:pt x="1393" y="1502"/>
                    <a:pt x="1393" y="1413"/>
                  </a:cubicBezTo>
                  <a:lnTo>
                    <a:pt x="1393" y="0"/>
                  </a:lnTo>
                  <a:close/>
                </a:path>
              </a:pathLst>
            </a:custGeom>
            <a:solidFill>
              <a:srgbClr val="A05C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 name="TextBox 30">
            <a:extLst>
              <a:ext uri="{FF2B5EF4-FFF2-40B4-BE49-F238E27FC236}">
                <a16:creationId xmlns:a16="http://schemas.microsoft.com/office/drawing/2014/main" id="{99FBDA20-EC43-476E-840B-4F5A344C4CA2}"/>
              </a:ext>
            </a:extLst>
          </p:cNvPr>
          <p:cNvSpPr txBox="1"/>
          <p:nvPr/>
        </p:nvSpPr>
        <p:spPr>
          <a:xfrm>
            <a:off x="2512182" y="1033573"/>
            <a:ext cx="6028478" cy="1015663"/>
          </a:xfrm>
          <a:prstGeom prst="rect">
            <a:avLst/>
          </a:prstGeom>
          <a:solidFill>
            <a:schemeClr val="tx1">
              <a:lumMod val="10000"/>
              <a:lumOff val="90000"/>
            </a:schemeClr>
          </a:solidFill>
          <a:ln w="28575">
            <a:solidFill>
              <a:schemeClr val="accent2">
                <a:lumMod val="50000"/>
              </a:schemeClr>
            </a:solidFill>
            <a:prstDash val="sysDash"/>
          </a:ln>
        </p:spPr>
        <p:txBody>
          <a:bodyPr wrap="square">
            <a:spAutoFit/>
          </a:bodyPr>
          <a:lstStyle/>
          <a:p>
            <a:pPr algn="just"/>
            <a:r>
              <a:rPr lang="en-US" sz="2000" b="1" dirty="0" err="1">
                <a:effectLst/>
                <a:latin typeface="Calibri" panose="020F0502020204030204" pitchFamily="34" charset="0"/>
                <a:ea typeface="Yu Mincho" panose="02020400000000000000" pitchFamily="18" charset="-128"/>
                <a:cs typeface="Calibri" panose="020F0502020204030204" pitchFamily="34" charset="0"/>
              </a:rPr>
              <a:t>Tìm</a:t>
            </a:r>
            <a:r>
              <a:rPr lang="en-US" sz="2000" b="1" dirty="0">
                <a:effectLst/>
                <a:latin typeface="Calibri" panose="020F0502020204030204" pitchFamily="34" charset="0"/>
                <a:ea typeface="Yu Mincho" panose="02020400000000000000" pitchFamily="18" charset="-128"/>
                <a:cs typeface="Calibri" panose="020F0502020204030204" pitchFamily="34" charset="0"/>
              </a:rPr>
              <a:t> </a:t>
            </a:r>
            <a:r>
              <a:rPr lang="en-US" sz="2000" b="1" dirty="0" err="1">
                <a:effectLst/>
                <a:latin typeface="Calibri" panose="020F0502020204030204" pitchFamily="34" charset="0"/>
                <a:ea typeface="Yu Mincho" panose="02020400000000000000" pitchFamily="18" charset="-128"/>
                <a:cs typeface="Calibri" panose="020F0502020204030204" pitchFamily="34" charset="0"/>
              </a:rPr>
              <a:t>hiểu</a:t>
            </a:r>
            <a:r>
              <a:rPr lang="en-US" sz="2000" b="1" dirty="0">
                <a:effectLst/>
                <a:latin typeface="Calibri" panose="020F0502020204030204" pitchFamily="34" charset="0"/>
                <a:ea typeface="Yu Mincho" panose="02020400000000000000" pitchFamily="18" charset="-128"/>
                <a:cs typeface="Calibri" panose="020F0502020204030204" pitchFamily="34" charset="0"/>
              </a:rPr>
              <a:t> </a:t>
            </a:r>
            <a:r>
              <a:rPr lang="en-US" sz="2000" b="1" dirty="0" err="1">
                <a:effectLst/>
                <a:latin typeface="Calibri" panose="020F0502020204030204" pitchFamily="34" charset="0"/>
                <a:ea typeface="Yu Mincho" panose="02020400000000000000" pitchFamily="18" charset="-128"/>
                <a:cs typeface="Calibri" panose="020F0502020204030204" pitchFamily="34" charset="0"/>
              </a:rPr>
              <a:t>đề</a:t>
            </a:r>
            <a:r>
              <a:rPr lang="en-US" sz="2000" b="1"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a:effectLst/>
                <a:latin typeface="Calibri" panose="020F0502020204030204" pitchFamily="34" charset="0"/>
                <a:ea typeface="Yu Mincho" panose="02020400000000000000" pitchFamily="18" charset="-128"/>
                <a:cs typeface="Calibri" panose="020F0502020204030204" pitchFamily="34" charset="0"/>
              </a:rPr>
              <a:t>(</a:t>
            </a:r>
            <a:r>
              <a:rPr lang="en-US" sz="2000" dirty="0" err="1">
                <a:effectLst/>
                <a:latin typeface="Calibri" panose="020F0502020204030204" pitchFamily="34" charset="0"/>
                <a:ea typeface="Yu Mincho" panose="02020400000000000000" pitchFamily="18" charset="-128"/>
                <a:cs typeface="Calibri" panose="020F0502020204030204" pitchFamily="34" charset="0"/>
              </a:rPr>
              <a:t>Đọc</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kĩ</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đề</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bài</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xác</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định</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yêu</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cầu</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của</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đề</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xác</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định</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thao</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tác</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phạm</a:t>
            </a:r>
            <a:r>
              <a:rPr lang="en-US" sz="2000" dirty="0">
                <a:effectLst/>
                <a:latin typeface="Calibri" panose="020F0502020204030204" pitchFamily="34" charset="0"/>
                <a:ea typeface="Yu Mincho" panose="02020400000000000000" pitchFamily="18" charset="-128"/>
                <a:cs typeface="Calibri" panose="020F0502020204030204" pitchFamily="34" charset="0"/>
              </a:rPr>
              <a:t> vi </a:t>
            </a:r>
            <a:r>
              <a:rPr lang="en-US" sz="2000" dirty="0" err="1">
                <a:effectLst/>
                <a:latin typeface="Calibri" panose="020F0502020204030204" pitchFamily="34" charset="0"/>
                <a:ea typeface="Yu Mincho" panose="02020400000000000000" pitchFamily="18" charset="-128"/>
                <a:cs typeface="Calibri" panose="020F0502020204030204" pitchFamily="34" charset="0"/>
              </a:rPr>
              <a:t>dẫn</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chứng</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xem</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lại</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các</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tác</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phẩm</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liên</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quan</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đến</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nội</a:t>
            </a:r>
            <a:r>
              <a:rPr lang="en-US" sz="2000" dirty="0">
                <a:effectLst/>
                <a:latin typeface="Calibri" panose="020F0502020204030204" pitchFamily="34" charset="0"/>
                <a:ea typeface="Yu Mincho" panose="02020400000000000000" pitchFamily="18" charset="-128"/>
                <a:cs typeface="Calibri" panose="020F0502020204030204" pitchFamily="34" charset="0"/>
              </a:rPr>
              <a:t> dung </a:t>
            </a:r>
            <a:r>
              <a:rPr lang="en-US" sz="2000" dirty="0" err="1">
                <a:effectLst/>
                <a:latin typeface="Calibri" panose="020F0502020204030204" pitchFamily="34" charset="0"/>
                <a:ea typeface="Yu Mincho" panose="02020400000000000000" pitchFamily="18" charset="-128"/>
                <a:cs typeface="Calibri" panose="020F0502020204030204" pitchFamily="34" charset="0"/>
              </a:rPr>
              <a:t>bài</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viết</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endParaRPr lang="en-US" sz="2000" dirty="0">
              <a:latin typeface="Calibri" panose="020F0502020204030204" pitchFamily="34" charset="0"/>
              <a:cs typeface="Calibri" panose="020F0502020204030204" pitchFamily="34" charset="0"/>
            </a:endParaRPr>
          </a:p>
        </p:txBody>
      </p:sp>
      <p:sp>
        <p:nvSpPr>
          <p:cNvPr id="32" name="Google Shape;861;p39">
            <a:extLst>
              <a:ext uri="{FF2B5EF4-FFF2-40B4-BE49-F238E27FC236}">
                <a16:creationId xmlns:a16="http://schemas.microsoft.com/office/drawing/2014/main" id="{265E3F05-BF1C-4C96-93DE-D3A97E508E95}"/>
              </a:ext>
            </a:extLst>
          </p:cNvPr>
          <p:cNvSpPr txBox="1">
            <a:spLocks/>
          </p:cNvSpPr>
          <p:nvPr/>
        </p:nvSpPr>
        <p:spPr>
          <a:xfrm>
            <a:off x="1193710" y="2071016"/>
            <a:ext cx="1278000" cy="4344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34343"/>
              </a:buClr>
              <a:buSzPts val="1200"/>
              <a:buFont typeface="JetBrains Mono"/>
              <a:buAutoNum type="arabicPeriod"/>
              <a:defRPr sz="1150" b="0" i="0" u="none" strike="noStrike" cap="none">
                <a:solidFill>
                  <a:schemeClr val="dk1"/>
                </a:solidFill>
                <a:latin typeface="JetBrains Mono"/>
                <a:ea typeface="JetBrains Mono"/>
                <a:cs typeface="JetBrains Mono"/>
                <a:sym typeface="JetBrains Mono"/>
              </a:defRPr>
            </a:lvl1pPr>
            <a:lvl2pPr marL="914400" marR="0" lvl="1" indent="-304800" algn="l" rtl="0">
              <a:lnSpc>
                <a:spcPct val="100000"/>
              </a:lnSpc>
              <a:spcBef>
                <a:spcPts val="0"/>
              </a:spcBef>
              <a:spcAft>
                <a:spcPts val="0"/>
              </a:spcAft>
              <a:buClr>
                <a:srgbClr val="434343"/>
              </a:buClr>
              <a:buSzPts val="1200"/>
              <a:buFont typeface="Roboto Condensed Light"/>
              <a:buAutoNum type="alphaLcPeriod"/>
              <a:defRPr sz="1200" b="0" i="0" u="none" strike="noStrike" cap="none">
                <a:solidFill>
                  <a:schemeClr val="dk1"/>
                </a:solidFill>
                <a:latin typeface="JetBrains Mono"/>
                <a:ea typeface="JetBrains Mono"/>
                <a:cs typeface="JetBrains Mono"/>
                <a:sym typeface="JetBrains Mono"/>
              </a:defRPr>
            </a:lvl2pPr>
            <a:lvl3pPr marL="1371600" marR="0" lvl="2" indent="-304800" algn="l" rtl="0">
              <a:lnSpc>
                <a:spcPct val="100000"/>
              </a:lnSpc>
              <a:spcBef>
                <a:spcPts val="0"/>
              </a:spcBef>
              <a:spcAft>
                <a:spcPts val="0"/>
              </a:spcAft>
              <a:buClr>
                <a:srgbClr val="434343"/>
              </a:buClr>
              <a:buSzPts val="1200"/>
              <a:buFont typeface="Roboto Condensed Light"/>
              <a:buAutoNum type="romanLcPeriod"/>
              <a:defRPr sz="1200" b="0" i="0" u="none" strike="noStrike" cap="none">
                <a:solidFill>
                  <a:schemeClr val="dk1"/>
                </a:solidFill>
                <a:latin typeface="JetBrains Mono"/>
                <a:ea typeface="JetBrains Mono"/>
                <a:cs typeface="JetBrains Mono"/>
                <a:sym typeface="JetBrains Mono"/>
              </a:defRPr>
            </a:lvl3pPr>
            <a:lvl4pPr marL="1828800" marR="0" lvl="3" indent="-304800" algn="l" rtl="0">
              <a:lnSpc>
                <a:spcPct val="100000"/>
              </a:lnSpc>
              <a:spcBef>
                <a:spcPts val="0"/>
              </a:spcBef>
              <a:spcAft>
                <a:spcPts val="0"/>
              </a:spcAft>
              <a:buClr>
                <a:srgbClr val="434343"/>
              </a:buClr>
              <a:buSzPts val="1200"/>
              <a:buFont typeface="Roboto Condensed Light"/>
              <a:buAutoNum type="arabicPeriod"/>
              <a:defRPr sz="1200" b="0" i="0" u="none" strike="noStrike" cap="none">
                <a:solidFill>
                  <a:schemeClr val="dk1"/>
                </a:solidFill>
                <a:latin typeface="JetBrains Mono"/>
                <a:ea typeface="JetBrains Mono"/>
                <a:cs typeface="JetBrains Mono"/>
                <a:sym typeface="JetBrains Mono"/>
              </a:defRPr>
            </a:lvl4pPr>
            <a:lvl5pPr marL="2286000" marR="0" lvl="4" indent="-304800" algn="l" rtl="0">
              <a:lnSpc>
                <a:spcPct val="100000"/>
              </a:lnSpc>
              <a:spcBef>
                <a:spcPts val="0"/>
              </a:spcBef>
              <a:spcAft>
                <a:spcPts val="0"/>
              </a:spcAft>
              <a:buClr>
                <a:srgbClr val="434343"/>
              </a:buClr>
              <a:buSzPts val="1200"/>
              <a:buFont typeface="Roboto Condensed Light"/>
              <a:buAutoNum type="alphaLcPeriod"/>
              <a:defRPr sz="1200" b="0" i="0" u="none" strike="noStrike" cap="none">
                <a:solidFill>
                  <a:schemeClr val="dk1"/>
                </a:solidFill>
                <a:latin typeface="JetBrains Mono"/>
                <a:ea typeface="JetBrains Mono"/>
                <a:cs typeface="JetBrains Mono"/>
                <a:sym typeface="JetBrains Mono"/>
              </a:defRPr>
            </a:lvl5pPr>
            <a:lvl6pPr marL="2743200" marR="0" lvl="5" indent="-304800" algn="l" rtl="0">
              <a:lnSpc>
                <a:spcPct val="100000"/>
              </a:lnSpc>
              <a:spcBef>
                <a:spcPts val="0"/>
              </a:spcBef>
              <a:spcAft>
                <a:spcPts val="0"/>
              </a:spcAft>
              <a:buClr>
                <a:srgbClr val="434343"/>
              </a:buClr>
              <a:buSzPts val="1200"/>
              <a:buFont typeface="Roboto Condensed Light"/>
              <a:buAutoNum type="romanLcPeriod"/>
              <a:defRPr sz="1200" b="0" i="0" u="none" strike="noStrike" cap="none">
                <a:solidFill>
                  <a:schemeClr val="dk1"/>
                </a:solidFill>
                <a:latin typeface="JetBrains Mono"/>
                <a:ea typeface="JetBrains Mono"/>
                <a:cs typeface="JetBrains Mono"/>
                <a:sym typeface="JetBrains Mono"/>
              </a:defRPr>
            </a:lvl6pPr>
            <a:lvl7pPr marL="3200400" marR="0" lvl="6" indent="-304800" algn="l" rtl="0">
              <a:lnSpc>
                <a:spcPct val="100000"/>
              </a:lnSpc>
              <a:spcBef>
                <a:spcPts val="0"/>
              </a:spcBef>
              <a:spcAft>
                <a:spcPts val="0"/>
              </a:spcAft>
              <a:buClr>
                <a:srgbClr val="434343"/>
              </a:buClr>
              <a:buSzPts val="1200"/>
              <a:buFont typeface="Roboto Condensed Light"/>
              <a:buAutoNum type="arabicPeriod"/>
              <a:defRPr sz="1200" b="0" i="0" u="none" strike="noStrike" cap="none">
                <a:solidFill>
                  <a:schemeClr val="dk1"/>
                </a:solidFill>
                <a:latin typeface="JetBrains Mono"/>
                <a:ea typeface="JetBrains Mono"/>
                <a:cs typeface="JetBrains Mono"/>
                <a:sym typeface="JetBrains Mono"/>
              </a:defRPr>
            </a:lvl7pPr>
            <a:lvl8pPr marL="3657600" marR="0" lvl="7" indent="-304800" algn="l" rtl="0">
              <a:lnSpc>
                <a:spcPct val="100000"/>
              </a:lnSpc>
              <a:spcBef>
                <a:spcPts val="0"/>
              </a:spcBef>
              <a:spcAft>
                <a:spcPts val="0"/>
              </a:spcAft>
              <a:buClr>
                <a:srgbClr val="434343"/>
              </a:buClr>
              <a:buSzPts val="1200"/>
              <a:buFont typeface="Roboto Condensed Light"/>
              <a:buAutoNum type="alphaLcPeriod"/>
              <a:defRPr sz="1200" b="0" i="0" u="none" strike="noStrike" cap="none">
                <a:solidFill>
                  <a:schemeClr val="dk1"/>
                </a:solidFill>
                <a:latin typeface="JetBrains Mono"/>
                <a:ea typeface="JetBrains Mono"/>
                <a:cs typeface="JetBrains Mono"/>
                <a:sym typeface="JetBrains Mono"/>
              </a:defRPr>
            </a:lvl8pPr>
            <a:lvl9pPr marL="4114800" marR="0" lvl="8" indent="-304800" algn="l" rtl="0">
              <a:lnSpc>
                <a:spcPct val="100000"/>
              </a:lnSpc>
              <a:spcBef>
                <a:spcPts val="0"/>
              </a:spcBef>
              <a:spcAft>
                <a:spcPts val="0"/>
              </a:spcAft>
              <a:buClr>
                <a:srgbClr val="434343"/>
              </a:buClr>
              <a:buSzPts val="1200"/>
              <a:buFont typeface="Roboto Condensed Light"/>
              <a:buAutoNum type="romanLcPeriod"/>
              <a:defRPr sz="1200" b="0" i="0" u="none" strike="noStrike" cap="none">
                <a:solidFill>
                  <a:schemeClr val="dk1"/>
                </a:solidFill>
                <a:latin typeface="JetBrains Mono"/>
                <a:ea typeface="JetBrains Mono"/>
                <a:cs typeface="JetBrains Mono"/>
                <a:sym typeface="JetBrains Mono"/>
              </a:defRPr>
            </a:lvl9pPr>
          </a:lstStyle>
          <a:p>
            <a:pPr marL="0" indent="0" algn="ctr">
              <a:spcAft>
                <a:spcPts val="1200"/>
              </a:spcAft>
              <a:buFont typeface="JetBrains Mono"/>
              <a:buNone/>
            </a:pPr>
            <a:r>
              <a:rPr lang="en-US" sz="2400" b="1" dirty="0" err="1">
                <a:solidFill>
                  <a:schemeClr val="accent2">
                    <a:lumMod val="50000"/>
                  </a:schemeClr>
                </a:solidFill>
              </a:rPr>
              <a:t>BƯỚC</a:t>
            </a:r>
            <a:r>
              <a:rPr lang="en-US" sz="2400" b="1" dirty="0">
                <a:solidFill>
                  <a:schemeClr val="accent2">
                    <a:lumMod val="50000"/>
                  </a:schemeClr>
                </a:solidFill>
              </a:rPr>
              <a:t> 2</a:t>
            </a:r>
          </a:p>
        </p:txBody>
      </p:sp>
      <p:grpSp>
        <p:nvGrpSpPr>
          <p:cNvPr id="33" name="Google Shape;867;p39">
            <a:extLst>
              <a:ext uri="{FF2B5EF4-FFF2-40B4-BE49-F238E27FC236}">
                <a16:creationId xmlns:a16="http://schemas.microsoft.com/office/drawing/2014/main" id="{10818706-1096-43DE-BD1E-83F80E36CB8B}"/>
              </a:ext>
            </a:extLst>
          </p:cNvPr>
          <p:cNvGrpSpPr/>
          <p:nvPr/>
        </p:nvGrpSpPr>
        <p:grpSpPr>
          <a:xfrm>
            <a:off x="412526" y="2071016"/>
            <a:ext cx="639512" cy="760910"/>
            <a:chOff x="3542423" y="2155802"/>
            <a:chExt cx="283748" cy="337612"/>
          </a:xfrm>
        </p:grpSpPr>
        <p:sp>
          <p:nvSpPr>
            <p:cNvPr id="34" name="Google Shape;868;p39">
              <a:extLst>
                <a:ext uri="{FF2B5EF4-FFF2-40B4-BE49-F238E27FC236}">
                  <a16:creationId xmlns:a16="http://schemas.microsoft.com/office/drawing/2014/main" id="{8452B7F1-65C5-403D-8CE4-8C8E8E65FA94}"/>
                </a:ext>
              </a:extLst>
            </p:cNvPr>
            <p:cNvSpPr/>
            <p:nvPr/>
          </p:nvSpPr>
          <p:spPr>
            <a:xfrm>
              <a:off x="3542911" y="2155802"/>
              <a:ext cx="61812" cy="310924"/>
            </a:xfrm>
            <a:custGeom>
              <a:avLst/>
              <a:gdLst/>
              <a:ahLst/>
              <a:cxnLst/>
              <a:rect l="l" t="t" r="r" b="b"/>
              <a:pathLst>
                <a:path w="1392" h="7002" extrusionOk="0">
                  <a:moveTo>
                    <a:pt x="813" y="0"/>
                  </a:moveTo>
                  <a:cubicBezTo>
                    <a:pt x="368" y="0"/>
                    <a:pt x="0" y="367"/>
                    <a:pt x="0" y="812"/>
                  </a:cubicBezTo>
                  <a:lnTo>
                    <a:pt x="0" y="6778"/>
                  </a:lnTo>
                  <a:cubicBezTo>
                    <a:pt x="0" y="6901"/>
                    <a:pt x="101" y="7001"/>
                    <a:pt x="223" y="7001"/>
                  </a:cubicBezTo>
                  <a:lnTo>
                    <a:pt x="1169" y="7001"/>
                  </a:lnTo>
                  <a:cubicBezTo>
                    <a:pt x="1291" y="7001"/>
                    <a:pt x="1392" y="6901"/>
                    <a:pt x="1392" y="6778"/>
                  </a:cubicBezTo>
                  <a:lnTo>
                    <a:pt x="1392" y="223"/>
                  </a:lnTo>
                  <a:cubicBezTo>
                    <a:pt x="1392" y="100"/>
                    <a:pt x="1291" y="0"/>
                    <a:pt x="1169" y="0"/>
                  </a:cubicBezTo>
                  <a:close/>
                </a:path>
              </a:pathLst>
            </a:custGeom>
            <a:solidFill>
              <a:srgbClr val="214F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869;p39">
              <a:extLst>
                <a:ext uri="{FF2B5EF4-FFF2-40B4-BE49-F238E27FC236}">
                  <a16:creationId xmlns:a16="http://schemas.microsoft.com/office/drawing/2014/main" id="{6EA82EE9-E3BD-4458-AD7C-5A7ACBF7D4CD}"/>
                </a:ext>
              </a:extLst>
            </p:cNvPr>
            <p:cNvSpPr/>
            <p:nvPr/>
          </p:nvSpPr>
          <p:spPr>
            <a:xfrm>
              <a:off x="3552769" y="2430092"/>
              <a:ext cx="273402" cy="53419"/>
            </a:xfrm>
            <a:custGeom>
              <a:avLst/>
              <a:gdLst/>
              <a:ahLst/>
              <a:cxnLst/>
              <a:rect l="l" t="t" r="r" b="b"/>
              <a:pathLst>
                <a:path w="6157" h="1203" extrusionOk="0">
                  <a:moveTo>
                    <a:pt x="602" y="0"/>
                  </a:moveTo>
                  <a:cubicBezTo>
                    <a:pt x="268" y="0"/>
                    <a:pt x="1" y="268"/>
                    <a:pt x="1" y="601"/>
                  </a:cubicBezTo>
                  <a:cubicBezTo>
                    <a:pt x="1" y="757"/>
                    <a:pt x="68" y="913"/>
                    <a:pt x="179" y="1024"/>
                  </a:cubicBezTo>
                  <a:cubicBezTo>
                    <a:pt x="290" y="1136"/>
                    <a:pt x="435" y="1203"/>
                    <a:pt x="602" y="1203"/>
                  </a:cubicBezTo>
                  <a:lnTo>
                    <a:pt x="6157" y="1203"/>
                  </a:lnTo>
                  <a:cubicBezTo>
                    <a:pt x="6078" y="1136"/>
                    <a:pt x="6157" y="980"/>
                    <a:pt x="6157" y="980"/>
                  </a:cubicBezTo>
                  <a:lnTo>
                    <a:pt x="6157" y="223"/>
                  </a:lnTo>
                  <a:cubicBezTo>
                    <a:pt x="6157" y="223"/>
                    <a:pt x="6001" y="67"/>
                    <a:pt x="6157" y="0"/>
                  </a:cubicBezTo>
                  <a:close/>
                </a:path>
              </a:pathLst>
            </a:custGeom>
            <a:solidFill>
              <a:srgbClr val="B59E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870;p39">
              <a:extLst>
                <a:ext uri="{FF2B5EF4-FFF2-40B4-BE49-F238E27FC236}">
                  <a16:creationId xmlns:a16="http://schemas.microsoft.com/office/drawing/2014/main" id="{75405D32-E9FA-4A59-ADFF-E7191CE334F8}"/>
                </a:ext>
              </a:extLst>
            </p:cNvPr>
            <p:cNvSpPr/>
            <p:nvPr/>
          </p:nvSpPr>
          <p:spPr>
            <a:xfrm>
              <a:off x="3705523" y="2430092"/>
              <a:ext cx="120648" cy="53419"/>
            </a:xfrm>
            <a:custGeom>
              <a:avLst/>
              <a:gdLst/>
              <a:ahLst/>
              <a:cxnLst/>
              <a:rect l="l" t="t" r="r" b="b"/>
              <a:pathLst>
                <a:path w="2717" h="1203" extrusionOk="0">
                  <a:moveTo>
                    <a:pt x="1" y="0"/>
                  </a:moveTo>
                  <a:lnTo>
                    <a:pt x="1" y="1203"/>
                  </a:lnTo>
                  <a:lnTo>
                    <a:pt x="2717" y="1203"/>
                  </a:lnTo>
                  <a:cubicBezTo>
                    <a:pt x="2638" y="1136"/>
                    <a:pt x="2717" y="980"/>
                    <a:pt x="2717" y="980"/>
                  </a:cubicBezTo>
                  <a:lnTo>
                    <a:pt x="2717" y="223"/>
                  </a:lnTo>
                  <a:cubicBezTo>
                    <a:pt x="2717" y="223"/>
                    <a:pt x="2561" y="67"/>
                    <a:pt x="2717" y="0"/>
                  </a:cubicBezTo>
                  <a:close/>
                </a:path>
              </a:pathLst>
            </a:custGeom>
            <a:solidFill>
              <a:srgbClr val="C497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871;p39">
              <a:extLst>
                <a:ext uri="{FF2B5EF4-FFF2-40B4-BE49-F238E27FC236}">
                  <a16:creationId xmlns:a16="http://schemas.microsoft.com/office/drawing/2014/main" id="{952A268C-958D-4915-9D21-025E9F7667FE}"/>
                </a:ext>
              </a:extLst>
            </p:cNvPr>
            <p:cNvSpPr/>
            <p:nvPr/>
          </p:nvSpPr>
          <p:spPr>
            <a:xfrm>
              <a:off x="3584919" y="2155802"/>
              <a:ext cx="241252" cy="284192"/>
            </a:xfrm>
            <a:custGeom>
              <a:avLst/>
              <a:gdLst/>
              <a:ahLst/>
              <a:cxnLst/>
              <a:rect l="l" t="t" r="r" b="b"/>
              <a:pathLst>
                <a:path w="5433" h="6400" extrusionOk="0">
                  <a:moveTo>
                    <a:pt x="1" y="0"/>
                  </a:moveTo>
                  <a:lnTo>
                    <a:pt x="1" y="6177"/>
                  </a:lnTo>
                  <a:cubicBezTo>
                    <a:pt x="1" y="6300"/>
                    <a:pt x="100" y="6400"/>
                    <a:pt x="223" y="6400"/>
                  </a:cubicBezTo>
                  <a:lnTo>
                    <a:pt x="5210" y="6400"/>
                  </a:lnTo>
                  <a:cubicBezTo>
                    <a:pt x="5332" y="6400"/>
                    <a:pt x="5433" y="6300"/>
                    <a:pt x="5433" y="6177"/>
                  </a:cubicBezTo>
                  <a:lnTo>
                    <a:pt x="5433" y="223"/>
                  </a:lnTo>
                  <a:cubicBezTo>
                    <a:pt x="5433" y="100"/>
                    <a:pt x="5332" y="0"/>
                    <a:pt x="5210" y="0"/>
                  </a:cubicBezTo>
                  <a:lnTo>
                    <a:pt x="4587" y="0"/>
                  </a:lnTo>
                  <a:cubicBezTo>
                    <a:pt x="4453" y="85"/>
                    <a:pt x="4254" y="114"/>
                    <a:pt x="4048" y="114"/>
                  </a:cubicBezTo>
                  <a:cubicBezTo>
                    <a:pt x="3635" y="114"/>
                    <a:pt x="3195" y="0"/>
                    <a:pt x="3195" y="0"/>
                  </a:cubicBezTo>
                  <a:close/>
                </a:path>
              </a:pathLst>
            </a:custGeom>
            <a:solidFill>
              <a:srgbClr val="1030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872;p39">
              <a:extLst>
                <a:ext uri="{FF2B5EF4-FFF2-40B4-BE49-F238E27FC236}">
                  <a16:creationId xmlns:a16="http://schemas.microsoft.com/office/drawing/2014/main" id="{6AA20816-AF48-4878-BC6C-2F65078A640E}"/>
                </a:ext>
              </a:extLst>
            </p:cNvPr>
            <p:cNvSpPr/>
            <p:nvPr/>
          </p:nvSpPr>
          <p:spPr>
            <a:xfrm>
              <a:off x="3705523" y="2155802"/>
              <a:ext cx="120648" cy="284192"/>
            </a:xfrm>
            <a:custGeom>
              <a:avLst/>
              <a:gdLst/>
              <a:ahLst/>
              <a:cxnLst/>
              <a:rect l="l" t="t" r="r" b="b"/>
              <a:pathLst>
                <a:path w="2717" h="6400" extrusionOk="0">
                  <a:moveTo>
                    <a:pt x="1" y="0"/>
                  </a:moveTo>
                  <a:lnTo>
                    <a:pt x="1" y="6400"/>
                  </a:lnTo>
                  <a:lnTo>
                    <a:pt x="2494" y="6400"/>
                  </a:lnTo>
                  <a:cubicBezTo>
                    <a:pt x="2616" y="6400"/>
                    <a:pt x="2717" y="6300"/>
                    <a:pt x="2717" y="6177"/>
                  </a:cubicBezTo>
                  <a:lnTo>
                    <a:pt x="2717" y="223"/>
                  </a:lnTo>
                  <a:cubicBezTo>
                    <a:pt x="2717" y="100"/>
                    <a:pt x="2616" y="0"/>
                    <a:pt x="2494" y="0"/>
                  </a:cubicBezTo>
                  <a:lnTo>
                    <a:pt x="1871" y="0"/>
                  </a:lnTo>
                  <a:cubicBezTo>
                    <a:pt x="1737" y="85"/>
                    <a:pt x="1538" y="114"/>
                    <a:pt x="1332" y="114"/>
                  </a:cubicBezTo>
                  <a:cubicBezTo>
                    <a:pt x="919" y="114"/>
                    <a:pt x="479" y="0"/>
                    <a:pt x="479" y="0"/>
                  </a:cubicBezTo>
                  <a:close/>
                </a:path>
              </a:pathLst>
            </a:custGeom>
            <a:solidFill>
              <a:srgbClr val="214F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873;p39">
              <a:extLst>
                <a:ext uri="{FF2B5EF4-FFF2-40B4-BE49-F238E27FC236}">
                  <a16:creationId xmlns:a16="http://schemas.microsoft.com/office/drawing/2014/main" id="{F49B65FA-BDA9-4AA5-B27C-5721FA0413AE}"/>
                </a:ext>
              </a:extLst>
            </p:cNvPr>
            <p:cNvSpPr/>
            <p:nvPr/>
          </p:nvSpPr>
          <p:spPr>
            <a:xfrm>
              <a:off x="3542423" y="2420190"/>
              <a:ext cx="283748" cy="73224"/>
            </a:xfrm>
            <a:custGeom>
              <a:avLst/>
              <a:gdLst/>
              <a:ahLst/>
              <a:cxnLst/>
              <a:rect l="l" t="t" r="r" b="b"/>
              <a:pathLst>
                <a:path w="6390" h="1649" extrusionOk="0">
                  <a:moveTo>
                    <a:pt x="835" y="1"/>
                  </a:moveTo>
                  <a:cubicBezTo>
                    <a:pt x="379" y="1"/>
                    <a:pt x="0" y="369"/>
                    <a:pt x="11" y="836"/>
                  </a:cubicBezTo>
                  <a:cubicBezTo>
                    <a:pt x="23" y="1281"/>
                    <a:pt x="401" y="1648"/>
                    <a:pt x="846" y="1648"/>
                  </a:cubicBezTo>
                  <a:lnTo>
                    <a:pt x="6167" y="1648"/>
                  </a:lnTo>
                  <a:cubicBezTo>
                    <a:pt x="6289" y="1648"/>
                    <a:pt x="6390" y="1548"/>
                    <a:pt x="6390" y="1426"/>
                  </a:cubicBezTo>
                  <a:lnTo>
                    <a:pt x="6390" y="1203"/>
                  </a:lnTo>
                  <a:lnTo>
                    <a:pt x="835" y="1203"/>
                  </a:lnTo>
                  <a:cubicBezTo>
                    <a:pt x="624" y="1203"/>
                    <a:pt x="456" y="1025"/>
                    <a:pt x="456" y="824"/>
                  </a:cubicBezTo>
                  <a:cubicBezTo>
                    <a:pt x="456" y="613"/>
                    <a:pt x="624" y="446"/>
                    <a:pt x="835" y="446"/>
                  </a:cubicBezTo>
                  <a:lnTo>
                    <a:pt x="6390" y="446"/>
                  </a:lnTo>
                  <a:lnTo>
                    <a:pt x="6390" y="1"/>
                  </a:lnTo>
                  <a:close/>
                </a:path>
              </a:pathLst>
            </a:custGeom>
            <a:solidFill>
              <a:srgbClr val="214F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874;p39">
              <a:extLst>
                <a:ext uri="{FF2B5EF4-FFF2-40B4-BE49-F238E27FC236}">
                  <a16:creationId xmlns:a16="http://schemas.microsoft.com/office/drawing/2014/main" id="{F3E4D895-FA9F-4062-86D7-C344B4C2080E}"/>
                </a:ext>
              </a:extLst>
            </p:cNvPr>
            <p:cNvSpPr/>
            <p:nvPr/>
          </p:nvSpPr>
          <p:spPr>
            <a:xfrm>
              <a:off x="3705523" y="2420190"/>
              <a:ext cx="120648" cy="19805"/>
            </a:xfrm>
            <a:custGeom>
              <a:avLst/>
              <a:gdLst/>
              <a:ahLst/>
              <a:cxnLst/>
              <a:rect l="l" t="t" r="r" b="b"/>
              <a:pathLst>
                <a:path w="2717" h="446" extrusionOk="0">
                  <a:moveTo>
                    <a:pt x="1" y="1"/>
                  </a:moveTo>
                  <a:lnTo>
                    <a:pt x="1" y="446"/>
                  </a:lnTo>
                  <a:lnTo>
                    <a:pt x="2717" y="446"/>
                  </a:lnTo>
                  <a:lnTo>
                    <a:pt x="2717" y="1"/>
                  </a:lnTo>
                  <a:close/>
                </a:path>
              </a:pathLst>
            </a:custGeom>
            <a:solidFill>
              <a:srgbClr val="1030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875;p39">
              <a:extLst>
                <a:ext uri="{FF2B5EF4-FFF2-40B4-BE49-F238E27FC236}">
                  <a16:creationId xmlns:a16="http://schemas.microsoft.com/office/drawing/2014/main" id="{264D2AC6-CF35-42F7-BCEE-FCF56FB56764}"/>
                </a:ext>
              </a:extLst>
            </p:cNvPr>
            <p:cNvSpPr/>
            <p:nvPr/>
          </p:nvSpPr>
          <p:spPr>
            <a:xfrm>
              <a:off x="3705523" y="2473565"/>
              <a:ext cx="120648" cy="19849"/>
            </a:xfrm>
            <a:custGeom>
              <a:avLst/>
              <a:gdLst/>
              <a:ahLst/>
              <a:cxnLst/>
              <a:rect l="l" t="t" r="r" b="b"/>
              <a:pathLst>
                <a:path w="2717" h="447" extrusionOk="0">
                  <a:moveTo>
                    <a:pt x="1" y="1"/>
                  </a:moveTo>
                  <a:lnTo>
                    <a:pt x="1" y="446"/>
                  </a:lnTo>
                  <a:lnTo>
                    <a:pt x="2494" y="446"/>
                  </a:lnTo>
                  <a:cubicBezTo>
                    <a:pt x="2616" y="446"/>
                    <a:pt x="2717" y="346"/>
                    <a:pt x="2717" y="224"/>
                  </a:cubicBezTo>
                  <a:lnTo>
                    <a:pt x="2717" y="1"/>
                  </a:lnTo>
                  <a:close/>
                </a:path>
              </a:pathLst>
            </a:custGeom>
            <a:solidFill>
              <a:srgbClr val="1030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876;p39">
              <a:extLst>
                <a:ext uri="{FF2B5EF4-FFF2-40B4-BE49-F238E27FC236}">
                  <a16:creationId xmlns:a16="http://schemas.microsoft.com/office/drawing/2014/main" id="{7D028728-4B38-4E29-AE40-DF0D3309178D}"/>
                </a:ext>
              </a:extLst>
            </p:cNvPr>
            <p:cNvSpPr/>
            <p:nvPr/>
          </p:nvSpPr>
          <p:spPr>
            <a:xfrm>
              <a:off x="3643267" y="2346078"/>
              <a:ext cx="125044" cy="19805"/>
            </a:xfrm>
            <a:custGeom>
              <a:avLst/>
              <a:gdLst/>
              <a:ahLst/>
              <a:cxnLst/>
              <a:rect l="l" t="t" r="r" b="b"/>
              <a:pathLst>
                <a:path w="2816" h="446" extrusionOk="0">
                  <a:moveTo>
                    <a:pt x="223" y="0"/>
                  </a:moveTo>
                  <a:cubicBezTo>
                    <a:pt x="100" y="0"/>
                    <a:pt x="0" y="101"/>
                    <a:pt x="0" y="223"/>
                  </a:cubicBezTo>
                  <a:cubicBezTo>
                    <a:pt x="0" y="346"/>
                    <a:pt x="100" y="445"/>
                    <a:pt x="223" y="445"/>
                  </a:cubicBezTo>
                  <a:lnTo>
                    <a:pt x="2593" y="445"/>
                  </a:lnTo>
                  <a:cubicBezTo>
                    <a:pt x="2716" y="445"/>
                    <a:pt x="2816" y="346"/>
                    <a:pt x="2816" y="223"/>
                  </a:cubicBezTo>
                  <a:cubicBezTo>
                    <a:pt x="2816" y="101"/>
                    <a:pt x="2716" y="0"/>
                    <a:pt x="2593" y="0"/>
                  </a:cubicBezTo>
                  <a:close/>
                </a:path>
              </a:pathLst>
            </a:custGeom>
            <a:solidFill>
              <a:srgbClr val="C497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877;p39">
              <a:extLst>
                <a:ext uri="{FF2B5EF4-FFF2-40B4-BE49-F238E27FC236}">
                  <a16:creationId xmlns:a16="http://schemas.microsoft.com/office/drawing/2014/main" id="{812188FD-2342-40B4-8476-573E99B06C8D}"/>
                </a:ext>
              </a:extLst>
            </p:cNvPr>
            <p:cNvSpPr/>
            <p:nvPr/>
          </p:nvSpPr>
          <p:spPr>
            <a:xfrm>
              <a:off x="3705523" y="2346078"/>
              <a:ext cx="62789" cy="19805"/>
            </a:xfrm>
            <a:custGeom>
              <a:avLst/>
              <a:gdLst/>
              <a:ahLst/>
              <a:cxnLst/>
              <a:rect l="l" t="t" r="r" b="b"/>
              <a:pathLst>
                <a:path w="1414" h="446" extrusionOk="0">
                  <a:moveTo>
                    <a:pt x="1" y="0"/>
                  </a:moveTo>
                  <a:lnTo>
                    <a:pt x="1" y="445"/>
                  </a:lnTo>
                  <a:lnTo>
                    <a:pt x="1191" y="445"/>
                  </a:lnTo>
                  <a:cubicBezTo>
                    <a:pt x="1314" y="445"/>
                    <a:pt x="1414" y="346"/>
                    <a:pt x="1414" y="223"/>
                  </a:cubicBezTo>
                  <a:cubicBezTo>
                    <a:pt x="1414" y="101"/>
                    <a:pt x="1314" y="0"/>
                    <a:pt x="1191" y="0"/>
                  </a:cubicBezTo>
                  <a:close/>
                </a:path>
              </a:pathLst>
            </a:custGeom>
            <a:solidFill>
              <a:srgbClr val="BF7E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878;p39">
              <a:extLst>
                <a:ext uri="{FF2B5EF4-FFF2-40B4-BE49-F238E27FC236}">
                  <a16:creationId xmlns:a16="http://schemas.microsoft.com/office/drawing/2014/main" id="{F58F6064-8F82-47CB-953B-4428DB68F84F}"/>
                </a:ext>
              </a:extLst>
            </p:cNvPr>
            <p:cNvSpPr/>
            <p:nvPr/>
          </p:nvSpPr>
          <p:spPr>
            <a:xfrm>
              <a:off x="3627414" y="2256601"/>
              <a:ext cx="156750" cy="72691"/>
            </a:xfrm>
            <a:custGeom>
              <a:avLst/>
              <a:gdLst/>
              <a:ahLst/>
              <a:cxnLst/>
              <a:rect l="l" t="t" r="r" b="b"/>
              <a:pathLst>
                <a:path w="3530" h="1637" extrusionOk="0">
                  <a:moveTo>
                    <a:pt x="224" y="1"/>
                  </a:moveTo>
                  <a:cubicBezTo>
                    <a:pt x="101" y="1"/>
                    <a:pt x="1" y="101"/>
                    <a:pt x="1" y="223"/>
                  </a:cubicBezTo>
                  <a:lnTo>
                    <a:pt x="1" y="1414"/>
                  </a:lnTo>
                  <a:cubicBezTo>
                    <a:pt x="1" y="1537"/>
                    <a:pt x="101" y="1637"/>
                    <a:pt x="224" y="1637"/>
                  </a:cubicBezTo>
                  <a:lnTo>
                    <a:pt x="3306" y="1637"/>
                  </a:lnTo>
                  <a:cubicBezTo>
                    <a:pt x="3429" y="1637"/>
                    <a:pt x="3529" y="1537"/>
                    <a:pt x="3529" y="1414"/>
                  </a:cubicBezTo>
                  <a:lnTo>
                    <a:pt x="3529" y="223"/>
                  </a:lnTo>
                  <a:cubicBezTo>
                    <a:pt x="3529" y="101"/>
                    <a:pt x="3429" y="1"/>
                    <a:pt x="3306" y="1"/>
                  </a:cubicBezTo>
                  <a:close/>
                </a:path>
              </a:pathLst>
            </a:custGeom>
            <a:solidFill>
              <a:srgbClr val="E1BB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879;p39">
              <a:extLst>
                <a:ext uri="{FF2B5EF4-FFF2-40B4-BE49-F238E27FC236}">
                  <a16:creationId xmlns:a16="http://schemas.microsoft.com/office/drawing/2014/main" id="{1A3357BA-89AF-4A3C-B059-E5E36C286A4A}"/>
                </a:ext>
              </a:extLst>
            </p:cNvPr>
            <p:cNvSpPr/>
            <p:nvPr/>
          </p:nvSpPr>
          <p:spPr>
            <a:xfrm>
              <a:off x="3705523" y="2256601"/>
              <a:ext cx="78641" cy="72691"/>
            </a:xfrm>
            <a:custGeom>
              <a:avLst/>
              <a:gdLst/>
              <a:ahLst/>
              <a:cxnLst/>
              <a:rect l="l" t="t" r="r" b="b"/>
              <a:pathLst>
                <a:path w="1771" h="1637" extrusionOk="0">
                  <a:moveTo>
                    <a:pt x="1" y="1"/>
                  </a:moveTo>
                  <a:lnTo>
                    <a:pt x="1" y="1637"/>
                  </a:lnTo>
                  <a:lnTo>
                    <a:pt x="1547" y="1637"/>
                  </a:lnTo>
                  <a:cubicBezTo>
                    <a:pt x="1670" y="1637"/>
                    <a:pt x="1770" y="1537"/>
                    <a:pt x="1770" y="1414"/>
                  </a:cubicBezTo>
                  <a:lnTo>
                    <a:pt x="1770" y="223"/>
                  </a:lnTo>
                  <a:cubicBezTo>
                    <a:pt x="1770" y="101"/>
                    <a:pt x="1670" y="1"/>
                    <a:pt x="1547" y="1"/>
                  </a:cubicBezTo>
                  <a:close/>
                </a:path>
              </a:pathLst>
            </a:custGeom>
            <a:solidFill>
              <a:srgbClr val="C497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880;p39">
              <a:extLst>
                <a:ext uri="{FF2B5EF4-FFF2-40B4-BE49-F238E27FC236}">
                  <a16:creationId xmlns:a16="http://schemas.microsoft.com/office/drawing/2014/main" id="{14344435-5C9F-47D9-802D-B68122E06267}"/>
                </a:ext>
              </a:extLst>
            </p:cNvPr>
            <p:cNvSpPr/>
            <p:nvPr/>
          </p:nvSpPr>
          <p:spPr>
            <a:xfrm>
              <a:off x="3726749" y="2155802"/>
              <a:ext cx="61856" cy="73313"/>
            </a:xfrm>
            <a:custGeom>
              <a:avLst/>
              <a:gdLst/>
              <a:ahLst/>
              <a:cxnLst/>
              <a:rect l="l" t="t" r="r" b="b"/>
              <a:pathLst>
                <a:path w="1393" h="1651" extrusionOk="0">
                  <a:moveTo>
                    <a:pt x="1" y="0"/>
                  </a:moveTo>
                  <a:lnTo>
                    <a:pt x="1" y="1425"/>
                  </a:lnTo>
                  <a:cubicBezTo>
                    <a:pt x="1" y="1525"/>
                    <a:pt x="79" y="1625"/>
                    <a:pt x="179" y="1647"/>
                  </a:cubicBezTo>
                  <a:cubicBezTo>
                    <a:pt x="192" y="1649"/>
                    <a:pt x="204" y="1650"/>
                    <a:pt x="217" y="1650"/>
                  </a:cubicBezTo>
                  <a:cubicBezTo>
                    <a:pt x="282" y="1650"/>
                    <a:pt x="344" y="1627"/>
                    <a:pt x="391" y="1581"/>
                  </a:cubicBezTo>
                  <a:lnTo>
                    <a:pt x="703" y="1269"/>
                  </a:lnTo>
                  <a:lnTo>
                    <a:pt x="1014" y="1581"/>
                  </a:lnTo>
                  <a:cubicBezTo>
                    <a:pt x="1059" y="1625"/>
                    <a:pt x="1114" y="1647"/>
                    <a:pt x="1170" y="1647"/>
                  </a:cubicBezTo>
                  <a:cubicBezTo>
                    <a:pt x="1215" y="1647"/>
                    <a:pt x="1259" y="1636"/>
                    <a:pt x="1292" y="1614"/>
                  </a:cubicBezTo>
                  <a:cubicBezTo>
                    <a:pt x="1359" y="1569"/>
                    <a:pt x="1393" y="1502"/>
                    <a:pt x="1393" y="1413"/>
                  </a:cubicBezTo>
                  <a:lnTo>
                    <a:pt x="1393" y="0"/>
                  </a:lnTo>
                  <a:close/>
                </a:path>
              </a:pathLst>
            </a:custGeom>
            <a:solidFill>
              <a:srgbClr val="A05C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TextBox 46">
            <a:extLst>
              <a:ext uri="{FF2B5EF4-FFF2-40B4-BE49-F238E27FC236}">
                <a16:creationId xmlns:a16="http://schemas.microsoft.com/office/drawing/2014/main" id="{59C1BBDB-D2DC-4A85-9CEB-78696B2B2F89}"/>
              </a:ext>
            </a:extLst>
          </p:cNvPr>
          <p:cNvSpPr txBox="1"/>
          <p:nvPr/>
        </p:nvSpPr>
        <p:spPr>
          <a:xfrm>
            <a:off x="2512182" y="2168235"/>
            <a:ext cx="6028478" cy="1015663"/>
          </a:xfrm>
          <a:prstGeom prst="rect">
            <a:avLst/>
          </a:prstGeom>
          <a:solidFill>
            <a:schemeClr val="tx1">
              <a:lumMod val="10000"/>
              <a:lumOff val="90000"/>
            </a:schemeClr>
          </a:solidFill>
          <a:ln w="28575">
            <a:solidFill>
              <a:schemeClr val="accent2">
                <a:lumMod val="50000"/>
              </a:schemeClr>
            </a:solidFill>
            <a:prstDash val="sysDash"/>
          </a:ln>
        </p:spPr>
        <p:txBody>
          <a:bodyPr wrap="square">
            <a:spAutoFit/>
          </a:bodyPr>
          <a:lstStyle/>
          <a:p>
            <a:pPr algn="just"/>
            <a:r>
              <a:rPr lang="en-US" sz="2000" b="1" dirty="0" err="1">
                <a:latin typeface="Calibri" panose="020F0502020204030204" pitchFamily="34" charset="0"/>
                <a:cs typeface="Calibri" panose="020F0502020204030204" pitchFamily="34" charset="0"/>
              </a:rPr>
              <a:t>Tìm</a:t>
            </a:r>
            <a:r>
              <a:rPr lang="en-US" sz="2000" b="1" dirty="0">
                <a:latin typeface="Calibri" panose="020F0502020204030204" pitchFamily="34" charset="0"/>
                <a:cs typeface="Calibri" panose="020F0502020204030204" pitchFamily="34" charset="0"/>
              </a:rPr>
              <a:t> ý </a:t>
            </a:r>
            <a:r>
              <a:rPr lang="en-US" sz="2000" b="1" dirty="0" err="1">
                <a:latin typeface="Calibri" panose="020F0502020204030204" pitchFamily="34" charset="0"/>
                <a:cs typeface="Calibri" panose="020F0502020204030204" pitchFamily="34" charset="0"/>
              </a:rPr>
              <a:t>và</a:t>
            </a:r>
            <a:r>
              <a:rPr lang="en-US" sz="2000" b="1" dirty="0">
                <a:latin typeface="Calibri" panose="020F0502020204030204" pitchFamily="34" charset="0"/>
                <a:cs typeface="Calibri" panose="020F0502020204030204" pitchFamily="34" charset="0"/>
              </a:rPr>
              <a:t> </a:t>
            </a:r>
            <a:r>
              <a:rPr lang="en-US" sz="2000" b="1" dirty="0" err="1">
                <a:latin typeface="Calibri" panose="020F0502020204030204" pitchFamily="34" charset="0"/>
                <a:cs typeface="Calibri" panose="020F0502020204030204" pitchFamily="34" charset="0"/>
              </a:rPr>
              <a:t>lập</a:t>
            </a:r>
            <a:r>
              <a:rPr lang="en-US" sz="2000" b="1" dirty="0">
                <a:latin typeface="Calibri" panose="020F0502020204030204" pitchFamily="34" charset="0"/>
                <a:cs typeface="Calibri" panose="020F0502020204030204" pitchFamily="34" charset="0"/>
              </a:rPr>
              <a:t> </a:t>
            </a:r>
            <a:r>
              <a:rPr lang="en-US" sz="2000" b="1" dirty="0" err="1">
                <a:latin typeface="Calibri" panose="020F0502020204030204" pitchFamily="34" charset="0"/>
                <a:cs typeface="Calibri" panose="020F0502020204030204" pitchFamily="34" charset="0"/>
              </a:rPr>
              <a:t>dàn</a:t>
            </a:r>
            <a:r>
              <a:rPr lang="en-US" sz="2000" b="1" dirty="0">
                <a:latin typeface="Calibri" panose="020F0502020204030204" pitchFamily="34" charset="0"/>
                <a:cs typeface="Calibri" panose="020F0502020204030204" pitchFamily="34" charset="0"/>
              </a:rPr>
              <a:t> ý </a:t>
            </a:r>
            <a:r>
              <a:rPr lang="en-US" sz="2000" dirty="0" err="1"/>
              <a:t>Tìm</a:t>
            </a:r>
            <a:r>
              <a:rPr lang="en-US" sz="2000" dirty="0"/>
              <a:t> ý </a:t>
            </a:r>
            <a:r>
              <a:rPr lang="en-US" sz="2000" dirty="0" err="1"/>
              <a:t>dựa</a:t>
            </a:r>
            <a:r>
              <a:rPr lang="en-US" sz="2000" dirty="0"/>
              <a:t> </a:t>
            </a:r>
            <a:r>
              <a:rPr lang="en-US" sz="2000" dirty="0" err="1"/>
              <a:t>vào</a:t>
            </a:r>
            <a:r>
              <a:rPr lang="en-US" sz="2000" dirty="0"/>
              <a:t> </a:t>
            </a:r>
            <a:r>
              <a:rPr lang="en-US" sz="2000" dirty="0" err="1"/>
              <a:t>nội</a:t>
            </a:r>
            <a:r>
              <a:rPr lang="en-US" sz="2000" dirty="0"/>
              <a:t> dung </a:t>
            </a:r>
            <a:r>
              <a:rPr lang="en-US" sz="2000" dirty="0" err="1"/>
              <a:t>chính</a:t>
            </a:r>
            <a:r>
              <a:rPr lang="en-US" sz="2000" dirty="0"/>
              <a:t> -&gt; </a:t>
            </a:r>
            <a:r>
              <a:rPr lang="en-US" sz="2000" dirty="0" err="1"/>
              <a:t>các</a:t>
            </a:r>
            <a:r>
              <a:rPr lang="en-US" sz="2000" dirty="0"/>
              <a:t> </a:t>
            </a:r>
            <a:r>
              <a:rPr lang="en-US" sz="2000" dirty="0" err="1"/>
              <a:t>hồi</a:t>
            </a:r>
            <a:r>
              <a:rPr lang="en-US" sz="2000" dirty="0"/>
              <a:t>, </a:t>
            </a:r>
            <a:r>
              <a:rPr lang="en-US" sz="2000" dirty="0" err="1"/>
              <a:t>lớp</a:t>
            </a:r>
            <a:r>
              <a:rPr lang="en-US" sz="2000" dirty="0"/>
              <a:t>, </a:t>
            </a:r>
            <a:r>
              <a:rPr lang="en-US" sz="2000" dirty="0" err="1"/>
              <a:t>các</a:t>
            </a:r>
            <a:r>
              <a:rPr lang="en-US" sz="2000" dirty="0"/>
              <a:t> </a:t>
            </a:r>
            <a:r>
              <a:rPr lang="en-US" sz="2000" dirty="0" err="1"/>
              <a:t>màn</a:t>
            </a:r>
            <a:r>
              <a:rPr lang="en-US" sz="2000" dirty="0"/>
              <a:t> </a:t>
            </a:r>
            <a:r>
              <a:rPr lang="en-US" sz="2000" dirty="0" err="1"/>
              <a:t>đối</a:t>
            </a:r>
            <a:r>
              <a:rPr lang="en-US" sz="2000" dirty="0"/>
              <a:t> </a:t>
            </a:r>
            <a:r>
              <a:rPr lang="en-US" sz="2000" dirty="0" err="1"/>
              <a:t>thoại</a:t>
            </a:r>
            <a:r>
              <a:rPr lang="en-US" sz="2000" dirty="0"/>
              <a:t> -&gt; </a:t>
            </a:r>
            <a:r>
              <a:rPr lang="en-US" sz="2000" dirty="0" err="1"/>
              <a:t>các</a:t>
            </a:r>
            <a:r>
              <a:rPr lang="en-US" sz="2000" dirty="0"/>
              <a:t> </a:t>
            </a:r>
            <a:r>
              <a:rPr lang="en-US" sz="2000" dirty="0" err="1"/>
              <a:t>nhân</a:t>
            </a:r>
            <a:r>
              <a:rPr lang="en-US" sz="2000" dirty="0"/>
              <a:t> </a:t>
            </a:r>
            <a:r>
              <a:rPr lang="en-US" sz="2000" dirty="0" err="1"/>
              <a:t>vật</a:t>
            </a:r>
            <a:r>
              <a:rPr lang="en-US" sz="2000" dirty="0"/>
              <a:t> </a:t>
            </a:r>
            <a:r>
              <a:rPr lang="en-US" sz="2000" dirty="0" err="1"/>
              <a:t>kịch</a:t>
            </a:r>
            <a:r>
              <a:rPr lang="en-US" sz="2000" dirty="0"/>
              <a:t>, </a:t>
            </a:r>
            <a:r>
              <a:rPr lang="en-US" sz="2000" dirty="0" err="1"/>
              <a:t>xung</a:t>
            </a:r>
            <a:r>
              <a:rPr lang="en-US" sz="2000" dirty="0"/>
              <a:t> </a:t>
            </a:r>
            <a:r>
              <a:rPr lang="en-US" sz="2000" dirty="0" err="1"/>
              <a:t>đột</a:t>
            </a:r>
            <a:r>
              <a:rPr lang="en-US" sz="2000" dirty="0"/>
              <a:t> </a:t>
            </a:r>
            <a:r>
              <a:rPr lang="en-US" sz="2000" dirty="0" err="1"/>
              <a:t>kịch</a:t>
            </a:r>
            <a:r>
              <a:rPr lang="en-US" sz="2000" dirty="0"/>
              <a:t>.</a:t>
            </a:r>
          </a:p>
        </p:txBody>
      </p:sp>
      <p:cxnSp>
        <p:nvCxnSpPr>
          <p:cNvPr id="48" name="Google Shape;864;p39">
            <a:extLst>
              <a:ext uri="{FF2B5EF4-FFF2-40B4-BE49-F238E27FC236}">
                <a16:creationId xmlns:a16="http://schemas.microsoft.com/office/drawing/2014/main" id="{D4259E8D-F467-4604-A44F-4A25FF83D78E}"/>
              </a:ext>
            </a:extLst>
          </p:cNvPr>
          <p:cNvCxnSpPr>
            <a:cxnSpLocks/>
          </p:cNvCxnSpPr>
          <p:nvPr/>
        </p:nvCxnSpPr>
        <p:spPr>
          <a:xfrm>
            <a:off x="1234182" y="2489242"/>
            <a:ext cx="1278000" cy="0"/>
          </a:xfrm>
          <a:prstGeom prst="straightConnector1">
            <a:avLst/>
          </a:prstGeom>
          <a:noFill/>
          <a:ln w="19050" cap="flat" cmpd="sng">
            <a:solidFill>
              <a:schemeClr val="accent2"/>
            </a:solidFill>
            <a:prstDash val="solid"/>
            <a:round/>
            <a:headEnd type="oval" w="med" len="med"/>
            <a:tailEnd type="oval" w="med" len="med"/>
          </a:ln>
        </p:spPr>
      </p:cxnSp>
      <p:sp>
        <p:nvSpPr>
          <p:cNvPr id="49" name="Google Shape;861;p39">
            <a:extLst>
              <a:ext uri="{FF2B5EF4-FFF2-40B4-BE49-F238E27FC236}">
                <a16:creationId xmlns:a16="http://schemas.microsoft.com/office/drawing/2014/main" id="{45FAAA2E-00EA-4DF2-9B6C-8E3C602DB25E}"/>
              </a:ext>
            </a:extLst>
          </p:cNvPr>
          <p:cNvSpPr txBox="1">
            <a:spLocks/>
          </p:cNvSpPr>
          <p:nvPr/>
        </p:nvSpPr>
        <p:spPr>
          <a:xfrm>
            <a:off x="1141569" y="3286619"/>
            <a:ext cx="1278000" cy="4344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34343"/>
              </a:buClr>
              <a:buSzPts val="1200"/>
              <a:buFont typeface="JetBrains Mono"/>
              <a:buAutoNum type="arabicPeriod"/>
              <a:defRPr sz="1150" b="0" i="0" u="none" strike="noStrike" cap="none">
                <a:solidFill>
                  <a:schemeClr val="dk1"/>
                </a:solidFill>
                <a:latin typeface="JetBrains Mono"/>
                <a:ea typeface="JetBrains Mono"/>
                <a:cs typeface="JetBrains Mono"/>
                <a:sym typeface="JetBrains Mono"/>
              </a:defRPr>
            </a:lvl1pPr>
            <a:lvl2pPr marL="914400" marR="0" lvl="1" indent="-304800" algn="l" rtl="0">
              <a:lnSpc>
                <a:spcPct val="100000"/>
              </a:lnSpc>
              <a:spcBef>
                <a:spcPts val="0"/>
              </a:spcBef>
              <a:spcAft>
                <a:spcPts val="0"/>
              </a:spcAft>
              <a:buClr>
                <a:srgbClr val="434343"/>
              </a:buClr>
              <a:buSzPts val="1200"/>
              <a:buFont typeface="Roboto Condensed Light"/>
              <a:buAutoNum type="alphaLcPeriod"/>
              <a:defRPr sz="1200" b="0" i="0" u="none" strike="noStrike" cap="none">
                <a:solidFill>
                  <a:schemeClr val="dk1"/>
                </a:solidFill>
                <a:latin typeface="JetBrains Mono"/>
                <a:ea typeface="JetBrains Mono"/>
                <a:cs typeface="JetBrains Mono"/>
                <a:sym typeface="JetBrains Mono"/>
              </a:defRPr>
            </a:lvl2pPr>
            <a:lvl3pPr marL="1371600" marR="0" lvl="2" indent="-304800" algn="l" rtl="0">
              <a:lnSpc>
                <a:spcPct val="100000"/>
              </a:lnSpc>
              <a:spcBef>
                <a:spcPts val="0"/>
              </a:spcBef>
              <a:spcAft>
                <a:spcPts val="0"/>
              </a:spcAft>
              <a:buClr>
                <a:srgbClr val="434343"/>
              </a:buClr>
              <a:buSzPts val="1200"/>
              <a:buFont typeface="Roboto Condensed Light"/>
              <a:buAutoNum type="romanLcPeriod"/>
              <a:defRPr sz="1200" b="0" i="0" u="none" strike="noStrike" cap="none">
                <a:solidFill>
                  <a:schemeClr val="dk1"/>
                </a:solidFill>
                <a:latin typeface="JetBrains Mono"/>
                <a:ea typeface="JetBrains Mono"/>
                <a:cs typeface="JetBrains Mono"/>
                <a:sym typeface="JetBrains Mono"/>
              </a:defRPr>
            </a:lvl3pPr>
            <a:lvl4pPr marL="1828800" marR="0" lvl="3" indent="-304800" algn="l" rtl="0">
              <a:lnSpc>
                <a:spcPct val="100000"/>
              </a:lnSpc>
              <a:spcBef>
                <a:spcPts val="0"/>
              </a:spcBef>
              <a:spcAft>
                <a:spcPts val="0"/>
              </a:spcAft>
              <a:buClr>
                <a:srgbClr val="434343"/>
              </a:buClr>
              <a:buSzPts val="1200"/>
              <a:buFont typeface="Roboto Condensed Light"/>
              <a:buAutoNum type="arabicPeriod"/>
              <a:defRPr sz="1200" b="0" i="0" u="none" strike="noStrike" cap="none">
                <a:solidFill>
                  <a:schemeClr val="dk1"/>
                </a:solidFill>
                <a:latin typeface="JetBrains Mono"/>
                <a:ea typeface="JetBrains Mono"/>
                <a:cs typeface="JetBrains Mono"/>
                <a:sym typeface="JetBrains Mono"/>
              </a:defRPr>
            </a:lvl4pPr>
            <a:lvl5pPr marL="2286000" marR="0" lvl="4" indent="-304800" algn="l" rtl="0">
              <a:lnSpc>
                <a:spcPct val="100000"/>
              </a:lnSpc>
              <a:spcBef>
                <a:spcPts val="0"/>
              </a:spcBef>
              <a:spcAft>
                <a:spcPts val="0"/>
              </a:spcAft>
              <a:buClr>
                <a:srgbClr val="434343"/>
              </a:buClr>
              <a:buSzPts val="1200"/>
              <a:buFont typeface="Roboto Condensed Light"/>
              <a:buAutoNum type="alphaLcPeriod"/>
              <a:defRPr sz="1200" b="0" i="0" u="none" strike="noStrike" cap="none">
                <a:solidFill>
                  <a:schemeClr val="dk1"/>
                </a:solidFill>
                <a:latin typeface="JetBrains Mono"/>
                <a:ea typeface="JetBrains Mono"/>
                <a:cs typeface="JetBrains Mono"/>
                <a:sym typeface="JetBrains Mono"/>
              </a:defRPr>
            </a:lvl5pPr>
            <a:lvl6pPr marL="2743200" marR="0" lvl="5" indent="-304800" algn="l" rtl="0">
              <a:lnSpc>
                <a:spcPct val="100000"/>
              </a:lnSpc>
              <a:spcBef>
                <a:spcPts val="0"/>
              </a:spcBef>
              <a:spcAft>
                <a:spcPts val="0"/>
              </a:spcAft>
              <a:buClr>
                <a:srgbClr val="434343"/>
              </a:buClr>
              <a:buSzPts val="1200"/>
              <a:buFont typeface="Roboto Condensed Light"/>
              <a:buAutoNum type="romanLcPeriod"/>
              <a:defRPr sz="1200" b="0" i="0" u="none" strike="noStrike" cap="none">
                <a:solidFill>
                  <a:schemeClr val="dk1"/>
                </a:solidFill>
                <a:latin typeface="JetBrains Mono"/>
                <a:ea typeface="JetBrains Mono"/>
                <a:cs typeface="JetBrains Mono"/>
                <a:sym typeface="JetBrains Mono"/>
              </a:defRPr>
            </a:lvl6pPr>
            <a:lvl7pPr marL="3200400" marR="0" lvl="6" indent="-304800" algn="l" rtl="0">
              <a:lnSpc>
                <a:spcPct val="100000"/>
              </a:lnSpc>
              <a:spcBef>
                <a:spcPts val="0"/>
              </a:spcBef>
              <a:spcAft>
                <a:spcPts val="0"/>
              </a:spcAft>
              <a:buClr>
                <a:srgbClr val="434343"/>
              </a:buClr>
              <a:buSzPts val="1200"/>
              <a:buFont typeface="Roboto Condensed Light"/>
              <a:buAutoNum type="arabicPeriod"/>
              <a:defRPr sz="1200" b="0" i="0" u="none" strike="noStrike" cap="none">
                <a:solidFill>
                  <a:schemeClr val="dk1"/>
                </a:solidFill>
                <a:latin typeface="JetBrains Mono"/>
                <a:ea typeface="JetBrains Mono"/>
                <a:cs typeface="JetBrains Mono"/>
                <a:sym typeface="JetBrains Mono"/>
              </a:defRPr>
            </a:lvl7pPr>
            <a:lvl8pPr marL="3657600" marR="0" lvl="7" indent="-304800" algn="l" rtl="0">
              <a:lnSpc>
                <a:spcPct val="100000"/>
              </a:lnSpc>
              <a:spcBef>
                <a:spcPts val="0"/>
              </a:spcBef>
              <a:spcAft>
                <a:spcPts val="0"/>
              </a:spcAft>
              <a:buClr>
                <a:srgbClr val="434343"/>
              </a:buClr>
              <a:buSzPts val="1200"/>
              <a:buFont typeface="Roboto Condensed Light"/>
              <a:buAutoNum type="alphaLcPeriod"/>
              <a:defRPr sz="1200" b="0" i="0" u="none" strike="noStrike" cap="none">
                <a:solidFill>
                  <a:schemeClr val="dk1"/>
                </a:solidFill>
                <a:latin typeface="JetBrains Mono"/>
                <a:ea typeface="JetBrains Mono"/>
                <a:cs typeface="JetBrains Mono"/>
                <a:sym typeface="JetBrains Mono"/>
              </a:defRPr>
            </a:lvl8pPr>
            <a:lvl9pPr marL="4114800" marR="0" lvl="8" indent="-304800" algn="l" rtl="0">
              <a:lnSpc>
                <a:spcPct val="100000"/>
              </a:lnSpc>
              <a:spcBef>
                <a:spcPts val="0"/>
              </a:spcBef>
              <a:spcAft>
                <a:spcPts val="0"/>
              </a:spcAft>
              <a:buClr>
                <a:srgbClr val="434343"/>
              </a:buClr>
              <a:buSzPts val="1200"/>
              <a:buFont typeface="Roboto Condensed Light"/>
              <a:buAutoNum type="romanLcPeriod"/>
              <a:defRPr sz="1200" b="0" i="0" u="none" strike="noStrike" cap="none">
                <a:solidFill>
                  <a:schemeClr val="dk1"/>
                </a:solidFill>
                <a:latin typeface="JetBrains Mono"/>
                <a:ea typeface="JetBrains Mono"/>
                <a:cs typeface="JetBrains Mono"/>
                <a:sym typeface="JetBrains Mono"/>
              </a:defRPr>
            </a:lvl9pPr>
          </a:lstStyle>
          <a:p>
            <a:pPr marL="0" indent="0" algn="ctr">
              <a:spcAft>
                <a:spcPts val="1200"/>
              </a:spcAft>
              <a:buFont typeface="JetBrains Mono"/>
              <a:buNone/>
            </a:pPr>
            <a:r>
              <a:rPr lang="en-US" sz="2400" b="1" dirty="0" err="1">
                <a:solidFill>
                  <a:schemeClr val="accent2">
                    <a:lumMod val="50000"/>
                  </a:schemeClr>
                </a:solidFill>
              </a:rPr>
              <a:t>BƯỚC</a:t>
            </a:r>
            <a:r>
              <a:rPr lang="en-US" sz="2400" b="1" dirty="0">
                <a:solidFill>
                  <a:schemeClr val="accent2">
                    <a:lumMod val="50000"/>
                  </a:schemeClr>
                </a:solidFill>
              </a:rPr>
              <a:t> 3</a:t>
            </a:r>
          </a:p>
        </p:txBody>
      </p:sp>
      <p:grpSp>
        <p:nvGrpSpPr>
          <p:cNvPr id="50" name="Google Shape;867;p39">
            <a:extLst>
              <a:ext uri="{FF2B5EF4-FFF2-40B4-BE49-F238E27FC236}">
                <a16:creationId xmlns:a16="http://schemas.microsoft.com/office/drawing/2014/main" id="{CC7D8E10-59C1-4ADF-9E64-694CEBC635FC}"/>
              </a:ext>
            </a:extLst>
          </p:cNvPr>
          <p:cNvGrpSpPr/>
          <p:nvPr/>
        </p:nvGrpSpPr>
        <p:grpSpPr>
          <a:xfrm>
            <a:off x="409444" y="3370639"/>
            <a:ext cx="639512" cy="760910"/>
            <a:chOff x="3542423" y="2155802"/>
            <a:chExt cx="283748" cy="337612"/>
          </a:xfrm>
        </p:grpSpPr>
        <p:sp>
          <p:nvSpPr>
            <p:cNvPr id="51" name="Google Shape;868;p39">
              <a:extLst>
                <a:ext uri="{FF2B5EF4-FFF2-40B4-BE49-F238E27FC236}">
                  <a16:creationId xmlns:a16="http://schemas.microsoft.com/office/drawing/2014/main" id="{60DD1F79-C6D3-45F5-939B-02C3E6ACEC18}"/>
                </a:ext>
              </a:extLst>
            </p:cNvPr>
            <p:cNvSpPr/>
            <p:nvPr/>
          </p:nvSpPr>
          <p:spPr>
            <a:xfrm>
              <a:off x="3542911" y="2155802"/>
              <a:ext cx="61812" cy="310924"/>
            </a:xfrm>
            <a:custGeom>
              <a:avLst/>
              <a:gdLst/>
              <a:ahLst/>
              <a:cxnLst/>
              <a:rect l="l" t="t" r="r" b="b"/>
              <a:pathLst>
                <a:path w="1392" h="7002" extrusionOk="0">
                  <a:moveTo>
                    <a:pt x="813" y="0"/>
                  </a:moveTo>
                  <a:cubicBezTo>
                    <a:pt x="368" y="0"/>
                    <a:pt x="0" y="367"/>
                    <a:pt x="0" y="812"/>
                  </a:cubicBezTo>
                  <a:lnTo>
                    <a:pt x="0" y="6778"/>
                  </a:lnTo>
                  <a:cubicBezTo>
                    <a:pt x="0" y="6901"/>
                    <a:pt x="101" y="7001"/>
                    <a:pt x="223" y="7001"/>
                  </a:cubicBezTo>
                  <a:lnTo>
                    <a:pt x="1169" y="7001"/>
                  </a:lnTo>
                  <a:cubicBezTo>
                    <a:pt x="1291" y="7001"/>
                    <a:pt x="1392" y="6901"/>
                    <a:pt x="1392" y="6778"/>
                  </a:cubicBezTo>
                  <a:lnTo>
                    <a:pt x="1392" y="223"/>
                  </a:lnTo>
                  <a:cubicBezTo>
                    <a:pt x="1392" y="100"/>
                    <a:pt x="1291" y="0"/>
                    <a:pt x="1169" y="0"/>
                  </a:cubicBezTo>
                  <a:close/>
                </a:path>
              </a:pathLst>
            </a:custGeom>
            <a:solidFill>
              <a:srgbClr val="214F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869;p39">
              <a:extLst>
                <a:ext uri="{FF2B5EF4-FFF2-40B4-BE49-F238E27FC236}">
                  <a16:creationId xmlns:a16="http://schemas.microsoft.com/office/drawing/2014/main" id="{DA232CC5-EE14-470A-8E46-6C9A93C2C4B1}"/>
                </a:ext>
              </a:extLst>
            </p:cNvPr>
            <p:cNvSpPr/>
            <p:nvPr/>
          </p:nvSpPr>
          <p:spPr>
            <a:xfrm>
              <a:off x="3552769" y="2430092"/>
              <a:ext cx="273402" cy="53419"/>
            </a:xfrm>
            <a:custGeom>
              <a:avLst/>
              <a:gdLst/>
              <a:ahLst/>
              <a:cxnLst/>
              <a:rect l="l" t="t" r="r" b="b"/>
              <a:pathLst>
                <a:path w="6157" h="1203" extrusionOk="0">
                  <a:moveTo>
                    <a:pt x="602" y="0"/>
                  </a:moveTo>
                  <a:cubicBezTo>
                    <a:pt x="268" y="0"/>
                    <a:pt x="1" y="268"/>
                    <a:pt x="1" y="601"/>
                  </a:cubicBezTo>
                  <a:cubicBezTo>
                    <a:pt x="1" y="757"/>
                    <a:pt x="68" y="913"/>
                    <a:pt x="179" y="1024"/>
                  </a:cubicBezTo>
                  <a:cubicBezTo>
                    <a:pt x="290" y="1136"/>
                    <a:pt x="435" y="1203"/>
                    <a:pt x="602" y="1203"/>
                  </a:cubicBezTo>
                  <a:lnTo>
                    <a:pt x="6157" y="1203"/>
                  </a:lnTo>
                  <a:cubicBezTo>
                    <a:pt x="6078" y="1136"/>
                    <a:pt x="6157" y="980"/>
                    <a:pt x="6157" y="980"/>
                  </a:cubicBezTo>
                  <a:lnTo>
                    <a:pt x="6157" y="223"/>
                  </a:lnTo>
                  <a:cubicBezTo>
                    <a:pt x="6157" y="223"/>
                    <a:pt x="6001" y="67"/>
                    <a:pt x="6157" y="0"/>
                  </a:cubicBezTo>
                  <a:close/>
                </a:path>
              </a:pathLst>
            </a:custGeom>
            <a:solidFill>
              <a:srgbClr val="B59E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870;p39">
              <a:extLst>
                <a:ext uri="{FF2B5EF4-FFF2-40B4-BE49-F238E27FC236}">
                  <a16:creationId xmlns:a16="http://schemas.microsoft.com/office/drawing/2014/main" id="{6E9F6D73-22AD-4D38-8821-0A9EAC1CA954}"/>
                </a:ext>
              </a:extLst>
            </p:cNvPr>
            <p:cNvSpPr/>
            <p:nvPr/>
          </p:nvSpPr>
          <p:spPr>
            <a:xfrm>
              <a:off x="3705523" y="2430092"/>
              <a:ext cx="120648" cy="53419"/>
            </a:xfrm>
            <a:custGeom>
              <a:avLst/>
              <a:gdLst/>
              <a:ahLst/>
              <a:cxnLst/>
              <a:rect l="l" t="t" r="r" b="b"/>
              <a:pathLst>
                <a:path w="2717" h="1203" extrusionOk="0">
                  <a:moveTo>
                    <a:pt x="1" y="0"/>
                  </a:moveTo>
                  <a:lnTo>
                    <a:pt x="1" y="1203"/>
                  </a:lnTo>
                  <a:lnTo>
                    <a:pt x="2717" y="1203"/>
                  </a:lnTo>
                  <a:cubicBezTo>
                    <a:pt x="2638" y="1136"/>
                    <a:pt x="2717" y="980"/>
                    <a:pt x="2717" y="980"/>
                  </a:cubicBezTo>
                  <a:lnTo>
                    <a:pt x="2717" y="223"/>
                  </a:lnTo>
                  <a:cubicBezTo>
                    <a:pt x="2717" y="223"/>
                    <a:pt x="2561" y="67"/>
                    <a:pt x="2717" y="0"/>
                  </a:cubicBezTo>
                  <a:close/>
                </a:path>
              </a:pathLst>
            </a:custGeom>
            <a:solidFill>
              <a:srgbClr val="C497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871;p39">
              <a:extLst>
                <a:ext uri="{FF2B5EF4-FFF2-40B4-BE49-F238E27FC236}">
                  <a16:creationId xmlns:a16="http://schemas.microsoft.com/office/drawing/2014/main" id="{70280A89-24AB-4557-96AB-84D9ECB77809}"/>
                </a:ext>
              </a:extLst>
            </p:cNvPr>
            <p:cNvSpPr/>
            <p:nvPr/>
          </p:nvSpPr>
          <p:spPr>
            <a:xfrm>
              <a:off x="3584919" y="2155802"/>
              <a:ext cx="241252" cy="284192"/>
            </a:xfrm>
            <a:custGeom>
              <a:avLst/>
              <a:gdLst/>
              <a:ahLst/>
              <a:cxnLst/>
              <a:rect l="l" t="t" r="r" b="b"/>
              <a:pathLst>
                <a:path w="5433" h="6400" extrusionOk="0">
                  <a:moveTo>
                    <a:pt x="1" y="0"/>
                  </a:moveTo>
                  <a:lnTo>
                    <a:pt x="1" y="6177"/>
                  </a:lnTo>
                  <a:cubicBezTo>
                    <a:pt x="1" y="6300"/>
                    <a:pt x="100" y="6400"/>
                    <a:pt x="223" y="6400"/>
                  </a:cubicBezTo>
                  <a:lnTo>
                    <a:pt x="5210" y="6400"/>
                  </a:lnTo>
                  <a:cubicBezTo>
                    <a:pt x="5332" y="6400"/>
                    <a:pt x="5433" y="6300"/>
                    <a:pt x="5433" y="6177"/>
                  </a:cubicBezTo>
                  <a:lnTo>
                    <a:pt x="5433" y="223"/>
                  </a:lnTo>
                  <a:cubicBezTo>
                    <a:pt x="5433" y="100"/>
                    <a:pt x="5332" y="0"/>
                    <a:pt x="5210" y="0"/>
                  </a:cubicBezTo>
                  <a:lnTo>
                    <a:pt x="4587" y="0"/>
                  </a:lnTo>
                  <a:cubicBezTo>
                    <a:pt x="4453" y="85"/>
                    <a:pt x="4254" y="114"/>
                    <a:pt x="4048" y="114"/>
                  </a:cubicBezTo>
                  <a:cubicBezTo>
                    <a:pt x="3635" y="114"/>
                    <a:pt x="3195" y="0"/>
                    <a:pt x="3195" y="0"/>
                  </a:cubicBezTo>
                  <a:close/>
                </a:path>
              </a:pathLst>
            </a:custGeom>
            <a:solidFill>
              <a:srgbClr val="1030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872;p39">
              <a:extLst>
                <a:ext uri="{FF2B5EF4-FFF2-40B4-BE49-F238E27FC236}">
                  <a16:creationId xmlns:a16="http://schemas.microsoft.com/office/drawing/2014/main" id="{CE93482F-A414-4981-93BA-96C704F2201D}"/>
                </a:ext>
              </a:extLst>
            </p:cNvPr>
            <p:cNvSpPr/>
            <p:nvPr/>
          </p:nvSpPr>
          <p:spPr>
            <a:xfrm>
              <a:off x="3705523" y="2155802"/>
              <a:ext cx="120648" cy="284192"/>
            </a:xfrm>
            <a:custGeom>
              <a:avLst/>
              <a:gdLst/>
              <a:ahLst/>
              <a:cxnLst/>
              <a:rect l="l" t="t" r="r" b="b"/>
              <a:pathLst>
                <a:path w="2717" h="6400" extrusionOk="0">
                  <a:moveTo>
                    <a:pt x="1" y="0"/>
                  </a:moveTo>
                  <a:lnTo>
                    <a:pt x="1" y="6400"/>
                  </a:lnTo>
                  <a:lnTo>
                    <a:pt x="2494" y="6400"/>
                  </a:lnTo>
                  <a:cubicBezTo>
                    <a:pt x="2616" y="6400"/>
                    <a:pt x="2717" y="6300"/>
                    <a:pt x="2717" y="6177"/>
                  </a:cubicBezTo>
                  <a:lnTo>
                    <a:pt x="2717" y="223"/>
                  </a:lnTo>
                  <a:cubicBezTo>
                    <a:pt x="2717" y="100"/>
                    <a:pt x="2616" y="0"/>
                    <a:pt x="2494" y="0"/>
                  </a:cubicBezTo>
                  <a:lnTo>
                    <a:pt x="1871" y="0"/>
                  </a:lnTo>
                  <a:cubicBezTo>
                    <a:pt x="1737" y="85"/>
                    <a:pt x="1538" y="114"/>
                    <a:pt x="1332" y="114"/>
                  </a:cubicBezTo>
                  <a:cubicBezTo>
                    <a:pt x="919" y="114"/>
                    <a:pt x="479" y="0"/>
                    <a:pt x="479" y="0"/>
                  </a:cubicBezTo>
                  <a:close/>
                </a:path>
              </a:pathLst>
            </a:custGeom>
            <a:solidFill>
              <a:srgbClr val="214F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873;p39">
              <a:extLst>
                <a:ext uri="{FF2B5EF4-FFF2-40B4-BE49-F238E27FC236}">
                  <a16:creationId xmlns:a16="http://schemas.microsoft.com/office/drawing/2014/main" id="{597FC655-AF25-417E-B542-C2D6C37C9352}"/>
                </a:ext>
              </a:extLst>
            </p:cNvPr>
            <p:cNvSpPr/>
            <p:nvPr/>
          </p:nvSpPr>
          <p:spPr>
            <a:xfrm>
              <a:off x="3542423" y="2420190"/>
              <a:ext cx="283748" cy="73224"/>
            </a:xfrm>
            <a:custGeom>
              <a:avLst/>
              <a:gdLst/>
              <a:ahLst/>
              <a:cxnLst/>
              <a:rect l="l" t="t" r="r" b="b"/>
              <a:pathLst>
                <a:path w="6390" h="1649" extrusionOk="0">
                  <a:moveTo>
                    <a:pt x="835" y="1"/>
                  </a:moveTo>
                  <a:cubicBezTo>
                    <a:pt x="379" y="1"/>
                    <a:pt x="0" y="369"/>
                    <a:pt x="11" y="836"/>
                  </a:cubicBezTo>
                  <a:cubicBezTo>
                    <a:pt x="23" y="1281"/>
                    <a:pt x="401" y="1648"/>
                    <a:pt x="846" y="1648"/>
                  </a:cubicBezTo>
                  <a:lnTo>
                    <a:pt x="6167" y="1648"/>
                  </a:lnTo>
                  <a:cubicBezTo>
                    <a:pt x="6289" y="1648"/>
                    <a:pt x="6390" y="1548"/>
                    <a:pt x="6390" y="1426"/>
                  </a:cubicBezTo>
                  <a:lnTo>
                    <a:pt x="6390" y="1203"/>
                  </a:lnTo>
                  <a:lnTo>
                    <a:pt x="835" y="1203"/>
                  </a:lnTo>
                  <a:cubicBezTo>
                    <a:pt x="624" y="1203"/>
                    <a:pt x="456" y="1025"/>
                    <a:pt x="456" y="824"/>
                  </a:cubicBezTo>
                  <a:cubicBezTo>
                    <a:pt x="456" y="613"/>
                    <a:pt x="624" y="446"/>
                    <a:pt x="835" y="446"/>
                  </a:cubicBezTo>
                  <a:lnTo>
                    <a:pt x="6390" y="446"/>
                  </a:lnTo>
                  <a:lnTo>
                    <a:pt x="6390" y="1"/>
                  </a:lnTo>
                  <a:close/>
                </a:path>
              </a:pathLst>
            </a:custGeom>
            <a:solidFill>
              <a:srgbClr val="214F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874;p39">
              <a:extLst>
                <a:ext uri="{FF2B5EF4-FFF2-40B4-BE49-F238E27FC236}">
                  <a16:creationId xmlns:a16="http://schemas.microsoft.com/office/drawing/2014/main" id="{8709EC46-F8A3-47DC-AEA7-45C03FDF68EB}"/>
                </a:ext>
              </a:extLst>
            </p:cNvPr>
            <p:cNvSpPr/>
            <p:nvPr/>
          </p:nvSpPr>
          <p:spPr>
            <a:xfrm>
              <a:off x="3705523" y="2420190"/>
              <a:ext cx="120648" cy="19805"/>
            </a:xfrm>
            <a:custGeom>
              <a:avLst/>
              <a:gdLst/>
              <a:ahLst/>
              <a:cxnLst/>
              <a:rect l="l" t="t" r="r" b="b"/>
              <a:pathLst>
                <a:path w="2717" h="446" extrusionOk="0">
                  <a:moveTo>
                    <a:pt x="1" y="1"/>
                  </a:moveTo>
                  <a:lnTo>
                    <a:pt x="1" y="446"/>
                  </a:lnTo>
                  <a:lnTo>
                    <a:pt x="2717" y="446"/>
                  </a:lnTo>
                  <a:lnTo>
                    <a:pt x="2717" y="1"/>
                  </a:lnTo>
                  <a:close/>
                </a:path>
              </a:pathLst>
            </a:custGeom>
            <a:solidFill>
              <a:srgbClr val="1030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875;p39">
              <a:extLst>
                <a:ext uri="{FF2B5EF4-FFF2-40B4-BE49-F238E27FC236}">
                  <a16:creationId xmlns:a16="http://schemas.microsoft.com/office/drawing/2014/main" id="{7898F3DE-D0AC-4535-80A2-C23844693DD8}"/>
                </a:ext>
              </a:extLst>
            </p:cNvPr>
            <p:cNvSpPr/>
            <p:nvPr/>
          </p:nvSpPr>
          <p:spPr>
            <a:xfrm>
              <a:off x="3705523" y="2473565"/>
              <a:ext cx="120648" cy="19849"/>
            </a:xfrm>
            <a:custGeom>
              <a:avLst/>
              <a:gdLst/>
              <a:ahLst/>
              <a:cxnLst/>
              <a:rect l="l" t="t" r="r" b="b"/>
              <a:pathLst>
                <a:path w="2717" h="447" extrusionOk="0">
                  <a:moveTo>
                    <a:pt x="1" y="1"/>
                  </a:moveTo>
                  <a:lnTo>
                    <a:pt x="1" y="446"/>
                  </a:lnTo>
                  <a:lnTo>
                    <a:pt x="2494" y="446"/>
                  </a:lnTo>
                  <a:cubicBezTo>
                    <a:pt x="2616" y="446"/>
                    <a:pt x="2717" y="346"/>
                    <a:pt x="2717" y="224"/>
                  </a:cubicBezTo>
                  <a:lnTo>
                    <a:pt x="2717" y="1"/>
                  </a:lnTo>
                  <a:close/>
                </a:path>
              </a:pathLst>
            </a:custGeom>
            <a:solidFill>
              <a:srgbClr val="1030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876;p39">
              <a:extLst>
                <a:ext uri="{FF2B5EF4-FFF2-40B4-BE49-F238E27FC236}">
                  <a16:creationId xmlns:a16="http://schemas.microsoft.com/office/drawing/2014/main" id="{3A8E6A11-4D91-4AD5-B1C9-964EF2BB1295}"/>
                </a:ext>
              </a:extLst>
            </p:cNvPr>
            <p:cNvSpPr/>
            <p:nvPr/>
          </p:nvSpPr>
          <p:spPr>
            <a:xfrm>
              <a:off x="3643267" y="2346078"/>
              <a:ext cx="125044" cy="19805"/>
            </a:xfrm>
            <a:custGeom>
              <a:avLst/>
              <a:gdLst/>
              <a:ahLst/>
              <a:cxnLst/>
              <a:rect l="l" t="t" r="r" b="b"/>
              <a:pathLst>
                <a:path w="2816" h="446" extrusionOk="0">
                  <a:moveTo>
                    <a:pt x="223" y="0"/>
                  </a:moveTo>
                  <a:cubicBezTo>
                    <a:pt x="100" y="0"/>
                    <a:pt x="0" y="101"/>
                    <a:pt x="0" y="223"/>
                  </a:cubicBezTo>
                  <a:cubicBezTo>
                    <a:pt x="0" y="346"/>
                    <a:pt x="100" y="445"/>
                    <a:pt x="223" y="445"/>
                  </a:cubicBezTo>
                  <a:lnTo>
                    <a:pt x="2593" y="445"/>
                  </a:lnTo>
                  <a:cubicBezTo>
                    <a:pt x="2716" y="445"/>
                    <a:pt x="2816" y="346"/>
                    <a:pt x="2816" y="223"/>
                  </a:cubicBezTo>
                  <a:cubicBezTo>
                    <a:pt x="2816" y="101"/>
                    <a:pt x="2716" y="0"/>
                    <a:pt x="2593" y="0"/>
                  </a:cubicBezTo>
                  <a:close/>
                </a:path>
              </a:pathLst>
            </a:custGeom>
            <a:solidFill>
              <a:srgbClr val="C497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877;p39">
              <a:extLst>
                <a:ext uri="{FF2B5EF4-FFF2-40B4-BE49-F238E27FC236}">
                  <a16:creationId xmlns:a16="http://schemas.microsoft.com/office/drawing/2014/main" id="{3626D4DC-1C85-4602-9D49-C20AE0EA9AB8}"/>
                </a:ext>
              </a:extLst>
            </p:cNvPr>
            <p:cNvSpPr/>
            <p:nvPr/>
          </p:nvSpPr>
          <p:spPr>
            <a:xfrm>
              <a:off x="3705523" y="2346078"/>
              <a:ext cx="62789" cy="19805"/>
            </a:xfrm>
            <a:custGeom>
              <a:avLst/>
              <a:gdLst/>
              <a:ahLst/>
              <a:cxnLst/>
              <a:rect l="l" t="t" r="r" b="b"/>
              <a:pathLst>
                <a:path w="1414" h="446" extrusionOk="0">
                  <a:moveTo>
                    <a:pt x="1" y="0"/>
                  </a:moveTo>
                  <a:lnTo>
                    <a:pt x="1" y="445"/>
                  </a:lnTo>
                  <a:lnTo>
                    <a:pt x="1191" y="445"/>
                  </a:lnTo>
                  <a:cubicBezTo>
                    <a:pt x="1314" y="445"/>
                    <a:pt x="1414" y="346"/>
                    <a:pt x="1414" y="223"/>
                  </a:cubicBezTo>
                  <a:cubicBezTo>
                    <a:pt x="1414" y="101"/>
                    <a:pt x="1314" y="0"/>
                    <a:pt x="1191" y="0"/>
                  </a:cubicBezTo>
                  <a:close/>
                </a:path>
              </a:pathLst>
            </a:custGeom>
            <a:solidFill>
              <a:srgbClr val="BF7E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878;p39">
              <a:extLst>
                <a:ext uri="{FF2B5EF4-FFF2-40B4-BE49-F238E27FC236}">
                  <a16:creationId xmlns:a16="http://schemas.microsoft.com/office/drawing/2014/main" id="{03830189-CD31-4F2D-BA19-D6C19F2F4075}"/>
                </a:ext>
              </a:extLst>
            </p:cNvPr>
            <p:cNvSpPr/>
            <p:nvPr/>
          </p:nvSpPr>
          <p:spPr>
            <a:xfrm>
              <a:off x="3627414" y="2256601"/>
              <a:ext cx="156750" cy="72691"/>
            </a:xfrm>
            <a:custGeom>
              <a:avLst/>
              <a:gdLst/>
              <a:ahLst/>
              <a:cxnLst/>
              <a:rect l="l" t="t" r="r" b="b"/>
              <a:pathLst>
                <a:path w="3530" h="1637" extrusionOk="0">
                  <a:moveTo>
                    <a:pt x="224" y="1"/>
                  </a:moveTo>
                  <a:cubicBezTo>
                    <a:pt x="101" y="1"/>
                    <a:pt x="1" y="101"/>
                    <a:pt x="1" y="223"/>
                  </a:cubicBezTo>
                  <a:lnTo>
                    <a:pt x="1" y="1414"/>
                  </a:lnTo>
                  <a:cubicBezTo>
                    <a:pt x="1" y="1537"/>
                    <a:pt x="101" y="1637"/>
                    <a:pt x="224" y="1637"/>
                  </a:cubicBezTo>
                  <a:lnTo>
                    <a:pt x="3306" y="1637"/>
                  </a:lnTo>
                  <a:cubicBezTo>
                    <a:pt x="3429" y="1637"/>
                    <a:pt x="3529" y="1537"/>
                    <a:pt x="3529" y="1414"/>
                  </a:cubicBezTo>
                  <a:lnTo>
                    <a:pt x="3529" y="223"/>
                  </a:lnTo>
                  <a:cubicBezTo>
                    <a:pt x="3529" y="101"/>
                    <a:pt x="3429" y="1"/>
                    <a:pt x="3306" y="1"/>
                  </a:cubicBezTo>
                  <a:close/>
                </a:path>
              </a:pathLst>
            </a:custGeom>
            <a:solidFill>
              <a:srgbClr val="E1BB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879;p39">
              <a:extLst>
                <a:ext uri="{FF2B5EF4-FFF2-40B4-BE49-F238E27FC236}">
                  <a16:creationId xmlns:a16="http://schemas.microsoft.com/office/drawing/2014/main" id="{7EFBBF4C-6B53-4813-B4D4-0BCD6946B098}"/>
                </a:ext>
              </a:extLst>
            </p:cNvPr>
            <p:cNvSpPr/>
            <p:nvPr/>
          </p:nvSpPr>
          <p:spPr>
            <a:xfrm>
              <a:off x="3705523" y="2256601"/>
              <a:ext cx="78641" cy="72691"/>
            </a:xfrm>
            <a:custGeom>
              <a:avLst/>
              <a:gdLst/>
              <a:ahLst/>
              <a:cxnLst/>
              <a:rect l="l" t="t" r="r" b="b"/>
              <a:pathLst>
                <a:path w="1771" h="1637" extrusionOk="0">
                  <a:moveTo>
                    <a:pt x="1" y="1"/>
                  </a:moveTo>
                  <a:lnTo>
                    <a:pt x="1" y="1637"/>
                  </a:lnTo>
                  <a:lnTo>
                    <a:pt x="1547" y="1637"/>
                  </a:lnTo>
                  <a:cubicBezTo>
                    <a:pt x="1670" y="1637"/>
                    <a:pt x="1770" y="1537"/>
                    <a:pt x="1770" y="1414"/>
                  </a:cubicBezTo>
                  <a:lnTo>
                    <a:pt x="1770" y="223"/>
                  </a:lnTo>
                  <a:cubicBezTo>
                    <a:pt x="1770" y="101"/>
                    <a:pt x="1670" y="1"/>
                    <a:pt x="1547" y="1"/>
                  </a:cubicBezTo>
                  <a:close/>
                </a:path>
              </a:pathLst>
            </a:custGeom>
            <a:solidFill>
              <a:srgbClr val="C497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880;p39">
              <a:extLst>
                <a:ext uri="{FF2B5EF4-FFF2-40B4-BE49-F238E27FC236}">
                  <a16:creationId xmlns:a16="http://schemas.microsoft.com/office/drawing/2014/main" id="{FBCA3624-0E9E-447B-9F78-13F8B9B557D9}"/>
                </a:ext>
              </a:extLst>
            </p:cNvPr>
            <p:cNvSpPr/>
            <p:nvPr/>
          </p:nvSpPr>
          <p:spPr>
            <a:xfrm>
              <a:off x="3726749" y="2155802"/>
              <a:ext cx="61856" cy="73313"/>
            </a:xfrm>
            <a:custGeom>
              <a:avLst/>
              <a:gdLst/>
              <a:ahLst/>
              <a:cxnLst/>
              <a:rect l="l" t="t" r="r" b="b"/>
              <a:pathLst>
                <a:path w="1393" h="1651" extrusionOk="0">
                  <a:moveTo>
                    <a:pt x="1" y="0"/>
                  </a:moveTo>
                  <a:lnTo>
                    <a:pt x="1" y="1425"/>
                  </a:lnTo>
                  <a:cubicBezTo>
                    <a:pt x="1" y="1525"/>
                    <a:pt x="79" y="1625"/>
                    <a:pt x="179" y="1647"/>
                  </a:cubicBezTo>
                  <a:cubicBezTo>
                    <a:pt x="192" y="1649"/>
                    <a:pt x="204" y="1650"/>
                    <a:pt x="217" y="1650"/>
                  </a:cubicBezTo>
                  <a:cubicBezTo>
                    <a:pt x="282" y="1650"/>
                    <a:pt x="344" y="1627"/>
                    <a:pt x="391" y="1581"/>
                  </a:cubicBezTo>
                  <a:lnTo>
                    <a:pt x="703" y="1269"/>
                  </a:lnTo>
                  <a:lnTo>
                    <a:pt x="1014" y="1581"/>
                  </a:lnTo>
                  <a:cubicBezTo>
                    <a:pt x="1059" y="1625"/>
                    <a:pt x="1114" y="1647"/>
                    <a:pt x="1170" y="1647"/>
                  </a:cubicBezTo>
                  <a:cubicBezTo>
                    <a:pt x="1215" y="1647"/>
                    <a:pt x="1259" y="1636"/>
                    <a:pt x="1292" y="1614"/>
                  </a:cubicBezTo>
                  <a:cubicBezTo>
                    <a:pt x="1359" y="1569"/>
                    <a:pt x="1393" y="1502"/>
                    <a:pt x="1393" y="1413"/>
                  </a:cubicBezTo>
                  <a:lnTo>
                    <a:pt x="1393" y="0"/>
                  </a:lnTo>
                  <a:close/>
                </a:path>
              </a:pathLst>
            </a:custGeom>
            <a:solidFill>
              <a:srgbClr val="A05C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4" name="TextBox 63">
            <a:extLst>
              <a:ext uri="{FF2B5EF4-FFF2-40B4-BE49-F238E27FC236}">
                <a16:creationId xmlns:a16="http://schemas.microsoft.com/office/drawing/2014/main" id="{F355861F-EDBD-4901-9CB6-1CD1D3F86717}"/>
              </a:ext>
            </a:extLst>
          </p:cNvPr>
          <p:cNvSpPr txBox="1"/>
          <p:nvPr/>
        </p:nvSpPr>
        <p:spPr>
          <a:xfrm>
            <a:off x="2512182" y="3351986"/>
            <a:ext cx="6028478" cy="1015663"/>
          </a:xfrm>
          <a:prstGeom prst="rect">
            <a:avLst/>
          </a:prstGeom>
          <a:solidFill>
            <a:schemeClr val="tx1">
              <a:lumMod val="10000"/>
              <a:lumOff val="90000"/>
            </a:schemeClr>
          </a:solidFill>
          <a:ln w="28575">
            <a:solidFill>
              <a:schemeClr val="accent2">
                <a:lumMod val="50000"/>
              </a:schemeClr>
            </a:solidFill>
            <a:prstDash val="sysDash"/>
          </a:ln>
        </p:spPr>
        <p:txBody>
          <a:bodyPr wrap="square">
            <a:spAutoFit/>
          </a:bodyPr>
          <a:lstStyle/>
          <a:p>
            <a:pPr algn="just"/>
            <a:r>
              <a:rPr lang="en-US" sz="2000" b="1" dirty="0" err="1">
                <a:latin typeface="Calibri" panose="020F0502020204030204" pitchFamily="34" charset="0"/>
                <a:cs typeface="Calibri" panose="020F0502020204030204" pitchFamily="34" charset="0"/>
              </a:rPr>
              <a:t>Tiến</a:t>
            </a:r>
            <a:r>
              <a:rPr lang="en-US" sz="2000" b="1" dirty="0">
                <a:latin typeface="Calibri" panose="020F0502020204030204" pitchFamily="34" charset="0"/>
                <a:cs typeface="Calibri" panose="020F0502020204030204" pitchFamily="34" charset="0"/>
              </a:rPr>
              <a:t> </a:t>
            </a:r>
            <a:r>
              <a:rPr lang="en-US" sz="2000" b="1" dirty="0" err="1">
                <a:latin typeface="Calibri" panose="020F0502020204030204" pitchFamily="34" charset="0"/>
                <a:cs typeface="Calibri" panose="020F0502020204030204" pitchFamily="34" charset="0"/>
              </a:rPr>
              <a:t>hành</a:t>
            </a:r>
            <a:r>
              <a:rPr lang="en-US" sz="2000" b="1" dirty="0">
                <a:latin typeface="Calibri" panose="020F0502020204030204" pitchFamily="34" charset="0"/>
                <a:cs typeface="Calibri" panose="020F0502020204030204" pitchFamily="34" charset="0"/>
              </a:rPr>
              <a:t> </a:t>
            </a:r>
            <a:r>
              <a:rPr lang="en-US" sz="2000" b="1" dirty="0" err="1">
                <a:latin typeface="Calibri" panose="020F0502020204030204" pitchFamily="34" charset="0"/>
                <a:cs typeface="Calibri" panose="020F0502020204030204" pitchFamily="34" charset="0"/>
              </a:rPr>
              <a:t>viết</a:t>
            </a:r>
            <a:r>
              <a:rPr lang="en-US" sz="2000" b="1" dirty="0">
                <a:latin typeface="Calibri" panose="020F0502020204030204" pitchFamily="34" charset="0"/>
                <a:cs typeface="Calibri" panose="020F0502020204030204" pitchFamily="34" charset="0"/>
              </a:rPr>
              <a:t> </a:t>
            </a:r>
            <a:r>
              <a:rPr lang="en-US" sz="2000" b="1" dirty="0" err="1">
                <a:latin typeface="Calibri" panose="020F0502020204030204" pitchFamily="34" charset="0"/>
                <a:cs typeface="Calibri" panose="020F0502020204030204" pitchFamily="34" charset="0"/>
              </a:rPr>
              <a:t>bài</a:t>
            </a:r>
            <a:r>
              <a:rPr lang="en-US" sz="2000" dirty="0" err="1">
                <a:latin typeface="Calibri" panose="020F0502020204030204" pitchFamily="34" charset="0"/>
                <a:cs typeface="Calibri" panose="020F0502020204030204" pitchFamily="34" charset="0"/>
              </a:rPr>
              <a:t>viết</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đảm</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bảo</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sáng</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rõ</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các</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luận</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điểm</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và</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các</a:t>
            </a:r>
            <a:r>
              <a:rPr lang="en-US" sz="2000" dirty="0">
                <a:latin typeface="Calibri" panose="020F0502020204030204" pitchFamily="34" charset="0"/>
                <a:cs typeface="Calibri" panose="020F0502020204030204" pitchFamily="34" charset="0"/>
              </a:rPr>
              <a:t> ý, </a:t>
            </a:r>
            <a:r>
              <a:rPr lang="en-US" sz="2000" dirty="0" err="1">
                <a:latin typeface="Calibri" panose="020F0502020204030204" pitchFamily="34" charset="0"/>
                <a:cs typeface="Calibri" panose="020F0502020204030204" pitchFamily="34" charset="0"/>
              </a:rPr>
              <a:t>cấu</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trúc</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chặt</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chẽ</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sử</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dụng</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các</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dẫn</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chứng</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thuyết</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phục</a:t>
            </a:r>
            <a:r>
              <a:rPr lang="en-US" sz="2000" dirty="0">
                <a:latin typeface="Calibri" panose="020F0502020204030204" pitchFamily="34" charset="0"/>
                <a:cs typeface="Calibri" panose="020F0502020204030204" pitchFamily="34" charset="0"/>
              </a:rPr>
              <a:t>, tin </a:t>
            </a:r>
            <a:r>
              <a:rPr lang="en-US" sz="2000" dirty="0" err="1">
                <a:latin typeface="Calibri" panose="020F0502020204030204" pitchFamily="34" charset="0"/>
                <a:cs typeface="Calibri" panose="020F0502020204030204" pitchFamily="34" charset="0"/>
              </a:rPr>
              <a:t>cậy</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thích</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hợp</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đầy</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đủ</a:t>
            </a:r>
            <a:r>
              <a:rPr lang="en-US" sz="2000" dirty="0">
                <a:latin typeface="Calibri" panose="020F0502020204030204" pitchFamily="34" charset="0"/>
                <a:cs typeface="Calibri" panose="020F0502020204030204" pitchFamily="34" charset="0"/>
              </a:rPr>
              <a:t> </a:t>
            </a:r>
          </a:p>
        </p:txBody>
      </p:sp>
      <p:cxnSp>
        <p:nvCxnSpPr>
          <p:cNvPr id="65" name="Google Shape;864;p39">
            <a:extLst>
              <a:ext uri="{FF2B5EF4-FFF2-40B4-BE49-F238E27FC236}">
                <a16:creationId xmlns:a16="http://schemas.microsoft.com/office/drawing/2014/main" id="{119C2F7C-811F-4BCE-9522-FF28DB1B107D}"/>
              </a:ext>
            </a:extLst>
          </p:cNvPr>
          <p:cNvCxnSpPr>
            <a:cxnSpLocks/>
          </p:cNvCxnSpPr>
          <p:nvPr/>
        </p:nvCxnSpPr>
        <p:spPr>
          <a:xfrm>
            <a:off x="1177478" y="3844120"/>
            <a:ext cx="1278000" cy="0"/>
          </a:xfrm>
          <a:prstGeom prst="straightConnector1">
            <a:avLst/>
          </a:prstGeom>
          <a:noFill/>
          <a:ln w="19050" cap="flat" cmpd="sng">
            <a:solidFill>
              <a:schemeClr val="accent2"/>
            </a:solidFill>
            <a:prstDash val="solid"/>
            <a:round/>
            <a:headEnd type="oval" w="med" len="med"/>
            <a:tailEnd type="oval" w="med" len="med"/>
          </a:ln>
        </p:spPr>
      </p:cxnSp>
      <p:sp>
        <p:nvSpPr>
          <p:cNvPr id="66" name="Google Shape;861;p39">
            <a:extLst>
              <a:ext uri="{FF2B5EF4-FFF2-40B4-BE49-F238E27FC236}">
                <a16:creationId xmlns:a16="http://schemas.microsoft.com/office/drawing/2014/main" id="{63612C64-4407-44B9-9FCE-8A4CFF34EE8D}"/>
              </a:ext>
            </a:extLst>
          </p:cNvPr>
          <p:cNvSpPr txBox="1">
            <a:spLocks/>
          </p:cNvSpPr>
          <p:nvPr/>
        </p:nvSpPr>
        <p:spPr>
          <a:xfrm>
            <a:off x="1116464" y="4370898"/>
            <a:ext cx="1278000" cy="592379"/>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34343"/>
              </a:buClr>
              <a:buSzPts val="1200"/>
              <a:buFont typeface="JetBrains Mono"/>
              <a:buAutoNum type="arabicPeriod"/>
              <a:defRPr sz="1150" b="0" i="0" u="none" strike="noStrike" cap="none">
                <a:solidFill>
                  <a:schemeClr val="dk1"/>
                </a:solidFill>
                <a:latin typeface="JetBrains Mono"/>
                <a:ea typeface="JetBrains Mono"/>
                <a:cs typeface="JetBrains Mono"/>
                <a:sym typeface="JetBrains Mono"/>
              </a:defRPr>
            </a:lvl1pPr>
            <a:lvl2pPr marL="914400" marR="0" lvl="1" indent="-304800" algn="l" rtl="0">
              <a:lnSpc>
                <a:spcPct val="100000"/>
              </a:lnSpc>
              <a:spcBef>
                <a:spcPts val="0"/>
              </a:spcBef>
              <a:spcAft>
                <a:spcPts val="0"/>
              </a:spcAft>
              <a:buClr>
                <a:srgbClr val="434343"/>
              </a:buClr>
              <a:buSzPts val="1200"/>
              <a:buFont typeface="Roboto Condensed Light"/>
              <a:buAutoNum type="alphaLcPeriod"/>
              <a:defRPr sz="1200" b="0" i="0" u="none" strike="noStrike" cap="none">
                <a:solidFill>
                  <a:schemeClr val="dk1"/>
                </a:solidFill>
                <a:latin typeface="JetBrains Mono"/>
                <a:ea typeface="JetBrains Mono"/>
                <a:cs typeface="JetBrains Mono"/>
                <a:sym typeface="JetBrains Mono"/>
              </a:defRPr>
            </a:lvl2pPr>
            <a:lvl3pPr marL="1371600" marR="0" lvl="2" indent="-304800" algn="l" rtl="0">
              <a:lnSpc>
                <a:spcPct val="100000"/>
              </a:lnSpc>
              <a:spcBef>
                <a:spcPts val="0"/>
              </a:spcBef>
              <a:spcAft>
                <a:spcPts val="0"/>
              </a:spcAft>
              <a:buClr>
                <a:srgbClr val="434343"/>
              </a:buClr>
              <a:buSzPts val="1200"/>
              <a:buFont typeface="Roboto Condensed Light"/>
              <a:buAutoNum type="romanLcPeriod"/>
              <a:defRPr sz="1200" b="0" i="0" u="none" strike="noStrike" cap="none">
                <a:solidFill>
                  <a:schemeClr val="dk1"/>
                </a:solidFill>
                <a:latin typeface="JetBrains Mono"/>
                <a:ea typeface="JetBrains Mono"/>
                <a:cs typeface="JetBrains Mono"/>
                <a:sym typeface="JetBrains Mono"/>
              </a:defRPr>
            </a:lvl3pPr>
            <a:lvl4pPr marL="1828800" marR="0" lvl="3" indent="-304800" algn="l" rtl="0">
              <a:lnSpc>
                <a:spcPct val="100000"/>
              </a:lnSpc>
              <a:spcBef>
                <a:spcPts val="0"/>
              </a:spcBef>
              <a:spcAft>
                <a:spcPts val="0"/>
              </a:spcAft>
              <a:buClr>
                <a:srgbClr val="434343"/>
              </a:buClr>
              <a:buSzPts val="1200"/>
              <a:buFont typeface="Roboto Condensed Light"/>
              <a:buAutoNum type="arabicPeriod"/>
              <a:defRPr sz="1200" b="0" i="0" u="none" strike="noStrike" cap="none">
                <a:solidFill>
                  <a:schemeClr val="dk1"/>
                </a:solidFill>
                <a:latin typeface="JetBrains Mono"/>
                <a:ea typeface="JetBrains Mono"/>
                <a:cs typeface="JetBrains Mono"/>
                <a:sym typeface="JetBrains Mono"/>
              </a:defRPr>
            </a:lvl4pPr>
            <a:lvl5pPr marL="2286000" marR="0" lvl="4" indent="-304800" algn="l" rtl="0">
              <a:lnSpc>
                <a:spcPct val="100000"/>
              </a:lnSpc>
              <a:spcBef>
                <a:spcPts val="0"/>
              </a:spcBef>
              <a:spcAft>
                <a:spcPts val="0"/>
              </a:spcAft>
              <a:buClr>
                <a:srgbClr val="434343"/>
              </a:buClr>
              <a:buSzPts val="1200"/>
              <a:buFont typeface="Roboto Condensed Light"/>
              <a:buAutoNum type="alphaLcPeriod"/>
              <a:defRPr sz="1200" b="0" i="0" u="none" strike="noStrike" cap="none">
                <a:solidFill>
                  <a:schemeClr val="dk1"/>
                </a:solidFill>
                <a:latin typeface="JetBrains Mono"/>
                <a:ea typeface="JetBrains Mono"/>
                <a:cs typeface="JetBrains Mono"/>
                <a:sym typeface="JetBrains Mono"/>
              </a:defRPr>
            </a:lvl5pPr>
            <a:lvl6pPr marL="2743200" marR="0" lvl="5" indent="-304800" algn="l" rtl="0">
              <a:lnSpc>
                <a:spcPct val="100000"/>
              </a:lnSpc>
              <a:spcBef>
                <a:spcPts val="0"/>
              </a:spcBef>
              <a:spcAft>
                <a:spcPts val="0"/>
              </a:spcAft>
              <a:buClr>
                <a:srgbClr val="434343"/>
              </a:buClr>
              <a:buSzPts val="1200"/>
              <a:buFont typeface="Roboto Condensed Light"/>
              <a:buAutoNum type="romanLcPeriod"/>
              <a:defRPr sz="1200" b="0" i="0" u="none" strike="noStrike" cap="none">
                <a:solidFill>
                  <a:schemeClr val="dk1"/>
                </a:solidFill>
                <a:latin typeface="JetBrains Mono"/>
                <a:ea typeface="JetBrains Mono"/>
                <a:cs typeface="JetBrains Mono"/>
                <a:sym typeface="JetBrains Mono"/>
              </a:defRPr>
            </a:lvl6pPr>
            <a:lvl7pPr marL="3200400" marR="0" lvl="6" indent="-304800" algn="l" rtl="0">
              <a:lnSpc>
                <a:spcPct val="100000"/>
              </a:lnSpc>
              <a:spcBef>
                <a:spcPts val="0"/>
              </a:spcBef>
              <a:spcAft>
                <a:spcPts val="0"/>
              </a:spcAft>
              <a:buClr>
                <a:srgbClr val="434343"/>
              </a:buClr>
              <a:buSzPts val="1200"/>
              <a:buFont typeface="Roboto Condensed Light"/>
              <a:buAutoNum type="arabicPeriod"/>
              <a:defRPr sz="1200" b="0" i="0" u="none" strike="noStrike" cap="none">
                <a:solidFill>
                  <a:schemeClr val="dk1"/>
                </a:solidFill>
                <a:latin typeface="JetBrains Mono"/>
                <a:ea typeface="JetBrains Mono"/>
                <a:cs typeface="JetBrains Mono"/>
                <a:sym typeface="JetBrains Mono"/>
              </a:defRPr>
            </a:lvl7pPr>
            <a:lvl8pPr marL="3657600" marR="0" lvl="7" indent="-304800" algn="l" rtl="0">
              <a:lnSpc>
                <a:spcPct val="100000"/>
              </a:lnSpc>
              <a:spcBef>
                <a:spcPts val="0"/>
              </a:spcBef>
              <a:spcAft>
                <a:spcPts val="0"/>
              </a:spcAft>
              <a:buClr>
                <a:srgbClr val="434343"/>
              </a:buClr>
              <a:buSzPts val="1200"/>
              <a:buFont typeface="Roboto Condensed Light"/>
              <a:buAutoNum type="alphaLcPeriod"/>
              <a:defRPr sz="1200" b="0" i="0" u="none" strike="noStrike" cap="none">
                <a:solidFill>
                  <a:schemeClr val="dk1"/>
                </a:solidFill>
                <a:latin typeface="JetBrains Mono"/>
                <a:ea typeface="JetBrains Mono"/>
                <a:cs typeface="JetBrains Mono"/>
                <a:sym typeface="JetBrains Mono"/>
              </a:defRPr>
            </a:lvl8pPr>
            <a:lvl9pPr marL="4114800" marR="0" lvl="8" indent="-304800" algn="l" rtl="0">
              <a:lnSpc>
                <a:spcPct val="100000"/>
              </a:lnSpc>
              <a:spcBef>
                <a:spcPts val="0"/>
              </a:spcBef>
              <a:spcAft>
                <a:spcPts val="0"/>
              </a:spcAft>
              <a:buClr>
                <a:srgbClr val="434343"/>
              </a:buClr>
              <a:buSzPts val="1200"/>
              <a:buFont typeface="Roboto Condensed Light"/>
              <a:buAutoNum type="romanLcPeriod"/>
              <a:defRPr sz="1200" b="0" i="0" u="none" strike="noStrike" cap="none">
                <a:solidFill>
                  <a:schemeClr val="dk1"/>
                </a:solidFill>
                <a:latin typeface="JetBrains Mono"/>
                <a:ea typeface="JetBrains Mono"/>
                <a:cs typeface="JetBrains Mono"/>
                <a:sym typeface="JetBrains Mono"/>
              </a:defRPr>
            </a:lvl9pPr>
          </a:lstStyle>
          <a:p>
            <a:pPr marL="0" indent="0" algn="ctr">
              <a:spcAft>
                <a:spcPts val="1200"/>
              </a:spcAft>
              <a:buFont typeface="JetBrains Mono"/>
              <a:buNone/>
            </a:pPr>
            <a:r>
              <a:rPr lang="en-US" sz="2400" b="1" dirty="0" err="1">
                <a:solidFill>
                  <a:schemeClr val="accent2">
                    <a:lumMod val="50000"/>
                  </a:schemeClr>
                </a:solidFill>
              </a:rPr>
              <a:t>BƯỚC</a:t>
            </a:r>
            <a:r>
              <a:rPr lang="en-US" sz="2400" b="1" dirty="0">
                <a:solidFill>
                  <a:schemeClr val="accent2">
                    <a:lumMod val="50000"/>
                  </a:schemeClr>
                </a:solidFill>
              </a:rPr>
              <a:t> 4</a:t>
            </a:r>
          </a:p>
        </p:txBody>
      </p:sp>
      <p:grpSp>
        <p:nvGrpSpPr>
          <p:cNvPr id="67" name="Google Shape;867;p39">
            <a:extLst>
              <a:ext uri="{FF2B5EF4-FFF2-40B4-BE49-F238E27FC236}">
                <a16:creationId xmlns:a16="http://schemas.microsoft.com/office/drawing/2014/main" id="{D2E22366-A6CC-45EA-971E-99805B8B36B5}"/>
              </a:ext>
            </a:extLst>
          </p:cNvPr>
          <p:cNvGrpSpPr/>
          <p:nvPr/>
        </p:nvGrpSpPr>
        <p:grpSpPr>
          <a:xfrm>
            <a:off x="432762" y="4398413"/>
            <a:ext cx="639512" cy="760910"/>
            <a:chOff x="3542423" y="2155802"/>
            <a:chExt cx="283748" cy="337612"/>
          </a:xfrm>
        </p:grpSpPr>
        <p:sp>
          <p:nvSpPr>
            <p:cNvPr id="68" name="Google Shape;868;p39">
              <a:extLst>
                <a:ext uri="{FF2B5EF4-FFF2-40B4-BE49-F238E27FC236}">
                  <a16:creationId xmlns:a16="http://schemas.microsoft.com/office/drawing/2014/main" id="{102C843E-648B-406F-9E2C-7A490F15CE87}"/>
                </a:ext>
              </a:extLst>
            </p:cNvPr>
            <p:cNvSpPr/>
            <p:nvPr/>
          </p:nvSpPr>
          <p:spPr>
            <a:xfrm>
              <a:off x="3542911" y="2155802"/>
              <a:ext cx="61812" cy="310924"/>
            </a:xfrm>
            <a:custGeom>
              <a:avLst/>
              <a:gdLst/>
              <a:ahLst/>
              <a:cxnLst/>
              <a:rect l="l" t="t" r="r" b="b"/>
              <a:pathLst>
                <a:path w="1392" h="7002" extrusionOk="0">
                  <a:moveTo>
                    <a:pt x="813" y="0"/>
                  </a:moveTo>
                  <a:cubicBezTo>
                    <a:pt x="368" y="0"/>
                    <a:pt x="0" y="367"/>
                    <a:pt x="0" y="812"/>
                  </a:cubicBezTo>
                  <a:lnTo>
                    <a:pt x="0" y="6778"/>
                  </a:lnTo>
                  <a:cubicBezTo>
                    <a:pt x="0" y="6901"/>
                    <a:pt x="101" y="7001"/>
                    <a:pt x="223" y="7001"/>
                  </a:cubicBezTo>
                  <a:lnTo>
                    <a:pt x="1169" y="7001"/>
                  </a:lnTo>
                  <a:cubicBezTo>
                    <a:pt x="1291" y="7001"/>
                    <a:pt x="1392" y="6901"/>
                    <a:pt x="1392" y="6778"/>
                  </a:cubicBezTo>
                  <a:lnTo>
                    <a:pt x="1392" y="223"/>
                  </a:lnTo>
                  <a:cubicBezTo>
                    <a:pt x="1392" y="100"/>
                    <a:pt x="1291" y="0"/>
                    <a:pt x="1169" y="0"/>
                  </a:cubicBezTo>
                  <a:close/>
                </a:path>
              </a:pathLst>
            </a:custGeom>
            <a:solidFill>
              <a:srgbClr val="214F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869;p39">
              <a:extLst>
                <a:ext uri="{FF2B5EF4-FFF2-40B4-BE49-F238E27FC236}">
                  <a16:creationId xmlns:a16="http://schemas.microsoft.com/office/drawing/2014/main" id="{A0AE9D59-2289-4815-94D7-E3F154324D22}"/>
                </a:ext>
              </a:extLst>
            </p:cNvPr>
            <p:cNvSpPr/>
            <p:nvPr/>
          </p:nvSpPr>
          <p:spPr>
            <a:xfrm>
              <a:off x="3552769" y="2430092"/>
              <a:ext cx="273402" cy="53419"/>
            </a:xfrm>
            <a:custGeom>
              <a:avLst/>
              <a:gdLst/>
              <a:ahLst/>
              <a:cxnLst/>
              <a:rect l="l" t="t" r="r" b="b"/>
              <a:pathLst>
                <a:path w="6157" h="1203" extrusionOk="0">
                  <a:moveTo>
                    <a:pt x="602" y="0"/>
                  </a:moveTo>
                  <a:cubicBezTo>
                    <a:pt x="268" y="0"/>
                    <a:pt x="1" y="268"/>
                    <a:pt x="1" y="601"/>
                  </a:cubicBezTo>
                  <a:cubicBezTo>
                    <a:pt x="1" y="757"/>
                    <a:pt x="68" y="913"/>
                    <a:pt x="179" y="1024"/>
                  </a:cubicBezTo>
                  <a:cubicBezTo>
                    <a:pt x="290" y="1136"/>
                    <a:pt x="435" y="1203"/>
                    <a:pt x="602" y="1203"/>
                  </a:cubicBezTo>
                  <a:lnTo>
                    <a:pt x="6157" y="1203"/>
                  </a:lnTo>
                  <a:cubicBezTo>
                    <a:pt x="6078" y="1136"/>
                    <a:pt x="6157" y="980"/>
                    <a:pt x="6157" y="980"/>
                  </a:cubicBezTo>
                  <a:lnTo>
                    <a:pt x="6157" y="223"/>
                  </a:lnTo>
                  <a:cubicBezTo>
                    <a:pt x="6157" y="223"/>
                    <a:pt x="6001" y="67"/>
                    <a:pt x="6157" y="0"/>
                  </a:cubicBezTo>
                  <a:close/>
                </a:path>
              </a:pathLst>
            </a:custGeom>
            <a:solidFill>
              <a:srgbClr val="B59E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870;p39">
              <a:extLst>
                <a:ext uri="{FF2B5EF4-FFF2-40B4-BE49-F238E27FC236}">
                  <a16:creationId xmlns:a16="http://schemas.microsoft.com/office/drawing/2014/main" id="{A75F93E0-0C1C-443A-AD13-CADE9BE1DD1B}"/>
                </a:ext>
              </a:extLst>
            </p:cNvPr>
            <p:cNvSpPr/>
            <p:nvPr/>
          </p:nvSpPr>
          <p:spPr>
            <a:xfrm>
              <a:off x="3705523" y="2430092"/>
              <a:ext cx="120648" cy="53419"/>
            </a:xfrm>
            <a:custGeom>
              <a:avLst/>
              <a:gdLst/>
              <a:ahLst/>
              <a:cxnLst/>
              <a:rect l="l" t="t" r="r" b="b"/>
              <a:pathLst>
                <a:path w="2717" h="1203" extrusionOk="0">
                  <a:moveTo>
                    <a:pt x="1" y="0"/>
                  </a:moveTo>
                  <a:lnTo>
                    <a:pt x="1" y="1203"/>
                  </a:lnTo>
                  <a:lnTo>
                    <a:pt x="2717" y="1203"/>
                  </a:lnTo>
                  <a:cubicBezTo>
                    <a:pt x="2638" y="1136"/>
                    <a:pt x="2717" y="980"/>
                    <a:pt x="2717" y="980"/>
                  </a:cubicBezTo>
                  <a:lnTo>
                    <a:pt x="2717" y="223"/>
                  </a:lnTo>
                  <a:cubicBezTo>
                    <a:pt x="2717" y="223"/>
                    <a:pt x="2561" y="67"/>
                    <a:pt x="2717" y="0"/>
                  </a:cubicBezTo>
                  <a:close/>
                </a:path>
              </a:pathLst>
            </a:custGeom>
            <a:solidFill>
              <a:srgbClr val="C497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871;p39">
              <a:extLst>
                <a:ext uri="{FF2B5EF4-FFF2-40B4-BE49-F238E27FC236}">
                  <a16:creationId xmlns:a16="http://schemas.microsoft.com/office/drawing/2014/main" id="{9C1D7FCA-98C1-44BE-BE6B-EE1E99944BC8}"/>
                </a:ext>
              </a:extLst>
            </p:cNvPr>
            <p:cNvSpPr/>
            <p:nvPr/>
          </p:nvSpPr>
          <p:spPr>
            <a:xfrm>
              <a:off x="3584919" y="2155802"/>
              <a:ext cx="241252" cy="284192"/>
            </a:xfrm>
            <a:custGeom>
              <a:avLst/>
              <a:gdLst/>
              <a:ahLst/>
              <a:cxnLst/>
              <a:rect l="l" t="t" r="r" b="b"/>
              <a:pathLst>
                <a:path w="5433" h="6400" extrusionOk="0">
                  <a:moveTo>
                    <a:pt x="1" y="0"/>
                  </a:moveTo>
                  <a:lnTo>
                    <a:pt x="1" y="6177"/>
                  </a:lnTo>
                  <a:cubicBezTo>
                    <a:pt x="1" y="6300"/>
                    <a:pt x="100" y="6400"/>
                    <a:pt x="223" y="6400"/>
                  </a:cubicBezTo>
                  <a:lnTo>
                    <a:pt x="5210" y="6400"/>
                  </a:lnTo>
                  <a:cubicBezTo>
                    <a:pt x="5332" y="6400"/>
                    <a:pt x="5433" y="6300"/>
                    <a:pt x="5433" y="6177"/>
                  </a:cubicBezTo>
                  <a:lnTo>
                    <a:pt x="5433" y="223"/>
                  </a:lnTo>
                  <a:cubicBezTo>
                    <a:pt x="5433" y="100"/>
                    <a:pt x="5332" y="0"/>
                    <a:pt x="5210" y="0"/>
                  </a:cubicBezTo>
                  <a:lnTo>
                    <a:pt x="4587" y="0"/>
                  </a:lnTo>
                  <a:cubicBezTo>
                    <a:pt x="4453" y="85"/>
                    <a:pt x="4254" y="114"/>
                    <a:pt x="4048" y="114"/>
                  </a:cubicBezTo>
                  <a:cubicBezTo>
                    <a:pt x="3635" y="114"/>
                    <a:pt x="3195" y="0"/>
                    <a:pt x="3195" y="0"/>
                  </a:cubicBezTo>
                  <a:close/>
                </a:path>
              </a:pathLst>
            </a:custGeom>
            <a:solidFill>
              <a:srgbClr val="1030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872;p39">
              <a:extLst>
                <a:ext uri="{FF2B5EF4-FFF2-40B4-BE49-F238E27FC236}">
                  <a16:creationId xmlns:a16="http://schemas.microsoft.com/office/drawing/2014/main" id="{E336308C-02B6-4F43-8135-AA766C432F6E}"/>
                </a:ext>
              </a:extLst>
            </p:cNvPr>
            <p:cNvSpPr/>
            <p:nvPr/>
          </p:nvSpPr>
          <p:spPr>
            <a:xfrm>
              <a:off x="3705523" y="2155802"/>
              <a:ext cx="120648" cy="284192"/>
            </a:xfrm>
            <a:custGeom>
              <a:avLst/>
              <a:gdLst/>
              <a:ahLst/>
              <a:cxnLst/>
              <a:rect l="l" t="t" r="r" b="b"/>
              <a:pathLst>
                <a:path w="2717" h="6400" extrusionOk="0">
                  <a:moveTo>
                    <a:pt x="1" y="0"/>
                  </a:moveTo>
                  <a:lnTo>
                    <a:pt x="1" y="6400"/>
                  </a:lnTo>
                  <a:lnTo>
                    <a:pt x="2494" y="6400"/>
                  </a:lnTo>
                  <a:cubicBezTo>
                    <a:pt x="2616" y="6400"/>
                    <a:pt x="2717" y="6300"/>
                    <a:pt x="2717" y="6177"/>
                  </a:cubicBezTo>
                  <a:lnTo>
                    <a:pt x="2717" y="223"/>
                  </a:lnTo>
                  <a:cubicBezTo>
                    <a:pt x="2717" y="100"/>
                    <a:pt x="2616" y="0"/>
                    <a:pt x="2494" y="0"/>
                  </a:cubicBezTo>
                  <a:lnTo>
                    <a:pt x="1871" y="0"/>
                  </a:lnTo>
                  <a:cubicBezTo>
                    <a:pt x="1737" y="85"/>
                    <a:pt x="1538" y="114"/>
                    <a:pt x="1332" y="114"/>
                  </a:cubicBezTo>
                  <a:cubicBezTo>
                    <a:pt x="919" y="114"/>
                    <a:pt x="479" y="0"/>
                    <a:pt x="479" y="0"/>
                  </a:cubicBezTo>
                  <a:close/>
                </a:path>
              </a:pathLst>
            </a:custGeom>
            <a:solidFill>
              <a:srgbClr val="214F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873;p39">
              <a:extLst>
                <a:ext uri="{FF2B5EF4-FFF2-40B4-BE49-F238E27FC236}">
                  <a16:creationId xmlns:a16="http://schemas.microsoft.com/office/drawing/2014/main" id="{5122235A-DB2C-40A8-A555-8963736839D7}"/>
                </a:ext>
              </a:extLst>
            </p:cNvPr>
            <p:cNvSpPr/>
            <p:nvPr/>
          </p:nvSpPr>
          <p:spPr>
            <a:xfrm>
              <a:off x="3542423" y="2420190"/>
              <a:ext cx="283748" cy="73224"/>
            </a:xfrm>
            <a:custGeom>
              <a:avLst/>
              <a:gdLst/>
              <a:ahLst/>
              <a:cxnLst/>
              <a:rect l="l" t="t" r="r" b="b"/>
              <a:pathLst>
                <a:path w="6390" h="1649" extrusionOk="0">
                  <a:moveTo>
                    <a:pt x="835" y="1"/>
                  </a:moveTo>
                  <a:cubicBezTo>
                    <a:pt x="379" y="1"/>
                    <a:pt x="0" y="369"/>
                    <a:pt x="11" y="836"/>
                  </a:cubicBezTo>
                  <a:cubicBezTo>
                    <a:pt x="23" y="1281"/>
                    <a:pt x="401" y="1648"/>
                    <a:pt x="846" y="1648"/>
                  </a:cubicBezTo>
                  <a:lnTo>
                    <a:pt x="6167" y="1648"/>
                  </a:lnTo>
                  <a:cubicBezTo>
                    <a:pt x="6289" y="1648"/>
                    <a:pt x="6390" y="1548"/>
                    <a:pt x="6390" y="1426"/>
                  </a:cubicBezTo>
                  <a:lnTo>
                    <a:pt x="6390" y="1203"/>
                  </a:lnTo>
                  <a:lnTo>
                    <a:pt x="835" y="1203"/>
                  </a:lnTo>
                  <a:cubicBezTo>
                    <a:pt x="624" y="1203"/>
                    <a:pt x="456" y="1025"/>
                    <a:pt x="456" y="824"/>
                  </a:cubicBezTo>
                  <a:cubicBezTo>
                    <a:pt x="456" y="613"/>
                    <a:pt x="624" y="446"/>
                    <a:pt x="835" y="446"/>
                  </a:cubicBezTo>
                  <a:lnTo>
                    <a:pt x="6390" y="446"/>
                  </a:lnTo>
                  <a:lnTo>
                    <a:pt x="6390" y="1"/>
                  </a:lnTo>
                  <a:close/>
                </a:path>
              </a:pathLst>
            </a:custGeom>
            <a:solidFill>
              <a:srgbClr val="214F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874;p39">
              <a:extLst>
                <a:ext uri="{FF2B5EF4-FFF2-40B4-BE49-F238E27FC236}">
                  <a16:creationId xmlns:a16="http://schemas.microsoft.com/office/drawing/2014/main" id="{A01A60CA-3ABB-4946-A371-18FCAEF80CCD}"/>
                </a:ext>
              </a:extLst>
            </p:cNvPr>
            <p:cNvSpPr/>
            <p:nvPr/>
          </p:nvSpPr>
          <p:spPr>
            <a:xfrm>
              <a:off x="3705523" y="2420190"/>
              <a:ext cx="120648" cy="19805"/>
            </a:xfrm>
            <a:custGeom>
              <a:avLst/>
              <a:gdLst/>
              <a:ahLst/>
              <a:cxnLst/>
              <a:rect l="l" t="t" r="r" b="b"/>
              <a:pathLst>
                <a:path w="2717" h="446" extrusionOk="0">
                  <a:moveTo>
                    <a:pt x="1" y="1"/>
                  </a:moveTo>
                  <a:lnTo>
                    <a:pt x="1" y="446"/>
                  </a:lnTo>
                  <a:lnTo>
                    <a:pt x="2717" y="446"/>
                  </a:lnTo>
                  <a:lnTo>
                    <a:pt x="2717" y="1"/>
                  </a:lnTo>
                  <a:close/>
                </a:path>
              </a:pathLst>
            </a:custGeom>
            <a:solidFill>
              <a:srgbClr val="1030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875;p39">
              <a:extLst>
                <a:ext uri="{FF2B5EF4-FFF2-40B4-BE49-F238E27FC236}">
                  <a16:creationId xmlns:a16="http://schemas.microsoft.com/office/drawing/2014/main" id="{0D05490A-8B57-4B8F-95E1-22AFA23C228D}"/>
                </a:ext>
              </a:extLst>
            </p:cNvPr>
            <p:cNvSpPr/>
            <p:nvPr/>
          </p:nvSpPr>
          <p:spPr>
            <a:xfrm>
              <a:off x="3705523" y="2473565"/>
              <a:ext cx="120648" cy="19849"/>
            </a:xfrm>
            <a:custGeom>
              <a:avLst/>
              <a:gdLst/>
              <a:ahLst/>
              <a:cxnLst/>
              <a:rect l="l" t="t" r="r" b="b"/>
              <a:pathLst>
                <a:path w="2717" h="447" extrusionOk="0">
                  <a:moveTo>
                    <a:pt x="1" y="1"/>
                  </a:moveTo>
                  <a:lnTo>
                    <a:pt x="1" y="446"/>
                  </a:lnTo>
                  <a:lnTo>
                    <a:pt x="2494" y="446"/>
                  </a:lnTo>
                  <a:cubicBezTo>
                    <a:pt x="2616" y="446"/>
                    <a:pt x="2717" y="346"/>
                    <a:pt x="2717" y="224"/>
                  </a:cubicBezTo>
                  <a:lnTo>
                    <a:pt x="2717" y="1"/>
                  </a:lnTo>
                  <a:close/>
                </a:path>
              </a:pathLst>
            </a:custGeom>
            <a:solidFill>
              <a:srgbClr val="1030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876;p39">
              <a:extLst>
                <a:ext uri="{FF2B5EF4-FFF2-40B4-BE49-F238E27FC236}">
                  <a16:creationId xmlns:a16="http://schemas.microsoft.com/office/drawing/2014/main" id="{3542B6E5-F954-4F93-A6A0-3787A8064C31}"/>
                </a:ext>
              </a:extLst>
            </p:cNvPr>
            <p:cNvSpPr/>
            <p:nvPr/>
          </p:nvSpPr>
          <p:spPr>
            <a:xfrm>
              <a:off x="3643267" y="2346078"/>
              <a:ext cx="125044" cy="19805"/>
            </a:xfrm>
            <a:custGeom>
              <a:avLst/>
              <a:gdLst/>
              <a:ahLst/>
              <a:cxnLst/>
              <a:rect l="l" t="t" r="r" b="b"/>
              <a:pathLst>
                <a:path w="2816" h="446" extrusionOk="0">
                  <a:moveTo>
                    <a:pt x="223" y="0"/>
                  </a:moveTo>
                  <a:cubicBezTo>
                    <a:pt x="100" y="0"/>
                    <a:pt x="0" y="101"/>
                    <a:pt x="0" y="223"/>
                  </a:cubicBezTo>
                  <a:cubicBezTo>
                    <a:pt x="0" y="346"/>
                    <a:pt x="100" y="445"/>
                    <a:pt x="223" y="445"/>
                  </a:cubicBezTo>
                  <a:lnTo>
                    <a:pt x="2593" y="445"/>
                  </a:lnTo>
                  <a:cubicBezTo>
                    <a:pt x="2716" y="445"/>
                    <a:pt x="2816" y="346"/>
                    <a:pt x="2816" y="223"/>
                  </a:cubicBezTo>
                  <a:cubicBezTo>
                    <a:pt x="2816" y="101"/>
                    <a:pt x="2716" y="0"/>
                    <a:pt x="2593" y="0"/>
                  </a:cubicBezTo>
                  <a:close/>
                </a:path>
              </a:pathLst>
            </a:custGeom>
            <a:solidFill>
              <a:srgbClr val="C497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877;p39">
              <a:extLst>
                <a:ext uri="{FF2B5EF4-FFF2-40B4-BE49-F238E27FC236}">
                  <a16:creationId xmlns:a16="http://schemas.microsoft.com/office/drawing/2014/main" id="{E3A5FCC6-5D7C-4DEF-A64B-BE10933EE207}"/>
                </a:ext>
              </a:extLst>
            </p:cNvPr>
            <p:cNvSpPr/>
            <p:nvPr/>
          </p:nvSpPr>
          <p:spPr>
            <a:xfrm>
              <a:off x="3705523" y="2346078"/>
              <a:ext cx="62789" cy="19805"/>
            </a:xfrm>
            <a:custGeom>
              <a:avLst/>
              <a:gdLst/>
              <a:ahLst/>
              <a:cxnLst/>
              <a:rect l="l" t="t" r="r" b="b"/>
              <a:pathLst>
                <a:path w="1414" h="446" extrusionOk="0">
                  <a:moveTo>
                    <a:pt x="1" y="0"/>
                  </a:moveTo>
                  <a:lnTo>
                    <a:pt x="1" y="445"/>
                  </a:lnTo>
                  <a:lnTo>
                    <a:pt x="1191" y="445"/>
                  </a:lnTo>
                  <a:cubicBezTo>
                    <a:pt x="1314" y="445"/>
                    <a:pt x="1414" y="346"/>
                    <a:pt x="1414" y="223"/>
                  </a:cubicBezTo>
                  <a:cubicBezTo>
                    <a:pt x="1414" y="101"/>
                    <a:pt x="1314" y="0"/>
                    <a:pt x="1191" y="0"/>
                  </a:cubicBezTo>
                  <a:close/>
                </a:path>
              </a:pathLst>
            </a:custGeom>
            <a:solidFill>
              <a:srgbClr val="BF7E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878;p39">
              <a:extLst>
                <a:ext uri="{FF2B5EF4-FFF2-40B4-BE49-F238E27FC236}">
                  <a16:creationId xmlns:a16="http://schemas.microsoft.com/office/drawing/2014/main" id="{5D4458D2-1B55-4281-AC63-BCF6F13CC063}"/>
                </a:ext>
              </a:extLst>
            </p:cNvPr>
            <p:cNvSpPr/>
            <p:nvPr/>
          </p:nvSpPr>
          <p:spPr>
            <a:xfrm>
              <a:off x="3627414" y="2256601"/>
              <a:ext cx="156750" cy="72691"/>
            </a:xfrm>
            <a:custGeom>
              <a:avLst/>
              <a:gdLst/>
              <a:ahLst/>
              <a:cxnLst/>
              <a:rect l="l" t="t" r="r" b="b"/>
              <a:pathLst>
                <a:path w="3530" h="1637" extrusionOk="0">
                  <a:moveTo>
                    <a:pt x="224" y="1"/>
                  </a:moveTo>
                  <a:cubicBezTo>
                    <a:pt x="101" y="1"/>
                    <a:pt x="1" y="101"/>
                    <a:pt x="1" y="223"/>
                  </a:cubicBezTo>
                  <a:lnTo>
                    <a:pt x="1" y="1414"/>
                  </a:lnTo>
                  <a:cubicBezTo>
                    <a:pt x="1" y="1537"/>
                    <a:pt x="101" y="1637"/>
                    <a:pt x="224" y="1637"/>
                  </a:cubicBezTo>
                  <a:lnTo>
                    <a:pt x="3306" y="1637"/>
                  </a:lnTo>
                  <a:cubicBezTo>
                    <a:pt x="3429" y="1637"/>
                    <a:pt x="3529" y="1537"/>
                    <a:pt x="3529" y="1414"/>
                  </a:cubicBezTo>
                  <a:lnTo>
                    <a:pt x="3529" y="223"/>
                  </a:lnTo>
                  <a:cubicBezTo>
                    <a:pt x="3529" y="101"/>
                    <a:pt x="3429" y="1"/>
                    <a:pt x="3306" y="1"/>
                  </a:cubicBezTo>
                  <a:close/>
                </a:path>
              </a:pathLst>
            </a:custGeom>
            <a:solidFill>
              <a:srgbClr val="E1BB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879;p39">
              <a:extLst>
                <a:ext uri="{FF2B5EF4-FFF2-40B4-BE49-F238E27FC236}">
                  <a16:creationId xmlns:a16="http://schemas.microsoft.com/office/drawing/2014/main" id="{AB59D850-934D-4AE5-940A-B290C523C987}"/>
                </a:ext>
              </a:extLst>
            </p:cNvPr>
            <p:cNvSpPr/>
            <p:nvPr/>
          </p:nvSpPr>
          <p:spPr>
            <a:xfrm>
              <a:off x="3705523" y="2256601"/>
              <a:ext cx="78641" cy="72691"/>
            </a:xfrm>
            <a:custGeom>
              <a:avLst/>
              <a:gdLst/>
              <a:ahLst/>
              <a:cxnLst/>
              <a:rect l="l" t="t" r="r" b="b"/>
              <a:pathLst>
                <a:path w="1771" h="1637" extrusionOk="0">
                  <a:moveTo>
                    <a:pt x="1" y="1"/>
                  </a:moveTo>
                  <a:lnTo>
                    <a:pt x="1" y="1637"/>
                  </a:lnTo>
                  <a:lnTo>
                    <a:pt x="1547" y="1637"/>
                  </a:lnTo>
                  <a:cubicBezTo>
                    <a:pt x="1670" y="1637"/>
                    <a:pt x="1770" y="1537"/>
                    <a:pt x="1770" y="1414"/>
                  </a:cubicBezTo>
                  <a:lnTo>
                    <a:pt x="1770" y="223"/>
                  </a:lnTo>
                  <a:cubicBezTo>
                    <a:pt x="1770" y="101"/>
                    <a:pt x="1670" y="1"/>
                    <a:pt x="1547" y="1"/>
                  </a:cubicBezTo>
                  <a:close/>
                </a:path>
              </a:pathLst>
            </a:custGeom>
            <a:solidFill>
              <a:srgbClr val="C497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80;p39">
              <a:extLst>
                <a:ext uri="{FF2B5EF4-FFF2-40B4-BE49-F238E27FC236}">
                  <a16:creationId xmlns:a16="http://schemas.microsoft.com/office/drawing/2014/main" id="{A277E0E5-05D1-48E1-BDFC-B527DB592FCB}"/>
                </a:ext>
              </a:extLst>
            </p:cNvPr>
            <p:cNvSpPr/>
            <p:nvPr/>
          </p:nvSpPr>
          <p:spPr>
            <a:xfrm>
              <a:off x="3726749" y="2155802"/>
              <a:ext cx="61856" cy="73313"/>
            </a:xfrm>
            <a:custGeom>
              <a:avLst/>
              <a:gdLst/>
              <a:ahLst/>
              <a:cxnLst/>
              <a:rect l="l" t="t" r="r" b="b"/>
              <a:pathLst>
                <a:path w="1393" h="1651" extrusionOk="0">
                  <a:moveTo>
                    <a:pt x="1" y="0"/>
                  </a:moveTo>
                  <a:lnTo>
                    <a:pt x="1" y="1425"/>
                  </a:lnTo>
                  <a:cubicBezTo>
                    <a:pt x="1" y="1525"/>
                    <a:pt x="79" y="1625"/>
                    <a:pt x="179" y="1647"/>
                  </a:cubicBezTo>
                  <a:cubicBezTo>
                    <a:pt x="192" y="1649"/>
                    <a:pt x="204" y="1650"/>
                    <a:pt x="217" y="1650"/>
                  </a:cubicBezTo>
                  <a:cubicBezTo>
                    <a:pt x="282" y="1650"/>
                    <a:pt x="344" y="1627"/>
                    <a:pt x="391" y="1581"/>
                  </a:cubicBezTo>
                  <a:lnTo>
                    <a:pt x="703" y="1269"/>
                  </a:lnTo>
                  <a:lnTo>
                    <a:pt x="1014" y="1581"/>
                  </a:lnTo>
                  <a:cubicBezTo>
                    <a:pt x="1059" y="1625"/>
                    <a:pt x="1114" y="1647"/>
                    <a:pt x="1170" y="1647"/>
                  </a:cubicBezTo>
                  <a:cubicBezTo>
                    <a:pt x="1215" y="1647"/>
                    <a:pt x="1259" y="1636"/>
                    <a:pt x="1292" y="1614"/>
                  </a:cubicBezTo>
                  <a:cubicBezTo>
                    <a:pt x="1359" y="1569"/>
                    <a:pt x="1393" y="1502"/>
                    <a:pt x="1393" y="1413"/>
                  </a:cubicBezTo>
                  <a:lnTo>
                    <a:pt x="1393" y="0"/>
                  </a:lnTo>
                  <a:close/>
                </a:path>
              </a:pathLst>
            </a:custGeom>
            <a:solidFill>
              <a:srgbClr val="A05C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1" name="TextBox 80">
            <a:extLst>
              <a:ext uri="{FF2B5EF4-FFF2-40B4-BE49-F238E27FC236}">
                <a16:creationId xmlns:a16="http://schemas.microsoft.com/office/drawing/2014/main" id="{F097CD66-59E3-4927-BA28-1D5F7536F52F}"/>
              </a:ext>
            </a:extLst>
          </p:cNvPr>
          <p:cNvSpPr txBox="1"/>
          <p:nvPr/>
        </p:nvSpPr>
        <p:spPr>
          <a:xfrm>
            <a:off x="2491946" y="4518614"/>
            <a:ext cx="6028478" cy="400110"/>
          </a:xfrm>
          <a:prstGeom prst="rect">
            <a:avLst/>
          </a:prstGeom>
          <a:solidFill>
            <a:schemeClr val="tx1">
              <a:lumMod val="10000"/>
              <a:lumOff val="90000"/>
            </a:schemeClr>
          </a:solidFill>
          <a:ln w="28575">
            <a:solidFill>
              <a:schemeClr val="accent2">
                <a:lumMod val="50000"/>
              </a:schemeClr>
            </a:solidFill>
            <a:prstDash val="sysDash"/>
          </a:ln>
        </p:spPr>
        <p:txBody>
          <a:bodyPr wrap="square">
            <a:spAutoFit/>
          </a:bodyPr>
          <a:lstStyle/>
          <a:p>
            <a:pPr algn="just"/>
            <a:r>
              <a:rPr lang="en-US" sz="2000" b="1" dirty="0" err="1">
                <a:latin typeface="Calibri" panose="020F0502020204030204" pitchFamily="34" charset="0"/>
                <a:cs typeface="Calibri" panose="020F0502020204030204" pitchFamily="34" charset="0"/>
              </a:rPr>
              <a:t>Kiểm</a:t>
            </a:r>
            <a:r>
              <a:rPr lang="en-US" sz="2000" b="1" dirty="0">
                <a:latin typeface="Calibri" panose="020F0502020204030204" pitchFamily="34" charset="0"/>
                <a:cs typeface="Calibri" panose="020F0502020204030204" pitchFamily="34" charset="0"/>
              </a:rPr>
              <a:t> </a:t>
            </a:r>
            <a:r>
              <a:rPr lang="en-US" sz="2000" b="1" dirty="0" err="1">
                <a:latin typeface="Calibri" panose="020F0502020204030204" pitchFamily="34" charset="0"/>
                <a:cs typeface="Calibri" panose="020F0502020204030204" pitchFamily="34" charset="0"/>
              </a:rPr>
              <a:t>tra</a:t>
            </a:r>
            <a:r>
              <a:rPr lang="en-US" sz="2000" b="1" dirty="0">
                <a:latin typeface="Calibri" panose="020F0502020204030204" pitchFamily="34" charset="0"/>
                <a:cs typeface="Calibri" panose="020F0502020204030204" pitchFamily="34" charset="0"/>
              </a:rPr>
              <a:t>, </a:t>
            </a:r>
            <a:r>
              <a:rPr lang="en-US" sz="2000" b="1" dirty="0" err="1">
                <a:latin typeface="Calibri" panose="020F0502020204030204" pitchFamily="34" charset="0"/>
                <a:cs typeface="Calibri" panose="020F0502020204030204" pitchFamily="34" charset="0"/>
              </a:rPr>
              <a:t>sửa</a:t>
            </a:r>
            <a:r>
              <a:rPr lang="en-US" sz="2000" b="1" dirty="0">
                <a:latin typeface="Calibri" panose="020F0502020204030204" pitchFamily="34" charset="0"/>
                <a:cs typeface="Calibri" panose="020F0502020204030204" pitchFamily="34" charset="0"/>
              </a:rPr>
              <a:t> </a:t>
            </a:r>
            <a:r>
              <a:rPr lang="en-US" sz="2000" b="1" dirty="0" err="1">
                <a:latin typeface="Calibri" panose="020F0502020204030204" pitchFamily="34" charset="0"/>
                <a:cs typeface="Calibri" panose="020F0502020204030204" pitchFamily="34" charset="0"/>
              </a:rPr>
              <a:t>chữa</a:t>
            </a:r>
            <a:endParaRPr lang="en-US" sz="2000" dirty="0">
              <a:latin typeface="Calibri" panose="020F0502020204030204" pitchFamily="34" charset="0"/>
              <a:cs typeface="Calibri" panose="020F0502020204030204" pitchFamily="34" charset="0"/>
            </a:endParaRPr>
          </a:p>
        </p:txBody>
      </p:sp>
      <p:cxnSp>
        <p:nvCxnSpPr>
          <p:cNvPr id="82" name="Google Shape;864;p39">
            <a:extLst>
              <a:ext uri="{FF2B5EF4-FFF2-40B4-BE49-F238E27FC236}">
                <a16:creationId xmlns:a16="http://schemas.microsoft.com/office/drawing/2014/main" id="{AC6EE6EA-F87D-40FF-83A6-37C24ACCE8D4}"/>
              </a:ext>
            </a:extLst>
          </p:cNvPr>
          <p:cNvCxnSpPr>
            <a:cxnSpLocks/>
          </p:cNvCxnSpPr>
          <p:nvPr/>
        </p:nvCxnSpPr>
        <p:spPr>
          <a:xfrm>
            <a:off x="1141569" y="4789551"/>
            <a:ext cx="1278000" cy="0"/>
          </a:xfrm>
          <a:prstGeom prst="straightConnector1">
            <a:avLst/>
          </a:prstGeom>
          <a:noFill/>
          <a:ln w="19050" cap="flat" cmpd="sng">
            <a:solidFill>
              <a:schemeClr val="accent2"/>
            </a:solidFill>
            <a:prstDash val="solid"/>
            <a:round/>
            <a:headEnd type="oval" w="med" len="med"/>
            <a:tailEnd type="oval" w="med" len="med"/>
          </a:ln>
        </p:spPr>
      </p:cxn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par>
                                <p:cTn id="13" presetID="16" presetClass="entr" presetSubtype="21"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barn(inVertical)">
                                      <p:cBhvr>
                                        <p:cTn id="21" dur="500"/>
                                        <p:tgtEl>
                                          <p:spTgt spid="31"/>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48"/>
                                        </p:tgtEl>
                                        <p:attrNameLst>
                                          <p:attrName>style.visibility</p:attrName>
                                        </p:attrNameLst>
                                      </p:cBhvr>
                                      <p:to>
                                        <p:strVal val="visible"/>
                                      </p:to>
                                    </p:set>
                                    <p:animEffect transition="in" filter="barn(inVertical)">
                                      <p:cBhvr>
                                        <p:cTn id="26" dur="500"/>
                                        <p:tgtEl>
                                          <p:spTgt spid="48"/>
                                        </p:tgtEl>
                                      </p:cBhvr>
                                    </p:animEffect>
                                  </p:childTnLst>
                                </p:cTn>
                              </p:par>
                              <p:par>
                                <p:cTn id="27" presetID="16" presetClass="entr" presetSubtype="21" fill="hold" nodeType="with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barn(inVertical)">
                                      <p:cBhvr>
                                        <p:cTn id="29" dur="500"/>
                                        <p:tgtEl>
                                          <p:spTgt spid="33"/>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barn(inVertical)">
                                      <p:cBhvr>
                                        <p:cTn id="32" dur="500"/>
                                        <p:tgtEl>
                                          <p:spTgt spid="32"/>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47"/>
                                        </p:tgtEl>
                                        <p:attrNameLst>
                                          <p:attrName>style.visibility</p:attrName>
                                        </p:attrNameLst>
                                      </p:cBhvr>
                                      <p:to>
                                        <p:strVal val="visible"/>
                                      </p:to>
                                    </p:set>
                                    <p:animEffect transition="in" filter="barn(inVertical)">
                                      <p:cBhvr>
                                        <p:cTn id="35" dur="500"/>
                                        <p:tgtEl>
                                          <p:spTgt spid="47"/>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65"/>
                                        </p:tgtEl>
                                        <p:attrNameLst>
                                          <p:attrName>style.visibility</p:attrName>
                                        </p:attrNameLst>
                                      </p:cBhvr>
                                      <p:to>
                                        <p:strVal val="visible"/>
                                      </p:to>
                                    </p:set>
                                    <p:animEffect transition="in" filter="barn(inVertical)">
                                      <p:cBhvr>
                                        <p:cTn id="40" dur="500"/>
                                        <p:tgtEl>
                                          <p:spTgt spid="65"/>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49"/>
                                        </p:tgtEl>
                                        <p:attrNameLst>
                                          <p:attrName>style.visibility</p:attrName>
                                        </p:attrNameLst>
                                      </p:cBhvr>
                                      <p:to>
                                        <p:strVal val="visible"/>
                                      </p:to>
                                    </p:set>
                                    <p:animEffect transition="in" filter="barn(inVertical)">
                                      <p:cBhvr>
                                        <p:cTn id="43" dur="500"/>
                                        <p:tgtEl>
                                          <p:spTgt spid="49"/>
                                        </p:tgtEl>
                                      </p:cBhvr>
                                    </p:animEffect>
                                  </p:childTnLst>
                                </p:cTn>
                              </p:par>
                              <p:par>
                                <p:cTn id="44" presetID="16" presetClass="entr" presetSubtype="21" fill="hold" nodeType="withEffect">
                                  <p:stCondLst>
                                    <p:cond delay="0"/>
                                  </p:stCondLst>
                                  <p:childTnLst>
                                    <p:set>
                                      <p:cBhvr>
                                        <p:cTn id="45" dur="1" fill="hold">
                                          <p:stCondLst>
                                            <p:cond delay="0"/>
                                          </p:stCondLst>
                                        </p:cTn>
                                        <p:tgtEl>
                                          <p:spTgt spid="50"/>
                                        </p:tgtEl>
                                        <p:attrNameLst>
                                          <p:attrName>style.visibility</p:attrName>
                                        </p:attrNameLst>
                                      </p:cBhvr>
                                      <p:to>
                                        <p:strVal val="visible"/>
                                      </p:to>
                                    </p:set>
                                    <p:animEffect transition="in" filter="barn(inVertical)">
                                      <p:cBhvr>
                                        <p:cTn id="46" dur="500"/>
                                        <p:tgtEl>
                                          <p:spTgt spid="50"/>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64"/>
                                        </p:tgtEl>
                                        <p:attrNameLst>
                                          <p:attrName>style.visibility</p:attrName>
                                        </p:attrNameLst>
                                      </p:cBhvr>
                                      <p:to>
                                        <p:strVal val="visible"/>
                                      </p:to>
                                    </p:set>
                                    <p:animEffect transition="in" filter="barn(inVertical)">
                                      <p:cBhvr>
                                        <p:cTn id="49" dur="500"/>
                                        <p:tgtEl>
                                          <p:spTgt spid="64"/>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82"/>
                                        </p:tgtEl>
                                        <p:attrNameLst>
                                          <p:attrName>style.visibility</p:attrName>
                                        </p:attrNameLst>
                                      </p:cBhvr>
                                      <p:to>
                                        <p:strVal val="visible"/>
                                      </p:to>
                                    </p:set>
                                    <p:animEffect transition="in" filter="barn(inVertical)">
                                      <p:cBhvr>
                                        <p:cTn id="54" dur="500"/>
                                        <p:tgtEl>
                                          <p:spTgt spid="82"/>
                                        </p:tgtEl>
                                      </p:cBhvr>
                                    </p:animEffect>
                                  </p:childTnLst>
                                </p:cTn>
                              </p:par>
                              <p:par>
                                <p:cTn id="55" presetID="16" presetClass="entr" presetSubtype="21" fill="hold" grpId="0" nodeType="withEffect">
                                  <p:stCondLst>
                                    <p:cond delay="0"/>
                                  </p:stCondLst>
                                  <p:childTnLst>
                                    <p:set>
                                      <p:cBhvr>
                                        <p:cTn id="56" dur="1" fill="hold">
                                          <p:stCondLst>
                                            <p:cond delay="0"/>
                                          </p:stCondLst>
                                        </p:cTn>
                                        <p:tgtEl>
                                          <p:spTgt spid="66"/>
                                        </p:tgtEl>
                                        <p:attrNameLst>
                                          <p:attrName>style.visibility</p:attrName>
                                        </p:attrNameLst>
                                      </p:cBhvr>
                                      <p:to>
                                        <p:strVal val="visible"/>
                                      </p:to>
                                    </p:set>
                                    <p:animEffect transition="in" filter="barn(inVertical)">
                                      <p:cBhvr>
                                        <p:cTn id="57" dur="500"/>
                                        <p:tgtEl>
                                          <p:spTgt spid="66"/>
                                        </p:tgtEl>
                                      </p:cBhvr>
                                    </p:animEffect>
                                  </p:childTnLst>
                                </p:cTn>
                              </p:par>
                              <p:par>
                                <p:cTn id="58" presetID="16" presetClass="entr" presetSubtype="21" fill="hold" nodeType="withEffect">
                                  <p:stCondLst>
                                    <p:cond delay="0"/>
                                  </p:stCondLst>
                                  <p:childTnLst>
                                    <p:set>
                                      <p:cBhvr>
                                        <p:cTn id="59" dur="1" fill="hold">
                                          <p:stCondLst>
                                            <p:cond delay="0"/>
                                          </p:stCondLst>
                                        </p:cTn>
                                        <p:tgtEl>
                                          <p:spTgt spid="67"/>
                                        </p:tgtEl>
                                        <p:attrNameLst>
                                          <p:attrName>style.visibility</p:attrName>
                                        </p:attrNameLst>
                                      </p:cBhvr>
                                      <p:to>
                                        <p:strVal val="visible"/>
                                      </p:to>
                                    </p:set>
                                    <p:animEffect transition="in" filter="barn(inVertical)">
                                      <p:cBhvr>
                                        <p:cTn id="60" dur="500"/>
                                        <p:tgtEl>
                                          <p:spTgt spid="67"/>
                                        </p:tgtEl>
                                      </p:cBhvr>
                                    </p:animEffect>
                                  </p:childTnLst>
                                </p:cTn>
                              </p:par>
                              <p:par>
                                <p:cTn id="61" presetID="16" presetClass="entr" presetSubtype="21" fill="hold" grpId="0" nodeType="withEffect">
                                  <p:stCondLst>
                                    <p:cond delay="0"/>
                                  </p:stCondLst>
                                  <p:childTnLst>
                                    <p:set>
                                      <p:cBhvr>
                                        <p:cTn id="62" dur="1" fill="hold">
                                          <p:stCondLst>
                                            <p:cond delay="0"/>
                                          </p:stCondLst>
                                        </p:cTn>
                                        <p:tgtEl>
                                          <p:spTgt spid="81"/>
                                        </p:tgtEl>
                                        <p:attrNameLst>
                                          <p:attrName>style.visibility</p:attrName>
                                        </p:attrNameLst>
                                      </p:cBhvr>
                                      <p:to>
                                        <p:strVal val="visible"/>
                                      </p:to>
                                    </p:set>
                                    <p:animEffect transition="in" filter="barn(inVertical)">
                                      <p:cBhvr>
                                        <p:cTn id="63" dur="5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p:bldP spid="31" grpId="0" animBg="1"/>
      <p:bldP spid="32" grpId="0"/>
      <p:bldP spid="47" grpId="0" animBg="1"/>
      <p:bldP spid="49" grpId="0"/>
      <p:bldP spid="64" grpId="0" animBg="1"/>
      <p:bldP spid="66" grpId="0"/>
      <p:bldP spid="8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44"/>
        <p:cNvGrpSpPr/>
        <p:nvPr/>
      </p:nvGrpSpPr>
      <p:grpSpPr>
        <a:xfrm>
          <a:off x="0" y="0"/>
          <a:ext cx="0" cy="0"/>
          <a:chOff x="0" y="0"/>
          <a:chExt cx="0" cy="0"/>
        </a:xfrm>
      </p:grpSpPr>
      <p:sp>
        <p:nvSpPr>
          <p:cNvPr id="545" name="Google Shape;545;p35"/>
          <p:cNvSpPr txBox="1">
            <a:spLocks noGrp="1"/>
          </p:cNvSpPr>
          <p:nvPr>
            <p:ph type="title"/>
          </p:nvPr>
        </p:nvSpPr>
        <p:spPr>
          <a:xfrm>
            <a:off x="714800" y="224625"/>
            <a:ext cx="7704000" cy="5727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US" sz="5400" dirty="0" err="1">
                <a:solidFill>
                  <a:schemeClr val="accent3">
                    <a:lumMod val="50000"/>
                  </a:schemeClr>
                </a:solidFill>
                <a:effectLst>
                  <a:glow rad="63500">
                    <a:schemeClr val="accent4">
                      <a:satMod val="175000"/>
                      <a:alpha val="40000"/>
                    </a:schemeClr>
                  </a:glow>
                </a:effectLst>
                <a:latin typeface="#9Slide04 Playfair Display SC B" panose="00000800000000000000" pitchFamily="2" charset="0"/>
                <a:cs typeface="#9Slide03 Arima Madurai Black" panose="00000A00000000000000" pitchFamily="2" charset="0"/>
              </a:rPr>
              <a:t>M</a:t>
            </a:r>
            <a:r>
              <a:rPr lang="en-US" sz="4000" dirty="0" err="1">
                <a:solidFill>
                  <a:schemeClr val="accent3">
                    <a:lumMod val="50000"/>
                  </a:schemeClr>
                </a:solidFill>
                <a:effectLst>
                  <a:glow rad="63500">
                    <a:schemeClr val="accent4">
                      <a:satMod val="175000"/>
                      <a:alpha val="40000"/>
                    </a:schemeClr>
                  </a:glow>
                </a:effectLst>
                <a:latin typeface="#9Slide03 Arima Madurai Black" panose="00000A00000000000000" pitchFamily="2" charset="0"/>
                <a:cs typeface="#9Slide03 Arima Madurai Black" panose="00000A00000000000000" pitchFamily="2" charset="0"/>
              </a:rPr>
              <a:t>ỤC</a:t>
            </a:r>
            <a:r>
              <a:rPr lang="en-US" sz="4000" dirty="0">
                <a:solidFill>
                  <a:schemeClr val="accent3">
                    <a:lumMod val="50000"/>
                  </a:schemeClr>
                </a:solidFill>
                <a:effectLst>
                  <a:glow rad="63500">
                    <a:schemeClr val="accent4">
                      <a:satMod val="175000"/>
                      <a:alpha val="40000"/>
                    </a:schemeClr>
                  </a:glow>
                </a:effectLst>
                <a:latin typeface="#9Slide03 Arima Madurai Black" panose="00000A00000000000000" pitchFamily="2" charset="0"/>
                <a:cs typeface="#9Slide03 Arima Madurai Black" panose="00000A00000000000000" pitchFamily="2" charset="0"/>
              </a:rPr>
              <a:t> </a:t>
            </a:r>
            <a:r>
              <a:rPr lang="en-US" sz="4000" dirty="0" err="1">
                <a:solidFill>
                  <a:schemeClr val="accent3">
                    <a:lumMod val="50000"/>
                  </a:schemeClr>
                </a:solidFill>
                <a:effectLst>
                  <a:glow rad="63500">
                    <a:schemeClr val="accent4">
                      <a:satMod val="175000"/>
                      <a:alpha val="40000"/>
                    </a:schemeClr>
                  </a:glow>
                </a:effectLst>
                <a:latin typeface="#9Slide03 Arima Madurai Black" panose="00000A00000000000000" pitchFamily="2" charset="0"/>
                <a:cs typeface="#9Slide03 Arima Madurai Black" panose="00000A00000000000000" pitchFamily="2" charset="0"/>
              </a:rPr>
              <a:t>TIÊU</a:t>
            </a:r>
            <a:r>
              <a:rPr lang="en-US" sz="4000" dirty="0">
                <a:solidFill>
                  <a:schemeClr val="accent3">
                    <a:lumMod val="50000"/>
                  </a:schemeClr>
                </a:solidFill>
                <a:effectLst>
                  <a:glow rad="63500">
                    <a:schemeClr val="accent4">
                      <a:satMod val="175000"/>
                      <a:alpha val="40000"/>
                    </a:schemeClr>
                  </a:glow>
                </a:effectLst>
                <a:latin typeface="#9Slide03 Arima Madurai Black" panose="00000A00000000000000" pitchFamily="2" charset="0"/>
                <a:cs typeface="#9Slide03 Arima Madurai Black" panose="00000A00000000000000" pitchFamily="2" charset="0"/>
              </a:rPr>
              <a:t> </a:t>
            </a:r>
            <a:r>
              <a:rPr lang="en-US" sz="4000" dirty="0" err="1">
                <a:solidFill>
                  <a:schemeClr val="accent3">
                    <a:lumMod val="50000"/>
                  </a:schemeClr>
                </a:solidFill>
                <a:effectLst>
                  <a:glow rad="63500">
                    <a:schemeClr val="accent4">
                      <a:satMod val="175000"/>
                      <a:alpha val="40000"/>
                    </a:schemeClr>
                  </a:glow>
                </a:effectLst>
                <a:latin typeface="#9Slide03 Arima Madurai Black" panose="00000A00000000000000" pitchFamily="2" charset="0"/>
                <a:cs typeface="#9Slide03 Arima Madurai Black" panose="00000A00000000000000" pitchFamily="2" charset="0"/>
              </a:rPr>
              <a:t>BÀI</a:t>
            </a:r>
            <a:r>
              <a:rPr lang="en-US" sz="4000" dirty="0">
                <a:solidFill>
                  <a:schemeClr val="accent3">
                    <a:lumMod val="50000"/>
                  </a:schemeClr>
                </a:solidFill>
                <a:effectLst>
                  <a:glow rad="63500">
                    <a:schemeClr val="accent4">
                      <a:satMod val="175000"/>
                      <a:alpha val="40000"/>
                    </a:schemeClr>
                  </a:glow>
                </a:effectLst>
                <a:latin typeface="#9Slide03 Arima Madurai Black" panose="00000A00000000000000" pitchFamily="2" charset="0"/>
                <a:cs typeface="#9Slide03 Arima Madurai Black" panose="00000A00000000000000" pitchFamily="2" charset="0"/>
              </a:rPr>
              <a:t> </a:t>
            </a:r>
            <a:r>
              <a:rPr lang="en-US" sz="4000" dirty="0" err="1">
                <a:solidFill>
                  <a:schemeClr val="accent3">
                    <a:lumMod val="50000"/>
                  </a:schemeClr>
                </a:solidFill>
                <a:effectLst>
                  <a:glow rad="63500">
                    <a:schemeClr val="accent4">
                      <a:satMod val="175000"/>
                      <a:alpha val="40000"/>
                    </a:schemeClr>
                  </a:glow>
                </a:effectLst>
                <a:latin typeface="#9Slide03 Arima Madurai Black" panose="00000A00000000000000" pitchFamily="2" charset="0"/>
                <a:cs typeface="#9Slide03 Arima Madurai Black" panose="00000A00000000000000" pitchFamily="2" charset="0"/>
              </a:rPr>
              <a:t>HỌC</a:t>
            </a:r>
            <a:r>
              <a:rPr lang="en-US" sz="4000" dirty="0">
                <a:solidFill>
                  <a:schemeClr val="accent3">
                    <a:lumMod val="50000"/>
                  </a:schemeClr>
                </a:solidFill>
                <a:effectLst>
                  <a:glow rad="63500">
                    <a:schemeClr val="accent4">
                      <a:satMod val="175000"/>
                      <a:alpha val="40000"/>
                    </a:schemeClr>
                  </a:glow>
                </a:effectLst>
                <a:latin typeface="#9Slide03 Arima Madurai Black" panose="00000A00000000000000" pitchFamily="2" charset="0"/>
                <a:cs typeface="#9Slide03 Arima Madurai Black" panose="00000A00000000000000" pitchFamily="2" charset="0"/>
              </a:rPr>
              <a:t> </a:t>
            </a:r>
            <a:endParaRPr sz="4000" dirty="0">
              <a:solidFill>
                <a:schemeClr val="accent3">
                  <a:lumMod val="50000"/>
                </a:schemeClr>
              </a:solidFill>
              <a:effectLst>
                <a:glow rad="63500">
                  <a:schemeClr val="accent4">
                    <a:satMod val="175000"/>
                    <a:alpha val="40000"/>
                  </a:schemeClr>
                </a:glow>
              </a:effectLst>
              <a:latin typeface="#9Slide03 Arima Madurai Black" panose="00000A00000000000000" pitchFamily="2" charset="0"/>
              <a:cs typeface="#9Slide03 Arima Madurai Black" panose="00000A00000000000000" pitchFamily="2" charset="0"/>
            </a:endParaRPr>
          </a:p>
        </p:txBody>
      </p:sp>
      <p:cxnSp>
        <p:nvCxnSpPr>
          <p:cNvPr id="562" name="Google Shape;562;p35"/>
          <p:cNvCxnSpPr/>
          <p:nvPr/>
        </p:nvCxnSpPr>
        <p:spPr>
          <a:xfrm>
            <a:off x="729200" y="980625"/>
            <a:ext cx="7689600" cy="0"/>
          </a:xfrm>
          <a:prstGeom prst="straightConnector1">
            <a:avLst/>
          </a:prstGeom>
          <a:noFill/>
          <a:ln w="19050" cap="flat" cmpd="sng">
            <a:solidFill>
              <a:schemeClr val="dk2"/>
            </a:solidFill>
            <a:prstDash val="solid"/>
            <a:round/>
            <a:headEnd type="oval" w="med" len="med"/>
            <a:tailEnd type="oval" w="med" len="med"/>
          </a:ln>
        </p:spPr>
      </p:cxnSp>
      <p:sp>
        <p:nvSpPr>
          <p:cNvPr id="44" name="Google Shape;861;p39">
            <a:extLst>
              <a:ext uri="{FF2B5EF4-FFF2-40B4-BE49-F238E27FC236}">
                <a16:creationId xmlns:a16="http://schemas.microsoft.com/office/drawing/2014/main" id="{F8381C91-0928-4A1D-8D95-F30D937C7047}"/>
              </a:ext>
            </a:extLst>
          </p:cNvPr>
          <p:cNvSpPr txBox="1">
            <a:spLocks noGrp="1"/>
          </p:cNvSpPr>
          <p:nvPr>
            <p:ph type="subTitle" idx="1"/>
          </p:nvPr>
        </p:nvSpPr>
        <p:spPr>
          <a:xfrm>
            <a:off x="243432" y="1154513"/>
            <a:ext cx="4330568" cy="434400"/>
          </a:xfrm>
          <a:prstGeom prst="rect">
            <a:avLst/>
          </a:prstGeom>
        </p:spPr>
        <p:txBody>
          <a:bodyPr spcFirstLastPara="1" wrap="square" lIns="0" tIns="0" rIns="0" bIns="0" anchor="t" anchorCtr="0">
            <a:noAutofit/>
          </a:bodyPr>
          <a:lstStyle/>
          <a:p>
            <a:pPr marL="0" indent="0" algn="ctr">
              <a:spcAft>
                <a:spcPts val="1200"/>
              </a:spcAft>
            </a:pPr>
            <a:r>
              <a:rPr lang="en-US" sz="3200" b="1" dirty="0" err="1">
                <a:effectLst/>
                <a:latin typeface="#9Slide04 Goku" panose="02000503000000020004" pitchFamily="2" charset="0"/>
                <a:ea typeface="Yu Mincho" panose="02020400000000000000" pitchFamily="18" charset="-128"/>
                <a:cs typeface="Times New Roman" panose="02020603050405020304" pitchFamily="18" charset="0"/>
              </a:rPr>
              <a:t>Về</a:t>
            </a:r>
            <a:r>
              <a:rPr lang="en-US" sz="3200" b="1" dirty="0">
                <a:effectLst/>
                <a:latin typeface="#9Slide04 Goku" panose="02000503000000020004" pitchFamily="2" charset="0"/>
                <a:ea typeface="Yu Mincho" panose="02020400000000000000" pitchFamily="18" charset="-128"/>
                <a:cs typeface="Times New Roman" panose="02020603050405020304" pitchFamily="18" charset="0"/>
              </a:rPr>
              <a:t> </a:t>
            </a:r>
            <a:r>
              <a:rPr lang="en-US" sz="3200" b="1" dirty="0" err="1">
                <a:effectLst/>
                <a:latin typeface="#9Slide04 Goku" panose="02000503000000020004" pitchFamily="2" charset="0"/>
                <a:ea typeface="Yu Mincho" panose="02020400000000000000" pitchFamily="18" charset="-128"/>
                <a:cs typeface="Times New Roman" panose="02020603050405020304" pitchFamily="18" charset="0"/>
              </a:rPr>
              <a:t>kiến</a:t>
            </a:r>
            <a:r>
              <a:rPr lang="en-US" sz="3200" b="1" dirty="0">
                <a:effectLst/>
                <a:latin typeface="#9Slide04 Goku" panose="02000503000000020004" pitchFamily="2" charset="0"/>
                <a:ea typeface="Yu Mincho" panose="02020400000000000000" pitchFamily="18" charset="-128"/>
                <a:cs typeface="Times New Roman" panose="02020603050405020304" pitchFamily="18" charset="0"/>
              </a:rPr>
              <a:t> </a:t>
            </a:r>
            <a:r>
              <a:rPr lang="en-US" sz="3200" b="1" dirty="0" err="1">
                <a:effectLst/>
                <a:latin typeface="#9Slide04 Goku" panose="02000503000000020004" pitchFamily="2" charset="0"/>
                <a:ea typeface="Yu Mincho" panose="02020400000000000000" pitchFamily="18" charset="-128"/>
                <a:cs typeface="Times New Roman" panose="02020603050405020304" pitchFamily="18" charset="0"/>
              </a:rPr>
              <a:t>thức</a:t>
            </a:r>
            <a:endParaRPr lang="en-US" sz="3200" dirty="0">
              <a:effectLst/>
              <a:latin typeface="#9Slide04 Goku" panose="02000503000000020004" pitchFamily="2" charset="0"/>
              <a:ea typeface="Yu Mincho" panose="02020400000000000000" pitchFamily="18" charset="-128"/>
              <a:cs typeface="Times New Roman" panose="02020603050405020304" pitchFamily="18" charset="0"/>
            </a:endParaRPr>
          </a:p>
          <a:p>
            <a:pPr marL="0" lvl="0" indent="0" algn="ctr" rtl="0">
              <a:spcBef>
                <a:spcPts val="0"/>
              </a:spcBef>
              <a:spcAft>
                <a:spcPts val="1200"/>
              </a:spcAft>
              <a:buNone/>
            </a:pPr>
            <a:endParaRPr sz="3200" dirty="0">
              <a:latin typeface="#9Slide04 Goku" panose="02000503000000020004" pitchFamily="2" charset="0"/>
            </a:endParaRPr>
          </a:p>
        </p:txBody>
      </p:sp>
      <p:cxnSp>
        <p:nvCxnSpPr>
          <p:cNvPr id="45" name="Google Shape;864;p39">
            <a:extLst>
              <a:ext uri="{FF2B5EF4-FFF2-40B4-BE49-F238E27FC236}">
                <a16:creationId xmlns:a16="http://schemas.microsoft.com/office/drawing/2014/main" id="{D87BA227-D8A8-44F8-9616-48B1DD72C189}"/>
              </a:ext>
            </a:extLst>
          </p:cNvPr>
          <p:cNvCxnSpPr>
            <a:cxnSpLocks/>
          </p:cNvCxnSpPr>
          <p:nvPr/>
        </p:nvCxnSpPr>
        <p:spPr>
          <a:xfrm>
            <a:off x="1516411" y="1745033"/>
            <a:ext cx="2061676" cy="0"/>
          </a:xfrm>
          <a:prstGeom prst="straightConnector1">
            <a:avLst/>
          </a:prstGeom>
          <a:noFill/>
          <a:ln w="19050" cap="flat" cmpd="sng">
            <a:solidFill>
              <a:schemeClr val="accent2"/>
            </a:solidFill>
            <a:prstDash val="solid"/>
            <a:round/>
            <a:headEnd type="oval" w="med" len="med"/>
            <a:tailEnd type="oval" w="med" len="med"/>
          </a:ln>
        </p:spPr>
      </p:cxnSp>
      <p:grpSp>
        <p:nvGrpSpPr>
          <p:cNvPr id="46" name="Google Shape;867;p39">
            <a:extLst>
              <a:ext uri="{FF2B5EF4-FFF2-40B4-BE49-F238E27FC236}">
                <a16:creationId xmlns:a16="http://schemas.microsoft.com/office/drawing/2014/main" id="{E10C9E37-2D9D-48A3-8E22-31378A96ADFA}"/>
              </a:ext>
            </a:extLst>
          </p:cNvPr>
          <p:cNvGrpSpPr/>
          <p:nvPr/>
        </p:nvGrpSpPr>
        <p:grpSpPr>
          <a:xfrm>
            <a:off x="503414" y="1168531"/>
            <a:ext cx="639512" cy="760910"/>
            <a:chOff x="3542423" y="2155802"/>
            <a:chExt cx="283748" cy="337612"/>
          </a:xfrm>
        </p:grpSpPr>
        <p:sp>
          <p:nvSpPr>
            <p:cNvPr id="47" name="Google Shape;868;p39">
              <a:extLst>
                <a:ext uri="{FF2B5EF4-FFF2-40B4-BE49-F238E27FC236}">
                  <a16:creationId xmlns:a16="http://schemas.microsoft.com/office/drawing/2014/main" id="{235D4D81-22DC-40D8-B9B3-FD7D3C92E260}"/>
                </a:ext>
              </a:extLst>
            </p:cNvPr>
            <p:cNvSpPr/>
            <p:nvPr/>
          </p:nvSpPr>
          <p:spPr>
            <a:xfrm>
              <a:off x="3542911" y="2155802"/>
              <a:ext cx="61812" cy="310924"/>
            </a:xfrm>
            <a:custGeom>
              <a:avLst/>
              <a:gdLst/>
              <a:ahLst/>
              <a:cxnLst/>
              <a:rect l="l" t="t" r="r" b="b"/>
              <a:pathLst>
                <a:path w="1392" h="7002" extrusionOk="0">
                  <a:moveTo>
                    <a:pt x="813" y="0"/>
                  </a:moveTo>
                  <a:cubicBezTo>
                    <a:pt x="368" y="0"/>
                    <a:pt x="0" y="367"/>
                    <a:pt x="0" y="812"/>
                  </a:cubicBezTo>
                  <a:lnTo>
                    <a:pt x="0" y="6778"/>
                  </a:lnTo>
                  <a:cubicBezTo>
                    <a:pt x="0" y="6901"/>
                    <a:pt x="101" y="7001"/>
                    <a:pt x="223" y="7001"/>
                  </a:cubicBezTo>
                  <a:lnTo>
                    <a:pt x="1169" y="7001"/>
                  </a:lnTo>
                  <a:cubicBezTo>
                    <a:pt x="1291" y="7001"/>
                    <a:pt x="1392" y="6901"/>
                    <a:pt x="1392" y="6778"/>
                  </a:cubicBezTo>
                  <a:lnTo>
                    <a:pt x="1392" y="223"/>
                  </a:lnTo>
                  <a:cubicBezTo>
                    <a:pt x="1392" y="100"/>
                    <a:pt x="1291" y="0"/>
                    <a:pt x="1169" y="0"/>
                  </a:cubicBezTo>
                  <a:close/>
                </a:path>
              </a:pathLst>
            </a:custGeom>
            <a:solidFill>
              <a:srgbClr val="214F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869;p39">
              <a:extLst>
                <a:ext uri="{FF2B5EF4-FFF2-40B4-BE49-F238E27FC236}">
                  <a16:creationId xmlns:a16="http://schemas.microsoft.com/office/drawing/2014/main" id="{2BE4430A-9194-4DD1-A89B-57324AFA3C5A}"/>
                </a:ext>
              </a:extLst>
            </p:cNvPr>
            <p:cNvSpPr/>
            <p:nvPr/>
          </p:nvSpPr>
          <p:spPr>
            <a:xfrm>
              <a:off x="3552769" y="2430092"/>
              <a:ext cx="273402" cy="53419"/>
            </a:xfrm>
            <a:custGeom>
              <a:avLst/>
              <a:gdLst/>
              <a:ahLst/>
              <a:cxnLst/>
              <a:rect l="l" t="t" r="r" b="b"/>
              <a:pathLst>
                <a:path w="6157" h="1203" extrusionOk="0">
                  <a:moveTo>
                    <a:pt x="602" y="0"/>
                  </a:moveTo>
                  <a:cubicBezTo>
                    <a:pt x="268" y="0"/>
                    <a:pt x="1" y="268"/>
                    <a:pt x="1" y="601"/>
                  </a:cubicBezTo>
                  <a:cubicBezTo>
                    <a:pt x="1" y="757"/>
                    <a:pt x="68" y="913"/>
                    <a:pt x="179" y="1024"/>
                  </a:cubicBezTo>
                  <a:cubicBezTo>
                    <a:pt x="290" y="1136"/>
                    <a:pt x="435" y="1203"/>
                    <a:pt x="602" y="1203"/>
                  </a:cubicBezTo>
                  <a:lnTo>
                    <a:pt x="6157" y="1203"/>
                  </a:lnTo>
                  <a:cubicBezTo>
                    <a:pt x="6078" y="1136"/>
                    <a:pt x="6157" y="980"/>
                    <a:pt x="6157" y="980"/>
                  </a:cubicBezTo>
                  <a:lnTo>
                    <a:pt x="6157" y="223"/>
                  </a:lnTo>
                  <a:cubicBezTo>
                    <a:pt x="6157" y="223"/>
                    <a:pt x="6001" y="67"/>
                    <a:pt x="6157" y="0"/>
                  </a:cubicBezTo>
                  <a:close/>
                </a:path>
              </a:pathLst>
            </a:custGeom>
            <a:solidFill>
              <a:srgbClr val="B59E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870;p39">
              <a:extLst>
                <a:ext uri="{FF2B5EF4-FFF2-40B4-BE49-F238E27FC236}">
                  <a16:creationId xmlns:a16="http://schemas.microsoft.com/office/drawing/2014/main" id="{94B4E1D6-EC6E-4D79-8D61-32B2B9BD953B}"/>
                </a:ext>
              </a:extLst>
            </p:cNvPr>
            <p:cNvSpPr/>
            <p:nvPr/>
          </p:nvSpPr>
          <p:spPr>
            <a:xfrm>
              <a:off x="3705523" y="2430092"/>
              <a:ext cx="120648" cy="53419"/>
            </a:xfrm>
            <a:custGeom>
              <a:avLst/>
              <a:gdLst/>
              <a:ahLst/>
              <a:cxnLst/>
              <a:rect l="l" t="t" r="r" b="b"/>
              <a:pathLst>
                <a:path w="2717" h="1203" extrusionOk="0">
                  <a:moveTo>
                    <a:pt x="1" y="0"/>
                  </a:moveTo>
                  <a:lnTo>
                    <a:pt x="1" y="1203"/>
                  </a:lnTo>
                  <a:lnTo>
                    <a:pt x="2717" y="1203"/>
                  </a:lnTo>
                  <a:cubicBezTo>
                    <a:pt x="2638" y="1136"/>
                    <a:pt x="2717" y="980"/>
                    <a:pt x="2717" y="980"/>
                  </a:cubicBezTo>
                  <a:lnTo>
                    <a:pt x="2717" y="223"/>
                  </a:lnTo>
                  <a:cubicBezTo>
                    <a:pt x="2717" y="223"/>
                    <a:pt x="2561" y="67"/>
                    <a:pt x="2717" y="0"/>
                  </a:cubicBezTo>
                  <a:close/>
                </a:path>
              </a:pathLst>
            </a:custGeom>
            <a:solidFill>
              <a:srgbClr val="C497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871;p39">
              <a:extLst>
                <a:ext uri="{FF2B5EF4-FFF2-40B4-BE49-F238E27FC236}">
                  <a16:creationId xmlns:a16="http://schemas.microsoft.com/office/drawing/2014/main" id="{9B019023-D9BD-458C-9BBE-63ECA47BA0E3}"/>
                </a:ext>
              </a:extLst>
            </p:cNvPr>
            <p:cNvSpPr/>
            <p:nvPr/>
          </p:nvSpPr>
          <p:spPr>
            <a:xfrm>
              <a:off x="3584919" y="2155802"/>
              <a:ext cx="241252" cy="284192"/>
            </a:xfrm>
            <a:custGeom>
              <a:avLst/>
              <a:gdLst/>
              <a:ahLst/>
              <a:cxnLst/>
              <a:rect l="l" t="t" r="r" b="b"/>
              <a:pathLst>
                <a:path w="5433" h="6400" extrusionOk="0">
                  <a:moveTo>
                    <a:pt x="1" y="0"/>
                  </a:moveTo>
                  <a:lnTo>
                    <a:pt x="1" y="6177"/>
                  </a:lnTo>
                  <a:cubicBezTo>
                    <a:pt x="1" y="6300"/>
                    <a:pt x="100" y="6400"/>
                    <a:pt x="223" y="6400"/>
                  </a:cubicBezTo>
                  <a:lnTo>
                    <a:pt x="5210" y="6400"/>
                  </a:lnTo>
                  <a:cubicBezTo>
                    <a:pt x="5332" y="6400"/>
                    <a:pt x="5433" y="6300"/>
                    <a:pt x="5433" y="6177"/>
                  </a:cubicBezTo>
                  <a:lnTo>
                    <a:pt x="5433" y="223"/>
                  </a:lnTo>
                  <a:cubicBezTo>
                    <a:pt x="5433" y="100"/>
                    <a:pt x="5332" y="0"/>
                    <a:pt x="5210" y="0"/>
                  </a:cubicBezTo>
                  <a:lnTo>
                    <a:pt x="4587" y="0"/>
                  </a:lnTo>
                  <a:cubicBezTo>
                    <a:pt x="4453" y="85"/>
                    <a:pt x="4254" y="114"/>
                    <a:pt x="4048" y="114"/>
                  </a:cubicBezTo>
                  <a:cubicBezTo>
                    <a:pt x="3635" y="114"/>
                    <a:pt x="3195" y="0"/>
                    <a:pt x="3195" y="0"/>
                  </a:cubicBezTo>
                  <a:close/>
                </a:path>
              </a:pathLst>
            </a:custGeom>
            <a:solidFill>
              <a:srgbClr val="1030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872;p39">
              <a:extLst>
                <a:ext uri="{FF2B5EF4-FFF2-40B4-BE49-F238E27FC236}">
                  <a16:creationId xmlns:a16="http://schemas.microsoft.com/office/drawing/2014/main" id="{52C0AD5A-1736-4414-8711-07BB0894CC75}"/>
                </a:ext>
              </a:extLst>
            </p:cNvPr>
            <p:cNvSpPr/>
            <p:nvPr/>
          </p:nvSpPr>
          <p:spPr>
            <a:xfrm>
              <a:off x="3705523" y="2155802"/>
              <a:ext cx="120648" cy="284192"/>
            </a:xfrm>
            <a:custGeom>
              <a:avLst/>
              <a:gdLst/>
              <a:ahLst/>
              <a:cxnLst/>
              <a:rect l="l" t="t" r="r" b="b"/>
              <a:pathLst>
                <a:path w="2717" h="6400" extrusionOk="0">
                  <a:moveTo>
                    <a:pt x="1" y="0"/>
                  </a:moveTo>
                  <a:lnTo>
                    <a:pt x="1" y="6400"/>
                  </a:lnTo>
                  <a:lnTo>
                    <a:pt x="2494" y="6400"/>
                  </a:lnTo>
                  <a:cubicBezTo>
                    <a:pt x="2616" y="6400"/>
                    <a:pt x="2717" y="6300"/>
                    <a:pt x="2717" y="6177"/>
                  </a:cubicBezTo>
                  <a:lnTo>
                    <a:pt x="2717" y="223"/>
                  </a:lnTo>
                  <a:cubicBezTo>
                    <a:pt x="2717" y="100"/>
                    <a:pt x="2616" y="0"/>
                    <a:pt x="2494" y="0"/>
                  </a:cubicBezTo>
                  <a:lnTo>
                    <a:pt x="1871" y="0"/>
                  </a:lnTo>
                  <a:cubicBezTo>
                    <a:pt x="1737" y="85"/>
                    <a:pt x="1538" y="114"/>
                    <a:pt x="1332" y="114"/>
                  </a:cubicBezTo>
                  <a:cubicBezTo>
                    <a:pt x="919" y="114"/>
                    <a:pt x="479" y="0"/>
                    <a:pt x="479" y="0"/>
                  </a:cubicBezTo>
                  <a:close/>
                </a:path>
              </a:pathLst>
            </a:custGeom>
            <a:solidFill>
              <a:srgbClr val="214F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873;p39">
              <a:extLst>
                <a:ext uri="{FF2B5EF4-FFF2-40B4-BE49-F238E27FC236}">
                  <a16:creationId xmlns:a16="http://schemas.microsoft.com/office/drawing/2014/main" id="{A36BCC52-0BEC-4F5F-A4CF-71F3148F85C7}"/>
                </a:ext>
              </a:extLst>
            </p:cNvPr>
            <p:cNvSpPr/>
            <p:nvPr/>
          </p:nvSpPr>
          <p:spPr>
            <a:xfrm>
              <a:off x="3542423" y="2420190"/>
              <a:ext cx="283748" cy="73224"/>
            </a:xfrm>
            <a:custGeom>
              <a:avLst/>
              <a:gdLst/>
              <a:ahLst/>
              <a:cxnLst/>
              <a:rect l="l" t="t" r="r" b="b"/>
              <a:pathLst>
                <a:path w="6390" h="1649" extrusionOk="0">
                  <a:moveTo>
                    <a:pt x="835" y="1"/>
                  </a:moveTo>
                  <a:cubicBezTo>
                    <a:pt x="379" y="1"/>
                    <a:pt x="0" y="369"/>
                    <a:pt x="11" y="836"/>
                  </a:cubicBezTo>
                  <a:cubicBezTo>
                    <a:pt x="23" y="1281"/>
                    <a:pt x="401" y="1648"/>
                    <a:pt x="846" y="1648"/>
                  </a:cubicBezTo>
                  <a:lnTo>
                    <a:pt x="6167" y="1648"/>
                  </a:lnTo>
                  <a:cubicBezTo>
                    <a:pt x="6289" y="1648"/>
                    <a:pt x="6390" y="1548"/>
                    <a:pt x="6390" y="1426"/>
                  </a:cubicBezTo>
                  <a:lnTo>
                    <a:pt x="6390" y="1203"/>
                  </a:lnTo>
                  <a:lnTo>
                    <a:pt x="835" y="1203"/>
                  </a:lnTo>
                  <a:cubicBezTo>
                    <a:pt x="624" y="1203"/>
                    <a:pt x="456" y="1025"/>
                    <a:pt x="456" y="824"/>
                  </a:cubicBezTo>
                  <a:cubicBezTo>
                    <a:pt x="456" y="613"/>
                    <a:pt x="624" y="446"/>
                    <a:pt x="835" y="446"/>
                  </a:cubicBezTo>
                  <a:lnTo>
                    <a:pt x="6390" y="446"/>
                  </a:lnTo>
                  <a:lnTo>
                    <a:pt x="6390" y="1"/>
                  </a:lnTo>
                  <a:close/>
                </a:path>
              </a:pathLst>
            </a:custGeom>
            <a:solidFill>
              <a:srgbClr val="214F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874;p39">
              <a:extLst>
                <a:ext uri="{FF2B5EF4-FFF2-40B4-BE49-F238E27FC236}">
                  <a16:creationId xmlns:a16="http://schemas.microsoft.com/office/drawing/2014/main" id="{E892580C-E828-4FC9-91C9-C601506F946C}"/>
                </a:ext>
              </a:extLst>
            </p:cNvPr>
            <p:cNvSpPr/>
            <p:nvPr/>
          </p:nvSpPr>
          <p:spPr>
            <a:xfrm>
              <a:off x="3705523" y="2420190"/>
              <a:ext cx="120648" cy="19805"/>
            </a:xfrm>
            <a:custGeom>
              <a:avLst/>
              <a:gdLst/>
              <a:ahLst/>
              <a:cxnLst/>
              <a:rect l="l" t="t" r="r" b="b"/>
              <a:pathLst>
                <a:path w="2717" h="446" extrusionOk="0">
                  <a:moveTo>
                    <a:pt x="1" y="1"/>
                  </a:moveTo>
                  <a:lnTo>
                    <a:pt x="1" y="446"/>
                  </a:lnTo>
                  <a:lnTo>
                    <a:pt x="2717" y="446"/>
                  </a:lnTo>
                  <a:lnTo>
                    <a:pt x="2717" y="1"/>
                  </a:lnTo>
                  <a:close/>
                </a:path>
              </a:pathLst>
            </a:custGeom>
            <a:solidFill>
              <a:srgbClr val="1030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875;p39">
              <a:extLst>
                <a:ext uri="{FF2B5EF4-FFF2-40B4-BE49-F238E27FC236}">
                  <a16:creationId xmlns:a16="http://schemas.microsoft.com/office/drawing/2014/main" id="{3A246536-D400-44B0-A3BB-2C1277BFB137}"/>
                </a:ext>
              </a:extLst>
            </p:cNvPr>
            <p:cNvSpPr/>
            <p:nvPr/>
          </p:nvSpPr>
          <p:spPr>
            <a:xfrm>
              <a:off x="3705523" y="2473565"/>
              <a:ext cx="120648" cy="19849"/>
            </a:xfrm>
            <a:custGeom>
              <a:avLst/>
              <a:gdLst/>
              <a:ahLst/>
              <a:cxnLst/>
              <a:rect l="l" t="t" r="r" b="b"/>
              <a:pathLst>
                <a:path w="2717" h="447" extrusionOk="0">
                  <a:moveTo>
                    <a:pt x="1" y="1"/>
                  </a:moveTo>
                  <a:lnTo>
                    <a:pt x="1" y="446"/>
                  </a:lnTo>
                  <a:lnTo>
                    <a:pt x="2494" y="446"/>
                  </a:lnTo>
                  <a:cubicBezTo>
                    <a:pt x="2616" y="446"/>
                    <a:pt x="2717" y="346"/>
                    <a:pt x="2717" y="224"/>
                  </a:cubicBezTo>
                  <a:lnTo>
                    <a:pt x="2717" y="1"/>
                  </a:lnTo>
                  <a:close/>
                </a:path>
              </a:pathLst>
            </a:custGeom>
            <a:solidFill>
              <a:srgbClr val="1030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876;p39">
              <a:extLst>
                <a:ext uri="{FF2B5EF4-FFF2-40B4-BE49-F238E27FC236}">
                  <a16:creationId xmlns:a16="http://schemas.microsoft.com/office/drawing/2014/main" id="{C4C5D2B2-7D67-4E10-8922-6374935244CE}"/>
                </a:ext>
              </a:extLst>
            </p:cNvPr>
            <p:cNvSpPr/>
            <p:nvPr/>
          </p:nvSpPr>
          <p:spPr>
            <a:xfrm>
              <a:off x="3643267" y="2346078"/>
              <a:ext cx="125044" cy="19805"/>
            </a:xfrm>
            <a:custGeom>
              <a:avLst/>
              <a:gdLst/>
              <a:ahLst/>
              <a:cxnLst/>
              <a:rect l="l" t="t" r="r" b="b"/>
              <a:pathLst>
                <a:path w="2816" h="446" extrusionOk="0">
                  <a:moveTo>
                    <a:pt x="223" y="0"/>
                  </a:moveTo>
                  <a:cubicBezTo>
                    <a:pt x="100" y="0"/>
                    <a:pt x="0" y="101"/>
                    <a:pt x="0" y="223"/>
                  </a:cubicBezTo>
                  <a:cubicBezTo>
                    <a:pt x="0" y="346"/>
                    <a:pt x="100" y="445"/>
                    <a:pt x="223" y="445"/>
                  </a:cubicBezTo>
                  <a:lnTo>
                    <a:pt x="2593" y="445"/>
                  </a:lnTo>
                  <a:cubicBezTo>
                    <a:pt x="2716" y="445"/>
                    <a:pt x="2816" y="346"/>
                    <a:pt x="2816" y="223"/>
                  </a:cubicBezTo>
                  <a:cubicBezTo>
                    <a:pt x="2816" y="101"/>
                    <a:pt x="2716" y="0"/>
                    <a:pt x="2593" y="0"/>
                  </a:cubicBezTo>
                  <a:close/>
                </a:path>
              </a:pathLst>
            </a:custGeom>
            <a:solidFill>
              <a:srgbClr val="C497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877;p39">
              <a:extLst>
                <a:ext uri="{FF2B5EF4-FFF2-40B4-BE49-F238E27FC236}">
                  <a16:creationId xmlns:a16="http://schemas.microsoft.com/office/drawing/2014/main" id="{0A6A44A1-729D-4976-86F9-37288E60B92D}"/>
                </a:ext>
              </a:extLst>
            </p:cNvPr>
            <p:cNvSpPr/>
            <p:nvPr/>
          </p:nvSpPr>
          <p:spPr>
            <a:xfrm>
              <a:off x="3705523" y="2346078"/>
              <a:ext cx="62789" cy="19805"/>
            </a:xfrm>
            <a:custGeom>
              <a:avLst/>
              <a:gdLst/>
              <a:ahLst/>
              <a:cxnLst/>
              <a:rect l="l" t="t" r="r" b="b"/>
              <a:pathLst>
                <a:path w="1414" h="446" extrusionOk="0">
                  <a:moveTo>
                    <a:pt x="1" y="0"/>
                  </a:moveTo>
                  <a:lnTo>
                    <a:pt x="1" y="445"/>
                  </a:lnTo>
                  <a:lnTo>
                    <a:pt x="1191" y="445"/>
                  </a:lnTo>
                  <a:cubicBezTo>
                    <a:pt x="1314" y="445"/>
                    <a:pt x="1414" y="346"/>
                    <a:pt x="1414" y="223"/>
                  </a:cubicBezTo>
                  <a:cubicBezTo>
                    <a:pt x="1414" y="101"/>
                    <a:pt x="1314" y="0"/>
                    <a:pt x="1191" y="0"/>
                  </a:cubicBezTo>
                  <a:close/>
                </a:path>
              </a:pathLst>
            </a:custGeom>
            <a:solidFill>
              <a:srgbClr val="BF7E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878;p39">
              <a:extLst>
                <a:ext uri="{FF2B5EF4-FFF2-40B4-BE49-F238E27FC236}">
                  <a16:creationId xmlns:a16="http://schemas.microsoft.com/office/drawing/2014/main" id="{F0747D09-761F-4B20-BF63-B330FBD53C46}"/>
                </a:ext>
              </a:extLst>
            </p:cNvPr>
            <p:cNvSpPr/>
            <p:nvPr/>
          </p:nvSpPr>
          <p:spPr>
            <a:xfrm>
              <a:off x="3627414" y="2256601"/>
              <a:ext cx="156750" cy="72691"/>
            </a:xfrm>
            <a:custGeom>
              <a:avLst/>
              <a:gdLst/>
              <a:ahLst/>
              <a:cxnLst/>
              <a:rect l="l" t="t" r="r" b="b"/>
              <a:pathLst>
                <a:path w="3530" h="1637" extrusionOk="0">
                  <a:moveTo>
                    <a:pt x="224" y="1"/>
                  </a:moveTo>
                  <a:cubicBezTo>
                    <a:pt x="101" y="1"/>
                    <a:pt x="1" y="101"/>
                    <a:pt x="1" y="223"/>
                  </a:cubicBezTo>
                  <a:lnTo>
                    <a:pt x="1" y="1414"/>
                  </a:lnTo>
                  <a:cubicBezTo>
                    <a:pt x="1" y="1537"/>
                    <a:pt x="101" y="1637"/>
                    <a:pt x="224" y="1637"/>
                  </a:cubicBezTo>
                  <a:lnTo>
                    <a:pt x="3306" y="1637"/>
                  </a:lnTo>
                  <a:cubicBezTo>
                    <a:pt x="3429" y="1637"/>
                    <a:pt x="3529" y="1537"/>
                    <a:pt x="3529" y="1414"/>
                  </a:cubicBezTo>
                  <a:lnTo>
                    <a:pt x="3529" y="223"/>
                  </a:lnTo>
                  <a:cubicBezTo>
                    <a:pt x="3529" y="101"/>
                    <a:pt x="3429" y="1"/>
                    <a:pt x="3306" y="1"/>
                  </a:cubicBezTo>
                  <a:close/>
                </a:path>
              </a:pathLst>
            </a:custGeom>
            <a:solidFill>
              <a:srgbClr val="E1BB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879;p39">
              <a:extLst>
                <a:ext uri="{FF2B5EF4-FFF2-40B4-BE49-F238E27FC236}">
                  <a16:creationId xmlns:a16="http://schemas.microsoft.com/office/drawing/2014/main" id="{0202B6DE-763B-4ECF-A90D-8526B8189BFE}"/>
                </a:ext>
              </a:extLst>
            </p:cNvPr>
            <p:cNvSpPr/>
            <p:nvPr/>
          </p:nvSpPr>
          <p:spPr>
            <a:xfrm>
              <a:off x="3705523" y="2256601"/>
              <a:ext cx="78641" cy="72691"/>
            </a:xfrm>
            <a:custGeom>
              <a:avLst/>
              <a:gdLst/>
              <a:ahLst/>
              <a:cxnLst/>
              <a:rect l="l" t="t" r="r" b="b"/>
              <a:pathLst>
                <a:path w="1771" h="1637" extrusionOk="0">
                  <a:moveTo>
                    <a:pt x="1" y="1"/>
                  </a:moveTo>
                  <a:lnTo>
                    <a:pt x="1" y="1637"/>
                  </a:lnTo>
                  <a:lnTo>
                    <a:pt x="1547" y="1637"/>
                  </a:lnTo>
                  <a:cubicBezTo>
                    <a:pt x="1670" y="1637"/>
                    <a:pt x="1770" y="1537"/>
                    <a:pt x="1770" y="1414"/>
                  </a:cubicBezTo>
                  <a:lnTo>
                    <a:pt x="1770" y="223"/>
                  </a:lnTo>
                  <a:cubicBezTo>
                    <a:pt x="1770" y="101"/>
                    <a:pt x="1670" y="1"/>
                    <a:pt x="1547" y="1"/>
                  </a:cubicBezTo>
                  <a:close/>
                </a:path>
              </a:pathLst>
            </a:custGeom>
            <a:solidFill>
              <a:srgbClr val="C497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880;p39">
              <a:extLst>
                <a:ext uri="{FF2B5EF4-FFF2-40B4-BE49-F238E27FC236}">
                  <a16:creationId xmlns:a16="http://schemas.microsoft.com/office/drawing/2014/main" id="{B2E1FEBB-D25F-4BEE-81A8-FEEBE4724F85}"/>
                </a:ext>
              </a:extLst>
            </p:cNvPr>
            <p:cNvSpPr/>
            <p:nvPr/>
          </p:nvSpPr>
          <p:spPr>
            <a:xfrm>
              <a:off x="3726749" y="2155802"/>
              <a:ext cx="61856" cy="73313"/>
            </a:xfrm>
            <a:custGeom>
              <a:avLst/>
              <a:gdLst/>
              <a:ahLst/>
              <a:cxnLst/>
              <a:rect l="l" t="t" r="r" b="b"/>
              <a:pathLst>
                <a:path w="1393" h="1651" extrusionOk="0">
                  <a:moveTo>
                    <a:pt x="1" y="0"/>
                  </a:moveTo>
                  <a:lnTo>
                    <a:pt x="1" y="1425"/>
                  </a:lnTo>
                  <a:cubicBezTo>
                    <a:pt x="1" y="1525"/>
                    <a:pt x="79" y="1625"/>
                    <a:pt x="179" y="1647"/>
                  </a:cubicBezTo>
                  <a:cubicBezTo>
                    <a:pt x="192" y="1649"/>
                    <a:pt x="204" y="1650"/>
                    <a:pt x="217" y="1650"/>
                  </a:cubicBezTo>
                  <a:cubicBezTo>
                    <a:pt x="282" y="1650"/>
                    <a:pt x="344" y="1627"/>
                    <a:pt x="391" y="1581"/>
                  </a:cubicBezTo>
                  <a:lnTo>
                    <a:pt x="703" y="1269"/>
                  </a:lnTo>
                  <a:lnTo>
                    <a:pt x="1014" y="1581"/>
                  </a:lnTo>
                  <a:cubicBezTo>
                    <a:pt x="1059" y="1625"/>
                    <a:pt x="1114" y="1647"/>
                    <a:pt x="1170" y="1647"/>
                  </a:cubicBezTo>
                  <a:cubicBezTo>
                    <a:pt x="1215" y="1647"/>
                    <a:pt x="1259" y="1636"/>
                    <a:pt x="1292" y="1614"/>
                  </a:cubicBezTo>
                  <a:cubicBezTo>
                    <a:pt x="1359" y="1569"/>
                    <a:pt x="1393" y="1502"/>
                    <a:pt x="1393" y="1413"/>
                  </a:cubicBezTo>
                  <a:lnTo>
                    <a:pt x="1393" y="0"/>
                  </a:lnTo>
                  <a:close/>
                </a:path>
              </a:pathLst>
            </a:custGeom>
            <a:solidFill>
              <a:srgbClr val="A05C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0" name="Google Shape;861;p39">
            <a:extLst>
              <a:ext uri="{FF2B5EF4-FFF2-40B4-BE49-F238E27FC236}">
                <a16:creationId xmlns:a16="http://schemas.microsoft.com/office/drawing/2014/main" id="{55534F83-B304-4A60-90EC-2659293CD4FB}"/>
              </a:ext>
            </a:extLst>
          </p:cNvPr>
          <p:cNvSpPr txBox="1">
            <a:spLocks/>
          </p:cNvSpPr>
          <p:nvPr/>
        </p:nvSpPr>
        <p:spPr>
          <a:xfrm>
            <a:off x="4890672" y="2561132"/>
            <a:ext cx="4570540" cy="4344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dk1"/>
              </a:buClr>
              <a:buSzPts val="2000"/>
              <a:buFont typeface="Song Myung"/>
              <a:buNone/>
              <a:defRPr sz="2200" b="0" i="0" u="none" strike="noStrike" cap="none">
                <a:solidFill>
                  <a:schemeClr val="accent1"/>
                </a:solidFill>
                <a:latin typeface="Song Myung"/>
                <a:ea typeface="Song Myung"/>
                <a:cs typeface="Song Myung"/>
                <a:sym typeface="Song Myung"/>
              </a:defRPr>
            </a:lvl1pPr>
            <a:lvl2pPr marL="914400" marR="0" lvl="1" indent="-330200" algn="l" rtl="0">
              <a:lnSpc>
                <a:spcPct val="100000"/>
              </a:lnSpc>
              <a:spcBef>
                <a:spcPts val="0"/>
              </a:spcBef>
              <a:spcAft>
                <a:spcPts val="0"/>
              </a:spcAft>
              <a:buClr>
                <a:schemeClr val="dk1"/>
              </a:buClr>
              <a:buSzPts val="2000"/>
              <a:buFont typeface="Song Myung"/>
              <a:buNone/>
              <a:defRPr sz="2000" b="0" i="0" u="none" strike="noStrike" cap="none">
                <a:solidFill>
                  <a:schemeClr val="dk1"/>
                </a:solidFill>
                <a:latin typeface="Song Myung"/>
                <a:ea typeface="Song Myung"/>
                <a:cs typeface="Song Myung"/>
                <a:sym typeface="Song Myung"/>
              </a:defRPr>
            </a:lvl2pPr>
            <a:lvl3pPr marL="1371600" marR="0" lvl="2" indent="-330200" algn="l" rtl="0">
              <a:lnSpc>
                <a:spcPct val="100000"/>
              </a:lnSpc>
              <a:spcBef>
                <a:spcPts val="0"/>
              </a:spcBef>
              <a:spcAft>
                <a:spcPts val="0"/>
              </a:spcAft>
              <a:buClr>
                <a:schemeClr val="dk1"/>
              </a:buClr>
              <a:buSzPts val="2000"/>
              <a:buFont typeface="Song Myung"/>
              <a:buNone/>
              <a:defRPr sz="2000" b="0" i="0" u="none" strike="noStrike" cap="none">
                <a:solidFill>
                  <a:schemeClr val="dk1"/>
                </a:solidFill>
                <a:latin typeface="Song Myung"/>
                <a:ea typeface="Song Myung"/>
                <a:cs typeface="Song Myung"/>
                <a:sym typeface="Song Myung"/>
              </a:defRPr>
            </a:lvl3pPr>
            <a:lvl4pPr marL="1828800" marR="0" lvl="3" indent="-330200" algn="l" rtl="0">
              <a:lnSpc>
                <a:spcPct val="100000"/>
              </a:lnSpc>
              <a:spcBef>
                <a:spcPts val="0"/>
              </a:spcBef>
              <a:spcAft>
                <a:spcPts val="0"/>
              </a:spcAft>
              <a:buClr>
                <a:schemeClr val="dk1"/>
              </a:buClr>
              <a:buSzPts val="2000"/>
              <a:buFont typeface="Song Myung"/>
              <a:buNone/>
              <a:defRPr sz="2000" b="0" i="0" u="none" strike="noStrike" cap="none">
                <a:solidFill>
                  <a:schemeClr val="dk1"/>
                </a:solidFill>
                <a:latin typeface="Song Myung"/>
                <a:ea typeface="Song Myung"/>
                <a:cs typeface="Song Myung"/>
                <a:sym typeface="Song Myung"/>
              </a:defRPr>
            </a:lvl4pPr>
            <a:lvl5pPr marL="2286000" marR="0" lvl="4" indent="-330200" algn="l" rtl="0">
              <a:lnSpc>
                <a:spcPct val="100000"/>
              </a:lnSpc>
              <a:spcBef>
                <a:spcPts val="0"/>
              </a:spcBef>
              <a:spcAft>
                <a:spcPts val="0"/>
              </a:spcAft>
              <a:buClr>
                <a:schemeClr val="dk1"/>
              </a:buClr>
              <a:buSzPts val="2000"/>
              <a:buFont typeface="Song Myung"/>
              <a:buNone/>
              <a:defRPr sz="2000" b="0" i="0" u="none" strike="noStrike" cap="none">
                <a:solidFill>
                  <a:schemeClr val="dk1"/>
                </a:solidFill>
                <a:latin typeface="Song Myung"/>
                <a:ea typeface="Song Myung"/>
                <a:cs typeface="Song Myung"/>
                <a:sym typeface="Song Myung"/>
              </a:defRPr>
            </a:lvl5pPr>
            <a:lvl6pPr marL="2743200" marR="0" lvl="5" indent="-330200" algn="l" rtl="0">
              <a:lnSpc>
                <a:spcPct val="100000"/>
              </a:lnSpc>
              <a:spcBef>
                <a:spcPts val="0"/>
              </a:spcBef>
              <a:spcAft>
                <a:spcPts val="0"/>
              </a:spcAft>
              <a:buClr>
                <a:schemeClr val="dk1"/>
              </a:buClr>
              <a:buSzPts val="2000"/>
              <a:buFont typeface="Song Myung"/>
              <a:buNone/>
              <a:defRPr sz="2000" b="0" i="0" u="none" strike="noStrike" cap="none">
                <a:solidFill>
                  <a:schemeClr val="dk1"/>
                </a:solidFill>
                <a:latin typeface="Song Myung"/>
                <a:ea typeface="Song Myung"/>
                <a:cs typeface="Song Myung"/>
                <a:sym typeface="Song Myung"/>
              </a:defRPr>
            </a:lvl6pPr>
            <a:lvl7pPr marL="3200400" marR="0" lvl="6" indent="-330200" algn="l" rtl="0">
              <a:lnSpc>
                <a:spcPct val="100000"/>
              </a:lnSpc>
              <a:spcBef>
                <a:spcPts val="0"/>
              </a:spcBef>
              <a:spcAft>
                <a:spcPts val="0"/>
              </a:spcAft>
              <a:buClr>
                <a:schemeClr val="dk1"/>
              </a:buClr>
              <a:buSzPts val="2000"/>
              <a:buFont typeface="Song Myung"/>
              <a:buNone/>
              <a:defRPr sz="2000" b="0" i="0" u="none" strike="noStrike" cap="none">
                <a:solidFill>
                  <a:schemeClr val="dk1"/>
                </a:solidFill>
                <a:latin typeface="Song Myung"/>
                <a:ea typeface="Song Myung"/>
                <a:cs typeface="Song Myung"/>
                <a:sym typeface="Song Myung"/>
              </a:defRPr>
            </a:lvl7pPr>
            <a:lvl8pPr marL="3657600" marR="0" lvl="7" indent="-330200" algn="l" rtl="0">
              <a:lnSpc>
                <a:spcPct val="100000"/>
              </a:lnSpc>
              <a:spcBef>
                <a:spcPts val="0"/>
              </a:spcBef>
              <a:spcAft>
                <a:spcPts val="0"/>
              </a:spcAft>
              <a:buClr>
                <a:schemeClr val="dk1"/>
              </a:buClr>
              <a:buSzPts val="2000"/>
              <a:buFont typeface="Song Myung"/>
              <a:buNone/>
              <a:defRPr sz="2000" b="0" i="0" u="none" strike="noStrike" cap="none">
                <a:solidFill>
                  <a:schemeClr val="dk1"/>
                </a:solidFill>
                <a:latin typeface="Song Myung"/>
                <a:ea typeface="Song Myung"/>
                <a:cs typeface="Song Myung"/>
                <a:sym typeface="Song Myung"/>
              </a:defRPr>
            </a:lvl8pPr>
            <a:lvl9pPr marL="4114800" marR="0" lvl="8" indent="-330200" algn="l" rtl="0">
              <a:lnSpc>
                <a:spcPct val="100000"/>
              </a:lnSpc>
              <a:spcBef>
                <a:spcPts val="0"/>
              </a:spcBef>
              <a:spcAft>
                <a:spcPts val="0"/>
              </a:spcAft>
              <a:buClr>
                <a:schemeClr val="dk1"/>
              </a:buClr>
              <a:buSzPts val="2000"/>
              <a:buFont typeface="Song Myung"/>
              <a:buNone/>
              <a:defRPr sz="2000" b="0" i="0" u="none" strike="noStrike" cap="none">
                <a:solidFill>
                  <a:schemeClr val="dk1"/>
                </a:solidFill>
                <a:latin typeface="Song Myung"/>
                <a:ea typeface="Song Myung"/>
                <a:cs typeface="Song Myung"/>
                <a:sym typeface="Song Myung"/>
              </a:defRPr>
            </a:lvl9pPr>
          </a:lstStyle>
          <a:p>
            <a:pPr marL="0" indent="0" algn="ctr">
              <a:spcAft>
                <a:spcPts val="1200"/>
              </a:spcAft>
            </a:pPr>
            <a:r>
              <a:rPr lang="en-US" sz="3200" dirty="0" err="1">
                <a:latin typeface="#9Slide04 Goku" panose="02000503000000020004" pitchFamily="2" charset="0"/>
              </a:rPr>
              <a:t>Về</a:t>
            </a:r>
            <a:r>
              <a:rPr lang="en-US" sz="3200" dirty="0">
                <a:latin typeface="#9Slide04 Goku" panose="02000503000000020004" pitchFamily="2" charset="0"/>
              </a:rPr>
              <a:t> </a:t>
            </a:r>
            <a:r>
              <a:rPr lang="en-US" sz="3200" dirty="0" err="1">
                <a:latin typeface="#9Slide04 Goku" panose="02000503000000020004" pitchFamily="2" charset="0"/>
              </a:rPr>
              <a:t>phẩm</a:t>
            </a:r>
            <a:r>
              <a:rPr lang="en-US" sz="3200" dirty="0">
                <a:latin typeface="#9Slide04 Goku" panose="02000503000000020004" pitchFamily="2" charset="0"/>
              </a:rPr>
              <a:t> </a:t>
            </a:r>
            <a:r>
              <a:rPr lang="en-US" sz="3200" dirty="0" err="1">
                <a:latin typeface="#9Slide04 Goku" panose="02000503000000020004" pitchFamily="2" charset="0"/>
              </a:rPr>
              <a:t>chất</a:t>
            </a:r>
            <a:endParaRPr lang="en-US" sz="3200" dirty="0">
              <a:latin typeface="#9Slide04 Goku" panose="02000503000000020004" pitchFamily="2" charset="0"/>
            </a:endParaRPr>
          </a:p>
        </p:txBody>
      </p:sp>
      <p:cxnSp>
        <p:nvCxnSpPr>
          <p:cNvPr id="61" name="Google Shape;864;p39">
            <a:extLst>
              <a:ext uri="{FF2B5EF4-FFF2-40B4-BE49-F238E27FC236}">
                <a16:creationId xmlns:a16="http://schemas.microsoft.com/office/drawing/2014/main" id="{FC1AACD9-3132-4F0B-A8A2-FBEEDF6F5EB3}"/>
              </a:ext>
            </a:extLst>
          </p:cNvPr>
          <p:cNvCxnSpPr>
            <a:cxnSpLocks/>
          </p:cNvCxnSpPr>
          <p:nvPr/>
        </p:nvCxnSpPr>
        <p:spPr>
          <a:xfrm>
            <a:off x="6126732" y="3130073"/>
            <a:ext cx="2098420" cy="0"/>
          </a:xfrm>
          <a:prstGeom prst="straightConnector1">
            <a:avLst/>
          </a:prstGeom>
          <a:noFill/>
          <a:ln w="19050" cap="flat" cmpd="sng">
            <a:solidFill>
              <a:schemeClr val="accent2"/>
            </a:solidFill>
            <a:prstDash val="solid"/>
            <a:round/>
            <a:headEnd type="oval" w="med" len="med"/>
            <a:tailEnd type="oval" w="med" len="med"/>
          </a:ln>
        </p:spPr>
      </p:cxnSp>
      <p:grpSp>
        <p:nvGrpSpPr>
          <p:cNvPr id="62" name="Google Shape;867;p39">
            <a:extLst>
              <a:ext uri="{FF2B5EF4-FFF2-40B4-BE49-F238E27FC236}">
                <a16:creationId xmlns:a16="http://schemas.microsoft.com/office/drawing/2014/main" id="{76B4801F-116E-4B04-827F-54608A953D74}"/>
              </a:ext>
            </a:extLst>
          </p:cNvPr>
          <p:cNvGrpSpPr/>
          <p:nvPr/>
        </p:nvGrpSpPr>
        <p:grpSpPr>
          <a:xfrm>
            <a:off x="5150480" y="2551900"/>
            <a:ext cx="639512" cy="760910"/>
            <a:chOff x="3542423" y="2155802"/>
            <a:chExt cx="283748" cy="337612"/>
          </a:xfrm>
        </p:grpSpPr>
        <p:sp>
          <p:nvSpPr>
            <p:cNvPr id="63" name="Google Shape;868;p39">
              <a:extLst>
                <a:ext uri="{FF2B5EF4-FFF2-40B4-BE49-F238E27FC236}">
                  <a16:creationId xmlns:a16="http://schemas.microsoft.com/office/drawing/2014/main" id="{A4B0C4B4-945D-4888-B87C-21EF31A9A365}"/>
                </a:ext>
              </a:extLst>
            </p:cNvPr>
            <p:cNvSpPr/>
            <p:nvPr/>
          </p:nvSpPr>
          <p:spPr>
            <a:xfrm>
              <a:off x="3542911" y="2155802"/>
              <a:ext cx="61812" cy="310924"/>
            </a:xfrm>
            <a:custGeom>
              <a:avLst/>
              <a:gdLst/>
              <a:ahLst/>
              <a:cxnLst/>
              <a:rect l="l" t="t" r="r" b="b"/>
              <a:pathLst>
                <a:path w="1392" h="7002" extrusionOk="0">
                  <a:moveTo>
                    <a:pt x="813" y="0"/>
                  </a:moveTo>
                  <a:cubicBezTo>
                    <a:pt x="368" y="0"/>
                    <a:pt x="0" y="367"/>
                    <a:pt x="0" y="812"/>
                  </a:cubicBezTo>
                  <a:lnTo>
                    <a:pt x="0" y="6778"/>
                  </a:lnTo>
                  <a:cubicBezTo>
                    <a:pt x="0" y="6901"/>
                    <a:pt x="101" y="7001"/>
                    <a:pt x="223" y="7001"/>
                  </a:cubicBezTo>
                  <a:lnTo>
                    <a:pt x="1169" y="7001"/>
                  </a:lnTo>
                  <a:cubicBezTo>
                    <a:pt x="1291" y="7001"/>
                    <a:pt x="1392" y="6901"/>
                    <a:pt x="1392" y="6778"/>
                  </a:cubicBezTo>
                  <a:lnTo>
                    <a:pt x="1392" y="223"/>
                  </a:lnTo>
                  <a:cubicBezTo>
                    <a:pt x="1392" y="100"/>
                    <a:pt x="1291" y="0"/>
                    <a:pt x="1169" y="0"/>
                  </a:cubicBezTo>
                  <a:close/>
                </a:path>
              </a:pathLst>
            </a:custGeom>
            <a:solidFill>
              <a:srgbClr val="214F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869;p39">
              <a:extLst>
                <a:ext uri="{FF2B5EF4-FFF2-40B4-BE49-F238E27FC236}">
                  <a16:creationId xmlns:a16="http://schemas.microsoft.com/office/drawing/2014/main" id="{730335CC-FE0E-470D-952A-11867B2E5873}"/>
                </a:ext>
              </a:extLst>
            </p:cNvPr>
            <p:cNvSpPr/>
            <p:nvPr/>
          </p:nvSpPr>
          <p:spPr>
            <a:xfrm>
              <a:off x="3552769" y="2430092"/>
              <a:ext cx="273402" cy="53419"/>
            </a:xfrm>
            <a:custGeom>
              <a:avLst/>
              <a:gdLst/>
              <a:ahLst/>
              <a:cxnLst/>
              <a:rect l="l" t="t" r="r" b="b"/>
              <a:pathLst>
                <a:path w="6157" h="1203" extrusionOk="0">
                  <a:moveTo>
                    <a:pt x="602" y="0"/>
                  </a:moveTo>
                  <a:cubicBezTo>
                    <a:pt x="268" y="0"/>
                    <a:pt x="1" y="268"/>
                    <a:pt x="1" y="601"/>
                  </a:cubicBezTo>
                  <a:cubicBezTo>
                    <a:pt x="1" y="757"/>
                    <a:pt x="68" y="913"/>
                    <a:pt x="179" y="1024"/>
                  </a:cubicBezTo>
                  <a:cubicBezTo>
                    <a:pt x="290" y="1136"/>
                    <a:pt x="435" y="1203"/>
                    <a:pt x="602" y="1203"/>
                  </a:cubicBezTo>
                  <a:lnTo>
                    <a:pt x="6157" y="1203"/>
                  </a:lnTo>
                  <a:cubicBezTo>
                    <a:pt x="6078" y="1136"/>
                    <a:pt x="6157" y="980"/>
                    <a:pt x="6157" y="980"/>
                  </a:cubicBezTo>
                  <a:lnTo>
                    <a:pt x="6157" y="223"/>
                  </a:lnTo>
                  <a:cubicBezTo>
                    <a:pt x="6157" y="223"/>
                    <a:pt x="6001" y="67"/>
                    <a:pt x="6157" y="0"/>
                  </a:cubicBezTo>
                  <a:close/>
                </a:path>
              </a:pathLst>
            </a:custGeom>
            <a:solidFill>
              <a:srgbClr val="B59E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870;p39">
              <a:extLst>
                <a:ext uri="{FF2B5EF4-FFF2-40B4-BE49-F238E27FC236}">
                  <a16:creationId xmlns:a16="http://schemas.microsoft.com/office/drawing/2014/main" id="{E8AAE824-31B8-4B5D-B433-FDA029BAD7D3}"/>
                </a:ext>
              </a:extLst>
            </p:cNvPr>
            <p:cNvSpPr/>
            <p:nvPr/>
          </p:nvSpPr>
          <p:spPr>
            <a:xfrm>
              <a:off x="3705523" y="2430092"/>
              <a:ext cx="120648" cy="53419"/>
            </a:xfrm>
            <a:custGeom>
              <a:avLst/>
              <a:gdLst/>
              <a:ahLst/>
              <a:cxnLst/>
              <a:rect l="l" t="t" r="r" b="b"/>
              <a:pathLst>
                <a:path w="2717" h="1203" extrusionOk="0">
                  <a:moveTo>
                    <a:pt x="1" y="0"/>
                  </a:moveTo>
                  <a:lnTo>
                    <a:pt x="1" y="1203"/>
                  </a:lnTo>
                  <a:lnTo>
                    <a:pt x="2717" y="1203"/>
                  </a:lnTo>
                  <a:cubicBezTo>
                    <a:pt x="2638" y="1136"/>
                    <a:pt x="2717" y="980"/>
                    <a:pt x="2717" y="980"/>
                  </a:cubicBezTo>
                  <a:lnTo>
                    <a:pt x="2717" y="223"/>
                  </a:lnTo>
                  <a:cubicBezTo>
                    <a:pt x="2717" y="223"/>
                    <a:pt x="2561" y="67"/>
                    <a:pt x="2717" y="0"/>
                  </a:cubicBezTo>
                  <a:close/>
                </a:path>
              </a:pathLst>
            </a:custGeom>
            <a:solidFill>
              <a:srgbClr val="C497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871;p39">
              <a:extLst>
                <a:ext uri="{FF2B5EF4-FFF2-40B4-BE49-F238E27FC236}">
                  <a16:creationId xmlns:a16="http://schemas.microsoft.com/office/drawing/2014/main" id="{DDEFE356-B627-4F30-921E-B1DF4F045A3B}"/>
                </a:ext>
              </a:extLst>
            </p:cNvPr>
            <p:cNvSpPr/>
            <p:nvPr/>
          </p:nvSpPr>
          <p:spPr>
            <a:xfrm>
              <a:off x="3584919" y="2155802"/>
              <a:ext cx="241252" cy="284192"/>
            </a:xfrm>
            <a:custGeom>
              <a:avLst/>
              <a:gdLst/>
              <a:ahLst/>
              <a:cxnLst/>
              <a:rect l="l" t="t" r="r" b="b"/>
              <a:pathLst>
                <a:path w="5433" h="6400" extrusionOk="0">
                  <a:moveTo>
                    <a:pt x="1" y="0"/>
                  </a:moveTo>
                  <a:lnTo>
                    <a:pt x="1" y="6177"/>
                  </a:lnTo>
                  <a:cubicBezTo>
                    <a:pt x="1" y="6300"/>
                    <a:pt x="100" y="6400"/>
                    <a:pt x="223" y="6400"/>
                  </a:cubicBezTo>
                  <a:lnTo>
                    <a:pt x="5210" y="6400"/>
                  </a:lnTo>
                  <a:cubicBezTo>
                    <a:pt x="5332" y="6400"/>
                    <a:pt x="5433" y="6300"/>
                    <a:pt x="5433" y="6177"/>
                  </a:cubicBezTo>
                  <a:lnTo>
                    <a:pt x="5433" y="223"/>
                  </a:lnTo>
                  <a:cubicBezTo>
                    <a:pt x="5433" y="100"/>
                    <a:pt x="5332" y="0"/>
                    <a:pt x="5210" y="0"/>
                  </a:cubicBezTo>
                  <a:lnTo>
                    <a:pt x="4587" y="0"/>
                  </a:lnTo>
                  <a:cubicBezTo>
                    <a:pt x="4453" y="85"/>
                    <a:pt x="4254" y="114"/>
                    <a:pt x="4048" y="114"/>
                  </a:cubicBezTo>
                  <a:cubicBezTo>
                    <a:pt x="3635" y="114"/>
                    <a:pt x="3195" y="0"/>
                    <a:pt x="3195" y="0"/>
                  </a:cubicBezTo>
                  <a:close/>
                </a:path>
              </a:pathLst>
            </a:custGeom>
            <a:solidFill>
              <a:srgbClr val="1030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872;p39">
              <a:extLst>
                <a:ext uri="{FF2B5EF4-FFF2-40B4-BE49-F238E27FC236}">
                  <a16:creationId xmlns:a16="http://schemas.microsoft.com/office/drawing/2014/main" id="{A624CC9C-A3E3-49A0-A757-FD47A7C2F94E}"/>
                </a:ext>
              </a:extLst>
            </p:cNvPr>
            <p:cNvSpPr/>
            <p:nvPr/>
          </p:nvSpPr>
          <p:spPr>
            <a:xfrm>
              <a:off x="3705523" y="2155802"/>
              <a:ext cx="120648" cy="284192"/>
            </a:xfrm>
            <a:custGeom>
              <a:avLst/>
              <a:gdLst/>
              <a:ahLst/>
              <a:cxnLst/>
              <a:rect l="l" t="t" r="r" b="b"/>
              <a:pathLst>
                <a:path w="2717" h="6400" extrusionOk="0">
                  <a:moveTo>
                    <a:pt x="1" y="0"/>
                  </a:moveTo>
                  <a:lnTo>
                    <a:pt x="1" y="6400"/>
                  </a:lnTo>
                  <a:lnTo>
                    <a:pt x="2494" y="6400"/>
                  </a:lnTo>
                  <a:cubicBezTo>
                    <a:pt x="2616" y="6400"/>
                    <a:pt x="2717" y="6300"/>
                    <a:pt x="2717" y="6177"/>
                  </a:cubicBezTo>
                  <a:lnTo>
                    <a:pt x="2717" y="223"/>
                  </a:lnTo>
                  <a:cubicBezTo>
                    <a:pt x="2717" y="100"/>
                    <a:pt x="2616" y="0"/>
                    <a:pt x="2494" y="0"/>
                  </a:cubicBezTo>
                  <a:lnTo>
                    <a:pt x="1871" y="0"/>
                  </a:lnTo>
                  <a:cubicBezTo>
                    <a:pt x="1737" y="85"/>
                    <a:pt x="1538" y="114"/>
                    <a:pt x="1332" y="114"/>
                  </a:cubicBezTo>
                  <a:cubicBezTo>
                    <a:pt x="919" y="114"/>
                    <a:pt x="479" y="0"/>
                    <a:pt x="479" y="0"/>
                  </a:cubicBezTo>
                  <a:close/>
                </a:path>
              </a:pathLst>
            </a:custGeom>
            <a:solidFill>
              <a:srgbClr val="214F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873;p39">
              <a:extLst>
                <a:ext uri="{FF2B5EF4-FFF2-40B4-BE49-F238E27FC236}">
                  <a16:creationId xmlns:a16="http://schemas.microsoft.com/office/drawing/2014/main" id="{9D873775-58A3-464B-857B-222368803024}"/>
                </a:ext>
              </a:extLst>
            </p:cNvPr>
            <p:cNvSpPr/>
            <p:nvPr/>
          </p:nvSpPr>
          <p:spPr>
            <a:xfrm>
              <a:off x="3542423" y="2420190"/>
              <a:ext cx="283748" cy="73224"/>
            </a:xfrm>
            <a:custGeom>
              <a:avLst/>
              <a:gdLst/>
              <a:ahLst/>
              <a:cxnLst/>
              <a:rect l="l" t="t" r="r" b="b"/>
              <a:pathLst>
                <a:path w="6390" h="1649" extrusionOk="0">
                  <a:moveTo>
                    <a:pt x="835" y="1"/>
                  </a:moveTo>
                  <a:cubicBezTo>
                    <a:pt x="379" y="1"/>
                    <a:pt x="0" y="369"/>
                    <a:pt x="11" y="836"/>
                  </a:cubicBezTo>
                  <a:cubicBezTo>
                    <a:pt x="23" y="1281"/>
                    <a:pt x="401" y="1648"/>
                    <a:pt x="846" y="1648"/>
                  </a:cubicBezTo>
                  <a:lnTo>
                    <a:pt x="6167" y="1648"/>
                  </a:lnTo>
                  <a:cubicBezTo>
                    <a:pt x="6289" y="1648"/>
                    <a:pt x="6390" y="1548"/>
                    <a:pt x="6390" y="1426"/>
                  </a:cubicBezTo>
                  <a:lnTo>
                    <a:pt x="6390" y="1203"/>
                  </a:lnTo>
                  <a:lnTo>
                    <a:pt x="835" y="1203"/>
                  </a:lnTo>
                  <a:cubicBezTo>
                    <a:pt x="624" y="1203"/>
                    <a:pt x="456" y="1025"/>
                    <a:pt x="456" y="824"/>
                  </a:cubicBezTo>
                  <a:cubicBezTo>
                    <a:pt x="456" y="613"/>
                    <a:pt x="624" y="446"/>
                    <a:pt x="835" y="446"/>
                  </a:cubicBezTo>
                  <a:lnTo>
                    <a:pt x="6390" y="446"/>
                  </a:lnTo>
                  <a:lnTo>
                    <a:pt x="6390" y="1"/>
                  </a:lnTo>
                  <a:close/>
                </a:path>
              </a:pathLst>
            </a:custGeom>
            <a:solidFill>
              <a:srgbClr val="214F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874;p39">
              <a:extLst>
                <a:ext uri="{FF2B5EF4-FFF2-40B4-BE49-F238E27FC236}">
                  <a16:creationId xmlns:a16="http://schemas.microsoft.com/office/drawing/2014/main" id="{9CAFD399-4B59-4CB0-B692-715D6B0358FE}"/>
                </a:ext>
              </a:extLst>
            </p:cNvPr>
            <p:cNvSpPr/>
            <p:nvPr/>
          </p:nvSpPr>
          <p:spPr>
            <a:xfrm>
              <a:off x="3705523" y="2420190"/>
              <a:ext cx="120648" cy="19805"/>
            </a:xfrm>
            <a:custGeom>
              <a:avLst/>
              <a:gdLst/>
              <a:ahLst/>
              <a:cxnLst/>
              <a:rect l="l" t="t" r="r" b="b"/>
              <a:pathLst>
                <a:path w="2717" h="446" extrusionOk="0">
                  <a:moveTo>
                    <a:pt x="1" y="1"/>
                  </a:moveTo>
                  <a:lnTo>
                    <a:pt x="1" y="446"/>
                  </a:lnTo>
                  <a:lnTo>
                    <a:pt x="2717" y="446"/>
                  </a:lnTo>
                  <a:lnTo>
                    <a:pt x="2717" y="1"/>
                  </a:lnTo>
                  <a:close/>
                </a:path>
              </a:pathLst>
            </a:custGeom>
            <a:solidFill>
              <a:srgbClr val="1030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875;p39">
              <a:extLst>
                <a:ext uri="{FF2B5EF4-FFF2-40B4-BE49-F238E27FC236}">
                  <a16:creationId xmlns:a16="http://schemas.microsoft.com/office/drawing/2014/main" id="{EBE21B10-C291-48A1-84EE-9D7CA72EBB5F}"/>
                </a:ext>
              </a:extLst>
            </p:cNvPr>
            <p:cNvSpPr/>
            <p:nvPr/>
          </p:nvSpPr>
          <p:spPr>
            <a:xfrm>
              <a:off x="3705523" y="2473565"/>
              <a:ext cx="120648" cy="19849"/>
            </a:xfrm>
            <a:custGeom>
              <a:avLst/>
              <a:gdLst/>
              <a:ahLst/>
              <a:cxnLst/>
              <a:rect l="l" t="t" r="r" b="b"/>
              <a:pathLst>
                <a:path w="2717" h="447" extrusionOk="0">
                  <a:moveTo>
                    <a:pt x="1" y="1"/>
                  </a:moveTo>
                  <a:lnTo>
                    <a:pt x="1" y="446"/>
                  </a:lnTo>
                  <a:lnTo>
                    <a:pt x="2494" y="446"/>
                  </a:lnTo>
                  <a:cubicBezTo>
                    <a:pt x="2616" y="446"/>
                    <a:pt x="2717" y="346"/>
                    <a:pt x="2717" y="224"/>
                  </a:cubicBezTo>
                  <a:lnTo>
                    <a:pt x="2717" y="1"/>
                  </a:lnTo>
                  <a:close/>
                </a:path>
              </a:pathLst>
            </a:custGeom>
            <a:solidFill>
              <a:srgbClr val="1030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876;p39">
              <a:extLst>
                <a:ext uri="{FF2B5EF4-FFF2-40B4-BE49-F238E27FC236}">
                  <a16:creationId xmlns:a16="http://schemas.microsoft.com/office/drawing/2014/main" id="{E2B3DE98-2E56-4587-BA7C-9FBDC6976C3B}"/>
                </a:ext>
              </a:extLst>
            </p:cNvPr>
            <p:cNvSpPr/>
            <p:nvPr/>
          </p:nvSpPr>
          <p:spPr>
            <a:xfrm>
              <a:off x="3643267" y="2346078"/>
              <a:ext cx="125044" cy="19805"/>
            </a:xfrm>
            <a:custGeom>
              <a:avLst/>
              <a:gdLst/>
              <a:ahLst/>
              <a:cxnLst/>
              <a:rect l="l" t="t" r="r" b="b"/>
              <a:pathLst>
                <a:path w="2816" h="446" extrusionOk="0">
                  <a:moveTo>
                    <a:pt x="223" y="0"/>
                  </a:moveTo>
                  <a:cubicBezTo>
                    <a:pt x="100" y="0"/>
                    <a:pt x="0" y="101"/>
                    <a:pt x="0" y="223"/>
                  </a:cubicBezTo>
                  <a:cubicBezTo>
                    <a:pt x="0" y="346"/>
                    <a:pt x="100" y="445"/>
                    <a:pt x="223" y="445"/>
                  </a:cubicBezTo>
                  <a:lnTo>
                    <a:pt x="2593" y="445"/>
                  </a:lnTo>
                  <a:cubicBezTo>
                    <a:pt x="2716" y="445"/>
                    <a:pt x="2816" y="346"/>
                    <a:pt x="2816" y="223"/>
                  </a:cubicBezTo>
                  <a:cubicBezTo>
                    <a:pt x="2816" y="101"/>
                    <a:pt x="2716" y="0"/>
                    <a:pt x="2593" y="0"/>
                  </a:cubicBezTo>
                  <a:close/>
                </a:path>
              </a:pathLst>
            </a:custGeom>
            <a:solidFill>
              <a:srgbClr val="C497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877;p39">
              <a:extLst>
                <a:ext uri="{FF2B5EF4-FFF2-40B4-BE49-F238E27FC236}">
                  <a16:creationId xmlns:a16="http://schemas.microsoft.com/office/drawing/2014/main" id="{8EE254D9-E715-42C8-A940-8424421B19EC}"/>
                </a:ext>
              </a:extLst>
            </p:cNvPr>
            <p:cNvSpPr/>
            <p:nvPr/>
          </p:nvSpPr>
          <p:spPr>
            <a:xfrm>
              <a:off x="3705523" y="2346078"/>
              <a:ext cx="62789" cy="19805"/>
            </a:xfrm>
            <a:custGeom>
              <a:avLst/>
              <a:gdLst/>
              <a:ahLst/>
              <a:cxnLst/>
              <a:rect l="l" t="t" r="r" b="b"/>
              <a:pathLst>
                <a:path w="1414" h="446" extrusionOk="0">
                  <a:moveTo>
                    <a:pt x="1" y="0"/>
                  </a:moveTo>
                  <a:lnTo>
                    <a:pt x="1" y="445"/>
                  </a:lnTo>
                  <a:lnTo>
                    <a:pt x="1191" y="445"/>
                  </a:lnTo>
                  <a:cubicBezTo>
                    <a:pt x="1314" y="445"/>
                    <a:pt x="1414" y="346"/>
                    <a:pt x="1414" y="223"/>
                  </a:cubicBezTo>
                  <a:cubicBezTo>
                    <a:pt x="1414" y="101"/>
                    <a:pt x="1314" y="0"/>
                    <a:pt x="1191" y="0"/>
                  </a:cubicBezTo>
                  <a:close/>
                </a:path>
              </a:pathLst>
            </a:custGeom>
            <a:solidFill>
              <a:srgbClr val="BF7E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878;p39">
              <a:extLst>
                <a:ext uri="{FF2B5EF4-FFF2-40B4-BE49-F238E27FC236}">
                  <a16:creationId xmlns:a16="http://schemas.microsoft.com/office/drawing/2014/main" id="{2C8AACFE-B550-4D4F-A091-2FCE5D0D9236}"/>
                </a:ext>
              </a:extLst>
            </p:cNvPr>
            <p:cNvSpPr/>
            <p:nvPr/>
          </p:nvSpPr>
          <p:spPr>
            <a:xfrm>
              <a:off x="3627414" y="2256601"/>
              <a:ext cx="156750" cy="72691"/>
            </a:xfrm>
            <a:custGeom>
              <a:avLst/>
              <a:gdLst/>
              <a:ahLst/>
              <a:cxnLst/>
              <a:rect l="l" t="t" r="r" b="b"/>
              <a:pathLst>
                <a:path w="3530" h="1637" extrusionOk="0">
                  <a:moveTo>
                    <a:pt x="224" y="1"/>
                  </a:moveTo>
                  <a:cubicBezTo>
                    <a:pt x="101" y="1"/>
                    <a:pt x="1" y="101"/>
                    <a:pt x="1" y="223"/>
                  </a:cubicBezTo>
                  <a:lnTo>
                    <a:pt x="1" y="1414"/>
                  </a:lnTo>
                  <a:cubicBezTo>
                    <a:pt x="1" y="1537"/>
                    <a:pt x="101" y="1637"/>
                    <a:pt x="224" y="1637"/>
                  </a:cubicBezTo>
                  <a:lnTo>
                    <a:pt x="3306" y="1637"/>
                  </a:lnTo>
                  <a:cubicBezTo>
                    <a:pt x="3429" y="1637"/>
                    <a:pt x="3529" y="1537"/>
                    <a:pt x="3529" y="1414"/>
                  </a:cubicBezTo>
                  <a:lnTo>
                    <a:pt x="3529" y="223"/>
                  </a:lnTo>
                  <a:cubicBezTo>
                    <a:pt x="3529" y="101"/>
                    <a:pt x="3429" y="1"/>
                    <a:pt x="3306" y="1"/>
                  </a:cubicBezTo>
                  <a:close/>
                </a:path>
              </a:pathLst>
            </a:custGeom>
            <a:solidFill>
              <a:srgbClr val="E1BB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879;p39">
              <a:extLst>
                <a:ext uri="{FF2B5EF4-FFF2-40B4-BE49-F238E27FC236}">
                  <a16:creationId xmlns:a16="http://schemas.microsoft.com/office/drawing/2014/main" id="{68A1458C-2B62-4B42-BD0C-270C42FAA51F}"/>
                </a:ext>
              </a:extLst>
            </p:cNvPr>
            <p:cNvSpPr/>
            <p:nvPr/>
          </p:nvSpPr>
          <p:spPr>
            <a:xfrm>
              <a:off x="3705523" y="2256601"/>
              <a:ext cx="78641" cy="72691"/>
            </a:xfrm>
            <a:custGeom>
              <a:avLst/>
              <a:gdLst/>
              <a:ahLst/>
              <a:cxnLst/>
              <a:rect l="l" t="t" r="r" b="b"/>
              <a:pathLst>
                <a:path w="1771" h="1637" extrusionOk="0">
                  <a:moveTo>
                    <a:pt x="1" y="1"/>
                  </a:moveTo>
                  <a:lnTo>
                    <a:pt x="1" y="1637"/>
                  </a:lnTo>
                  <a:lnTo>
                    <a:pt x="1547" y="1637"/>
                  </a:lnTo>
                  <a:cubicBezTo>
                    <a:pt x="1670" y="1637"/>
                    <a:pt x="1770" y="1537"/>
                    <a:pt x="1770" y="1414"/>
                  </a:cubicBezTo>
                  <a:lnTo>
                    <a:pt x="1770" y="223"/>
                  </a:lnTo>
                  <a:cubicBezTo>
                    <a:pt x="1770" y="101"/>
                    <a:pt x="1670" y="1"/>
                    <a:pt x="1547" y="1"/>
                  </a:cubicBezTo>
                  <a:close/>
                </a:path>
              </a:pathLst>
            </a:custGeom>
            <a:solidFill>
              <a:srgbClr val="C497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880;p39">
              <a:extLst>
                <a:ext uri="{FF2B5EF4-FFF2-40B4-BE49-F238E27FC236}">
                  <a16:creationId xmlns:a16="http://schemas.microsoft.com/office/drawing/2014/main" id="{8F1FA8CB-BCD6-4806-89E7-9D25CC85D699}"/>
                </a:ext>
              </a:extLst>
            </p:cNvPr>
            <p:cNvSpPr/>
            <p:nvPr/>
          </p:nvSpPr>
          <p:spPr>
            <a:xfrm>
              <a:off x="3726749" y="2155802"/>
              <a:ext cx="61856" cy="73313"/>
            </a:xfrm>
            <a:custGeom>
              <a:avLst/>
              <a:gdLst/>
              <a:ahLst/>
              <a:cxnLst/>
              <a:rect l="l" t="t" r="r" b="b"/>
              <a:pathLst>
                <a:path w="1393" h="1651" extrusionOk="0">
                  <a:moveTo>
                    <a:pt x="1" y="0"/>
                  </a:moveTo>
                  <a:lnTo>
                    <a:pt x="1" y="1425"/>
                  </a:lnTo>
                  <a:cubicBezTo>
                    <a:pt x="1" y="1525"/>
                    <a:pt x="79" y="1625"/>
                    <a:pt x="179" y="1647"/>
                  </a:cubicBezTo>
                  <a:cubicBezTo>
                    <a:pt x="192" y="1649"/>
                    <a:pt x="204" y="1650"/>
                    <a:pt x="217" y="1650"/>
                  </a:cubicBezTo>
                  <a:cubicBezTo>
                    <a:pt x="282" y="1650"/>
                    <a:pt x="344" y="1627"/>
                    <a:pt x="391" y="1581"/>
                  </a:cubicBezTo>
                  <a:lnTo>
                    <a:pt x="703" y="1269"/>
                  </a:lnTo>
                  <a:lnTo>
                    <a:pt x="1014" y="1581"/>
                  </a:lnTo>
                  <a:cubicBezTo>
                    <a:pt x="1059" y="1625"/>
                    <a:pt x="1114" y="1647"/>
                    <a:pt x="1170" y="1647"/>
                  </a:cubicBezTo>
                  <a:cubicBezTo>
                    <a:pt x="1215" y="1647"/>
                    <a:pt x="1259" y="1636"/>
                    <a:pt x="1292" y="1614"/>
                  </a:cubicBezTo>
                  <a:cubicBezTo>
                    <a:pt x="1359" y="1569"/>
                    <a:pt x="1393" y="1502"/>
                    <a:pt x="1393" y="1413"/>
                  </a:cubicBezTo>
                  <a:lnTo>
                    <a:pt x="1393" y="0"/>
                  </a:lnTo>
                  <a:close/>
                </a:path>
              </a:pathLst>
            </a:custGeom>
            <a:solidFill>
              <a:srgbClr val="A05C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6" name="Google Shape;861;p39">
            <a:extLst>
              <a:ext uri="{FF2B5EF4-FFF2-40B4-BE49-F238E27FC236}">
                <a16:creationId xmlns:a16="http://schemas.microsoft.com/office/drawing/2014/main" id="{612E917D-4C63-46F2-95BE-053DB1D22631}"/>
              </a:ext>
            </a:extLst>
          </p:cNvPr>
          <p:cNvSpPr txBox="1">
            <a:spLocks/>
          </p:cNvSpPr>
          <p:nvPr/>
        </p:nvSpPr>
        <p:spPr>
          <a:xfrm>
            <a:off x="738503" y="3460889"/>
            <a:ext cx="2487911" cy="4344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dk1"/>
              </a:buClr>
              <a:buSzPts val="2000"/>
              <a:buFont typeface="Song Myung"/>
              <a:buNone/>
              <a:defRPr sz="2200" b="0" i="0" u="none" strike="noStrike" cap="none">
                <a:solidFill>
                  <a:schemeClr val="accent1"/>
                </a:solidFill>
                <a:latin typeface="Song Myung"/>
                <a:ea typeface="Song Myung"/>
                <a:cs typeface="Song Myung"/>
                <a:sym typeface="Song Myung"/>
              </a:defRPr>
            </a:lvl1pPr>
            <a:lvl2pPr marL="914400" marR="0" lvl="1" indent="-330200" algn="l" rtl="0">
              <a:lnSpc>
                <a:spcPct val="100000"/>
              </a:lnSpc>
              <a:spcBef>
                <a:spcPts val="0"/>
              </a:spcBef>
              <a:spcAft>
                <a:spcPts val="0"/>
              </a:spcAft>
              <a:buClr>
                <a:schemeClr val="dk1"/>
              </a:buClr>
              <a:buSzPts val="2000"/>
              <a:buFont typeface="Song Myung"/>
              <a:buNone/>
              <a:defRPr sz="2000" b="0" i="0" u="none" strike="noStrike" cap="none">
                <a:solidFill>
                  <a:schemeClr val="dk1"/>
                </a:solidFill>
                <a:latin typeface="Song Myung"/>
                <a:ea typeface="Song Myung"/>
                <a:cs typeface="Song Myung"/>
                <a:sym typeface="Song Myung"/>
              </a:defRPr>
            </a:lvl2pPr>
            <a:lvl3pPr marL="1371600" marR="0" lvl="2" indent="-330200" algn="l" rtl="0">
              <a:lnSpc>
                <a:spcPct val="100000"/>
              </a:lnSpc>
              <a:spcBef>
                <a:spcPts val="0"/>
              </a:spcBef>
              <a:spcAft>
                <a:spcPts val="0"/>
              </a:spcAft>
              <a:buClr>
                <a:schemeClr val="dk1"/>
              </a:buClr>
              <a:buSzPts val="2000"/>
              <a:buFont typeface="Song Myung"/>
              <a:buNone/>
              <a:defRPr sz="2000" b="0" i="0" u="none" strike="noStrike" cap="none">
                <a:solidFill>
                  <a:schemeClr val="dk1"/>
                </a:solidFill>
                <a:latin typeface="Song Myung"/>
                <a:ea typeface="Song Myung"/>
                <a:cs typeface="Song Myung"/>
                <a:sym typeface="Song Myung"/>
              </a:defRPr>
            </a:lvl3pPr>
            <a:lvl4pPr marL="1828800" marR="0" lvl="3" indent="-330200" algn="l" rtl="0">
              <a:lnSpc>
                <a:spcPct val="100000"/>
              </a:lnSpc>
              <a:spcBef>
                <a:spcPts val="0"/>
              </a:spcBef>
              <a:spcAft>
                <a:spcPts val="0"/>
              </a:spcAft>
              <a:buClr>
                <a:schemeClr val="dk1"/>
              </a:buClr>
              <a:buSzPts val="2000"/>
              <a:buFont typeface="Song Myung"/>
              <a:buNone/>
              <a:defRPr sz="2000" b="0" i="0" u="none" strike="noStrike" cap="none">
                <a:solidFill>
                  <a:schemeClr val="dk1"/>
                </a:solidFill>
                <a:latin typeface="Song Myung"/>
                <a:ea typeface="Song Myung"/>
                <a:cs typeface="Song Myung"/>
                <a:sym typeface="Song Myung"/>
              </a:defRPr>
            </a:lvl4pPr>
            <a:lvl5pPr marL="2286000" marR="0" lvl="4" indent="-330200" algn="l" rtl="0">
              <a:lnSpc>
                <a:spcPct val="100000"/>
              </a:lnSpc>
              <a:spcBef>
                <a:spcPts val="0"/>
              </a:spcBef>
              <a:spcAft>
                <a:spcPts val="0"/>
              </a:spcAft>
              <a:buClr>
                <a:schemeClr val="dk1"/>
              </a:buClr>
              <a:buSzPts val="2000"/>
              <a:buFont typeface="Song Myung"/>
              <a:buNone/>
              <a:defRPr sz="2000" b="0" i="0" u="none" strike="noStrike" cap="none">
                <a:solidFill>
                  <a:schemeClr val="dk1"/>
                </a:solidFill>
                <a:latin typeface="Song Myung"/>
                <a:ea typeface="Song Myung"/>
                <a:cs typeface="Song Myung"/>
                <a:sym typeface="Song Myung"/>
              </a:defRPr>
            </a:lvl5pPr>
            <a:lvl6pPr marL="2743200" marR="0" lvl="5" indent="-330200" algn="l" rtl="0">
              <a:lnSpc>
                <a:spcPct val="100000"/>
              </a:lnSpc>
              <a:spcBef>
                <a:spcPts val="0"/>
              </a:spcBef>
              <a:spcAft>
                <a:spcPts val="0"/>
              </a:spcAft>
              <a:buClr>
                <a:schemeClr val="dk1"/>
              </a:buClr>
              <a:buSzPts val="2000"/>
              <a:buFont typeface="Song Myung"/>
              <a:buNone/>
              <a:defRPr sz="2000" b="0" i="0" u="none" strike="noStrike" cap="none">
                <a:solidFill>
                  <a:schemeClr val="dk1"/>
                </a:solidFill>
                <a:latin typeface="Song Myung"/>
                <a:ea typeface="Song Myung"/>
                <a:cs typeface="Song Myung"/>
                <a:sym typeface="Song Myung"/>
              </a:defRPr>
            </a:lvl6pPr>
            <a:lvl7pPr marL="3200400" marR="0" lvl="6" indent="-330200" algn="l" rtl="0">
              <a:lnSpc>
                <a:spcPct val="100000"/>
              </a:lnSpc>
              <a:spcBef>
                <a:spcPts val="0"/>
              </a:spcBef>
              <a:spcAft>
                <a:spcPts val="0"/>
              </a:spcAft>
              <a:buClr>
                <a:schemeClr val="dk1"/>
              </a:buClr>
              <a:buSzPts val="2000"/>
              <a:buFont typeface="Song Myung"/>
              <a:buNone/>
              <a:defRPr sz="2000" b="0" i="0" u="none" strike="noStrike" cap="none">
                <a:solidFill>
                  <a:schemeClr val="dk1"/>
                </a:solidFill>
                <a:latin typeface="Song Myung"/>
                <a:ea typeface="Song Myung"/>
                <a:cs typeface="Song Myung"/>
                <a:sym typeface="Song Myung"/>
              </a:defRPr>
            </a:lvl7pPr>
            <a:lvl8pPr marL="3657600" marR="0" lvl="7" indent="-330200" algn="l" rtl="0">
              <a:lnSpc>
                <a:spcPct val="100000"/>
              </a:lnSpc>
              <a:spcBef>
                <a:spcPts val="0"/>
              </a:spcBef>
              <a:spcAft>
                <a:spcPts val="0"/>
              </a:spcAft>
              <a:buClr>
                <a:schemeClr val="dk1"/>
              </a:buClr>
              <a:buSzPts val="2000"/>
              <a:buFont typeface="Song Myung"/>
              <a:buNone/>
              <a:defRPr sz="2000" b="0" i="0" u="none" strike="noStrike" cap="none">
                <a:solidFill>
                  <a:schemeClr val="dk1"/>
                </a:solidFill>
                <a:latin typeface="Song Myung"/>
                <a:ea typeface="Song Myung"/>
                <a:cs typeface="Song Myung"/>
                <a:sym typeface="Song Myung"/>
              </a:defRPr>
            </a:lvl8pPr>
            <a:lvl9pPr marL="4114800" marR="0" lvl="8" indent="-330200" algn="l" rtl="0">
              <a:lnSpc>
                <a:spcPct val="100000"/>
              </a:lnSpc>
              <a:spcBef>
                <a:spcPts val="0"/>
              </a:spcBef>
              <a:spcAft>
                <a:spcPts val="0"/>
              </a:spcAft>
              <a:buClr>
                <a:schemeClr val="dk1"/>
              </a:buClr>
              <a:buSzPts val="2000"/>
              <a:buFont typeface="Song Myung"/>
              <a:buNone/>
              <a:defRPr sz="2000" b="0" i="0" u="none" strike="noStrike" cap="none">
                <a:solidFill>
                  <a:schemeClr val="dk1"/>
                </a:solidFill>
                <a:latin typeface="Song Myung"/>
                <a:ea typeface="Song Myung"/>
                <a:cs typeface="Song Myung"/>
                <a:sym typeface="Song Myung"/>
              </a:defRPr>
            </a:lvl9pPr>
          </a:lstStyle>
          <a:p>
            <a:pPr marL="0" indent="0" algn="ctr">
              <a:spcAft>
                <a:spcPts val="1200"/>
              </a:spcAft>
            </a:pPr>
            <a:r>
              <a:rPr lang="en-US" sz="3200" dirty="0" err="1">
                <a:latin typeface="#9Slide04 Goku" panose="02000503000000020004" pitchFamily="2" charset="0"/>
              </a:rPr>
              <a:t>Về</a:t>
            </a:r>
            <a:r>
              <a:rPr lang="en-US" sz="3200" dirty="0">
                <a:latin typeface="#9Slide04 Goku" panose="02000503000000020004" pitchFamily="2" charset="0"/>
              </a:rPr>
              <a:t> </a:t>
            </a:r>
            <a:r>
              <a:rPr lang="en-US" sz="3200" dirty="0" err="1">
                <a:latin typeface="#9Slide04 Goku" panose="02000503000000020004" pitchFamily="2" charset="0"/>
              </a:rPr>
              <a:t>năng</a:t>
            </a:r>
            <a:r>
              <a:rPr lang="en-US" sz="3200" dirty="0">
                <a:latin typeface="#9Slide04 Goku" panose="02000503000000020004" pitchFamily="2" charset="0"/>
              </a:rPr>
              <a:t> </a:t>
            </a:r>
            <a:r>
              <a:rPr lang="en-US" sz="3200" dirty="0" err="1">
                <a:latin typeface="#9Slide04 Goku" panose="02000503000000020004" pitchFamily="2" charset="0"/>
              </a:rPr>
              <a:t>lực</a:t>
            </a:r>
            <a:endParaRPr lang="en-US" sz="3200" dirty="0">
              <a:latin typeface="#9Slide04 Goku" panose="02000503000000020004" pitchFamily="2" charset="0"/>
            </a:endParaRPr>
          </a:p>
        </p:txBody>
      </p:sp>
      <p:cxnSp>
        <p:nvCxnSpPr>
          <p:cNvPr id="77" name="Google Shape;864;p39">
            <a:extLst>
              <a:ext uri="{FF2B5EF4-FFF2-40B4-BE49-F238E27FC236}">
                <a16:creationId xmlns:a16="http://schemas.microsoft.com/office/drawing/2014/main" id="{C5B7511A-B1E7-40E1-913E-472A65B1C05D}"/>
              </a:ext>
            </a:extLst>
          </p:cNvPr>
          <p:cNvCxnSpPr>
            <a:cxnSpLocks/>
          </p:cNvCxnSpPr>
          <p:nvPr/>
        </p:nvCxnSpPr>
        <p:spPr>
          <a:xfrm>
            <a:off x="941766" y="3986592"/>
            <a:ext cx="2098420" cy="0"/>
          </a:xfrm>
          <a:prstGeom prst="straightConnector1">
            <a:avLst/>
          </a:prstGeom>
          <a:noFill/>
          <a:ln w="19050" cap="flat" cmpd="sng">
            <a:solidFill>
              <a:schemeClr val="accent2"/>
            </a:solidFill>
            <a:prstDash val="solid"/>
            <a:round/>
            <a:headEnd type="oval" w="med" len="med"/>
            <a:tailEnd type="oval" w="med" len="med"/>
          </a:ln>
        </p:spPr>
      </p:cxnSp>
      <p:grpSp>
        <p:nvGrpSpPr>
          <p:cNvPr id="78" name="Google Shape;867;p39">
            <a:extLst>
              <a:ext uri="{FF2B5EF4-FFF2-40B4-BE49-F238E27FC236}">
                <a16:creationId xmlns:a16="http://schemas.microsoft.com/office/drawing/2014/main" id="{711AB4DE-6B2D-44A9-A674-4051155F7416}"/>
              </a:ext>
            </a:extLst>
          </p:cNvPr>
          <p:cNvGrpSpPr/>
          <p:nvPr/>
        </p:nvGrpSpPr>
        <p:grpSpPr>
          <a:xfrm>
            <a:off x="183658" y="3450908"/>
            <a:ext cx="639512" cy="760910"/>
            <a:chOff x="3542423" y="2155802"/>
            <a:chExt cx="283748" cy="337612"/>
          </a:xfrm>
        </p:grpSpPr>
        <p:sp>
          <p:nvSpPr>
            <p:cNvPr id="79" name="Google Shape;868;p39">
              <a:extLst>
                <a:ext uri="{FF2B5EF4-FFF2-40B4-BE49-F238E27FC236}">
                  <a16:creationId xmlns:a16="http://schemas.microsoft.com/office/drawing/2014/main" id="{A455A937-6E69-4D68-A729-C545E3CBC8B9}"/>
                </a:ext>
              </a:extLst>
            </p:cNvPr>
            <p:cNvSpPr/>
            <p:nvPr/>
          </p:nvSpPr>
          <p:spPr>
            <a:xfrm>
              <a:off x="3542911" y="2155802"/>
              <a:ext cx="61812" cy="310924"/>
            </a:xfrm>
            <a:custGeom>
              <a:avLst/>
              <a:gdLst/>
              <a:ahLst/>
              <a:cxnLst/>
              <a:rect l="l" t="t" r="r" b="b"/>
              <a:pathLst>
                <a:path w="1392" h="7002" extrusionOk="0">
                  <a:moveTo>
                    <a:pt x="813" y="0"/>
                  </a:moveTo>
                  <a:cubicBezTo>
                    <a:pt x="368" y="0"/>
                    <a:pt x="0" y="367"/>
                    <a:pt x="0" y="812"/>
                  </a:cubicBezTo>
                  <a:lnTo>
                    <a:pt x="0" y="6778"/>
                  </a:lnTo>
                  <a:cubicBezTo>
                    <a:pt x="0" y="6901"/>
                    <a:pt x="101" y="7001"/>
                    <a:pt x="223" y="7001"/>
                  </a:cubicBezTo>
                  <a:lnTo>
                    <a:pt x="1169" y="7001"/>
                  </a:lnTo>
                  <a:cubicBezTo>
                    <a:pt x="1291" y="7001"/>
                    <a:pt x="1392" y="6901"/>
                    <a:pt x="1392" y="6778"/>
                  </a:cubicBezTo>
                  <a:lnTo>
                    <a:pt x="1392" y="223"/>
                  </a:lnTo>
                  <a:cubicBezTo>
                    <a:pt x="1392" y="100"/>
                    <a:pt x="1291" y="0"/>
                    <a:pt x="1169" y="0"/>
                  </a:cubicBezTo>
                  <a:close/>
                </a:path>
              </a:pathLst>
            </a:custGeom>
            <a:solidFill>
              <a:srgbClr val="214F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69;p39">
              <a:extLst>
                <a:ext uri="{FF2B5EF4-FFF2-40B4-BE49-F238E27FC236}">
                  <a16:creationId xmlns:a16="http://schemas.microsoft.com/office/drawing/2014/main" id="{C02279A2-D760-4D34-84C9-ACD64CDF2FFD}"/>
                </a:ext>
              </a:extLst>
            </p:cNvPr>
            <p:cNvSpPr/>
            <p:nvPr/>
          </p:nvSpPr>
          <p:spPr>
            <a:xfrm>
              <a:off x="3552769" y="2430092"/>
              <a:ext cx="273402" cy="53419"/>
            </a:xfrm>
            <a:custGeom>
              <a:avLst/>
              <a:gdLst/>
              <a:ahLst/>
              <a:cxnLst/>
              <a:rect l="l" t="t" r="r" b="b"/>
              <a:pathLst>
                <a:path w="6157" h="1203" extrusionOk="0">
                  <a:moveTo>
                    <a:pt x="602" y="0"/>
                  </a:moveTo>
                  <a:cubicBezTo>
                    <a:pt x="268" y="0"/>
                    <a:pt x="1" y="268"/>
                    <a:pt x="1" y="601"/>
                  </a:cubicBezTo>
                  <a:cubicBezTo>
                    <a:pt x="1" y="757"/>
                    <a:pt x="68" y="913"/>
                    <a:pt x="179" y="1024"/>
                  </a:cubicBezTo>
                  <a:cubicBezTo>
                    <a:pt x="290" y="1136"/>
                    <a:pt x="435" y="1203"/>
                    <a:pt x="602" y="1203"/>
                  </a:cubicBezTo>
                  <a:lnTo>
                    <a:pt x="6157" y="1203"/>
                  </a:lnTo>
                  <a:cubicBezTo>
                    <a:pt x="6078" y="1136"/>
                    <a:pt x="6157" y="980"/>
                    <a:pt x="6157" y="980"/>
                  </a:cubicBezTo>
                  <a:lnTo>
                    <a:pt x="6157" y="223"/>
                  </a:lnTo>
                  <a:cubicBezTo>
                    <a:pt x="6157" y="223"/>
                    <a:pt x="6001" y="67"/>
                    <a:pt x="6157" y="0"/>
                  </a:cubicBezTo>
                  <a:close/>
                </a:path>
              </a:pathLst>
            </a:custGeom>
            <a:solidFill>
              <a:srgbClr val="B59E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70;p39">
              <a:extLst>
                <a:ext uri="{FF2B5EF4-FFF2-40B4-BE49-F238E27FC236}">
                  <a16:creationId xmlns:a16="http://schemas.microsoft.com/office/drawing/2014/main" id="{42B54B6B-1380-4BC2-A99F-DEF5E419FE98}"/>
                </a:ext>
              </a:extLst>
            </p:cNvPr>
            <p:cNvSpPr/>
            <p:nvPr/>
          </p:nvSpPr>
          <p:spPr>
            <a:xfrm>
              <a:off x="3705523" y="2430092"/>
              <a:ext cx="120648" cy="53419"/>
            </a:xfrm>
            <a:custGeom>
              <a:avLst/>
              <a:gdLst/>
              <a:ahLst/>
              <a:cxnLst/>
              <a:rect l="l" t="t" r="r" b="b"/>
              <a:pathLst>
                <a:path w="2717" h="1203" extrusionOk="0">
                  <a:moveTo>
                    <a:pt x="1" y="0"/>
                  </a:moveTo>
                  <a:lnTo>
                    <a:pt x="1" y="1203"/>
                  </a:lnTo>
                  <a:lnTo>
                    <a:pt x="2717" y="1203"/>
                  </a:lnTo>
                  <a:cubicBezTo>
                    <a:pt x="2638" y="1136"/>
                    <a:pt x="2717" y="980"/>
                    <a:pt x="2717" y="980"/>
                  </a:cubicBezTo>
                  <a:lnTo>
                    <a:pt x="2717" y="223"/>
                  </a:lnTo>
                  <a:cubicBezTo>
                    <a:pt x="2717" y="223"/>
                    <a:pt x="2561" y="67"/>
                    <a:pt x="2717" y="0"/>
                  </a:cubicBezTo>
                  <a:close/>
                </a:path>
              </a:pathLst>
            </a:custGeom>
            <a:solidFill>
              <a:srgbClr val="C497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71;p39">
              <a:extLst>
                <a:ext uri="{FF2B5EF4-FFF2-40B4-BE49-F238E27FC236}">
                  <a16:creationId xmlns:a16="http://schemas.microsoft.com/office/drawing/2014/main" id="{D9745A9F-C61E-4140-9BB0-5D12A521B702}"/>
                </a:ext>
              </a:extLst>
            </p:cNvPr>
            <p:cNvSpPr/>
            <p:nvPr/>
          </p:nvSpPr>
          <p:spPr>
            <a:xfrm>
              <a:off x="3566704" y="2172587"/>
              <a:ext cx="241252" cy="284192"/>
            </a:xfrm>
            <a:custGeom>
              <a:avLst/>
              <a:gdLst/>
              <a:ahLst/>
              <a:cxnLst/>
              <a:rect l="l" t="t" r="r" b="b"/>
              <a:pathLst>
                <a:path w="5433" h="6400" extrusionOk="0">
                  <a:moveTo>
                    <a:pt x="1" y="0"/>
                  </a:moveTo>
                  <a:lnTo>
                    <a:pt x="1" y="6177"/>
                  </a:lnTo>
                  <a:cubicBezTo>
                    <a:pt x="1" y="6300"/>
                    <a:pt x="100" y="6400"/>
                    <a:pt x="223" y="6400"/>
                  </a:cubicBezTo>
                  <a:lnTo>
                    <a:pt x="5210" y="6400"/>
                  </a:lnTo>
                  <a:cubicBezTo>
                    <a:pt x="5332" y="6400"/>
                    <a:pt x="5433" y="6300"/>
                    <a:pt x="5433" y="6177"/>
                  </a:cubicBezTo>
                  <a:lnTo>
                    <a:pt x="5433" y="223"/>
                  </a:lnTo>
                  <a:cubicBezTo>
                    <a:pt x="5433" y="100"/>
                    <a:pt x="5332" y="0"/>
                    <a:pt x="5210" y="0"/>
                  </a:cubicBezTo>
                  <a:lnTo>
                    <a:pt x="4587" y="0"/>
                  </a:lnTo>
                  <a:cubicBezTo>
                    <a:pt x="4453" y="85"/>
                    <a:pt x="4254" y="114"/>
                    <a:pt x="4048" y="114"/>
                  </a:cubicBezTo>
                  <a:cubicBezTo>
                    <a:pt x="3635" y="114"/>
                    <a:pt x="3195" y="0"/>
                    <a:pt x="3195" y="0"/>
                  </a:cubicBezTo>
                  <a:close/>
                </a:path>
              </a:pathLst>
            </a:custGeom>
            <a:solidFill>
              <a:srgbClr val="1030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72;p39">
              <a:extLst>
                <a:ext uri="{FF2B5EF4-FFF2-40B4-BE49-F238E27FC236}">
                  <a16:creationId xmlns:a16="http://schemas.microsoft.com/office/drawing/2014/main" id="{3C592D31-3064-45A3-A41C-D70679E0B027}"/>
                </a:ext>
              </a:extLst>
            </p:cNvPr>
            <p:cNvSpPr/>
            <p:nvPr/>
          </p:nvSpPr>
          <p:spPr>
            <a:xfrm>
              <a:off x="3705523" y="2155802"/>
              <a:ext cx="120648" cy="284192"/>
            </a:xfrm>
            <a:custGeom>
              <a:avLst/>
              <a:gdLst/>
              <a:ahLst/>
              <a:cxnLst/>
              <a:rect l="l" t="t" r="r" b="b"/>
              <a:pathLst>
                <a:path w="2717" h="6400" extrusionOk="0">
                  <a:moveTo>
                    <a:pt x="1" y="0"/>
                  </a:moveTo>
                  <a:lnTo>
                    <a:pt x="1" y="6400"/>
                  </a:lnTo>
                  <a:lnTo>
                    <a:pt x="2494" y="6400"/>
                  </a:lnTo>
                  <a:cubicBezTo>
                    <a:pt x="2616" y="6400"/>
                    <a:pt x="2717" y="6300"/>
                    <a:pt x="2717" y="6177"/>
                  </a:cubicBezTo>
                  <a:lnTo>
                    <a:pt x="2717" y="223"/>
                  </a:lnTo>
                  <a:cubicBezTo>
                    <a:pt x="2717" y="100"/>
                    <a:pt x="2616" y="0"/>
                    <a:pt x="2494" y="0"/>
                  </a:cubicBezTo>
                  <a:lnTo>
                    <a:pt x="1871" y="0"/>
                  </a:lnTo>
                  <a:cubicBezTo>
                    <a:pt x="1737" y="85"/>
                    <a:pt x="1538" y="114"/>
                    <a:pt x="1332" y="114"/>
                  </a:cubicBezTo>
                  <a:cubicBezTo>
                    <a:pt x="919" y="114"/>
                    <a:pt x="479" y="0"/>
                    <a:pt x="479" y="0"/>
                  </a:cubicBezTo>
                  <a:close/>
                </a:path>
              </a:pathLst>
            </a:custGeom>
            <a:solidFill>
              <a:srgbClr val="214F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73;p39">
              <a:extLst>
                <a:ext uri="{FF2B5EF4-FFF2-40B4-BE49-F238E27FC236}">
                  <a16:creationId xmlns:a16="http://schemas.microsoft.com/office/drawing/2014/main" id="{3F827579-3DB5-4310-9492-C234D319DC29}"/>
                </a:ext>
              </a:extLst>
            </p:cNvPr>
            <p:cNvSpPr/>
            <p:nvPr/>
          </p:nvSpPr>
          <p:spPr>
            <a:xfrm>
              <a:off x="3542423" y="2420190"/>
              <a:ext cx="283748" cy="73224"/>
            </a:xfrm>
            <a:custGeom>
              <a:avLst/>
              <a:gdLst/>
              <a:ahLst/>
              <a:cxnLst/>
              <a:rect l="l" t="t" r="r" b="b"/>
              <a:pathLst>
                <a:path w="6390" h="1649" extrusionOk="0">
                  <a:moveTo>
                    <a:pt x="835" y="1"/>
                  </a:moveTo>
                  <a:cubicBezTo>
                    <a:pt x="379" y="1"/>
                    <a:pt x="0" y="369"/>
                    <a:pt x="11" y="836"/>
                  </a:cubicBezTo>
                  <a:cubicBezTo>
                    <a:pt x="23" y="1281"/>
                    <a:pt x="401" y="1648"/>
                    <a:pt x="846" y="1648"/>
                  </a:cubicBezTo>
                  <a:lnTo>
                    <a:pt x="6167" y="1648"/>
                  </a:lnTo>
                  <a:cubicBezTo>
                    <a:pt x="6289" y="1648"/>
                    <a:pt x="6390" y="1548"/>
                    <a:pt x="6390" y="1426"/>
                  </a:cubicBezTo>
                  <a:lnTo>
                    <a:pt x="6390" y="1203"/>
                  </a:lnTo>
                  <a:lnTo>
                    <a:pt x="835" y="1203"/>
                  </a:lnTo>
                  <a:cubicBezTo>
                    <a:pt x="624" y="1203"/>
                    <a:pt x="456" y="1025"/>
                    <a:pt x="456" y="824"/>
                  </a:cubicBezTo>
                  <a:cubicBezTo>
                    <a:pt x="456" y="613"/>
                    <a:pt x="624" y="446"/>
                    <a:pt x="835" y="446"/>
                  </a:cubicBezTo>
                  <a:lnTo>
                    <a:pt x="6390" y="446"/>
                  </a:lnTo>
                  <a:lnTo>
                    <a:pt x="6390" y="1"/>
                  </a:lnTo>
                  <a:close/>
                </a:path>
              </a:pathLst>
            </a:custGeom>
            <a:solidFill>
              <a:srgbClr val="214F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74;p39">
              <a:extLst>
                <a:ext uri="{FF2B5EF4-FFF2-40B4-BE49-F238E27FC236}">
                  <a16:creationId xmlns:a16="http://schemas.microsoft.com/office/drawing/2014/main" id="{CD316088-217F-42A8-A40C-41317E008ABC}"/>
                </a:ext>
              </a:extLst>
            </p:cNvPr>
            <p:cNvSpPr/>
            <p:nvPr/>
          </p:nvSpPr>
          <p:spPr>
            <a:xfrm>
              <a:off x="3705523" y="2420190"/>
              <a:ext cx="120648" cy="19805"/>
            </a:xfrm>
            <a:custGeom>
              <a:avLst/>
              <a:gdLst/>
              <a:ahLst/>
              <a:cxnLst/>
              <a:rect l="l" t="t" r="r" b="b"/>
              <a:pathLst>
                <a:path w="2717" h="446" extrusionOk="0">
                  <a:moveTo>
                    <a:pt x="1" y="1"/>
                  </a:moveTo>
                  <a:lnTo>
                    <a:pt x="1" y="446"/>
                  </a:lnTo>
                  <a:lnTo>
                    <a:pt x="2717" y="446"/>
                  </a:lnTo>
                  <a:lnTo>
                    <a:pt x="2717" y="1"/>
                  </a:lnTo>
                  <a:close/>
                </a:path>
              </a:pathLst>
            </a:custGeom>
            <a:solidFill>
              <a:srgbClr val="1030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6" name="Google Shape;875;p39">
              <a:extLst>
                <a:ext uri="{FF2B5EF4-FFF2-40B4-BE49-F238E27FC236}">
                  <a16:creationId xmlns:a16="http://schemas.microsoft.com/office/drawing/2014/main" id="{F7927BAF-103F-40FE-9C46-E5EE3E4F3165}"/>
                </a:ext>
              </a:extLst>
            </p:cNvPr>
            <p:cNvSpPr/>
            <p:nvPr/>
          </p:nvSpPr>
          <p:spPr>
            <a:xfrm>
              <a:off x="3705523" y="2473565"/>
              <a:ext cx="120648" cy="19849"/>
            </a:xfrm>
            <a:custGeom>
              <a:avLst/>
              <a:gdLst/>
              <a:ahLst/>
              <a:cxnLst/>
              <a:rect l="l" t="t" r="r" b="b"/>
              <a:pathLst>
                <a:path w="2717" h="447" extrusionOk="0">
                  <a:moveTo>
                    <a:pt x="1" y="1"/>
                  </a:moveTo>
                  <a:lnTo>
                    <a:pt x="1" y="446"/>
                  </a:lnTo>
                  <a:lnTo>
                    <a:pt x="2494" y="446"/>
                  </a:lnTo>
                  <a:cubicBezTo>
                    <a:pt x="2616" y="446"/>
                    <a:pt x="2717" y="346"/>
                    <a:pt x="2717" y="224"/>
                  </a:cubicBezTo>
                  <a:lnTo>
                    <a:pt x="2717" y="1"/>
                  </a:lnTo>
                  <a:close/>
                </a:path>
              </a:pathLst>
            </a:custGeom>
            <a:solidFill>
              <a:srgbClr val="1030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6;p39">
              <a:extLst>
                <a:ext uri="{FF2B5EF4-FFF2-40B4-BE49-F238E27FC236}">
                  <a16:creationId xmlns:a16="http://schemas.microsoft.com/office/drawing/2014/main" id="{743B3B0E-0E1B-41B9-812F-470FF900FEB0}"/>
                </a:ext>
              </a:extLst>
            </p:cNvPr>
            <p:cNvSpPr/>
            <p:nvPr/>
          </p:nvSpPr>
          <p:spPr>
            <a:xfrm>
              <a:off x="3643267" y="2346078"/>
              <a:ext cx="125044" cy="19805"/>
            </a:xfrm>
            <a:custGeom>
              <a:avLst/>
              <a:gdLst/>
              <a:ahLst/>
              <a:cxnLst/>
              <a:rect l="l" t="t" r="r" b="b"/>
              <a:pathLst>
                <a:path w="2816" h="446" extrusionOk="0">
                  <a:moveTo>
                    <a:pt x="223" y="0"/>
                  </a:moveTo>
                  <a:cubicBezTo>
                    <a:pt x="100" y="0"/>
                    <a:pt x="0" y="101"/>
                    <a:pt x="0" y="223"/>
                  </a:cubicBezTo>
                  <a:cubicBezTo>
                    <a:pt x="0" y="346"/>
                    <a:pt x="100" y="445"/>
                    <a:pt x="223" y="445"/>
                  </a:cubicBezTo>
                  <a:lnTo>
                    <a:pt x="2593" y="445"/>
                  </a:lnTo>
                  <a:cubicBezTo>
                    <a:pt x="2716" y="445"/>
                    <a:pt x="2816" y="346"/>
                    <a:pt x="2816" y="223"/>
                  </a:cubicBezTo>
                  <a:cubicBezTo>
                    <a:pt x="2816" y="101"/>
                    <a:pt x="2716" y="0"/>
                    <a:pt x="2593" y="0"/>
                  </a:cubicBezTo>
                  <a:close/>
                </a:path>
              </a:pathLst>
            </a:custGeom>
            <a:solidFill>
              <a:srgbClr val="C497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77;p39">
              <a:extLst>
                <a:ext uri="{FF2B5EF4-FFF2-40B4-BE49-F238E27FC236}">
                  <a16:creationId xmlns:a16="http://schemas.microsoft.com/office/drawing/2014/main" id="{DB3A38F5-F6BF-456B-A0E5-7BBEF3EFB25E}"/>
                </a:ext>
              </a:extLst>
            </p:cNvPr>
            <p:cNvSpPr/>
            <p:nvPr/>
          </p:nvSpPr>
          <p:spPr>
            <a:xfrm>
              <a:off x="3687307" y="2346078"/>
              <a:ext cx="62789" cy="19805"/>
            </a:xfrm>
            <a:custGeom>
              <a:avLst/>
              <a:gdLst/>
              <a:ahLst/>
              <a:cxnLst/>
              <a:rect l="l" t="t" r="r" b="b"/>
              <a:pathLst>
                <a:path w="1414" h="446" extrusionOk="0">
                  <a:moveTo>
                    <a:pt x="1" y="0"/>
                  </a:moveTo>
                  <a:lnTo>
                    <a:pt x="1" y="445"/>
                  </a:lnTo>
                  <a:lnTo>
                    <a:pt x="1191" y="445"/>
                  </a:lnTo>
                  <a:cubicBezTo>
                    <a:pt x="1314" y="445"/>
                    <a:pt x="1414" y="346"/>
                    <a:pt x="1414" y="223"/>
                  </a:cubicBezTo>
                  <a:cubicBezTo>
                    <a:pt x="1414" y="101"/>
                    <a:pt x="1314" y="0"/>
                    <a:pt x="1191" y="0"/>
                  </a:cubicBezTo>
                  <a:close/>
                </a:path>
              </a:pathLst>
            </a:custGeom>
            <a:solidFill>
              <a:srgbClr val="BF7E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78;p39">
              <a:extLst>
                <a:ext uri="{FF2B5EF4-FFF2-40B4-BE49-F238E27FC236}">
                  <a16:creationId xmlns:a16="http://schemas.microsoft.com/office/drawing/2014/main" id="{2A600B76-0328-41F2-B72E-3FA1B01A8DE6}"/>
                </a:ext>
              </a:extLst>
            </p:cNvPr>
            <p:cNvSpPr/>
            <p:nvPr/>
          </p:nvSpPr>
          <p:spPr>
            <a:xfrm>
              <a:off x="3627414" y="2256601"/>
              <a:ext cx="156750" cy="72691"/>
            </a:xfrm>
            <a:custGeom>
              <a:avLst/>
              <a:gdLst/>
              <a:ahLst/>
              <a:cxnLst/>
              <a:rect l="l" t="t" r="r" b="b"/>
              <a:pathLst>
                <a:path w="3530" h="1637" extrusionOk="0">
                  <a:moveTo>
                    <a:pt x="224" y="1"/>
                  </a:moveTo>
                  <a:cubicBezTo>
                    <a:pt x="101" y="1"/>
                    <a:pt x="1" y="101"/>
                    <a:pt x="1" y="223"/>
                  </a:cubicBezTo>
                  <a:lnTo>
                    <a:pt x="1" y="1414"/>
                  </a:lnTo>
                  <a:cubicBezTo>
                    <a:pt x="1" y="1537"/>
                    <a:pt x="101" y="1637"/>
                    <a:pt x="224" y="1637"/>
                  </a:cubicBezTo>
                  <a:lnTo>
                    <a:pt x="3306" y="1637"/>
                  </a:lnTo>
                  <a:cubicBezTo>
                    <a:pt x="3429" y="1637"/>
                    <a:pt x="3529" y="1537"/>
                    <a:pt x="3529" y="1414"/>
                  </a:cubicBezTo>
                  <a:lnTo>
                    <a:pt x="3529" y="223"/>
                  </a:lnTo>
                  <a:cubicBezTo>
                    <a:pt x="3529" y="101"/>
                    <a:pt x="3429" y="1"/>
                    <a:pt x="3306" y="1"/>
                  </a:cubicBezTo>
                  <a:close/>
                </a:path>
              </a:pathLst>
            </a:custGeom>
            <a:solidFill>
              <a:srgbClr val="E1BB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879;p39">
              <a:extLst>
                <a:ext uri="{FF2B5EF4-FFF2-40B4-BE49-F238E27FC236}">
                  <a16:creationId xmlns:a16="http://schemas.microsoft.com/office/drawing/2014/main" id="{5C5E35D5-127B-4D37-9157-B90F6A2E4BB4}"/>
                </a:ext>
              </a:extLst>
            </p:cNvPr>
            <p:cNvSpPr/>
            <p:nvPr/>
          </p:nvSpPr>
          <p:spPr>
            <a:xfrm>
              <a:off x="3705523" y="2256601"/>
              <a:ext cx="78641" cy="72691"/>
            </a:xfrm>
            <a:custGeom>
              <a:avLst/>
              <a:gdLst/>
              <a:ahLst/>
              <a:cxnLst/>
              <a:rect l="l" t="t" r="r" b="b"/>
              <a:pathLst>
                <a:path w="1771" h="1637" extrusionOk="0">
                  <a:moveTo>
                    <a:pt x="1" y="1"/>
                  </a:moveTo>
                  <a:lnTo>
                    <a:pt x="1" y="1637"/>
                  </a:lnTo>
                  <a:lnTo>
                    <a:pt x="1547" y="1637"/>
                  </a:lnTo>
                  <a:cubicBezTo>
                    <a:pt x="1670" y="1637"/>
                    <a:pt x="1770" y="1537"/>
                    <a:pt x="1770" y="1414"/>
                  </a:cubicBezTo>
                  <a:lnTo>
                    <a:pt x="1770" y="223"/>
                  </a:lnTo>
                  <a:cubicBezTo>
                    <a:pt x="1770" y="101"/>
                    <a:pt x="1670" y="1"/>
                    <a:pt x="1547" y="1"/>
                  </a:cubicBezTo>
                  <a:close/>
                </a:path>
              </a:pathLst>
            </a:custGeom>
            <a:solidFill>
              <a:srgbClr val="C497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880;p39">
              <a:extLst>
                <a:ext uri="{FF2B5EF4-FFF2-40B4-BE49-F238E27FC236}">
                  <a16:creationId xmlns:a16="http://schemas.microsoft.com/office/drawing/2014/main" id="{3DCE6340-E811-4A64-9F79-B90BC15698D8}"/>
                </a:ext>
              </a:extLst>
            </p:cNvPr>
            <p:cNvSpPr/>
            <p:nvPr/>
          </p:nvSpPr>
          <p:spPr>
            <a:xfrm>
              <a:off x="3726749" y="2155802"/>
              <a:ext cx="61856" cy="73313"/>
            </a:xfrm>
            <a:custGeom>
              <a:avLst/>
              <a:gdLst/>
              <a:ahLst/>
              <a:cxnLst/>
              <a:rect l="l" t="t" r="r" b="b"/>
              <a:pathLst>
                <a:path w="1393" h="1651" extrusionOk="0">
                  <a:moveTo>
                    <a:pt x="1" y="0"/>
                  </a:moveTo>
                  <a:lnTo>
                    <a:pt x="1" y="1425"/>
                  </a:lnTo>
                  <a:cubicBezTo>
                    <a:pt x="1" y="1525"/>
                    <a:pt x="79" y="1625"/>
                    <a:pt x="179" y="1647"/>
                  </a:cubicBezTo>
                  <a:cubicBezTo>
                    <a:pt x="192" y="1649"/>
                    <a:pt x="204" y="1650"/>
                    <a:pt x="217" y="1650"/>
                  </a:cubicBezTo>
                  <a:cubicBezTo>
                    <a:pt x="282" y="1650"/>
                    <a:pt x="344" y="1627"/>
                    <a:pt x="391" y="1581"/>
                  </a:cubicBezTo>
                  <a:lnTo>
                    <a:pt x="703" y="1269"/>
                  </a:lnTo>
                  <a:lnTo>
                    <a:pt x="1014" y="1581"/>
                  </a:lnTo>
                  <a:cubicBezTo>
                    <a:pt x="1059" y="1625"/>
                    <a:pt x="1114" y="1647"/>
                    <a:pt x="1170" y="1647"/>
                  </a:cubicBezTo>
                  <a:cubicBezTo>
                    <a:pt x="1215" y="1647"/>
                    <a:pt x="1259" y="1636"/>
                    <a:pt x="1292" y="1614"/>
                  </a:cubicBezTo>
                  <a:cubicBezTo>
                    <a:pt x="1359" y="1569"/>
                    <a:pt x="1393" y="1502"/>
                    <a:pt x="1393" y="1413"/>
                  </a:cubicBezTo>
                  <a:lnTo>
                    <a:pt x="1393" y="0"/>
                  </a:lnTo>
                  <a:close/>
                </a:path>
              </a:pathLst>
            </a:custGeom>
            <a:solidFill>
              <a:srgbClr val="A05C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TextBox 95">
            <a:extLst>
              <a:ext uri="{FF2B5EF4-FFF2-40B4-BE49-F238E27FC236}">
                <a16:creationId xmlns:a16="http://schemas.microsoft.com/office/drawing/2014/main" id="{843D35B3-C562-43C5-B259-6550C53E3638}"/>
              </a:ext>
            </a:extLst>
          </p:cNvPr>
          <p:cNvSpPr txBox="1"/>
          <p:nvPr/>
        </p:nvSpPr>
        <p:spPr>
          <a:xfrm>
            <a:off x="414425" y="1935751"/>
            <a:ext cx="4776501" cy="1477328"/>
          </a:xfrm>
          <a:prstGeom prst="rect">
            <a:avLst/>
          </a:prstGeom>
          <a:noFill/>
        </p:spPr>
        <p:txBody>
          <a:bodyPr wrap="square">
            <a:spAutoFit/>
          </a:bodyPr>
          <a:lstStyle/>
          <a:p>
            <a:r>
              <a:rPr lang="en-US" sz="1800" b="1" dirty="0"/>
              <a:t>- </a:t>
            </a:r>
            <a:r>
              <a:rPr lang="en-US" sz="1800" dirty="0" err="1"/>
              <a:t>Giúp</a:t>
            </a:r>
            <a:r>
              <a:rPr lang="en-US" sz="1800" dirty="0"/>
              <a:t> HS </a:t>
            </a:r>
            <a:r>
              <a:rPr lang="en-US" sz="1800" dirty="0" err="1"/>
              <a:t>nắm</a:t>
            </a:r>
            <a:r>
              <a:rPr lang="en-US" sz="1800" dirty="0"/>
              <a:t> </a:t>
            </a:r>
            <a:r>
              <a:rPr lang="en-US" sz="1800" dirty="0" err="1"/>
              <a:t>vững</a:t>
            </a:r>
            <a:r>
              <a:rPr lang="en-US" sz="1800" dirty="0"/>
              <a:t> </a:t>
            </a:r>
            <a:r>
              <a:rPr lang="en-US" sz="1800" dirty="0" err="1"/>
              <a:t>hơn</a:t>
            </a:r>
            <a:r>
              <a:rPr lang="en-US" sz="1800" dirty="0"/>
              <a:t> </a:t>
            </a:r>
            <a:r>
              <a:rPr lang="en-US" sz="1800" dirty="0" err="1"/>
              <a:t>những</a:t>
            </a:r>
            <a:r>
              <a:rPr lang="en-US" sz="1800" dirty="0"/>
              <a:t> </a:t>
            </a:r>
            <a:r>
              <a:rPr lang="en-US" sz="1800" dirty="0" err="1"/>
              <a:t>kiến</a:t>
            </a:r>
            <a:r>
              <a:rPr lang="en-US" sz="1800" dirty="0"/>
              <a:t> </a:t>
            </a:r>
            <a:r>
              <a:rPr lang="en-US" sz="1800" dirty="0" err="1"/>
              <a:t>thức</a:t>
            </a:r>
            <a:r>
              <a:rPr lang="en-US" sz="1800" dirty="0"/>
              <a:t> </a:t>
            </a:r>
            <a:r>
              <a:rPr lang="en-US" sz="1800" dirty="0" err="1"/>
              <a:t>cơ</a:t>
            </a:r>
            <a:r>
              <a:rPr lang="en-US" sz="1800" dirty="0"/>
              <a:t> </a:t>
            </a:r>
            <a:r>
              <a:rPr lang="en-US" sz="1800" dirty="0" err="1"/>
              <a:t>bản</a:t>
            </a:r>
            <a:r>
              <a:rPr lang="en-US" sz="1800" dirty="0"/>
              <a:t> </a:t>
            </a:r>
            <a:r>
              <a:rPr lang="en-US" sz="1800" dirty="0" err="1"/>
              <a:t>về</a:t>
            </a:r>
            <a:r>
              <a:rPr lang="en-US" sz="1800" dirty="0"/>
              <a:t> </a:t>
            </a:r>
            <a:r>
              <a:rPr lang="en-US" sz="1800" dirty="0" err="1"/>
              <a:t>tác</a:t>
            </a:r>
            <a:r>
              <a:rPr lang="en-US" sz="1800" dirty="0"/>
              <a:t> </a:t>
            </a:r>
            <a:r>
              <a:rPr lang="en-US" sz="1800" dirty="0" err="1"/>
              <a:t>phẩm</a:t>
            </a:r>
            <a:r>
              <a:rPr lang="en-US" sz="1800" dirty="0"/>
              <a:t> </a:t>
            </a:r>
            <a:r>
              <a:rPr lang="en-US" sz="1800" dirty="0" err="1"/>
              <a:t>kịch</a:t>
            </a:r>
            <a:r>
              <a:rPr lang="en-US" sz="1800" dirty="0"/>
              <a:t>, </a:t>
            </a:r>
            <a:r>
              <a:rPr lang="en-US" sz="1800" dirty="0" err="1"/>
              <a:t>các</a:t>
            </a:r>
            <a:r>
              <a:rPr lang="en-US" sz="1800" dirty="0"/>
              <a:t> </a:t>
            </a:r>
            <a:r>
              <a:rPr lang="en-US" sz="1800" dirty="0" err="1"/>
              <a:t>đặc</a:t>
            </a:r>
            <a:r>
              <a:rPr lang="en-US" sz="1800" dirty="0"/>
              <a:t> </a:t>
            </a:r>
            <a:r>
              <a:rPr lang="en-US" sz="1800" dirty="0" err="1"/>
              <a:t>trưng</a:t>
            </a:r>
            <a:r>
              <a:rPr lang="en-US" sz="1800" dirty="0"/>
              <a:t> </a:t>
            </a:r>
            <a:r>
              <a:rPr lang="en-US" sz="1800" dirty="0" err="1"/>
              <a:t>cơ</a:t>
            </a:r>
            <a:r>
              <a:rPr lang="en-US" sz="1800" dirty="0"/>
              <a:t> </a:t>
            </a:r>
            <a:r>
              <a:rPr lang="en-US" sz="1800" dirty="0" err="1"/>
              <a:t>bản</a:t>
            </a:r>
            <a:r>
              <a:rPr lang="en-US" sz="1800" dirty="0"/>
              <a:t> </a:t>
            </a:r>
            <a:r>
              <a:rPr lang="en-US" sz="1800" dirty="0" err="1"/>
              <a:t>của</a:t>
            </a:r>
            <a:r>
              <a:rPr lang="en-US" sz="1800" dirty="0"/>
              <a:t> </a:t>
            </a:r>
            <a:r>
              <a:rPr lang="en-US" sz="1800" dirty="0" err="1"/>
              <a:t>thể</a:t>
            </a:r>
            <a:r>
              <a:rPr lang="en-US" sz="1800" dirty="0"/>
              <a:t> </a:t>
            </a:r>
            <a:r>
              <a:rPr lang="en-US" sz="1800" dirty="0" err="1"/>
              <a:t>loại</a:t>
            </a:r>
            <a:r>
              <a:rPr lang="en-US" sz="1800" dirty="0"/>
              <a:t> </a:t>
            </a:r>
            <a:r>
              <a:rPr lang="en-US" sz="1800" dirty="0" err="1"/>
              <a:t>kịch</a:t>
            </a:r>
            <a:r>
              <a:rPr lang="en-US" sz="1800" dirty="0"/>
              <a:t>.</a:t>
            </a:r>
          </a:p>
          <a:p>
            <a:r>
              <a:rPr lang="en-US" sz="1800" dirty="0"/>
              <a:t>- </a:t>
            </a:r>
            <a:r>
              <a:rPr lang="en-US" sz="1800" dirty="0" err="1"/>
              <a:t>Nắm</a:t>
            </a:r>
            <a:r>
              <a:rPr lang="en-US" sz="1800" dirty="0"/>
              <a:t> </a:t>
            </a:r>
            <a:r>
              <a:rPr lang="en-US" sz="1800" dirty="0" err="1"/>
              <a:t>chắc</a:t>
            </a:r>
            <a:r>
              <a:rPr lang="en-US" sz="1800" dirty="0"/>
              <a:t> </a:t>
            </a:r>
            <a:r>
              <a:rPr lang="en-US" sz="1800" dirty="0" err="1"/>
              <a:t>những</a:t>
            </a:r>
            <a:r>
              <a:rPr lang="en-US" sz="1800" dirty="0"/>
              <a:t> </a:t>
            </a:r>
            <a:r>
              <a:rPr lang="en-US" sz="1800" dirty="0" err="1"/>
              <a:t>lưu</a:t>
            </a:r>
            <a:r>
              <a:rPr lang="en-US" sz="1800" dirty="0"/>
              <a:t> ý </a:t>
            </a:r>
            <a:r>
              <a:rPr lang="en-US" sz="1800" dirty="0" err="1"/>
              <a:t>khi</a:t>
            </a:r>
            <a:r>
              <a:rPr lang="en-US" sz="1800" dirty="0"/>
              <a:t> </a:t>
            </a:r>
            <a:r>
              <a:rPr lang="en-US" sz="1800" dirty="0" err="1"/>
              <a:t>viết</a:t>
            </a:r>
            <a:r>
              <a:rPr lang="en-US" sz="1800" dirty="0"/>
              <a:t> </a:t>
            </a:r>
            <a:r>
              <a:rPr lang="en-US" sz="1800" dirty="0" err="1"/>
              <a:t>nghị</a:t>
            </a:r>
            <a:r>
              <a:rPr lang="en-US" sz="1800" dirty="0"/>
              <a:t> </a:t>
            </a:r>
            <a:r>
              <a:rPr lang="en-US" sz="1800" dirty="0" err="1"/>
              <a:t>luận</a:t>
            </a:r>
            <a:r>
              <a:rPr lang="en-US" sz="1800" dirty="0"/>
              <a:t> </a:t>
            </a:r>
            <a:r>
              <a:rPr lang="en-US" sz="1800" dirty="0" err="1"/>
              <a:t>về</a:t>
            </a:r>
            <a:r>
              <a:rPr lang="en-US" sz="1800" dirty="0"/>
              <a:t> </a:t>
            </a:r>
            <a:r>
              <a:rPr lang="en-US" sz="1800" dirty="0" err="1"/>
              <a:t>một</a:t>
            </a:r>
            <a:r>
              <a:rPr lang="en-US" sz="1800" dirty="0"/>
              <a:t> </a:t>
            </a:r>
            <a:r>
              <a:rPr lang="en-US" sz="1800" dirty="0" err="1"/>
              <a:t>tác</a:t>
            </a:r>
            <a:r>
              <a:rPr lang="en-US" sz="1800" dirty="0"/>
              <a:t> </a:t>
            </a:r>
            <a:r>
              <a:rPr lang="en-US" sz="1800" dirty="0" err="1"/>
              <a:t>phẩm</a:t>
            </a:r>
            <a:r>
              <a:rPr lang="en-US" sz="1800" dirty="0"/>
              <a:t> </a:t>
            </a:r>
            <a:r>
              <a:rPr lang="en-US" sz="1800" dirty="0" err="1"/>
              <a:t>kịch</a:t>
            </a:r>
            <a:r>
              <a:rPr lang="en-US" sz="1800" dirty="0"/>
              <a:t>.</a:t>
            </a:r>
          </a:p>
        </p:txBody>
      </p:sp>
      <p:sp>
        <p:nvSpPr>
          <p:cNvPr id="98" name="TextBox 97">
            <a:extLst>
              <a:ext uri="{FF2B5EF4-FFF2-40B4-BE49-F238E27FC236}">
                <a16:creationId xmlns:a16="http://schemas.microsoft.com/office/drawing/2014/main" id="{A1868A64-65C5-4781-8F01-BACE9DC8D07F}"/>
              </a:ext>
            </a:extLst>
          </p:cNvPr>
          <p:cNvSpPr txBox="1"/>
          <p:nvPr/>
        </p:nvSpPr>
        <p:spPr>
          <a:xfrm>
            <a:off x="891286" y="4061430"/>
            <a:ext cx="4590609" cy="646331"/>
          </a:xfrm>
          <a:prstGeom prst="rect">
            <a:avLst/>
          </a:prstGeom>
          <a:noFill/>
        </p:spPr>
        <p:txBody>
          <a:bodyPr wrap="square">
            <a:spAutoFit/>
          </a:bodyPr>
          <a:lstStyle/>
          <a:p>
            <a:r>
              <a:rPr lang="en-US" sz="1800" dirty="0"/>
              <a:t>- </a:t>
            </a:r>
            <a:r>
              <a:rPr lang="en-US" sz="1800" dirty="0" err="1"/>
              <a:t>Rèn</a:t>
            </a:r>
            <a:r>
              <a:rPr lang="en-US" sz="1800" dirty="0"/>
              <a:t> </a:t>
            </a:r>
            <a:r>
              <a:rPr lang="en-US" sz="1800" dirty="0" err="1"/>
              <a:t>kĩ</a:t>
            </a:r>
            <a:r>
              <a:rPr lang="en-US" sz="1800" dirty="0"/>
              <a:t> </a:t>
            </a:r>
            <a:r>
              <a:rPr lang="en-US" sz="1800" dirty="0" err="1"/>
              <a:t>năng</a:t>
            </a:r>
            <a:r>
              <a:rPr lang="en-US" sz="1800" dirty="0"/>
              <a:t> </a:t>
            </a:r>
            <a:r>
              <a:rPr lang="en-US" sz="1800" dirty="0" err="1"/>
              <a:t>viết</a:t>
            </a:r>
            <a:r>
              <a:rPr lang="en-US" sz="1800" dirty="0"/>
              <a:t> </a:t>
            </a:r>
            <a:r>
              <a:rPr lang="en-US" sz="1800" dirty="0" err="1"/>
              <a:t>bài</a:t>
            </a:r>
            <a:r>
              <a:rPr lang="en-US" sz="1800" dirty="0"/>
              <a:t> </a:t>
            </a:r>
            <a:r>
              <a:rPr lang="en-US" sz="1800" dirty="0" err="1"/>
              <a:t>nghị</a:t>
            </a:r>
            <a:r>
              <a:rPr lang="en-US" sz="1800" dirty="0"/>
              <a:t> </a:t>
            </a:r>
            <a:r>
              <a:rPr lang="en-US" sz="1800" dirty="0" err="1"/>
              <a:t>luận</a:t>
            </a:r>
            <a:r>
              <a:rPr lang="en-US" sz="1800" dirty="0"/>
              <a:t> </a:t>
            </a:r>
            <a:r>
              <a:rPr lang="en-US" sz="1800" dirty="0" err="1"/>
              <a:t>văn</a:t>
            </a:r>
            <a:r>
              <a:rPr lang="en-US" sz="1800" dirty="0"/>
              <a:t> </a:t>
            </a:r>
            <a:r>
              <a:rPr lang="en-US" sz="1800" dirty="0" err="1"/>
              <a:t>học</a:t>
            </a:r>
            <a:r>
              <a:rPr lang="en-US" sz="1800" dirty="0"/>
              <a:t> </a:t>
            </a:r>
            <a:r>
              <a:rPr lang="en-US" sz="1800" dirty="0" err="1"/>
              <a:t>về</a:t>
            </a:r>
            <a:r>
              <a:rPr lang="en-US" sz="1800" dirty="0"/>
              <a:t> </a:t>
            </a:r>
            <a:r>
              <a:rPr lang="en-US" sz="1800" dirty="0" err="1"/>
              <a:t>một</a:t>
            </a:r>
            <a:r>
              <a:rPr lang="en-US" sz="1800" dirty="0"/>
              <a:t> </a:t>
            </a:r>
            <a:r>
              <a:rPr lang="en-US" sz="1800" dirty="0" err="1"/>
              <a:t>tác</a:t>
            </a:r>
            <a:r>
              <a:rPr lang="en-US" sz="1800" dirty="0"/>
              <a:t> </a:t>
            </a:r>
            <a:r>
              <a:rPr lang="en-US" sz="1800" dirty="0" err="1"/>
              <a:t>phẩm</a:t>
            </a:r>
            <a:r>
              <a:rPr lang="en-US" sz="1800" dirty="0"/>
              <a:t> </a:t>
            </a:r>
            <a:r>
              <a:rPr lang="en-US" sz="1800" dirty="0" err="1"/>
              <a:t>kịch</a:t>
            </a:r>
            <a:r>
              <a:rPr lang="en-US" sz="1800" dirty="0"/>
              <a:t>.</a:t>
            </a:r>
          </a:p>
        </p:txBody>
      </p:sp>
      <p:sp>
        <p:nvSpPr>
          <p:cNvPr id="100" name="TextBox 99">
            <a:extLst>
              <a:ext uri="{FF2B5EF4-FFF2-40B4-BE49-F238E27FC236}">
                <a16:creationId xmlns:a16="http://schemas.microsoft.com/office/drawing/2014/main" id="{BCB0893D-39AE-447E-8864-5410677D74FD}"/>
              </a:ext>
            </a:extLst>
          </p:cNvPr>
          <p:cNvSpPr txBox="1"/>
          <p:nvPr/>
        </p:nvSpPr>
        <p:spPr>
          <a:xfrm>
            <a:off x="5127889" y="3424211"/>
            <a:ext cx="3640386" cy="646331"/>
          </a:xfrm>
          <a:prstGeom prst="rect">
            <a:avLst/>
          </a:prstGeom>
          <a:noFill/>
        </p:spPr>
        <p:txBody>
          <a:bodyPr wrap="square">
            <a:spAutoFit/>
          </a:bodyPr>
          <a:lstStyle/>
          <a:p>
            <a:r>
              <a:rPr lang="en-US" sz="1800" dirty="0" err="1"/>
              <a:t>Có</a:t>
            </a:r>
            <a:r>
              <a:rPr lang="en-US" sz="1800" dirty="0"/>
              <a:t> ý </a:t>
            </a:r>
            <a:r>
              <a:rPr lang="en-US" sz="1800" dirty="0" err="1"/>
              <a:t>thức</a:t>
            </a:r>
            <a:r>
              <a:rPr lang="en-US" sz="1800" dirty="0"/>
              <a:t> </a:t>
            </a:r>
            <a:r>
              <a:rPr lang="en-US" sz="1800" dirty="0" err="1"/>
              <a:t>nghiêm</a:t>
            </a:r>
            <a:r>
              <a:rPr lang="en-US" sz="1800" dirty="0"/>
              <a:t> </a:t>
            </a:r>
            <a:r>
              <a:rPr lang="en-US" sz="1800" dirty="0" err="1"/>
              <a:t>túc</a:t>
            </a:r>
            <a:r>
              <a:rPr lang="en-US" sz="1800" dirty="0"/>
              <a:t> </a:t>
            </a:r>
            <a:r>
              <a:rPr lang="en-US" sz="1800" dirty="0" err="1"/>
              <a:t>khi</a:t>
            </a:r>
            <a:r>
              <a:rPr lang="en-US" sz="1800" dirty="0"/>
              <a:t> </a:t>
            </a:r>
            <a:r>
              <a:rPr lang="en-US" sz="1800" dirty="0" err="1"/>
              <a:t>viết</a:t>
            </a:r>
            <a:r>
              <a:rPr lang="en-US" sz="1800" dirty="0"/>
              <a:t> </a:t>
            </a:r>
            <a:r>
              <a:rPr lang="en-US" sz="1800" dirty="0" err="1"/>
              <a:t>bài</a:t>
            </a:r>
            <a:r>
              <a:rPr lang="en-US" sz="1800" dirty="0"/>
              <a:t> </a:t>
            </a:r>
            <a:r>
              <a:rPr lang="en-US" sz="1800" dirty="0" err="1"/>
              <a:t>nghị</a:t>
            </a:r>
            <a:r>
              <a:rPr lang="en-US" sz="1800" dirty="0"/>
              <a:t> </a:t>
            </a:r>
            <a:r>
              <a:rPr lang="en-US" sz="1800" dirty="0" err="1"/>
              <a:t>luận</a:t>
            </a:r>
            <a:r>
              <a:rPr lang="en-US" sz="1800" dirty="0"/>
              <a:t> </a:t>
            </a:r>
            <a:r>
              <a:rPr lang="en-US" sz="1800" dirty="0" err="1"/>
              <a:t>về</a:t>
            </a:r>
            <a:r>
              <a:rPr lang="en-US" sz="1800" dirty="0"/>
              <a:t> </a:t>
            </a:r>
            <a:r>
              <a:rPr lang="en-US" sz="1800" dirty="0" err="1"/>
              <a:t>một</a:t>
            </a:r>
            <a:r>
              <a:rPr lang="en-US" sz="1800" dirty="0"/>
              <a:t> </a:t>
            </a:r>
            <a:r>
              <a:rPr lang="en-US" sz="1800" dirty="0" err="1"/>
              <a:t>tác</a:t>
            </a:r>
            <a:r>
              <a:rPr lang="en-US" sz="1800" dirty="0"/>
              <a:t> </a:t>
            </a:r>
            <a:r>
              <a:rPr lang="en-US" sz="1800" dirty="0" err="1"/>
              <a:t>phẩm</a:t>
            </a:r>
            <a:r>
              <a:rPr lang="en-US" sz="1800" dirty="0"/>
              <a:t> </a:t>
            </a:r>
            <a:r>
              <a:rPr lang="en-US" sz="1800" dirty="0" err="1"/>
              <a:t>kịch</a:t>
            </a:r>
            <a:r>
              <a:rPr lang="en-US" sz="1800" dirty="0"/>
              <a:t>.</a:t>
            </a:r>
          </a:p>
        </p:txBody>
      </p:sp>
    </p:spTree>
    <p:extLst>
      <p:ext uri="{BB962C8B-B14F-4D97-AF65-F5344CB8AC3E}">
        <p14:creationId xmlns:p14="http://schemas.microsoft.com/office/powerpoint/2010/main" val="30517340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45"/>
                                        </p:tgtEl>
                                        <p:attrNameLst>
                                          <p:attrName>style.visibility</p:attrName>
                                        </p:attrNameLst>
                                      </p:cBhvr>
                                      <p:to>
                                        <p:strVal val="visible"/>
                                      </p:to>
                                    </p:set>
                                    <p:animEffect transition="in" filter="wipe(down)">
                                      <p:cBhvr>
                                        <p:cTn id="7" dur="500"/>
                                        <p:tgtEl>
                                          <p:spTgt spid="54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barn(inVertical)">
                                      <p:cBhvr>
                                        <p:cTn id="12" dur="500"/>
                                        <p:tgtEl>
                                          <p:spTgt spid="4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4">
                                            <p:txEl>
                                              <p:pRg st="0" end="0"/>
                                            </p:txEl>
                                          </p:spTgt>
                                        </p:tgtEl>
                                        <p:attrNameLst>
                                          <p:attrName>style.visibility</p:attrName>
                                        </p:attrNameLst>
                                      </p:cBhvr>
                                      <p:to>
                                        <p:strVal val="visible"/>
                                      </p:to>
                                    </p:set>
                                    <p:animEffect transition="in" filter="barn(inVertical)">
                                      <p:cBhvr>
                                        <p:cTn id="15" dur="500"/>
                                        <p:tgtEl>
                                          <p:spTgt spid="44">
                                            <p:txEl>
                                              <p:pRg st="0" end="0"/>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45"/>
                                        </p:tgtEl>
                                        <p:attrNameLst>
                                          <p:attrName>style.visibility</p:attrName>
                                        </p:attrNameLst>
                                      </p:cBhvr>
                                      <p:to>
                                        <p:strVal val="visible"/>
                                      </p:to>
                                    </p:set>
                                    <p:animEffect transition="in" filter="barn(inVertical)">
                                      <p:cBhvr>
                                        <p:cTn id="18" dur="500"/>
                                        <p:tgtEl>
                                          <p:spTgt spid="4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96"/>
                                        </p:tgtEl>
                                        <p:attrNameLst>
                                          <p:attrName>style.visibility</p:attrName>
                                        </p:attrNameLst>
                                      </p:cBhvr>
                                      <p:to>
                                        <p:strVal val="visible"/>
                                      </p:to>
                                    </p:set>
                                    <p:animEffect transition="in" filter="wipe(down)">
                                      <p:cBhvr>
                                        <p:cTn id="23" dur="500"/>
                                        <p:tgtEl>
                                          <p:spTgt spid="96"/>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76"/>
                                        </p:tgtEl>
                                        <p:attrNameLst>
                                          <p:attrName>style.visibility</p:attrName>
                                        </p:attrNameLst>
                                      </p:cBhvr>
                                      <p:to>
                                        <p:strVal val="visible"/>
                                      </p:to>
                                    </p:set>
                                    <p:animEffect transition="in" filter="barn(inVertical)">
                                      <p:cBhvr>
                                        <p:cTn id="28" dur="500"/>
                                        <p:tgtEl>
                                          <p:spTgt spid="76"/>
                                        </p:tgtEl>
                                      </p:cBhvr>
                                    </p:animEffect>
                                  </p:childTnLst>
                                </p:cTn>
                              </p:par>
                              <p:par>
                                <p:cTn id="29" presetID="16" presetClass="entr" presetSubtype="21" fill="hold" nodeType="withEffect">
                                  <p:stCondLst>
                                    <p:cond delay="0"/>
                                  </p:stCondLst>
                                  <p:childTnLst>
                                    <p:set>
                                      <p:cBhvr>
                                        <p:cTn id="30" dur="1" fill="hold">
                                          <p:stCondLst>
                                            <p:cond delay="0"/>
                                          </p:stCondLst>
                                        </p:cTn>
                                        <p:tgtEl>
                                          <p:spTgt spid="78"/>
                                        </p:tgtEl>
                                        <p:attrNameLst>
                                          <p:attrName>style.visibility</p:attrName>
                                        </p:attrNameLst>
                                      </p:cBhvr>
                                      <p:to>
                                        <p:strVal val="visible"/>
                                      </p:to>
                                    </p:set>
                                    <p:animEffect transition="in" filter="barn(inVertical)">
                                      <p:cBhvr>
                                        <p:cTn id="31" dur="500"/>
                                        <p:tgtEl>
                                          <p:spTgt spid="78"/>
                                        </p:tgtEl>
                                      </p:cBhvr>
                                    </p:animEffect>
                                  </p:childTnLst>
                                </p:cTn>
                              </p:par>
                              <p:par>
                                <p:cTn id="32" presetID="16" presetClass="entr" presetSubtype="21" fill="hold" nodeType="withEffect">
                                  <p:stCondLst>
                                    <p:cond delay="0"/>
                                  </p:stCondLst>
                                  <p:childTnLst>
                                    <p:set>
                                      <p:cBhvr>
                                        <p:cTn id="33" dur="1" fill="hold">
                                          <p:stCondLst>
                                            <p:cond delay="0"/>
                                          </p:stCondLst>
                                        </p:cTn>
                                        <p:tgtEl>
                                          <p:spTgt spid="77"/>
                                        </p:tgtEl>
                                        <p:attrNameLst>
                                          <p:attrName>style.visibility</p:attrName>
                                        </p:attrNameLst>
                                      </p:cBhvr>
                                      <p:to>
                                        <p:strVal val="visible"/>
                                      </p:to>
                                    </p:set>
                                    <p:animEffect transition="in" filter="barn(inVertical)">
                                      <p:cBhvr>
                                        <p:cTn id="34" dur="500"/>
                                        <p:tgtEl>
                                          <p:spTgt spid="77"/>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98"/>
                                        </p:tgtEl>
                                        <p:attrNameLst>
                                          <p:attrName>style.visibility</p:attrName>
                                        </p:attrNameLst>
                                      </p:cBhvr>
                                      <p:to>
                                        <p:strVal val="visible"/>
                                      </p:to>
                                    </p:set>
                                    <p:animEffect transition="in" filter="wipe(down)">
                                      <p:cBhvr>
                                        <p:cTn id="39" dur="500"/>
                                        <p:tgtEl>
                                          <p:spTgt spid="98"/>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60"/>
                                        </p:tgtEl>
                                        <p:attrNameLst>
                                          <p:attrName>style.visibility</p:attrName>
                                        </p:attrNameLst>
                                      </p:cBhvr>
                                      <p:to>
                                        <p:strVal val="visible"/>
                                      </p:to>
                                    </p:set>
                                    <p:animEffect transition="in" filter="barn(inVertical)">
                                      <p:cBhvr>
                                        <p:cTn id="44" dur="500"/>
                                        <p:tgtEl>
                                          <p:spTgt spid="60"/>
                                        </p:tgtEl>
                                      </p:cBhvr>
                                    </p:animEffect>
                                  </p:childTnLst>
                                </p:cTn>
                              </p:par>
                              <p:par>
                                <p:cTn id="45" presetID="16" presetClass="entr" presetSubtype="21" fill="hold" nodeType="withEffect">
                                  <p:stCondLst>
                                    <p:cond delay="0"/>
                                  </p:stCondLst>
                                  <p:childTnLst>
                                    <p:set>
                                      <p:cBhvr>
                                        <p:cTn id="46" dur="1" fill="hold">
                                          <p:stCondLst>
                                            <p:cond delay="0"/>
                                          </p:stCondLst>
                                        </p:cTn>
                                        <p:tgtEl>
                                          <p:spTgt spid="62"/>
                                        </p:tgtEl>
                                        <p:attrNameLst>
                                          <p:attrName>style.visibility</p:attrName>
                                        </p:attrNameLst>
                                      </p:cBhvr>
                                      <p:to>
                                        <p:strVal val="visible"/>
                                      </p:to>
                                    </p:set>
                                    <p:animEffect transition="in" filter="barn(inVertical)">
                                      <p:cBhvr>
                                        <p:cTn id="47" dur="500"/>
                                        <p:tgtEl>
                                          <p:spTgt spid="62"/>
                                        </p:tgtEl>
                                      </p:cBhvr>
                                    </p:animEffect>
                                  </p:childTnLst>
                                </p:cTn>
                              </p:par>
                              <p:par>
                                <p:cTn id="48" presetID="16" presetClass="entr" presetSubtype="21" fill="hold" nodeType="withEffect">
                                  <p:stCondLst>
                                    <p:cond delay="0"/>
                                  </p:stCondLst>
                                  <p:childTnLst>
                                    <p:set>
                                      <p:cBhvr>
                                        <p:cTn id="49" dur="1" fill="hold">
                                          <p:stCondLst>
                                            <p:cond delay="0"/>
                                          </p:stCondLst>
                                        </p:cTn>
                                        <p:tgtEl>
                                          <p:spTgt spid="61"/>
                                        </p:tgtEl>
                                        <p:attrNameLst>
                                          <p:attrName>style.visibility</p:attrName>
                                        </p:attrNameLst>
                                      </p:cBhvr>
                                      <p:to>
                                        <p:strVal val="visible"/>
                                      </p:to>
                                    </p:set>
                                    <p:animEffect transition="in" filter="barn(inVertical)">
                                      <p:cBhvr>
                                        <p:cTn id="50" dur="500"/>
                                        <p:tgtEl>
                                          <p:spTgt spid="61"/>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grpId="0" nodeType="clickEffect">
                                  <p:stCondLst>
                                    <p:cond delay="0"/>
                                  </p:stCondLst>
                                  <p:childTnLst>
                                    <p:set>
                                      <p:cBhvr>
                                        <p:cTn id="54" dur="1" fill="hold">
                                          <p:stCondLst>
                                            <p:cond delay="0"/>
                                          </p:stCondLst>
                                        </p:cTn>
                                        <p:tgtEl>
                                          <p:spTgt spid="100"/>
                                        </p:tgtEl>
                                        <p:attrNameLst>
                                          <p:attrName>style.visibility</p:attrName>
                                        </p:attrNameLst>
                                      </p:cBhvr>
                                      <p:to>
                                        <p:strVal val="visible"/>
                                      </p:to>
                                    </p:set>
                                    <p:animEffect transition="in" filter="wipe(down)">
                                      <p:cBhvr>
                                        <p:cTn id="55" dur="5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5" grpId="0"/>
      <p:bldP spid="44" grpId="0" build="p"/>
      <p:bldP spid="60" grpId="0"/>
      <p:bldP spid="76" grpId="0"/>
      <p:bldP spid="96" grpId="0"/>
      <p:bldP spid="98" grpId="0"/>
      <p:bldP spid="10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858"/>
        <p:cNvGrpSpPr/>
        <p:nvPr/>
      </p:nvGrpSpPr>
      <p:grpSpPr>
        <a:xfrm>
          <a:off x="0" y="0"/>
          <a:ext cx="0" cy="0"/>
          <a:chOff x="0" y="0"/>
          <a:chExt cx="0" cy="0"/>
        </a:xfrm>
      </p:grpSpPr>
      <p:sp>
        <p:nvSpPr>
          <p:cNvPr id="7" name="TextBox 6">
            <a:extLst>
              <a:ext uri="{FF2B5EF4-FFF2-40B4-BE49-F238E27FC236}">
                <a16:creationId xmlns:a16="http://schemas.microsoft.com/office/drawing/2014/main" id="{8340AE32-5CE6-46D1-AFED-B95CF7A1FE59}"/>
              </a:ext>
            </a:extLst>
          </p:cNvPr>
          <p:cNvSpPr txBox="1"/>
          <p:nvPr/>
        </p:nvSpPr>
        <p:spPr>
          <a:xfrm>
            <a:off x="0" y="890016"/>
            <a:ext cx="9143999" cy="1332481"/>
          </a:xfrm>
          <a:prstGeom prst="rect">
            <a:avLst/>
          </a:prstGeom>
          <a:solidFill>
            <a:schemeClr val="tx2">
              <a:lumMod val="75000"/>
            </a:schemeClr>
          </a:solidFill>
        </p:spPr>
        <p:txBody>
          <a:bodyPr wrap="square" rtlCol="0">
            <a:spAutoFit/>
          </a:bodyPr>
          <a:lstStyle/>
          <a:p>
            <a:pPr marL="0" marR="58420" indent="90170" algn="just">
              <a:lnSpc>
                <a:spcPct val="115000"/>
              </a:lnSpc>
              <a:spcBef>
                <a:spcPts val="100"/>
              </a:spcBef>
              <a:spcAft>
                <a:spcPts val="100"/>
              </a:spcAft>
            </a:pPr>
            <a:r>
              <a:rPr lang="en-US" sz="2400" b="1" kern="100" dirty="0" err="1">
                <a:solidFill>
                  <a:schemeClr val="accent5">
                    <a:lumMod val="20000"/>
                    <a:lumOff val="80000"/>
                  </a:schemeClr>
                </a:solidFill>
                <a:effectLst/>
                <a:latin typeface="Times New Roman" panose="02020603050405020304" pitchFamily="18" charset="0"/>
                <a:ea typeface="Times New Roman" panose="02020603050405020304" pitchFamily="18" charset="0"/>
              </a:rPr>
              <a:t>Đề</a:t>
            </a:r>
            <a:r>
              <a:rPr lang="en-US" sz="2400" b="1" kern="100" dirty="0">
                <a:solidFill>
                  <a:schemeClr val="accent5">
                    <a:lumMod val="20000"/>
                    <a:lumOff val="80000"/>
                  </a:schemeClr>
                </a:solidFill>
                <a:effectLst/>
                <a:latin typeface="Times New Roman" panose="02020603050405020304" pitchFamily="18" charset="0"/>
                <a:ea typeface="Times New Roman" panose="02020603050405020304" pitchFamily="18" charset="0"/>
              </a:rPr>
              <a:t> </a:t>
            </a:r>
            <a:r>
              <a:rPr lang="en-US" sz="2400" b="1" kern="100" dirty="0" err="1">
                <a:solidFill>
                  <a:schemeClr val="accent5">
                    <a:lumMod val="20000"/>
                    <a:lumOff val="80000"/>
                  </a:schemeClr>
                </a:solidFill>
                <a:effectLst/>
                <a:latin typeface="Times New Roman" panose="02020603050405020304" pitchFamily="18" charset="0"/>
                <a:ea typeface="Times New Roman" panose="02020603050405020304" pitchFamily="18" charset="0"/>
              </a:rPr>
              <a:t>bài</a:t>
            </a:r>
            <a:r>
              <a:rPr lang="en-US" sz="2400" kern="100" dirty="0">
                <a:solidFill>
                  <a:schemeClr val="accent5">
                    <a:lumMod val="20000"/>
                    <a:lumOff val="80000"/>
                  </a:schemeClr>
                </a:solidFill>
                <a:effectLst/>
                <a:latin typeface="Times New Roman" panose="02020603050405020304" pitchFamily="18" charset="0"/>
                <a:ea typeface="Times New Roman" panose="02020603050405020304" pitchFamily="18" charset="0"/>
              </a:rPr>
              <a:t>: </a:t>
            </a:r>
            <a:r>
              <a:rPr lang="en-US" sz="2400" i="1" kern="100" dirty="0" err="1">
                <a:solidFill>
                  <a:schemeClr val="accent5">
                    <a:lumMod val="20000"/>
                    <a:lumOff val="80000"/>
                  </a:schemeClr>
                </a:solidFill>
                <a:effectLst/>
                <a:latin typeface="Times New Roman" panose="02020603050405020304" pitchFamily="18" charset="0"/>
                <a:ea typeface="Times New Roman" panose="02020603050405020304" pitchFamily="18" charset="0"/>
              </a:rPr>
              <a:t>Phân</a:t>
            </a:r>
            <a:r>
              <a:rPr lang="en-US" sz="2400" i="1" kern="100" dirty="0">
                <a:solidFill>
                  <a:schemeClr val="accent5">
                    <a:lumMod val="20000"/>
                    <a:lumOff val="80000"/>
                  </a:schemeClr>
                </a:solidFill>
                <a:effectLst/>
                <a:latin typeface="Times New Roman" panose="02020603050405020304" pitchFamily="18" charset="0"/>
                <a:ea typeface="Times New Roman" panose="02020603050405020304" pitchFamily="18" charset="0"/>
              </a:rPr>
              <a:t> </a:t>
            </a:r>
            <a:r>
              <a:rPr lang="en-US" sz="2400" i="1" kern="100" dirty="0" err="1">
                <a:solidFill>
                  <a:schemeClr val="accent5">
                    <a:lumMod val="20000"/>
                    <a:lumOff val="80000"/>
                  </a:schemeClr>
                </a:solidFill>
                <a:effectLst/>
                <a:latin typeface="Times New Roman" panose="02020603050405020304" pitchFamily="18" charset="0"/>
                <a:ea typeface="Times New Roman" panose="02020603050405020304" pitchFamily="18" charset="0"/>
              </a:rPr>
              <a:t>tích</a:t>
            </a:r>
            <a:r>
              <a:rPr lang="en-US" sz="2400" i="1" kern="100" dirty="0">
                <a:solidFill>
                  <a:schemeClr val="accent5">
                    <a:lumMod val="20000"/>
                    <a:lumOff val="80000"/>
                  </a:schemeClr>
                </a:solidFill>
                <a:effectLst/>
                <a:latin typeface="Times New Roman" panose="02020603050405020304" pitchFamily="18" charset="0"/>
                <a:ea typeface="Times New Roman" panose="02020603050405020304" pitchFamily="18" charset="0"/>
              </a:rPr>
              <a:t> bi </a:t>
            </a:r>
            <a:r>
              <a:rPr lang="en-US" sz="2400" i="1" kern="100" dirty="0" err="1">
                <a:solidFill>
                  <a:schemeClr val="accent5">
                    <a:lumMod val="20000"/>
                    <a:lumOff val="80000"/>
                  </a:schemeClr>
                </a:solidFill>
                <a:effectLst/>
                <a:latin typeface="Times New Roman" panose="02020603050405020304" pitchFamily="18" charset="0"/>
                <a:ea typeface="Times New Roman" panose="02020603050405020304" pitchFamily="18" charset="0"/>
              </a:rPr>
              <a:t>kịch</a:t>
            </a:r>
            <a:r>
              <a:rPr lang="en-US" sz="2400" i="1" kern="100" dirty="0">
                <a:solidFill>
                  <a:schemeClr val="accent5">
                    <a:lumMod val="20000"/>
                    <a:lumOff val="80000"/>
                  </a:schemeClr>
                </a:solidFill>
                <a:effectLst/>
                <a:latin typeface="Times New Roman" panose="02020603050405020304" pitchFamily="18" charset="0"/>
                <a:ea typeface="Times New Roman" panose="02020603050405020304" pitchFamily="18" charset="0"/>
              </a:rPr>
              <a:t> </a:t>
            </a:r>
            <a:r>
              <a:rPr lang="en-US" sz="2400" i="1" kern="100" dirty="0" err="1">
                <a:solidFill>
                  <a:schemeClr val="accent5">
                    <a:lumMod val="20000"/>
                    <a:lumOff val="80000"/>
                  </a:schemeClr>
                </a:solidFill>
                <a:effectLst/>
                <a:latin typeface="Times New Roman" panose="02020603050405020304" pitchFamily="18" charset="0"/>
                <a:ea typeface="Times New Roman" panose="02020603050405020304" pitchFamily="18" charset="0"/>
              </a:rPr>
              <a:t>của</a:t>
            </a:r>
            <a:r>
              <a:rPr lang="en-US" sz="2400" i="1" kern="100" dirty="0">
                <a:solidFill>
                  <a:schemeClr val="accent5">
                    <a:lumMod val="20000"/>
                    <a:lumOff val="80000"/>
                  </a:schemeClr>
                </a:solidFill>
                <a:effectLst/>
                <a:latin typeface="Times New Roman" panose="02020603050405020304" pitchFamily="18" charset="0"/>
                <a:ea typeface="Times New Roman" panose="02020603050405020304" pitchFamily="18" charset="0"/>
              </a:rPr>
              <a:t> </a:t>
            </a:r>
            <a:r>
              <a:rPr lang="en-US" sz="2400" i="1" kern="100" dirty="0" err="1">
                <a:solidFill>
                  <a:schemeClr val="accent5">
                    <a:lumMod val="20000"/>
                    <a:lumOff val="80000"/>
                  </a:schemeClr>
                </a:solidFill>
                <a:effectLst/>
                <a:latin typeface="Times New Roman" panose="02020603050405020304" pitchFamily="18" charset="0"/>
                <a:ea typeface="Times New Roman" panose="02020603050405020304" pitchFamily="18" charset="0"/>
              </a:rPr>
              <a:t>nhân</a:t>
            </a:r>
            <a:r>
              <a:rPr lang="en-US" sz="2400" i="1" kern="100" dirty="0">
                <a:solidFill>
                  <a:schemeClr val="accent5">
                    <a:lumMod val="20000"/>
                    <a:lumOff val="80000"/>
                  </a:schemeClr>
                </a:solidFill>
                <a:effectLst/>
                <a:latin typeface="Times New Roman" panose="02020603050405020304" pitchFamily="18" charset="0"/>
                <a:ea typeface="Times New Roman" panose="02020603050405020304" pitchFamily="18" charset="0"/>
              </a:rPr>
              <a:t> </a:t>
            </a:r>
            <a:r>
              <a:rPr lang="en-US" sz="2400" i="1" kern="100" dirty="0" err="1">
                <a:solidFill>
                  <a:schemeClr val="accent5">
                    <a:lumMod val="20000"/>
                    <a:lumOff val="80000"/>
                  </a:schemeClr>
                </a:solidFill>
                <a:effectLst/>
                <a:latin typeface="Times New Roman" panose="02020603050405020304" pitchFamily="18" charset="0"/>
                <a:ea typeface="Times New Roman" panose="02020603050405020304" pitchFamily="18" charset="0"/>
              </a:rPr>
              <a:t>vật</a:t>
            </a:r>
            <a:r>
              <a:rPr lang="en-US" sz="2400" i="1" kern="100" dirty="0">
                <a:solidFill>
                  <a:schemeClr val="accent5">
                    <a:lumMod val="20000"/>
                    <a:lumOff val="80000"/>
                  </a:schemeClr>
                </a:solidFill>
                <a:effectLst/>
                <a:latin typeface="Times New Roman" panose="02020603050405020304" pitchFamily="18" charset="0"/>
                <a:ea typeface="Times New Roman" panose="02020603050405020304" pitchFamily="18" charset="0"/>
              </a:rPr>
              <a:t> Vũ </a:t>
            </a:r>
            <a:r>
              <a:rPr lang="en-US" sz="2400" i="1" kern="100" dirty="0" err="1">
                <a:solidFill>
                  <a:schemeClr val="accent5">
                    <a:lumMod val="20000"/>
                    <a:lumOff val="80000"/>
                  </a:schemeClr>
                </a:solidFill>
                <a:effectLst/>
                <a:latin typeface="Times New Roman" panose="02020603050405020304" pitchFamily="18" charset="0"/>
                <a:ea typeface="Times New Roman" panose="02020603050405020304" pitchFamily="18" charset="0"/>
              </a:rPr>
              <a:t>Như</a:t>
            </a:r>
            <a:r>
              <a:rPr lang="en-US" sz="2400" i="1" kern="100" dirty="0">
                <a:solidFill>
                  <a:schemeClr val="accent5">
                    <a:lumMod val="20000"/>
                    <a:lumOff val="80000"/>
                  </a:schemeClr>
                </a:solidFill>
                <a:effectLst/>
                <a:latin typeface="Times New Roman" panose="02020603050405020304" pitchFamily="18" charset="0"/>
                <a:ea typeface="Times New Roman" panose="02020603050405020304" pitchFamily="18" charset="0"/>
              </a:rPr>
              <a:t> </a:t>
            </a:r>
            <a:r>
              <a:rPr lang="en-US" sz="2400" i="1" kern="100" dirty="0" err="1">
                <a:solidFill>
                  <a:schemeClr val="accent5">
                    <a:lumMod val="20000"/>
                    <a:lumOff val="80000"/>
                  </a:schemeClr>
                </a:solidFill>
                <a:effectLst/>
                <a:latin typeface="Times New Roman" panose="02020603050405020304" pitchFamily="18" charset="0"/>
                <a:ea typeface="Times New Roman" panose="02020603050405020304" pitchFamily="18" charset="0"/>
              </a:rPr>
              <a:t>Tô</a:t>
            </a:r>
            <a:r>
              <a:rPr lang="en-US" sz="2400" i="1" kern="100" dirty="0">
                <a:solidFill>
                  <a:schemeClr val="accent5">
                    <a:lumMod val="20000"/>
                    <a:lumOff val="80000"/>
                  </a:schemeClr>
                </a:solidFill>
                <a:effectLst/>
                <a:latin typeface="Times New Roman" panose="02020603050405020304" pitchFamily="18" charset="0"/>
                <a:ea typeface="Times New Roman" panose="02020603050405020304" pitchFamily="18" charset="0"/>
              </a:rPr>
              <a:t> </a:t>
            </a:r>
            <a:r>
              <a:rPr lang="en-US" sz="2400" i="1" kern="100" dirty="0" err="1">
                <a:solidFill>
                  <a:schemeClr val="accent5">
                    <a:lumMod val="20000"/>
                    <a:lumOff val="80000"/>
                  </a:schemeClr>
                </a:solidFill>
                <a:effectLst/>
                <a:latin typeface="Times New Roman" panose="02020603050405020304" pitchFamily="18" charset="0"/>
                <a:ea typeface="Times New Roman" panose="02020603050405020304" pitchFamily="18" charset="0"/>
              </a:rPr>
              <a:t>trong</a:t>
            </a:r>
            <a:r>
              <a:rPr lang="en-US" sz="2400" i="1" kern="100" dirty="0">
                <a:solidFill>
                  <a:schemeClr val="accent5">
                    <a:lumMod val="20000"/>
                    <a:lumOff val="80000"/>
                  </a:schemeClr>
                </a:solidFill>
                <a:effectLst/>
                <a:latin typeface="Times New Roman" panose="02020603050405020304" pitchFamily="18" charset="0"/>
                <a:ea typeface="Times New Roman" panose="02020603050405020304" pitchFamily="18" charset="0"/>
              </a:rPr>
              <a:t> </a:t>
            </a:r>
            <a:r>
              <a:rPr lang="en-US" sz="2400" i="1" kern="100" dirty="0" err="1">
                <a:solidFill>
                  <a:schemeClr val="accent5">
                    <a:lumMod val="20000"/>
                    <a:lumOff val="80000"/>
                  </a:schemeClr>
                </a:solidFill>
                <a:effectLst/>
                <a:latin typeface="Times New Roman" panose="02020603050405020304" pitchFamily="18" charset="0"/>
                <a:ea typeface="Times New Roman" panose="02020603050405020304" pitchFamily="18" charset="0"/>
              </a:rPr>
              <a:t>đoạn</a:t>
            </a:r>
            <a:r>
              <a:rPr lang="en-US" sz="2400" i="1" kern="100" dirty="0">
                <a:solidFill>
                  <a:schemeClr val="accent5">
                    <a:lumMod val="20000"/>
                    <a:lumOff val="80000"/>
                  </a:schemeClr>
                </a:solidFill>
                <a:effectLst/>
                <a:latin typeface="Times New Roman" panose="02020603050405020304" pitchFamily="18" charset="0"/>
                <a:ea typeface="Times New Roman" panose="02020603050405020304" pitchFamily="18" charset="0"/>
              </a:rPr>
              <a:t> </a:t>
            </a:r>
            <a:r>
              <a:rPr lang="en-US" sz="2400" i="1" kern="100" dirty="0" err="1">
                <a:solidFill>
                  <a:schemeClr val="accent5">
                    <a:lumMod val="20000"/>
                    <a:lumOff val="80000"/>
                  </a:schemeClr>
                </a:solidFill>
                <a:effectLst/>
                <a:latin typeface="Times New Roman" panose="02020603050405020304" pitchFamily="18" charset="0"/>
                <a:ea typeface="Times New Roman" panose="02020603050405020304" pitchFamily="18" charset="0"/>
              </a:rPr>
              <a:t>trích</a:t>
            </a:r>
            <a:r>
              <a:rPr lang="en-US" sz="2400" i="1" kern="100" dirty="0">
                <a:solidFill>
                  <a:schemeClr val="accent5">
                    <a:lumMod val="20000"/>
                    <a:lumOff val="80000"/>
                  </a:schemeClr>
                </a:solidFill>
                <a:effectLst/>
                <a:latin typeface="Times New Roman" panose="02020603050405020304" pitchFamily="18" charset="0"/>
                <a:ea typeface="Times New Roman" panose="02020603050405020304" pitchFamily="18" charset="0"/>
              </a:rPr>
              <a:t> </a:t>
            </a:r>
            <a:r>
              <a:rPr lang="en-US" sz="2400" i="1" kern="100" dirty="0" err="1">
                <a:solidFill>
                  <a:schemeClr val="accent5">
                    <a:lumMod val="20000"/>
                    <a:lumOff val="80000"/>
                  </a:schemeClr>
                </a:solidFill>
                <a:effectLst/>
                <a:latin typeface="Times New Roman" panose="02020603050405020304" pitchFamily="18" charset="0"/>
                <a:ea typeface="Times New Roman" panose="02020603050405020304" pitchFamily="18" charset="0"/>
              </a:rPr>
              <a:t>kịch</a:t>
            </a:r>
            <a:r>
              <a:rPr lang="en-US" sz="2400" i="1" kern="100" dirty="0">
                <a:solidFill>
                  <a:schemeClr val="accent5">
                    <a:lumMod val="20000"/>
                    <a:lumOff val="80000"/>
                  </a:schemeClr>
                </a:solidFill>
                <a:effectLst/>
                <a:latin typeface="Times New Roman" panose="02020603050405020304" pitchFamily="18" charset="0"/>
                <a:ea typeface="Times New Roman" panose="02020603050405020304" pitchFamily="18" charset="0"/>
              </a:rPr>
              <a:t> “</a:t>
            </a:r>
            <a:r>
              <a:rPr lang="en-US" sz="2400" i="1" kern="100" dirty="0" err="1">
                <a:solidFill>
                  <a:schemeClr val="accent5">
                    <a:lumMod val="20000"/>
                    <a:lumOff val="80000"/>
                  </a:schemeClr>
                </a:solidFill>
                <a:effectLst/>
                <a:latin typeface="Times New Roman" panose="02020603050405020304" pitchFamily="18" charset="0"/>
                <a:ea typeface="Times New Roman" panose="02020603050405020304" pitchFamily="18" charset="0"/>
              </a:rPr>
              <a:t>Vĩnh</a:t>
            </a:r>
            <a:r>
              <a:rPr lang="en-US" sz="2400" i="1" kern="100" dirty="0">
                <a:solidFill>
                  <a:schemeClr val="accent5">
                    <a:lumMod val="20000"/>
                    <a:lumOff val="80000"/>
                  </a:schemeClr>
                </a:solidFill>
                <a:effectLst/>
                <a:latin typeface="Times New Roman" panose="02020603050405020304" pitchFamily="18" charset="0"/>
                <a:ea typeface="Times New Roman" panose="02020603050405020304" pitchFamily="18" charset="0"/>
              </a:rPr>
              <a:t> </a:t>
            </a:r>
            <a:r>
              <a:rPr lang="en-US" sz="2400" i="1" kern="100" dirty="0" err="1">
                <a:solidFill>
                  <a:schemeClr val="accent5">
                    <a:lumMod val="20000"/>
                    <a:lumOff val="80000"/>
                  </a:schemeClr>
                </a:solidFill>
                <a:effectLst/>
                <a:latin typeface="Times New Roman" panose="02020603050405020304" pitchFamily="18" charset="0"/>
                <a:ea typeface="Times New Roman" panose="02020603050405020304" pitchFamily="18" charset="0"/>
              </a:rPr>
              <a:t>biệt</a:t>
            </a:r>
            <a:r>
              <a:rPr lang="en-US" sz="2400" i="1" kern="100" dirty="0">
                <a:solidFill>
                  <a:schemeClr val="accent5">
                    <a:lumMod val="20000"/>
                    <a:lumOff val="80000"/>
                  </a:schemeClr>
                </a:solidFill>
                <a:effectLst/>
                <a:latin typeface="Times New Roman" panose="02020603050405020304" pitchFamily="18" charset="0"/>
                <a:ea typeface="Times New Roman" panose="02020603050405020304" pitchFamily="18" charset="0"/>
              </a:rPr>
              <a:t> </a:t>
            </a:r>
            <a:r>
              <a:rPr lang="en-US" sz="2400" i="1" kern="100" dirty="0" err="1">
                <a:solidFill>
                  <a:schemeClr val="accent5">
                    <a:lumMod val="20000"/>
                    <a:lumOff val="80000"/>
                  </a:schemeClr>
                </a:solidFill>
                <a:effectLst/>
                <a:latin typeface="Times New Roman" panose="02020603050405020304" pitchFamily="18" charset="0"/>
                <a:ea typeface="Times New Roman" panose="02020603050405020304" pitchFamily="18" charset="0"/>
              </a:rPr>
              <a:t>Cửu</a:t>
            </a:r>
            <a:r>
              <a:rPr lang="en-US" sz="2400" i="1" kern="100" dirty="0">
                <a:solidFill>
                  <a:schemeClr val="accent5">
                    <a:lumMod val="20000"/>
                    <a:lumOff val="80000"/>
                  </a:schemeClr>
                </a:solidFill>
                <a:effectLst/>
                <a:latin typeface="Times New Roman" panose="02020603050405020304" pitchFamily="18" charset="0"/>
                <a:ea typeface="Times New Roman" panose="02020603050405020304" pitchFamily="18" charset="0"/>
              </a:rPr>
              <a:t> </a:t>
            </a:r>
            <a:r>
              <a:rPr lang="en-US" sz="2400" i="1" kern="100" dirty="0" err="1">
                <a:solidFill>
                  <a:schemeClr val="accent5">
                    <a:lumMod val="20000"/>
                    <a:lumOff val="80000"/>
                  </a:schemeClr>
                </a:solidFill>
                <a:effectLst/>
                <a:latin typeface="Times New Roman" panose="02020603050405020304" pitchFamily="18" charset="0"/>
                <a:ea typeface="Times New Roman" panose="02020603050405020304" pitchFamily="18" charset="0"/>
              </a:rPr>
              <a:t>Trùng</a:t>
            </a:r>
            <a:r>
              <a:rPr lang="en-US" sz="2400" i="1" kern="100" dirty="0">
                <a:solidFill>
                  <a:schemeClr val="accent5">
                    <a:lumMod val="20000"/>
                    <a:lumOff val="80000"/>
                  </a:schemeClr>
                </a:solidFill>
                <a:effectLst/>
                <a:latin typeface="Times New Roman" panose="02020603050405020304" pitchFamily="18" charset="0"/>
                <a:ea typeface="Times New Roman" panose="02020603050405020304" pitchFamily="18" charset="0"/>
              </a:rPr>
              <a:t> </a:t>
            </a:r>
            <a:r>
              <a:rPr lang="en-US" sz="2400" i="1" kern="100" dirty="0" err="1">
                <a:solidFill>
                  <a:schemeClr val="accent5">
                    <a:lumMod val="20000"/>
                    <a:lumOff val="80000"/>
                  </a:schemeClr>
                </a:solidFill>
                <a:effectLst/>
                <a:latin typeface="Times New Roman" panose="02020603050405020304" pitchFamily="18" charset="0"/>
                <a:ea typeface="Times New Roman" panose="02020603050405020304" pitchFamily="18" charset="0"/>
              </a:rPr>
              <a:t>Đài</a:t>
            </a:r>
            <a:r>
              <a:rPr lang="en-US" sz="2400" i="1" kern="100" dirty="0">
                <a:solidFill>
                  <a:schemeClr val="accent5">
                    <a:lumMod val="20000"/>
                    <a:lumOff val="80000"/>
                  </a:schemeClr>
                </a:solidFill>
                <a:effectLst/>
                <a:latin typeface="Times New Roman" panose="02020603050405020304" pitchFamily="18" charset="0"/>
                <a:ea typeface="Times New Roman" panose="02020603050405020304" pitchFamily="18" charset="0"/>
              </a:rPr>
              <a:t>” (</a:t>
            </a:r>
            <a:r>
              <a:rPr lang="en-US" sz="2400" i="1" kern="100" dirty="0" err="1">
                <a:solidFill>
                  <a:schemeClr val="accent5">
                    <a:lumMod val="20000"/>
                    <a:lumOff val="80000"/>
                  </a:schemeClr>
                </a:solidFill>
                <a:effectLst/>
                <a:latin typeface="Times New Roman" panose="02020603050405020304" pitchFamily="18" charset="0"/>
                <a:ea typeface="Times New Roman" panose="02020603050405020304" pitchFamily="18" charset="0"/>
              </a:rPr>
              <a:t>Trích</a:t>
            </a:r>
            <a:r>
              <a:rPr lang="en-US" sz="2400" i="1" kern="100" dirty="0">
                <a:solidFill>
                  <a:schemeClr val="accent5">
                    <a:lumMod val="20000"/>
                    <a:lumOff val="80000"/>
                  </a:schemeClr>
                </a:solidFill>
                <a:effectLst/>
                <a:latin typeface="Times New Roman" panose="02020603050405020304" pitchFamily="18" charset="0"/>
                <a:ea typeface="Times New Roman" panose="02020603050405020304" pitchFamily="18" charset="0"/>
              </a:rPr>
              <a:t> </a:t>
            </a:r>
            <a:r>
              <a:rPr lang="en-US" sz="2400" i="1" kern="100" dirty="0" err="1">
                <a:solidFill>
                  <a:schemeClr val="accent5">
                    <a:lumMod val="20000"/>
                    <a:lumOff val="80000"/>
                  </a:schemeClr>
                </a:solidFill>
                <a:effectLst/>
                <a:latin typeface="Times New Roman" panose="02020603050405020304" pitchFamily="18" charset="0"/>
                <a:ea typeface="Times New Roman" panose="02020603050405020304" pitchFamily="18" charset="0"/>
              </a:rPr>
              <a:t>kịch</a:t>
            </a:r>
            <a:r>
              <a:rPr lang="en-US" sz="2400" i="1" kern="100" dirty="0">
                <a:solidFill>
                  <a:schemeClr val="accent5">
                    <a:lumMod val="20000"/>
                    <a:lumOff val="80000"/>
                  </a:schemeClr>
                </a:solidFill>
                <a:effectLst/>
                <a:latin typeface="Times New Roman" panose="02020603050405020304" pitchFamily="18" charset="0"/>
                <a:ea typeface="Times New Roman" panose="02020603050405020304" pitchFamily="18" charset="0"/>
              </a:rPr>
              <a:t> “Vũ </a:t>
            </a:r>
            <a:r>
              <a:rPr lang="en-US" sz="2400" i="1" kern="100" dirty="0" err="1">
                <a:solidFill>
                  <a:schemeClr val="accent5">
                    <a:lumMod val="20000"/>
                    <a:lumOff val="80000"/>
                  </a:schemeClr>
                </a:solidFill>
                <a:effectLst/>
                <a:latin typeface="Times New Roman" panose="02020603050405020304" pitchFamily="18" charset="0"/>
                <a:ea typeface="Times New Roman" panose="02020603050405020304" pitchFamily="18" charset="0"/>
              </a:rPr>
              <a:t>Như</a:t>
            </a:r>
            <a:r>
              <a:rPr lang="en-US" sz="2400" i="1" kern="100" dirty="0">
                <a:solidFill>
                  <a:schemeClr val="accent5">
                    <a:lumMod val="20000"/>
                    <a:lumOff val="80000"/>
                  </a:schemeClr>
                </a:solidFill>
                <a:effectLst/>
                <a:latin typeface="Times New Roman" panose="02020603050405020304" pitchFamily="18" charset="0"/>
                <a:ea typeface="Times New Roman" panose="02020603050405020304" pitchFamily="18" charset="0"/>
              </a:rPr>
              <a:t> </a:t>
            </a:r>
            <a:r>
              <a:rPr lang="en-US" sz="2400" i="1" kern="100" dirty="0" err="1">
                <a:solidFill>
                  <a:schemeClr val="accent5">
                    <a:lumMod val="20000"/>
                    <a:lumOff val="80000"/>
                  </a:schemeClr>
                </a:solidFill>
                <a:effectLst/>
                <a:latin typeface="Times New Roman" panose="02020603050405020304" pitchFamily="18" charset="0"/>
                <a:ea typeface="Times New Roman" panose="02020603050405020304" pitchFamily="18" charset="0"/>
              </a:rPr>
              <a:t>Tô</a:t>
            </a:r>
            <a:r>
              <a:rPr lang="en-US" sz="2400" i="1" kern="100" dirty="0">
                <a:solidFill>
                  <a:schemeClr val="accent5">
                    <a:lumMod val="20000"/>
                    <a:lumOff val="80000"/>
                  </a:schemeClr>
                </a:solidFill>
                <a:effectLst/>
                <a:latin typeface="Times New Roman" panose="02020603050405020304" pitchFamily="18" charset="0"/>
                <a:ea typeface="Times New Roman" panose="02020603050405020304" pitchFamily="18" charset="0"/>
              </a:rPr>
              <a:t>” – </a:t>
            </a:r>
            <a:r>
              <a:rPr lang="en-US" sz="2400" i="1" kern="100" dirty="0" err="1">
                <a:solidFill>
                  <a:schemeClr val="accent5">
                    <a:lumMod val="20000"/>
                    <a:lumOff val="80000"/>
                  </a:schemeClr>
                </a:solidFill>
                <a:effectLst/>
                <a:latin typeface="Times New Roman" panose="02020603050405020304" pitchFamily="18" charset="0"/>
                <a:ea typeface="Times New Roman" panose="02020603050405020304" pitchFamily="18" charset="0"/>
              </a:rPr>
              <a:t>Nguyễn</a:t>
            </a:r>
            <a:r>
              <a:rPr lang="en-US" sz="2400" i="1" kern="100" dirty="0">
                <a:solidFill>
                  <a:schemeClr val="accent5">
                    <a:lumMod val="20000"/>
                    <a:lumOff val="80000"/>
                  </a:schemeClr>
                </a:solidFill>
                <a:effectLst/>
                <a:latin typeface="Times New Roman" panose="02020603050405020304" pitchFamily="18" charset="0"/>
                <a:ea typeface="Times New Roman" panose="02020603050405020304" pitchFamily="18" charset="0"/>
              </a:rPr>
              <a:t> Huy </a:t>
            </a:r>
            <a:r>
              <a:rPr lang="en-US" sz="2400" i="1" kern="100" dirty="0" err="1">
                <a:solidFill>
                  <a:schemeClr val="accent5">
                    <a:lumMod val="20000"/>
                    <a:lumOff val="80000"/>
                  </a:schemeClr>
                </a:solidFill>
                <a:effectLst/>
                <a:latin typeface="Times New Roman" panose="02020603050405020304" pitchFamily="18" charset="0"/>
                <a:ea typeface="Times New Roman" panose="02020603050405020304" pitchFamily="18" charset="0"/>
              </a:rPr>
              <a:t>Tưởng</a:t>
            </a:r>
            <a:r>
              <a:rPr lang="en-US" sz="2400" i="1" kern="100" dirty="0">
                <a:solidFill>
                  <a:schemeClr val="accent5">
                    <a:lumMod val="20000"/>
                    <a:lumOff val="80000"/>
                  </a:schemeClr>
                </a:solidFill>
                <a:effectLst/>
                <a:latin typeface="Times New Roman" panose="02020603050405020304" pitchFamily="18" charset="0"/>
                <a:ea typeface="Times New Roman" panose="02020603050405020304" pitchFamily="18" charset="0"/>
              </a:rPr>
              <a:t>).</a:t>
            </a:r>
            <a:endParaRPr lang="en-US" sz="2400" dirty="0">
              <a:solidFill>
                <a:schemeClr val="accent5">
                  <a:lumMod val="20000"/>
                  <a:lumOff val="80000"/>
                </a:schemeClr>
              </a:solidFill>
              <a:effectLst/>
              <a:latin typeface="Times New Roman" panose="02020603050405020304" pitchFamily="18" charset="0"/>
              <a:ea typeface="Times New Roman" panose="02020603050405020304" pitchFamily="18" charset="0"/>
            </a:endParaRPr>
          </a:p>
        </p:txBody>
      </p:sp>
      <p:sp>
        <p:nvSpPr>
          <p:cNvPr id="3" name="Hộp Văn bản 2">
            <a:extLst>
              <a:ext uri="{FF2B5EF4-FFF2-40B4-BE49-F238E27FC236}">
                <a16:creationId xmlns:a16="http://schemas.microsoft.com/office/drawing/2014/main" id="{8FF1EFB6-CED5-D583-10DE-ED6692DC6FC5}"/>
              </a:ext>
            </a:extLst>
          </p:cNvPr>
          <p:cNvSpPr txBox="1"/>
          <p:nvPr/>
        </p:nvSpPr>
        <p:spPr>
          <a:xfrm>
            <a:off x="-597408" y="321655"/>
            <a:ext cx="4974336" cy="483017"/>
          </a:xfrm>
          <a:prstGeom prst="rect">
            <a:avLst/>
          </a:prstGeom>
          <a:noFill/>
        </p:spPr>
        <p:txBody>
          <a:bodyPr wrap="square">
            <a:spAutoFit/>
          </a:bodyPr>
          <a:lstStyle/>
          <a:p>
            <a:pPr marL="115570" marR="153035" indent="-226695" algn="ctr">
              <a:lnSpc>
                <a:spcPct val="115000"/>
              </a:lnSpc>
              <a:spcBef>
                <a:spcPts val="240"/>
              </a:spcBef>
              <a:spcAft>
                <a:spcPts val="240"/>
              </a:spcAft>
            </a:pPr>
            <a:r>
              <a:rPr lang="en-US" sz="2400" b="1" kern="100">
                <a:effectLst/>
                <a:latin typeface="Times New Roman" panose="02020603050405020304" pitchFamily="18" charset="0"/>
                <a:ea typeface="Calibri" panose="020F0502020204030204" pitchFamily="34" charset="0"/>
              </a:rPr>
              <a:t>III. LUYỆN TẬP</a:t>
            </a:r>
            <a:endParaRPr lang="en-US" sz="2800" kern="100" dirty="0">
              <a:effectLst/>
              <a:latin typeface="Times New Roman" panose="02020603050405020304" pitchFamily="18" charset="0"/>
              <a:ea typeface="Calibri" panose="020F0502020204030204" pitchFamily="34" charset="0"/>
            </a:endParaRPr>
          </a:p>
        </p:txBody>
      </p:sp>
      <p:sp>
        <p:nvSpPr>
          <p:cNvPr id="5" name="Hộp Văn bản 4">
            <a:extLst>
              <a:ext uri="{FF2B5EF4-FFF2-40B4-BE49-F238E27FC236}">
                <a16:creationId xmlns:a16="http://schemas.microsoft.com/office/drawing/2014/main" id="{AB8816F5-7D8C-4395-D4D9-DC689B6DD0FD}"/>
              </a:ext>
            </a:extLst>
          </p:cNvPr>
          <p:cNvSpPr txBox="1"/>
          <p:nvPr/>
        </p:nvSpPr>
        <p:spPr>
          <a:xfrm>
            <a:off x="454152" y="3089028"/>
            <a:ext cx="1642872" cy="907749"/>
          </a:xfrm>
          <a:prstGeom prst="rect">
            <a:avLst/>
          </a:prstGeom>
          <a:noFill/>
        </p:spPr>
        <p:txBody>
          <a:bodyPr wrap="square">
            <a:spAutoFit/>
          </a:bodyPr>
          <a:lstStyle/>
          <a:p>
            <a:pPr marL="342900" marR="58420" lvl="0" indent="-342900" algn="just">
              <a:lnSpc>
                <a:spcPct val="115000"/>
              </a:lnSpc>
              <a:spcBef>
                <a:spcPts val="100"/>
              </a:spcBef>
              <a:spcAft>
                <a:spcPts val="100"/>
              </a:spcAft>
              <a:buFont typeface="+mj-lt"/>
              <a:buAutoNum type="arabicPeriod"/>
            </a:pPr>
            <a:r>
              <a:rPr lang="en-US" sz="2400" b="1" kern="100" dirty="0" err="1">
                <a:effectLst/>
                <a:latin typeface="Times New Roman" panose="02020603050405020304" pitchFamily="18" charset="0"/>
                <a:ea typeface="Times New Roman" panose="02020603050405020304" pitchFamily="18" charset="0"/>
              </a:rPr>
              <a:t>Tìm</a:t>
            </a:r>
            <a:r>
              <a:rPr lang="en-US" sz="2400" b="1" kern="100" dirty="0">
                <a:effectLst/>
                <a:latin typeface="Times New Roman" panose="02020603050405020304" pitchFamily="18" charset="0"/>
                <a:ea typeface="Times New Roman" panose="02020603050405020304" pitchFamily="18" charset="0"/>
              </a:rPr>
              <a:t> </a:t>
            </a:r>
            <a:r>
              <a:rPr lang="en-US" sz="2400" b="1" kern="100" dirty="0" err="1">
                <a:effectLst/>
                <a:latin typeface="Times New Roman" panose="02020603050405020304" pitchFamily="18" charset="0"/>
                <a:ea typeface="Times New Roman" panose="02020603050405020304" pitchFamily="18" charset="0"/>
              </a:rPr>
              <a:t>hiểu</a:t>
            </a:r>
            <a:r>
              <a:rPr lang="en-US" sz="2400" b="1" kern="100" dirty="0">
                <a:effectLst/>
                <a:latin typeface="Times New Roman" panose="02020603050405020304" pitchFamily="18" charset="0"/>
                <a:ea typeface="Times New Roman" panose="02020603050405020304" pitchFamily="18" charset="0"/>
              </a:rPr>
              <a:t> </a:t>
            </a:r>
            <a:r>
              <a:rPr lang="en-US" sz="2400" b="1" kern="100" dirty="0" err="1">
                <a:effectLst/>
                <a:latin typeface="Times New Roman" panose="02020603050405020304" pitchFamily="18" charset="0"/>
                <a:ea typeface="Times New Roman" panose="02020603050405020304" pitchFamily="18" charset="0"/>
              </a:rPr>
              <a:t>đề</a:t>
            </a:r>
            <a:endParaRPr lang="en-US" sz="2000" dirty="0">
              <a:effectLst/>
              <a:latin typeface="Times New Roman" panose="02020603050405020304" pitchFamily="18" charset="0"/>
              <a:ea typeface="Times New Roman" panose="02020603050405020304" pitchFamily="18" charset="0"/>
            </a:endParaRPr>
          </a:p>
        </p:txBody>
      </p:sp>
      <p:sp>
        <p:nvSpPr>
          <p:cNvPr id="9" name="Hộp Văn bản 8">
            <a:extLst>
              <a:ext uri="{FF2B5EF4-FFF2-40B4-BE49-F238E27FC236}">
                <a16:creationId xmlns:a16="http://schemas.microsoft.com/office/drawing/2014/main" id="{F82040D9-33EF-CF9D-48D3-4F7FA03E0D69}"/>
              </a:ext>
            </a:extLst>
          </p:cNvPr>
          <p:cNvSpPr txBox="1"/>
          <p:nvPr/>
        </p:nvSpPr>
        <p:spPr>
          <a:xfrm>
            <a:off x="2197608" y="2319271"/>
            <a:ext cx="6800088" cy="830997"/>
          </a:xfrm>
          <a:prstGeom prst="rect">
            <a:avLst/>
          </a:prstGeom>
          <a:noFill/>
        </p:spPr>
        <p:txBody>
          <a:bodyPr wrap="square">
            <a:spAutoFit/>
          </a:bodyPr>
          <a:lstStyle/>
          <a:p>
            <a:r>
              <a:rPr lang="en-US" sz="2400" kern="100" dirty="0">
                <a:effectLst/>
                <a:latin typeface="Times New Roman" panose="02020603050405020304" pitchFamily="18" charset="0"/>
                <a:ea typeface="Calibri" panose="020F0502020204030204" pitchFamily="34" charset="0"/>
              </a:rPr>
              <a:t>+ </a:t>
            </a:r>
            <a:r>
              <a:rPr lang="en-US" sz="2400" kern="100" dirty="0" err="1">
                <a:effectLst/>
                <a:latin typeface="Times New Roman" panose="02020603050405020304" pitchFamily="18" charset="0"/>
                <a:ea typeface="Calibri" panose="020F0502020204030204" pitchFamily="34" charset="0"/>
              </a:rPr>
              <a:t>Vấn</a:t>
            </a:r>
            <a:r>
              <a:rPr lang="en-US" sz="2400" kern="100" dirty="0">
                <a:effectLst/>
                <a:latin typeface="Times New Roman" panose="02020603050405020304" pitchFamily="18" charset="0"/>
                <a:ea typeface="Calibri" panose="020F0502020204030204" pitchFamily="34" charset="0"/>
              </a:rPr>
              <a:t> </a:t>
            </a:r>
            <a:r>
              <a:rPr lang="en-US" sz="2400" kern="100" dirty="0" err="1">
                <a:effectLst/>
                <a:latin typeface="Times New Roman" panose="02020603050405020304" pitchFamily="18" charset="0"/>
                <a:ea typeface="Calibri" panose="020F0502020204030204" pitchFamily="34" charset="0"/>
              </a:rPr>
              <a:t>đề</a:t>
            </a:r>
            <a:r>
              <a:rPr lang="en-US" sz="2400" kern="100" dirty="0">
                <a:effectLst/>
                <a:latin typeface="Times New Roman" panose="02020603050405020304" pitchFamily="18" charset="0"/>
                <a:ea typeface="Calibri" panose="020F0502020204030204" pitchFamily="34" charset="0"/>
              </a:rPr>
              <a:t> </a:t>
            </a:r>
            <a:r>
              <a:rPr lang="en-US" sz="2400" kern="100" dirty="0" err="1">
                <a:effectLst/>
                <a:latin typeface="Times New Roman" panose="02020603050405020304" pitchFamily="18" charset="0"/>
                <a:ea typeface="Calibri" panose="020F0502020204030204" pitchFamily="34" charset="0"/>
              </a:rPr>
              <a:t>nghị</a:t>
            </a:r>
            <a:r>
              <a:rPr lang="en-US" sz="2400" kern="100" dirty="0">
                <a:effectLst/>
                <a:latin typeface="Times New Roman" panose="02020603050405020304" pitchFamily="18" charset="0"/>
                <a:ea typeface="Calibri" panose="020F0502020204030204" pitchFamily="34" charset="0"/>
              </a:rPr>
              <a:t> </a:t>
            </a:r>
            <a:r>
              <a:rPr lang="en-US" sz="2400" kern="100" dirty="0" err="1">
                <a:effectLst/>
                <a:latin typeface="Times New Roman" panose="02020603050405020304" pitchFamily="18" charset="0"/>
                <a:ea typeface="Calibri" panose="020F0502020204030204" pitchFamily="34" charset="0"/>
              </a:rPr>
              <a:t>luận</a:t>
            </a:r>
            <a:r>
              <a:rPr lang="en-US" sz="2400" kern="100" dirty="0">
                <a:effectLst/>
                <a:latin typeface="Times New Roman" panose="02020603050405020304" pitchFamily="18" charset="0"/>
                <a:ea typeface="Calibri" panose="020F0502020204030204" pitchFamily="34" charset="0"/>
              </a:rPr>
              <a:t>: bi </a:t>
            </a:r>
            <a:r>
              <a:rPr lang="en-US" sz="2400" kern="100" dirty="0" err="1">
                <a:effectLst/>
                <a:latin typeface="Times New Roman" panose="02020603050405020304" pitchFamily="18" charset="0"/>
                <a:ea typeface="Calibri" panose="020F0502020204030204" pitchFamily="34" charset="0"/>
              </a:rPr>
              <a:t>kịch</a:t>
            </a:r>
            <a:r>
              <a:rPr lang="en-US" sz="2400" kern="100" dirty="0">
                <a:effectLst/>
                <a:latin typeface="Times New Roman" panose="02020603050405020304" pitchFamily="18" charset="0"/>
                <a:ea typeface="Calibri" panose="020F0502020204030204" pitchFamily="34" charset="0"/>
              </a:rPr>
              <a:t> </a:t>
            </a:r>
            <a:r>
              <a:rPr lang="en-US" sz="2400" kern="100" dirty="0" err="1">
                <a:effectLst/>
                <a:latin typeface="Times New Roman" panose="02020603050405020304" pitchFamily="18" charset="0"/>
                <a:ea typeface="Calibri" panose="020F0502020204030204" pitchFamily="34" charset="0"/>
              </a:rPr>
              <a:t>của</a:t>
            </a:r>
            <a:r>
              <a:rPr lang="en-US" sz="2400" kern="100" dirty="0">
                <a:effectLst/>
                <a:latin typeface="Times New Roman" panose="02020603050405020304" pitchFamily="18" charset="0"/>
                <a:ea typeface="Calibri" panose="020F0502020204030204" pitchFamily="34" charset="0"/>
              </a:rPr>
              <a:t> </a:t>
            </a:r>
            <a:r>
              <a:rPr lang="en-US" sz="2400" kern="100" dirty="0" err="1">
                <a:effectLst/>
                <a:latin typeface="Times New Roman" panose="02020603050405020304" pitchFamily="18" charset="0"/>
                <a:ea typeface="Calibri" panose="020F0502020204030204" pitchFamily="34" charset="0"/>
              </a:rPr>
              <a:t>nhân</a:t>
            </a:r>
            <a:r>
              <a:rPr lang="en-US" sz="2400" kern="100" dirty="0">
                <a:effectLst/>
                <a:latin typeface="Times New Roman" panose="02020603050405020304" pitchFamily="18" charset="0"/>
                <a:ea typeface="Calibri" panose="020F0502020204030204" pitchFamily="34" charset="0"/>
              </a:rPr>
              <a:t> </a:t>
            </a:r>
            <a:r>
              <a:rPr lang="en-US" sz="2400" kern="100" dirty="0" err="1">
                <a:effectLst/>
                <a:latin typeface="Times New Roman" panose="02020603050405020304" pitchFamily="18" charset="0"/>
                <a:ea typeface="Calibri" panose="020F0502020204030204" pitchFamily="34" charset="0"/>
              </a:rPr>
              <a:t>vật</a:t>
            </a:r>
            <a:r>
              <a:rPr lang="en-US" sz="2400" kern="100" dirty="0">
                <a:effectLst/>
                <a:latin typeface="Times New Roman" panose="02020603050405020304" pitchFamily="18" charset="0"/>
                <a:ea typeface="Calibri" panose="020F0502020204030204" pitchFamily="34" charset="0"/>
              </a:rPr>
              <a:t> Vũ </a:t>
            </a:r>
            <a:r>
              <a:rPr lang="en-US" sz="2400" kern="100" dirty="0" err="1">
                <a:effectLst/>
                <a:latin typeface="Times New Roman" panose="02020603050405020304" pitchFamily="18" charset="0"/>
                <a:ea typeface="Calibri" panose="020F0502020204030204" pitchFamily="34" charset="0"/>
              </a:rPr>
              <a:t>Như</a:t>
            </a:r>
            <a:r>
              <a:rPr lang="en-US" sz="2400" kern="100" dirty="0">
                <a:effectLst/>
                <a:latin typeface="Times New Roman" panose="02020603050405020304" pitchFamily="18" charset="0"/>
                <a:ea typeface="Calibri" panose="020F0502020204030204" pitchFamily="34" charset="0"/>
              </a:rPr>
              <a:t> </a:t>
            </a:r>
            <a:r>
              <a:rPr lang="en-US" sz="2400" kern="100" dirty="0" err="1">
                <a:effectLst/>
                <a:latin typeface="Times New Roman" panose="02020603050405020304" pitchFamily="18" charset="0"/>
                <a:ea typeface="Calibri" panose="020F0502020204030204" pitchFamily="34" charset="0"/>
              </a:rPr>
              <a:t>Tô</a:t>
            </a:r>
            <a:r>
              <a:rPr lang="en-US" sz="2400" kern="100" dirty="0">
                <a:effectLst/>
                <a:latin typeface="Times New Roman" panose="02020603050405020304" pitchFamily="18" charset="0"/>
                <a:ea typeface="Calibri" panose="020F0502020204030204" pitchFamily="34" charset="0"/>
              </a:rPr>
              <a:t> </a:t>
            </a:r>
            <a:r>
              <a:rPr lang="en-US" sz="2400" kern="100" dirty="0" err="1">
                <a:effectLst/>
                <a:latin typeface="Times New Roman" panose="02020603050405020304" pitchFamily="18" charset="0"/>
                <a:ea typeface="Calibri" panose="020F0502020204030204" pitchFamily="34" charset="0"/>
              </a:rPr>
              <a:t>trong</a:t>
            </a:r>
            <a:r>
              <a:rPr lang="en-US" sz="2400" kern="100" dirty="0">
                <a:effectLst/>
                <a:latin typeface="Times New Roman" panose="02020603050405020304" pitchFamily="18" charset="0"/>
                <a:ea typeface="Calibri" panose="020F0502020204030204" pitchFamily="34" charset="0"/>
              </a:rPr>
              <a:t> </a:t>
            </a:r>
            <a:r>
              <a:rPr lang="en-US" sz="2400" kern="100" dirty="0" err="1">
                <a:effectLst/>
                <a:latin typeface="Times New Roman" panose="02020603050405020304" pitchFamily="18" charset="0"/>
                <a:ea typeface="Calibri" panose="020F0502020204030204" pitchFamily="34" charset="0"/>
              </a:rPr>
              <a:t>đoạn</a:t>
            </a:r>
            <a:r>
              <a:rPr lang="en-US" sz="2400" kern="100" dirty="0">
                <a:effectLst/>
                <a:latin typeface="Times New Roman" panose="02020603050405020304" pitchFamily="18" charset="0"/>
                <a:ea typeface="Calibri" panose="020F0502020204030204" pitchFamily="34" charset="0"/>
              </a:rPr>
              <a:t> </a:t>
            </a:r>
            <a:r>
              <a:rPr lang="en-US" sz="2400" kern="100" dirty="0" err="1">
                <a:effectLst/>
                <a:latin typeface="Times New Roman" panose="02020603050405020304" pitchFamily="18" charset="0"/>
                <a:ea typeface="Calibri" panose="020F0502020204030204" pitchFamily="34" charset="0"/>
              </a:rPr>
              <a:t>trích</a:t>
            </a:r>
            <a:r>
              <a:rPr lang="en-US" sz="2400" kern="100" dirty="0">
                <a:effectLst/>
                <a:latin typeface="Times New Roman" panose="02020603050405020304" pitchFamily="18" charset="0"/>
                <a:ea typeface="Calibri" panose="020F0502020204030204" pitchFamily="34" charset="0"/>
              </a:rPr>
              <a:t> “</a:t>
            </a:r>
            <a:r>
              <a:rPr lang="en-US" sz="2400" kern="100" dirty="0" err="1">
                <a:effectLst/>
                <a:latin typeface="Times New Roman" panose="02020603050405020304" pitchFamily="18" charset="0"/>
                <a:ea typeface="Calibri" panose="020F0502020204030204" pitchFamily="34" charset="0"/>
              </a:rPr>
              <a:t>Vĩnh</a:t>
            </a:r>
            <a:r>
              <a:rPr lang="en-US" sz="2400" kern="100" dirty="0">
                <a:effectLst/>
                <a:latin typeface="Times New Roman" panose="02020603050405020304" pitchFamily="18" charset="0"/>
                <a:ea typeface="Calibri" panose="020F0502020204030204" pitchFamily="34" charset="0"/>
              </a:rPr>
              <a:t> </a:t>
            </a:r>
            <a:r>
              <a:rPr lang="en-US" sz="2400" kern="100" dirty="0" err="1">
                <a:effectLst/>
                <a:latin typeface="Times New Roman" panose="02020603050405020304" pitchFamily="18" charset="0"/>
                <a:ea typeface="Calibri" panose="020F0502020204030204" pitchFamily="34" charset="0"/>
              </a:rPr>
              <a:t>biệt</a:t>
            </a:r>
            <a:r>
              <a:rPr lang="en-US" sz="2400" kern="100" dirty="0">
                <a:effectLst/>
                <a:latin typeface="Times New Roman" panose="02020603050405020304" pitchFamily="18" charset="0"/>
                <a:ea typeface="Calibri" panose="020F0502020204030204" pitchFamily="34" charset="0"/>
              </a:rPr>
              <a:t> </a:t>
            </a:r>
            <a:r>
              <a:rPr lang="en-US" sz="2400" kern="100" dirty="0" err="1">
                <a:effectLst/>
                <a:latin typeface="Times New Roman" panose="02020603050405020304" pitchFamily="18" charset="0"/>
                <a:ea typeface="Calibri" panose="020F0502020204030204" pitchFamily="34" charset="0"/>
              </a:rPr>
              <a:t>Cửu</a:t>
            </a:r>
            <a:r>
              <a:rPr lang="en-US" sz="2400" kern="100" dirty="0">
                <a:effectLst/>
                <a:latin typeface="Times New Roman" panose="02020603050405020304" pitchFamily="18" charset="0"/>
                <a:ea typeface="Calibri" panose="020F0502020204030204" pitchFamily="34" charset="0"/>
              </a:rPr>
              <a:t> </a:t>
            </a:r>
            <a:r>
              <a:rPr lang="en-US" sz="2400" kern="100" dirty="0" err="1">
                <a:effectLst/>
                <a:latin typeface="Times New Roman" panose="02020603050405020304" pitchFamily="18" charset="0"/>
                <a:ea typeface="Calibri" panose="020F0502020204030204" pitchFamily="34" charset="0"/>
              </a:rPr>
              <a:t>Trùng</a:t>
            </a:r>
            <a:r>
              <a:rPr lang="en-US" sz="2400" kern="100" dirty="0">
                <a:effectLst/>
                <a:latin typeface="Times New Roman" panose="02020603050405020304" pitchFamily="18" charset="0"/>
                <a:ea typeface="Calibri" panose="020F0502020204030204" pitchFamily="34" charset="0"/>
              </a:rPr>
              <a:t> </a:t>
            </a:r>
            <a:r>
              <a:rPr lang="en-US" sz="2400" kern="100" dirty="0" err="1">
                <a:effectLst/>
                <a:latin typeface="Times New Roman" panose="02020603050405020304" pitchFamily="18" charset="0"/>
                <a:ea typeface="Calibri" panose="020F0502020204030204" pitchFamily="34" charset="0"/>
              </a:rPr>
              <a:t>Đài</a:t>
            </a:r>
            <a:r>
              <a:rPr lang="en-US" sz="2400" kern="100" dirty="0">
                <a:effectLst/>
                <a:latin typeface="Times New Roman" panose="02020603050405020304" pitchFamily="18" charset="0"/>
                <a:ea typeface="Calibri" panose="020F0502020204030204" pitchFamily="34" charset="0"/>
              </a:rPr>
              <a:t>”.</a:t>
            </a:r>
            <a:endParaRPr lang="en-US" sz="2400" dirty="0"/>
          </a:p>
        </p:txBody>
      </p:sp>
      <p:sp>
        <p:nvSpPr>
          <p:cNvPr id="11" name="Hộp Văn bản 10">
            <a:extLst>
              <a:ext uri="{FF2B5EF4-FFF2-40B4-BE49-F238E27FC236}">
                <a16:creationId xmlns:a16="http://schemas.microsoft.com/office/drawing/2014/main" id="{06BB57B3-4480-D279-287D-7E500AFC319F}"/>
              </a:ext>
            </a:extLst>
          </p:cNvPr>
          <p:cNvSpPr txBox="1"/>
          <p:nvPr/>
        </p:nvSpPr>
        <p:spPr>
          <a:xfrm>
            <a:off x="2197608" y="3083086"/>
            <a:ext cx="6592824" cy="907749"/>
          </a:xfrm>
          <a:prstGeom prst="rect">
            <a:avLst/>
          </a:prstGeom>
          <a:noFill/>
        </p:spPr>
        <p:txBody>
          <a:bodyPr wrap="square">
            <a:spAutoFit/>
          </a:bodyPr>
          <a:lstStyle/>
          <a:p>
            <a:pPr marL="67945" marR="61595" algn="just">
              <a:lnSpc>
                <a:spcPct val="115000"/>
              </a:lnSpc>
              <a:spcBef>
                <a:spcPts val="240"/>
              </a:spcBef>
              <a:spcAft>
                <a:spcPts val="240"/>
              </a:spcAft>
            </a:pP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Kiểu</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bài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nghị</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luận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về</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một</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nhân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vật</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trong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tp</a:t>
            </a:r>
            <a:r>
              <a:rPr lang="en-US" sz="2400" dirty="0">
                <a:effectLst/>
                <a:latin typeface="Times New Roman" panose="02020603050405020304" pitchFamily="18" charset="0"/>
                <a:ea typeface="Times New Roman" panose="02020603050405020304" pitchFamily="18" charset="0"/>
              </a:rPr>
              <a:t> bi </a:t>
            </a:r>
            <a:r>
              <a:rPr lang="en-US" sz="2400" dirty="0" err="1">
                <a:effectLst/>
                <a:latin typeface="Times New Roman" panose="02020603050405020304" pitchFamily="18" charset="0"/>
                <a:ea typeface="Times New Roman" panose="02020603050405020304" pitchFamily="18" charset="0"/>
              </a:rPr>
              <a:t>kịch</a:t>
            </a:r>
            <a:r>
              <a:rPr lang="en-US" sz="2400" dirty="0">
                <a:effectLst/>
                <a:latin typeface="Times New Roman" panose="02020603050405020304" pitchFamily="18" charset="0"/>
                <a:ea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endParaRPr>
          </a:p>
        </p:txBody>
      </p:sp>
      <p:sp>
        <p:nvSpPr>
          <p:cNvPr id="13" name="Hộp Văn bản 12">
            <a:extLst>
              <a:ext uri="{FF2B5EF4-FFF2-40B4-BE49-F238E27FC236}">
                <a16:creationId xmlns:a16="http://schemas.microsoft.com/office/drawing/2014/main" id="{7C671F12-75CD-526F-C657-AE3CB11BFEBC}"/>
              </a:ext>
            </a:extLst>
          </p:cNvPr>
          <p:cNvSpPr txBox="1"/>
          <p:nvPr/>
        </p:nvSpPr>
        <p:spPr>
          <a:xfrm>
            <a:off x="2197608" y="3946513"/>
            <a:ext cx="6800088" cy="907749"/>
          </a:xfrm>
          <a:prstGeom prst="rect">
            <a:avLst/>
          </a:prstGeom>
          <a:noFill/>
        </p:spPr>
        <p:txBody>
          <a:bodyPr wrap="square">
            <a:spAutoFit/>
          </a:bodyPr>
          <a:lstStyle/>
          <a:p>
            <a:pPr marL="67945" marR="61595" algn="just">
              <a:lnSpc>
                <a:spcPct val="115000"/>
              </a:lnSpc>
              <a:spcBef>
                <a:spcPts val="240"/>
              </a:spcBef>
              <a:spcAft>
                <a:spcPts val="240"/>
              </a:spcAft>
            </a:pP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Phạm</a:t>
            </a:r>
            <a:r>
              <a:rPr lang="en-US" sz="2400" dirty="0">
                <a:effectLst/>
                <a:latin typeface="Times New Roman" panose="02020603050405020304" pitchFamily="18" charset="0"/>
                <a:ea typeface="Times New Roman" panose="02020603050405020304" pitchFamily="18" charset="0"/>
              </a:rPr>
              <a:t> vi </a:t>
            </a:r>
            <a:r>
              <a:rPr lang="en-US" sz="2400" dirty="0" err="1">
                <a:effectLst/>
                <a:latin typeface="Times New Roman" panose="02020603050405020304" pitchFamily="18" charset="0"/>
                <a:ea typeface="Times New Roman" panose="02020603050405020304" pitchFamily="18" charset="0"/>
              </a:rPr>
              <a:t>dẫn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chứng</a:t>
            </a:r>
            <a:r>
              <a:rPr lang="en-US" sz="2400" dirty="0">
                <a:effectLst/>
                <a:latin typeface="Times New Roman" panose="02020603050405020304" pitchFamily="18" charset="0"/>
                <a:ea typeface="Times New Roman" panose="02020603050405020304" pitchFamily="18" charset="0"/>
              </a:rPr>
              <a:t>: TP “Vũ </a:t>
            </a:r>
            <a:r>
              <a:rPr lang="en-US" sz="2400" dirty="0" err="1">
                <a:effectLst/>
                <a:latin typeface="Times New Roman" panose="02020603050405020304" pitchFamily="18" charset="0"/>
                <a:ea typeface="Times New Roman" panose="02020603050405020304" pitchFamily="18" charset="0"/>
              </a:rPr>
              <a:t>Như</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Tô</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đặc</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biệt</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đoạn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trích</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Vĩnh</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biệt</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Cửu</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Trùng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Đài</a:t>
            </a:r>
            <a:r>
              <a:rPr lang="en-US" sz="2400" dirty="0">
                <a:effectLst/>
                <a:latin typeface="Times New Roman" panose="02020603050405020304" pitchFamily="18" charset="0"/>
                <a:ea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56857184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p:bldP spid="9" grpId="0"/>
      <p:bldP spid="11" grpId="0"/>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Hộp Văn bản 7">
            <a:extLst>
              <a:ext uri="{FF2B5EF4-FFF2-40B4-BE49-F238E27FC236}">
                <a16:creationId xmlns:a16="http://schemas.microsoft.com/office/drawing/2014/main" id="{9850C4E8-560E-0CDA-CFB2-6D3B630B09E6}"/>
              </a:ext>
            </a:extLst>
          </p:cNvPr>
          <p:cNvSpPr txBox="1"/>
          <p:nvPr/>
        </p:nvSpPr>
        <p:spPr>
          <a:xfrm>
            <a:off x="914400" y="285705"/>
            <a:ext cx="4974336" cy="483017"/>
          </a:xfrm>
          <a:prstGeom prst="rect">
            <a:avLst/>
          </a:prstGeom>
          <a:noFill/>
        </p:spPr>
        <p:txBody>
          <a:bodyPr wrap="square">
            <a:spAutoFit/>
          </a:bodyPr>
          <a:lstStyle/>
          <a:p>
            <a:pPr marR="58420" lvl="0" algn="just">
              <a:lnSpc>
                <a:spcPct val="115000"/>
              </a:lnSpc>
              <a:spcBef>
                <a:spcPts val="100"/>
              </a:spcBef>
              <a:spcAft>
                <a:spcPts val="100"/>
              </a:spcAft>
            </a:pPr>
            <a:r>
              <a:rPr lang="en-US" sz="2400" b="1" kern="100" dirty="0">
                <a:latin typeface="Times New Roman" panose="02020603050405020304" pitchFamily="18" charset="0"/>
                <a:ea typeface="Times New Roman" panose="02020603050405020304" pitchFamily="18" charset="0"/>
              </a:rPr>
              <a:t>2. </a:t>
            </a:r>
            <a:r>
              <a:rPr lang="en-US" sz="2400" b="1" kern="100" dirty="0" err="1">
                <a:effectLst/>
                <a:latin typeface="Times New Roman" panose="02020603050405020304" pitchFamily="18" charset="0"/>
                <a:ea typeface="Times New Roman" panose="02020603050405020304" pitchFamily="18" charset="0"/>
              </a:rPr>
              <a:t>Lập</a:t>
            </a:r>
            <a:r>
              <a:rPr lang="en-US" sz="2400" b="1" kern="100" dirty="0">
                <a:effectLst/>
                <a:latin typeface="Times New Roman" panose="02020603050405020304" pitchFamily="18" charset="0"/>
                <a:ea typeface="Times New Roman" panose="02020603050405020304" pitchFamily="18" charset="0"/>
              </a:rPr>
              <a:t> </a:t>
            </a:r>
            <a:r>
              <a:rPr lang="en-US" sz="2400" b="1" kern="100" dirty="0" err="1">
                <a:effectLst/>
                <a:latin typeface="Times New Roman" panose="02020603050405020304" pitchFamily="18" charset="0"/>
                <a:ea typeface="Times New Roman" panose="02020603050405020304" pitchFamily="18" charset="0"/>
              </a:rPr>
              <a:t>dàn</a:t>
            </a:r>
            <a:r>
              <a:rPr lang="en-US" sz="2400" b="1" kern="100" dirty="0">
                <a:effectLst/>
                <a:latin typeface="Times New Roman" panose="02020603050405020304" pitchFamily="18" charset="0"/>
                <a:ea typeface="Times New Roman" panose="02020603050405020304" pitchFamily="18" charset="0"/>
              </a:rPr>
              <a:t> ý</a:t>
            </a:r>
            <a:endParaRPr lang="en-US" sz="2000" dirty="0">
              <a:effectLst/>
              <a:latin typeface="Times New Roman" panose="02020603050405020304" pitchFamily="18" charset="0"/>
              <a:ea typeface="Times New Roman" panose="02020603050405020304" pitchFamily="18" charset="0"/>
            </a:endParaRPr>
          </a:p>
        </p:txBody>
      </p:sp>
      <p:pic>
        <p:nvPicPr>
          <p:cNvPr id="2050" name="Picture 2">
            <a:extLst>
              <a:ext uri="{FF2B5EF4-FFF2-40B4-BE49-F238E27FC236}">
                <a16:creationId xmlns:a16="http://schemas.microsoft.com/office/drawing/2014/main" id="{D0CED174-0B84-477B-AB6F-4A110A25AB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0731" y="1161415"/>
            <a:ext cx="7602538" cy="3351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Hộp Văn bản 9">
            <a:extLst>
              <a:ext uri="{FF2B5EF4-FFF2-40B4-BE49-F238E27FC236}">
                <a16:creationId xmlns:a16="http://schemas.microsoft.com/office/drawing/2014/main" id="{A75D0929-032E-897B-53CA-FDAB60791AD6}"/>
              </a:ext>
            </a:extLst>
          </p:cNvPr>
          <p:cNvSpPr txBox="1"/>
          <p:nvPr/>
        </p:nvSpPr>
        <p:spPr>
          <a:xfrm>
            <a:off x="2487168" y="699750"/>
            <a:ext cx="4974336" cy="461665"/>
          </a:xfrm>
          <a:prstGeom prst="rect">
            <a:avLst/>
          </a:prstGeom>
          <a:noFill/>
        </p:spPr>
        <p:txBody>
          <a:bodyPr wrap="square">
            <a:spAutoFit/>
          </a:bodyPr>
          <a:lstStyle/>
          <a:p>
            <a:r>
              <a:rPr lang="en-US" sz="2400" b="1" i="1" kern="100" dirty="0" err="1">
                <a:latin typeface="Times New Roman" panose="02020603050405020304" pitchFamily="18" charset="0"/>
                <a:ea typeface="Calibri" panose="020F0502020204030204" pitchFamily="34" charset="0"/>
              </a:rPr>
              <a:t>Kĩ</a:t>
            </a:r>
            <a:r>
              <a:rPr lang="en-US" sz="2400" b="1" i="1" kern="100" dirty="0">
                <a:effectLst/>
                <a:latin typeface="Times New Roman" panose="02020603050405020304" pitchFamily="18" charset="0"/>
                <a:ea typeface="Calibri" panose="020F0502020204030204" pitchFamily="34" charset="0"/>
              </a:rPr>
              <a:t> </a:t>
            </a:r>
            <a:r>
              <a:rPr lang="en-US" sz="2400" b="1" i="1" kern="100" dirty="0" err="1">
                <a:effectLst/>
                <a:latin typeface="Times New Roman" panose="02020603050405020304" pitchFamily="18" charset="0"/>
                <a:ea typeface="Calibri" panose="020F0502020204030204" pitchFamily="34" charset="0"/>
              </a:rPr>
              <a:t>thuật</a:t>
            </a:r>
            <a:r>
              <a:rPr lang="en-US" sz="2400" b="1" i="1" kern="100" dirty="0">
                <a:effectLst/>
                <a:latin typeface="Times New Roman" panose="02020603050405020304" pitchFamily="18" charset="0"/>
                <a:ea typeface="Calibri" panose="020F0502020204030204" pitchFamily="34" charset="0"/>
              </a:rPr>
              <a:t> </a:t>
            </a:r>
            <a:r>
              <a:rPr lang="en-US" sz="2400" b="1" i="1" kern="100" dirty="0" err="1">
                <a:effectLst/>
                <a:latin typeface="Times New Roman" panose="02020603050405020304" pitchFamily="18" charset="0"/>
                <a:ea typeface="Calibri" panose="020F0502020204030204" pitchFamily="34" charset="0"/>
              </a:rPr>
              <a:t>các</a:t>
            </a:r>
            <a:r>
              <a:rPr lang="en-US" sz="2400" b="1" i="1" kern="100" dirty="0">
                <a:effectLst/>
                <a:latin typeface="Times New Roman" panose="02020603050405020304" pitchFamily="18" charset="0"/>
                <a:ea typeface="Calibri" panose="020F0502020204030204" pitchFamily="34" charset="0"/>
              </a:rPr>
              <a:t> ô </a:t>
            </a:r>
            <a:r>
              <a:rPr lang="en-US" sz="2400" b="1" i="1" kern="100" dirty="0" err="1">
                <a:effectLst/>
                <a:latin typeface="Times New Roman" panose="02020603050405020304" pitchFamily="18" charset="0"/>
                <a:ea typeface="Calibri" panose="020F0502020204030204" pitchFamily="34" charset="0"/>
              </a:rPr>
              <a:t>vuông</a:t>
            </a:r>
            <a:r>
              <a:rPr lang="en-US" sz="2400" b="1" i="1" kern="100" dirty="0">
                <a:effectLst/>
                <a:latin typeface="Times New Roman" panose="02020603050405020304" pitchFamily="18" charset="0"/>
                <a:ea typeface="Calibri" panose="020F0502020204030204" pitchFamily="34" charset="0"/>
              </a:rPr>
              <a:t> </a:t>
            </a:r>
            <a:endParaRPr lang="en-US" sz="2400" dirty="0"/>
          </a:p>
        </p:txBody>
      </p:sp>
    </p:spTree>
    <p:extLst>
      <p:ext uri="{BB962C8B-B14F-4D97-AF65-F5344CB8AC3E}">
        <p14:creationId xmlns:p14="http://schemas.microsoft.com/office/powerpoint/2010/main" val="1585175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barn(inVertical)">
                                      <p:cBhvr>
                                        <p:cTn id="12" dur="500"/>
                                        <p:tgtEl>
                                          <p:spTgt spid="205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858"/>
        <p:cNvGrpSpPr/>
        <p:nvPr/>
      </p:nvGrpSpPr>
      <p:grpSpPr>
        <a:xfrm>
          <a:off x="0" y="0"/>
          <a:ext cx="0" cy="0"/>
          <a:chOff x="0" y="0"/>
          <a:chExt cx="0" cy="0"/>
        </a:xfrm>
      </p:grpSpPr>
      <p:sp>
        <p:nvSpPr>
          <p:cNvPr id="2" name="TextBox 6">
            <a:extLst>
              <a:ext uri="{FF2B5EF4-FFF2-40B4-BE49-F238E27FC236}">
                <a16:creationId xmlns:a16="http://schemas.microsoft.com/office/drawing/2014/main" id="{D14C5D84-8936-B7C1-6543-C29D432910F2}"/>
              </a:ext>
            </a:extLst>
          </p:cNvPr>
          <p:cNvSpPr txBox="1"/>
          <p:nvPr/>
        </p:nvSpPr>
        <p:spPr>
          <a:xfrm>
            <a:off x="1" y="568361"/>
            <a:ext cx="9143999" cy="1332481"/>
          </a:xfrm>
          <a:prstGeom prst="rect">
            <a:avLst/>
          </a:prstGeom>
          <a:solidFill>
            <a:schemeClr val="tx2">
              <a:lumMod val="75000"/>
            </a:schemeClr>
          </a:solidFill>
        </p:spPr>
        <p:txBody>
          <a:bodyPr wrap="square" rtlCol="0">
            <a:spAutoFit/>
          </a:bodyPr>
          <a:lstStyle/>
          <a:p>
            <a:pPr marL="0" marR="58420" indent="90170" algn="just">
              <a:lnSpc>
                <a:spcPct val="115000"/>
              </a:lnSpc>
              <a:spcBef>
                <a:spcPts val="100"/>
              </a:spcBef>
              <a:spcAft>
                <a:spcPts val="100"/>
              </a:spcAft>
            </a:pPr>
            <a:r>
              <a:rPr lang="en-US" sz="2400" b="1" kern="100" dirty="0" err="1">
                <a:solidFill>
                  <a:schemeClr val="accent5">
                    <a:lumMod val="20000"/>
                    <a:lumOff val="80000"/>
                  </a:schemeClr>
                </a:solidFill>
                <a:effectLst/>
                <a:latin typeface="Times New Roman" panose="02020603050405020304" pitchFamily="18" charset="0"/>
                <a:ea typeface="Times New Roman" panose="02020603050405020304" pitchFamily="18" charset="0"/>
              </a:rPr>
              <a:t>Đề</a:t>
            </a:r>
            <a:r>
              <a:rPr lang="en-US" sz="2400" b="1" kern="100" dirty="0">
                <a:solidFill>
                  <a:schemeClr val="accent5">
                    <a:lumMod val="20000"/>
                    <a:lumOff val="80000"/>
                  </a:schemeClr>
                </a:solidFill>
                <a:effectLst/>
                <a:latin typeface="Times New Roman" panose="02020603050405020304" pitchFamily="18" charset="0"/>
                <a:ea typeface="Times New Roman" panose="02020603050405020304" pitchFamily="18" charset="0"/>
              </a:rPr>
              <a:t> </a:t>
            </a:r>
            <a:r>
              <a:rPr lang="en-US" sz="2400" b="1" kern="100" dirty="0" err="1">
                <a:solidFill>
                  <a:schemeClr val="accent5">
                    <a:lumMod val="20000"/>
                    <a:lumOff val="80000"/>
                  </a:schemeClr>
                </a:solidFill>
                <a:effectLst/>
                <a:latin typeface="Times New Roman" panose="02020603050405020304" pitchFamily="18" charset="0"/>
                <a:ea typeface="Times New Roman" panose="02020603050405020304" pitchFamily="18" charset="0"/>
              </a:rPr>
              <a:t>bài</a:t>
            </a:r>
            <a:r>
              <a:rPr lang="en-US" sz="2400" kern="100" dirty="0">
                <a:solidFill>
                  <a:schemeClr val="accent5">
                    <a:lumMod val="20000"/>
                    <a:lumOff val="80000"/>
                  </a:schemeClr>
                </a:solidFill>
                <a:effectLst/>
                <a:latin typeface="Times New Roman" panose="02020603050405020304" pitchFamily="18" charset="0"/>
                <a:ea typeface="Times New Roman" panose="02020603050405020304" pitchFamily="18" charset="0"/>
              </a:rPr>
              <a:t>: </a:t>
            </a:r>
            <a:r>
              <a:rPr lang="en-US" sz="2400" i="1" kern="100" dirty="0" err="1">
                <a:solidFill>
                  <a:schemeClr val="accent5">
                    <a:lumMod val="20000"/>
                    <a:lumOff val="80000"/>
                  </a:schemeClr>
                </a:solidFill>
                <a:effectLst/>
                <a:latin typeface="Times New Roman" panose="02020603050405020304" pitchFamily="18" charset="0"/>
                <a:ea typeface="Times New Roman" panose="02020603050405020304" pitchFamily="18" charset="0"/>
              </a:rPr>
              <a:t>Phân</a:t>
            </a:r>
            <a:r>
              <a:rPr lang="en-US" sz="2400" i="1" kern="100" dirty="0">
                <a:solidFill>
                  <a:schemeClr val="accent5">
                    <a:lumMod val="20000"/>
                    <a:lumOff val="80000"/>
                  </a:schemeClr>
                </a:solidFill>
                <a:effectLst/>
                <a:latin typeface="Times New Roman" panose="02020603050405020304" pitchFamily="18" charset="0"/>
                <a:ea typeface="Times New Roman" panose="02020603050405020304" pitchFamily="18" charset="0"/>
              </a:rPr>
              <a:t> </a:t>
            </a:r>
            <a:r>
              <a:rPr lang="en-US" sz="2400" i="1" kern="100" dirty="0" err="1">
                <a:solidFill>
                  <a:schemeClr val="accent5">
                    <a:lumMod val="20000"/>
                    <a:lumOff val="80000"/>
                  </a:schemeClr>
                </a:solidFill>
                <a:effectLst/>
                <a:latin typeface="Times New Roman" panose="02020603050405020304" pitchFamily="18" charset="0"/>
                <a:ea typeface="Times New Roman" panose="02020603050405020304" pitchFamily="18" charset="0"/>
              </a:rPr>
              <a:t>tích</a:t>
            </a:r>
            <a:r>
              <a:rPr lang="en-US" sz="2400" i="1" kern="100" dirty="0">
                <a:solidFill>
                  <a:schemeClr val="accent5">
                    <a:lumMod val="20000"/>
                    <a:lumOff val="80000"/>
                  </a:schemeClr>
                </a:solidFill>
                <a:effectLst/>
                <a:latin typeface="Times New Roman" panose="02020603050405020304" pitchFamily="18" charset="0"/>
                <a:ea typeface="Times New Roman" panose="02020603050405020304" pitchFamily="18" charset="0"/>
              </a:rPr>
              <a:t> bi </a:t>
            </a:r>
            <a:r>
              <a:rPr lang="en-US" sz="2400" i="1" kern="100" dirty="0" err="1">
                <a:solidFill>
                  <a:schemeClr val="accent5">
                    <a:lumMod val="20000"/>
                    <a:lumOff val="80000"/>
                  </a:schemeClr>
                </a:solidFill>
                <a:effectLst/>
                <a:latin typeface="Times New Roman" panose="02020603050405020304" pitchFamily="18" charset="0"/>
                <a:ea typeface="Times New Roman" panose="02020603050405020304" pitchFamily="18" charset="0"/>
              </a:rPr>
              <a:t>kịch</a:t>
            </a:r>
            <a:r>
              <a:rPr lang="en-US" sz="2400" i="1" kern="100" dirty="0">
                <a:solidFill>
                  <a:schemeClr val="accent5">
                    <a:lumMod val="20000"/>
                    <a:lumOff val="80000"/>
                  </a:schemeClr>
                </a:solidFill>
                <a:effectLst/>
                <a:latin typeface="Times New Roman" panose="02020603050405020304" pitchFamily="18" charset="0"/>
                <a:ea typeface="Times New Roman" panose="02020603050405020304" pitchFamily="18" charset="0"/>
              </a:rPr>
              <a:t> </a:t>
            </a:r>
            <a:r>
              <a:rPr lang="en-US" sz="2400" i="1" kern="100" dirty="0" err="1">
                <a:solidFill>
                  <a:schemeClr val="accent5">
                    <a:lumMod val="20000"/>
                    <a:lumOff val="80000"/>
                  </a:schemeClr>
                </a:solidFill>
                <a:effectLst/>
                <a:latin typeface="Times New Roman" panose="02020603050405020304" pitchFamily="18" charset="0"/>
                <a:ea typeface="Times New Roman" panose="02020603050405020304" pitchFamily="18" charset="0"/>
              </a:rPr>
              <a:t>của</a:t>
            </a:r>
            <a:r>
              <a:rPr lang="en-US" sz="2400" i="1" kern="100" dirty="0">
                <a:solidFill>
                  <a:schemeClr val="accent5">
                    <a:lumMod val="20000"/>
                    <a:lumOff val="80000"/>
                  </a:schemeClr>
                </a:solidFill>
                <a:effectLst/>
                <a:latin typeface="Times New Roman" panose="02020603050405020304" pitchFamily="18" charset="0"/>
                <a:ea typeface="Times New Roman" panose="02020603050405020304" pitchFamily="18" charset="0"/>
              </a:rPr>
              <a:t> </a:t>
            </a:r>
            <a:r>
              <a:rPr lang="en-US" sz="2400" i="1" kern="100" dirty="0" err="1">
                <a:solidFill>
                  <a:schemeClr val="accent5">
                    <a:lumMod val="20000"/>
                    <a:lumOff val="80000"/>
                  </a:schemeClr>
                </a:solidFill>
                <a:effectLst/>
                <a:latin typeface="Times New Roman" panose="02020603050405020304" pitchFamily="18" charset="0"/>
                <a:ea typeface="Times New Roman" panose="02020603050405020304" pitchFamily="18" charset="0"/>
              </a:rPr>
              <a:t>nhân</a:t>
            </a:r>
            <a:r>
              <a:rPr lang="en-US" sz="2400" i="1" kern="100" dirty="0">
                <a:solidFill>
                  <a:schemeClr val="accent5">
                    <a:lumMod val="20000"/>
                    <a:lumOff val="80000"/>
                  </a:schemeClr>
                </a:solidFill>
                <a:effectLst/>
                <a:latin typeface="Times New Roman" panose="02020603050405020304" pitchFamily="18" charset="0"/>
                <a:ea typeface="Times New Roman" panose="02020603050405020304" pitchFamily="18" charset="0"/>
              </a:rPr>
              <a:t> </a:t>
            </a:r>
            <a:r>
              <a:rPr lang="en-US" sz="2400" i="1" kern="100" dirty="0" err="1">
                <a:solidFill>
                  <a:schemeClr val="accent5">
                    <a:lumMod val="20000"/>
                    <a:lumOff val="80000"/>
                  </a:schemeClr>
                </a:solidFill>
                <a:effectLst/>
                <a:latin typeface="Times New Roman" panose="02020603050405020304" pitchFamily="18" charset="0"/>
                <a:ea typeface="Times New Roman" panose="02020603050405020304" pitchFamily="18" charset="0"/>
              </a:rPr>
              <a:t>vật</a:t>
            </a:r>
            <a:r>
              <a:rPr lang="en-US" sz="2400" i="1" kern="100" dirty="0">
                <a:solidFill>
                  <a:schemeClr val="accent5">
                    <a:lumMod val="20000"/>
                    <a:lumOff val="80000"/>
                  </a:schemeClr>
                </a:solidFill>
                <a:effectLst/>
                <a:latin typeface="Times New Roman" panose="02020603050405020304" pitchFamily="18" charset="0"/>
                <a:ea typeface="Times New Roman" panose="02020603050405020304" pitchFamily="18" charset="0"/>
              </a:rPr>
              <a:t> Vũ </a:t>
            </a:r>
            <a:r>
              <a:rPr lang="en-US" sz="2400" i="1" kern="100" dirty="0" err="1">
                <a:solidFill>
                  <a:schemeClr val="accent5">
                    <a:lumMod val="20000"/>
                    <a:lumOff val="80000"/>
                  </a:schemeClr>
                </a:solidFill>
                <a:effectLst/>
                <a:latin typeface="Times New Roman" panose="02020603050405020304" pitchFamily="18" charset="0"/>
                <a:ea typeface="Times New Roman" panose="02020603050405020304" pitchFamily="18" charset="0"/>
              </a:rPr>
              <a:t>Như</a:t>
            </a:r>
            <a:r>
              <a:rPr lang="en-US" sz="2400" i="1" kern="100" dirty="0">
                <a:solidFill>
                  <a:schemeClr val="accent5">
                    <a:lumMod val="20000"/>
                    <a:lumOff val="80000"/>
                  </a:schemeClr>
                </a:solidFill>
                <a:effectLst/>
                <a:latin typeface="Times New Roman" panose="02020603050405020304" pitchFamily="18" charset="0"/>
                <a:ea typeface="Times New Roman" panose="02020603050405020304" pitchFamily="18" charset="0"/>
              </a:rPr>
              <a:t> </a:t>
            </a:r>
            <a:r>
              <a:rPr lang="en-US" sz="2400" i="1" kern="100" dirty="0" err="1">
                <a:solidFill>
                  <a:schemeClr val="accent5">
                    <a:lumMod val="20000"/>
                    <a:lumOff val="80000"/>
                  </a:schemeClr>
                </a:solidFill>
                <a:effectLst/>
                <a:latin typeface="Times New Roman" panose="02020603050405020304" pitchFamily="18" charset="0"/>
                <a:ea typeface="Times New Roman" panose="02020603050405020304" pitchFamily="18" charset="0"/>
              </a:rPr>
              <a:t>Tô</a:t>
            </a:r>
            <a:r>
              <a:rPr lang="en-US" sz="2400" i="1" kern="100" dirty="0">
                <a:solidFill>
                  <a:schemeClr val="accent5">
                    <a:lumMod val="20000"/>
                    <a:lumOff val="80000"/>
                  </a:schemeClr>
                </a:solidFill>
                <a:effectLst/>
                <a:latin typeface="Times New Roman" panose="02020603050405020304" pitchFamily="18" charset="0"/>
                <a:ea typeface="Times New Roman" panose="02020603050405020304" pitchFamily="18" charset="0"/>
              </a:rPr>
              <a:t> </a:t>
            </a:r>
            <a:r>
              <a:rPr lang="en-US" sz="2400" i="1" kern="100" dirty="0" err="1">
                <a:solidFill>
                  <a:schemeClr val="accent5">
                    <a:lumMod val="20000"/>
                    <a:lumOff val="80000"/>
                  </a:schemeClr>
                </a:solidFill>
                <a:effectLst/>
                <a:latin typeface="Times New Roman" panose="02020603050405020304" pitchFamily="18" charset="0"/>
                <a:ea typeface="Times New Roman" panose="02020603050405020304" pitchFamily="18" charset="0"/>
              </a:rPr>
              <a:t>trong</a:t>
            </a:r>
            <a:r>
              <a:rPr lang="en-US" sz="2400" i="1" kern="100" dirty="0">
                <a:solidFill>
                  <a:schemeClr val="accent5">
                    <a:lumMod val="20000"/>
                    <a:lumOff val="80000"/>
                  </a:schemeClr>
                </a:solidFill>
                <a:effectLst/>
                <a:latin typeface="Times New Roman" panose="02020603050405020304" pitchFamily="18" charset="0"/>
                <a:ea typeface="Times New Roman" panose="02020603050405020304" pitchFamily="18" charset="0"/>
              </a:rPr>
              <a:t> </a:t>
            </a:r>
            <a:r>
              <a:rPr lang="en-US" sz="2400" i="1" kern="100" dirty="0" err="1">
                <a:solidFill>
                  <a:schemeClr val="accent5">
                    <a:lumMod val="20000"/>
                    <a:lumOff val="80000"/>
                  </a:schemeClr>
                </a:solidFill>
                <a:effectLst/>
                <a:latin typeface="Times New Roman" panose="02020603050405020304" pitchFamily="18" charset="0"/>
                <a:ea typeface="Times New Roman" panose="02020603050405020304" pitchFamily="18" charset="0"/>
              </a:rPr>
              <a:t>đoạn</a:t>
            </a:r>
            <a:r>
              <a:rPr lang="en-US" sz="2400" i="1" kern="100" dirty="0">
                <a:solidFill>
                  <a:schemeClr val="accent5">
                    <a:lumMod val="20000"/>
                    <a:lumOff val="80000"/>
                  </a:schemeClr>
                </a:solidFill>
                <a:effectLst/>
                <a:latin typeface="Times New Roman" panose="02020603050405020304" pitchFamily="18" charset="0"/>
                <a:ea typeface="Times New Roman" panose="02020603050405020304" pitchFamily="18" charset="0"/>
              </a:rPr>
              <a:t> </a:t>
            </a:r>
            <a:r>
              <a:rPr lang="en-US" sz="2400" i="1" kern="100" dirty="0" err="1">
                <a:solidFill>
                  <a:schemeClr val="accent5">
                    <a:lumMod val="20000"/>
                    <a:lumOff val="80000"/>
                  </a:schemeClr>
                </a:solidFill>
                <a:effectLst/>
                <a:latin typeface="Times New Roman" panose="02020603050405020304" pitchFamily="18" charset="0"/>
                <a:ea typeface="Times New Roman" panose="02020603050405020304" pitchFamily="18" charset="0"/>
              </a:rPr>
              <a:t>trích</a:t>
            </a:r>
            <a:r>
              <a:rPr lang="en-US" sz="2400" i="1" kern="100" dirty="0">
                <a:solidFill>
                  <a:schemeClr val="accent5">
                    <a:lumMod val="20000"/>
                    <a:lumOff val="80000"/>
                  </a:schemeClr>
                </a:solidFill>
                <a:effectLst/>
                <a:latin typeface="Times New Roman" panose="02020603050405020304" pitchFamily="18" charset="0"/>
                <a:ea typeface="Times New Roman" panose="02020603050405020304" pitchFamily="18" charset="0"/>
              </a:rPr>
              <a:t> </a:t>
            </a:r>
            <a:r>
              <a:rPr lang="en-US" sz="2400" i="1" kern="100" dirty="0" err="1">
                <a:solidFill>
                  <a:schemeClr val="accent5">
                    <a:lumMod val="20000"/>
                    <a:lumOff val="80000"/>
                  </a:schemeClr>
                </a:solidFill>
                <a:effectLst/>
                <a:latin typeface="Times New Roman" panose="02020603050405020304" pitchFamily="18" charset="0"/>
                <a:ea typeface="Times New Roman" panose="02020603050405020304" pitchFamily="18" charset="0"/>
              </a:rPr>
              <a:t>kịch</a:t>
            </a:r>
            <a:r>
              <a:rPr lang="en-US" sz="2400" i="1" kern="100" dirty="0">
                <a:solidFill>
                  <a:schemeClr val="accent5">
                    <a:lumMod val="20000"/>
                    <a:lumOff val="80000"/>
                  </a:schemeClr>
                </a:solidFill>
                <a:effectLst/>
                <a:latin typeface="Times New Roman" panose="02020603050405020304" pitchFamily="18" charset="0"/>
                <a:ea typeface="Times New Roman" panose="02020603050405020304" pitchFamily="18" charset="0"/>
              </a:rPr>
              <a:t> “</a:t>
            </a:r>
            <a:r>
              <a:rPr lang="en-US" sz="2400" i="1" kern="100" dirty="0" err="1">
                <a:solidFill>
                  <a:schemeClr val="accent5">
                    <a:lumMod val="20000"/>
                    <a:lumOff val="80000"/>
                  </a:schemeClr>
                </a:solidFill>
                <a:effectLst/>
                <a:latin typeface="Times New Roman" panose="02020603050405020304" pitchFamily="18" charset="0"/>
                <a:ea typeface="Times New Roman" panose="02020603050405020304" pitchFamily="18" charset="0"/>
              </a:rPr>
              <a:t>Vĩnh</a:t>
            </a:r>
            <a:r>
              <a:rPr lang="en-US" sz="2400" i="1" kern="100" dirty="0">
                <a:solidFill>
                  <a:schemeClr val="accent5">
                    <a:lumMod val="20000"/>
                    <a:lumOff val="80000"/>
                  </a:schemeClr>
                </a:solidFill>
                <a:effectLst/>
                <a:latin typeface="Times New Roman" panose="02020603050405020304" pitchFamily="18" charset="0"/>
                <a:ea typeface="Times New Roman" panose="02020603050405020304" pitchFamily="18" charset="0"/>
              </a:rPr>
              <a:t> </a:t>
            </a:r>
            <a:r>
              <a:rPr lang="en-US" sz="2400" i="1" kern="100" dirty="0" err="1">
                <a:solidFill>
                  <a:schemeClr val="accent5">
                    <a:lumMod val="20000"/>
                    <a:lumOff val="80000"/>
                  </a:schemeClr>
                </a:solidFill>
                <a:effectLst/>
                <a:latin typeface="Times New Roman" panose="02020603050405020304" pitchFamily="18" charset="0"/>
                <a:ea typeface="Times New Roman" panose="02020603050405020304" pitchFamily="18" charset="0"/>
              </a:rPr>
              <a:t>biệt</a:t>
            </a:r>
            <a:r>
              <a:rPr lang="en-US" sz="2400" i="1" kern="100" dirty="0">
                <a:solidFill>
                  <a:schemeClr val="accent5">
                    <a:lumMod val="20000"/>
                    <a:lumOff val="80000"/>
                  </a:schemeClr>
                </a:solidFill>
                <a:effectLst/>
                <a:latin typeface="Times New Roman" panose="02020603050405020304" pitchFamily="18" charset="0"/>
                <a:ea typeface="Times New Roman" panose="02020603050405020304" pitchFamily="18" charset="0"/>
              </a:rPr>
              <a:t> </a:t>
            </a:r>
            <a:r>
              <a:rPr lang="en-US" sz="2400" i="1" kern="100" dirty="0" err="1">
                <a:solidFill>
                  <a:schemeClr val="accent5">
                    <a:lumMod val="20000"/>
                    <a:lumOff val="80000"/>
                  </a:schemeClr>
                </a:solidFill>
                <a:effectLst/>
                <a:latin typeface="Times New Roman" panose="02020603050405020304" pitchFamily="18" charset="0"/>
                <a:ea typeface="Times New Roman" panose="02020603050405020304" pitchFamily="18" charset="0"/>
              </a:rPr>
              <a:t>Cửu</a:t>
            </a:r>
            <a:r>
              <a:rPr lang="en-US" sz="2400" i="1" kern="100" dirty="0">
                <a:solidFill>
                  <a:schemeClr val="accent5">
                    <a:lumMod val="20000"/>
                    <a:lumOff val="80000"/>
                  </a:schemeClr>
                </a:solidFill>
                <a:effectLst/>
                <a:latin typeface="Times New Roman" panose="02020603050405020304" pitchFamily="18" charset="0"/>
                <a:ea typeface="Times New Roman" panose="02020603050405020304" pitchFamily="18" charset="0"/>
              </a:rPr>
              <a:t> </a:t>
            </a:r>
            <a:r>
              <a:rPr lang="en-US" sz="2400" i="1" kern="100" dirty="0" err="1">
                <a:solidFill>
                  <a:schemeClr val="accent5">
                    <a:lumMod val="20000"/>
                    <a:lumOff val="80000"/>
                  </a:schemeClr>
                </a:solidFill>
                <a:effectLst/>
                <a:latin typeface="Times New Roman" panose="02020603050405020304" pitchFamily="18" charset="0"/>
                <a:ea typeface="Times New Roman" panose="02020603050405020304" pitchFamily="18" charset="0"/>
              </a:rPr>
              <a:t>Trùng</a:t>
            </a:r>
            <a:r>
              <a:rPr lang="en-US" sz="2400" i="1" kern="100" dirty="0">
                <a:solidFill>
                  <a:schemeClr val="accent5">
                    <a:lumMod val="20000"/>
                    <a:lumOff val="80000"/>
                  </a:schemeClr>
                </a:solidFill>
                <a:effectLst/>
                <a:latin typeface="Times New Roman" panose="02020603050405020304" pitchFamily="18" charset="0"/>
                <a:ea typeface="Times New Roman" panose="02020603050405020304" pitchFamily="18" charset="0"/>
              </a:rPr>
              <a:t> </a:t>
            </a:r>
            <a:r>
              <a:rPr lang="en-US" sz="2400" i="1" kern="100" dirty="0" err="1">
                <a:solidFill>
                  <a:schemeClr val="accent5">
                    <a:lumMod val="20000"/>
                    <a:lumOff val="80000"/>
                  </a:schemeClr>
                </a:solidFill>
                <a:effectLst/>
                <a:latin typeface="Times New Roman" panose="02020603050405020304" pitchFamily="18" charset="0"/>
                <a:ea typeface="Times New Roman" panose="02020603050405020304" pitchFamily="18" charset="0"/>
              </a:rPr>
              <a:t>Đài</a:t>
            </a:r>
            <a:r>
              <a:rPr lang="en-US" sz="2400" i="1" kern="100" dirty="0">
                <a:solidFill>
                  <a:schemeClr val="accent5">
                    <a:lumMod val="20000"/>
                    <a:lumOff val="80000"/>
                  </a:schemeClr>
                </a:solidFill>
                <a:effectLst/>
                <a:latin typeface="Times New Roman" panose="02020603050405020304" pitchFamily="18" charset="0"/>
                <a:ea typeface="Times New Roman" panose="02020603050405020304" pitchFamily="18" charset="0"/>
              </a:rPr>
              <a:t>” (</a:t>
            </a:r>
            <a:r>
              <a:rPr lang="en-US" sz="2400" i="1" kern="100" dirty="0" err="1">
                <a:solidFill>
                  <a:schemeClr val="accent5">
                    <a:lumMod val="20000"/>
                    <a:lumOff val="80000"/>
                  </a:schemeClr>
                </a:solidFill>
                <a:effectLst/>
                <a:latin typeface="Times New Roman" panose="02020603050405020304" pitchFamily="18" charset="0"/>
                <a:ea typeface="Times New Roman" panose="02020603050405020304" pitchFamily="18" charset="0"/>
              </a:rPr>
              <a:t>Trích</a:t>
            </a:r>
            <a:r>
              <a:rPr lang="en-US" sz="2400" i="1" kern="100" dirty="0">
                <a:solidFill>
                  <a:schemeClr val="accent5">
                    <a:lumMod val="20000"/>
                    <a:lumOff val="80000"/>
                  </a:schemeClr>
                </a:solidFill>
                <a:effectLst/>
                <a:latin typeface="Times New Roman" panose="02020603050405020304" pitchFamily="18" charset="0"/>
                <a:ea typeface="Times New Roman" panose="02020603050405020304" pitchFamily="18" charset="0"/>
              </a:rPr>
              <a:t> </a:t>
            </a:r>
            <a:r>
              <a:rPr lang="en-US" sz="2400" i="1" kern="100" dirty="0" err="1">
                <a:solidFill>
                  <a:schemeClr val="accent5">
                    <a:lumMod val="20000"/>
                    <a:lumOff val="80000"/>
                  </a:schemeClr>
                </a:solidFill>
                <a:effectLst/>
                <a:latin typeface="Times New Roman" panose="02020603050405020304" pitchFamily="18" charset="0"/>
                <a:ea typeface="Times New Roman" panose="02020603050405020304" pitchFamily="18" charset="0"/>
              </a:rPr>
              <a:t>kịch</a:t>
            </a:r>
            <a:r>
              <a:rPr lang="en-US" sz="2400" i="1" kern="100" dirty="0">
                <a:solidFill>
                  <a:schemeClr val="accent5">
                    <a:lumMod val="20000"/>
                    <a:lumOff val="80000"/>
                  </a:schemeClr>
                </a:solidFill>
                <a:effectLst/>
                <a:latin typeface="Times New Roman" panose="02020603050405020304" pitchFamily="18" charset="0"/>
                <a:ea typeface="Times New Roman" panose="02020603050405020304" pitchFamily="18" charset="0"/>
              </a:rPr>
              <a:t> “Vũ </a:t>
            </a:r>
            <a:r>
              <a:rPr lang="en-US" sz="2400" i="1" kern="100" dirty="0" err="1">
                <a:solidFill>
                  <a:schemeClr val="accent5">
                    <a:lumMod val="20000"/>
                    <a:lumOff val="80000"/>
                  </a:schemeClr>
                </a:solidFill>
                <a:effectLst/>
                <a:latin typeface="Times New Roman" panose="02020603050405020304" pitchFamily="18" charset="0"/>
                <a:ea typeface="Times New Roman" panose="02020603050405020304" pitchFamily="18" charset="0"/>
              </a:rPr>
              <a:t>Như</a:t>
            </a:r>
            <a:r>
              <a:rPr lang="en-US" sz="2400" i="1" kern="100" dirty="0">
                <a:solidFill>
                  <a:schemeClr val="accent5">
                    <a:lumMod val="20000"/>
                    <a:lumOff val="80000"/>
                  </a:schemeClr>
                </a:solidFill>
                <a:effectLst/>
                <a:latin typeface="Times New Roman" panose="02020603050405020304" pitchFamily="18" charset="0"/>
                <a:ea typeface="Times New Roman" panose="02020603050405020304" pitchFamily="18" charset="0"/>
              </a:rPr>
              <a:t> </a:t>
            </a:r>
            <a:r>
              <a:rPr lang="en-US" sz="2400" i="1" kern="100" dirty="0" err="1">
                <a:solidFill>
                  <a:schemeClr val="accent5">
                    <a:lumMod val="20000"/>
                    <a:lumOff val="80000"/>
                  </a:schemeClr>
                </a:solidFill>
                <a:effectLst/>
                <a:latin typeface="Times New Roman" panose="02020603050405020304" pitchFamily="18" charset="0"/>
                <a:ea typeface="Times New Roman" panose="02020603050405020304" pitchFamily="18" charset="0"/>
              </a:rPr>
              <a:t>Tô</a:t>
            </a:r>
            <a:r>
              <a:rPr lang="en-US" sz="2400" i="1" kern="100" dirty="0">
                <a:solidFill>
                  <a:schemeClr val="accent5">
                    <a:lumMod val="20000"/>
                    <a:lumOff val="80000"/>
                  </a:schemeClr>
                </a:solidFill>
                <a:effectLst/>
                <a:latin typeface="Times New Roman" panose="02020603050405020304" pitchFamily="18" charset="0"/>
                <a:ea typeface="Times New Roman" panose="02020603050405020304" pitchFamily="18" charset="0"/>
              </a:rPr>
              <a:t>” – </a:t>
            </a:r>
            <a:r>
              <a:rPr lang="en-US" sz="2400" i="1" kern="100" dirty="0" err="1">
                <a:solidFill>
                  <a:schemeClr val="accent5">
                    <a:lumMod val="20000"/>
                    <a:lumOff val="80000"/>
                  </a:schemeClr>
                </a:solidFill>
                <a:effectLst/>
                <a:latin typeface="Times New Roman" panose="02020603050405020304" pitchFamily="18" charset="0"/>
                <a:ea typeface="Times New Roman" panose="02020603050405020304" pitchFamily="18" charset="0"/>
              </a:rPr>
              <a:t>Nguyễn</a:t>
            </a:r>
            <a:r>
              <a:rPr lang="en-US" sz="2400" i="1" kern="100" dirty="0">
                <a:solidFill>
                  <a:schemeClr val="accent5">
                    <a:lumMod val="20000"/>
                    <a:lumOff val="80000"/>
                  </a:schemeClr>
                </a:solidFill>
                <a:effectLst/>
                <a:latin typeface="Times New Roman" panose="02020603050405020304" pitchFamily="18" charset="0"/>
                <a:ea typeface="Times New Roman" panose="02020603050405020304" pitchFamily="18" charset="0"/>
              </a:rPr>
              <a:t> Huy </a:t>
            </a:r>
            <a:r>
              <a:rPr lang="en-US" sz="2400" i="1" kern="100" dirty="0" err="1">
                <a:solidFill>
                  <a:schemeClr val="accent5">
                    <a:lumMod val="20000"/>
                    <a:lumOff val="80000"/>
                  </a:schemeClr>
                </a:solidFill>
                <a:effectLst/>
                <a:latin typeface="Times New Roman" panose="02020603050405020304" pitchFamily="18" charset="0"/>
                <a:ea typeface="Times New Roman" panose="02020603050405020304" pitchFamily="18" charset="0"/>
              </a:rPr>
              <a:t>Tưởng</a:t>
            </a:r>
            <a:r>
              <a:rPr lang="en-US" sz="2400" i="1" kern="100" dirty="0">
                <a:solidFill>
                  <a:schemeClr val="accent5">
                    <a:lumMod val="20000"/>
                    <a:lumOff val="80000"/>
                  </a:schemeClr>
                </a:solidFill>
                <a:effectLst/>
                <a:latin typeface="Times New Roman" panose="02020603050405020304" pitchFamily="18" charset="0"/>
                <a:ea typeface="Times New Roman" panose="02020603050405020304" pitchFamily="18" charset="0"/>
              </a:rPr>
              <a:t>).</a:t>
            </a:r>
            <a:endParaRPr lang="en-US" sz="2400" dirty="0">
              <a:solidFill>
                <a:schemeClr val="accent5">
                  <a:lumMod val="20000"/>
                  <a:lumOff val="80000"/>
                </a:schemeClr>
              </a:solidFill>
              <a:effectLst/>
              <a:latin typeface="Times New Roman" panose="02020603050405020304" pitchFamily="18" charset="0"/>
              <a:ea typeface="Times New Roman" panose="02020603050405020304" pitchFamily="18" charset="0"/>
            </a:endParaRPr>
          </a:p>
        </p:txBody>
      </p:sp>
      <p:sp>
        <p:nvSpPr>
          <p:cNvPr id="3" name="Hộp Văn bản 2">
            <a:extLst>
              <a:ext uri="{FF2B5EF4-FFF2-40B4-BE49-F238E27FC236}">
                <a16:creationId xmlns:a16="http://schemas.microsoft.com/office/drawing/2014/main" id="{7C94E0C6-9CB3-96F0-E214-221F78E3BA87}"/>
              </a:ext>
            </a:extLst>
          </p:cNvPr>
          <p:cNvSpPr txBox="1"/>
          <p:nvPr/>
        </p:nvSpPr>
        <p:spPr>
          <a:xfrm>
            <a:off x="-597407" y="0"/>
            <a:ext cx="4974336" cy="483017"/>
          </a:xfrm>
          <a:prstGeom prst="rect">
            <a:avLst/>
          </a:prstGeom>
          <a:noFill/>
        </p:spPr>
        <p:txBody>
          <a:bodyPr wrap="square">
            <a:spAutoFit/>
          </a:bodyPr>
          <a:lstStyle/>
          <a:p>
            <a:pPr marL="115570" marR="153035" indent="-226695" algn="ctr">
              <a:lnSpc>
                <a:spcPct val="115000"/>
              </a:lnSpc>
              <a:spcBef>
                <a:spcPts val="240"/>
              </a:spcBef>
              <a:spcAft>
                <a:spcPts val="240"/>
              </a:spcAft>
            </a:pPr>
            <a:r>
              <a:rPr lang="en-US" sz="2400" b="1" kern="100" dirty="0">
                <a:effectLst/>
                <a:latin typeface="Times New Roman" panose="02020603050405020304" pitchFamily="18" charset="0"/>
                <a:ea typeface="Calibri" panose="020F0502020204030204" pitchFamily="34" charset="0"/>
              </a:rPr>
              <a:t>III. LUYỆN TẬP</a:t>
            </a:r>
            <a:endParaRPr lang="en-US" sz="2800" kern="100" dirty="0">
              <a:effectLst/>
              <a:latin typeface="Times New Roman" panose="02020603050405020304" pitchFamily="18" charset="0"/>
              <a:ea typeface="Calibri" panose="020F0502020204030204" pitchFamily="34" charset="0"/>
            </a:endParaRPr>
          </a:p>
        </p:txBody>
      </p:sp>
      <p:sp>
        <p:nvSpPr>
          <p:cNvPr id="5" name="Hộp Văn bản 4">
            <a:extLst>
              <a:ext uri="{FF2B5EF4-FFF2-40B4-BE49-F238E27FC236}">
                <a16:creationId xmlns:a16="http://schemas.microsoft.com/office/drawing/2014/main" id="{C9FD67A2-7A59-B293-A939-C2BB393A66E1}"/>
              </a:ext>
            </a:extLst>
          </p:cNvPr>
          <p:cNvSpPr txBox="1"/>
          <p:nvPr/>
        </p:nvSpPr>
        <p:spPr>
          <a:xfrm>
            <a:off x="320040" y="2759642"/>
            <a:ext cx="6653784" cy="483017"/>
          </a:xfrm>
          <a:prstGeom prst="rect">
            <a:avLst/>
          </a:prstGeom>
          <a:noFill/>
        </p:spPr>
        <p:txBody>
          <a:bodyPr wrap="square">
            <a:spAutoFit/>
          </a:bodyPr>
          <a:lstStyle/>
          <a:p>
            <a:pPr marL="342900" marR="58420" lvl="0" indent="-342900" algn="just">
              <a:lnSpc>
                <a:spcPct val="115000"/>
              </a:lnSpc>
              <a:spcBef>
                <a:spcPts val="100"/>
              </a:spcBef>
              <a:spcAft>
                <a:spcPts val="100"/>
              </a:spcAft>
              <a:buFont typeface="+mj-lt"/>
              <a:buAutoNum type="alphaLcPeriod"/>
            </a:pPr>
            <a:r>
              <a:rPr lang="en-US" sz="2400" b="1" kern="100" dirty="0" err="1">
                <a:effectLst/>
                <a:latin typeface="Times New Roman" panose="02020603050405020304" pitchFamily="18" charset="0"/>
                <a:ea typeface="Times New Roman" panose="02020603050405020304" pitchFamily="18" charset="0"/>
              </a:rPr>
              <a:t>Mở</a:t>
            </a:r>
            <a:r>
              <a:rPr lang="en-US" sz="2400" b="1" kern="100" dirty="0">
                <a:effectLst/>
                <a:latin typeface="Times New Roman" panose="02020603050405020304" pitchFamily="18" charset="0"/>
                <a:ea typeface="Times New Roman" panose="02020603050405020304" pitchFamily="18" charset="0"/>
              </a:rPr>
              <a:t> </a:t>
            </a:r>
            <a:r>
              <a:rPr lang="en-US" sz="2400" b="1" kern="100" dirty="0" err="1">
                <a:effectLst/>
                <a:latin typeface="Times New Roman" panose="02020603050405020304" pitchFamily="18" charset="0"/>
                <a:ea typeface="Times New Roman" panose="02020603050405020304" pitchFamily="18" charset="0"/>
              </a:rPr>
              <a:t>bài</a:t>
            </a:r>
            <a:endParaRPr lang="en-US" sz="2400" dirty="0">
              <a:effectLst/>
              <a:latin typeface="Times New Roman" panose="02020603050405020304" pitchFamily="18" charset="0"/>
              <a:ea typeface="Times New Roman" panose="02020603050405020304" pitchFamily="18" charset="0"/>
            </a:endParaRPr>
          </a:p>
        </p:txBody>
      </p:sp>
      <p:sp>
        <p:nvSpPr>
          <p:cNvPr id="9" name="Hộp Văn bản 8">
            <a:extLst>
              <a:ext uri="{FF2B5EF4-FFF2-40B4-BE49-F238E27FC236}">
                <a16:creationId xmlns:a16="http://schemas.microsoft.com/office/drawing/2014/main" id="{9515F4A6-7B08-BCDD-8989-0CB51B89BF06}"/>
              </a:ext>
            </a:extLst>
          </p:cNvPr>
          <p:cNvSpPr txBox="1"/>
          <p:nvPr/>
        </p:nvSpPr>
        <p:spPr>
          <a:xfrm>
            <a:off x="2026920" y="2217834"/>
            <a:ext cx="6653784" cy="2233240"/>
          </a:xfrm>
          <a:prstGeom prst="rect">
            <a:avLst/>
          </a:prstGeom>
          <a:noFill/>
        </p:spPr>
        <p:txBody>
          <a:bodyPr wrap="square">
            <a:spAutoFit/>
          </a:bodyPr>
          <a:lstStyle/>
          <a:p>
            <a:pPr marL="342900" marR="58420" lvl="0" indent="-342900" algn="just">
              <a:lnSpc>
                <a:spcPct val="115000"/>
              </a:lnSpc>
              <a:spcBef>
                <a:spcPts val="100"/>
              </a:spcBef>
              <a:spcAft>
                <a:spcPts val="100"/>
              </a:spcAft>
              <a:buFont typeface="Times New Roman" panose="02020603050405020304" pitchFamily="18" charset="0"/>
              <a:buChar char="-"/>
            </a:pPr>
            <a:r>
              <a:rPr lang="en-US" sz="2400" kern="100" dirty="0" err="1">
                <a:effectLst/>
                <a:latin typeface="Times New Roman" panose="02020603050405020304" pitchFamily="18" charset="0"/>
                <a:ea typeface="Times New Roman" panose="02020603050405020304" pitchFamily="18" charset="0"/>
              </a:rPr>
              <a:t>Dẫn</a:t>
            </a:r>
            <a:r>
              <a:rPr lang="en-US" sz="2400" kern="100" dirty="0">
                <a:effectLst/>
                <a:latin typeface="Times New Roman" panose="02020603050405020304" pitchFamily="18" charset="0"/>
                <a:ea typeface="Times New Roman" panose="02020603050405020304" pitchFamily="18" charset="0"/>
              </a:rPr>
              <a:t> </a:t>
            </a:r>
            <a:r>
              <a:rPr lang="en-US" sz="2400" kern="100" dirty="0" err="1">
                <a:effectLst/>
                <a:latin typeface="Times New Roman" panose="02020603050405020304" pitchFamily="18" charset="0"/>
                <a:ea typeface="Times New Roman" panose="02020603050405020304" pitchFamily="18" charset="0"/>
              </a:rPr>
              <a:t>dắt</a:t>
            </a:r>
            <a:endParaRPr lang="en-US" sz="2400" dirty="0">
              <a:effectLst/>
              <a:latin typeface="Times New Roman" panose="02020603050405020304" pitchFamily="18" charset="0"/>
              <a:ea typeface="Times New Roman" panose="02020603050405020304" pitchFamily="18" charset="0"/>
            </a:endParaRPr>
          </a:p>
          <a:p>
            <a:pPr marL="342900" marR="58420" lvl="0" indent="-342900" algn="just">
              <a:lnSpc>
                <a:spcPct val="115000"/>
              </a:lnSpc>
              <a:spcBef>
                <a:spcPts val="100"/>
              </a:spcBef>
              <a:spcAft>
                <a:spcPts val="100"/>
              </a:spcAft>
              <a:buFont typeface="Times New Roman" panose="02020603050405020304" pitchFamily="18" charset="0"/>
              <a:buChar char="-"/>
            </a:pPr>
            <a:r>
              <a:rPr lang="en-US" sz="2400" kern="100" dirty="0" err="1">
                <a:effectLst/>
                <a:latin typeface="Times New Roman" panose="02020603050405020304" pitchFamily="18" charset="0"/>
                <a:ea typeface="Times New Roman" panose="02020603050405020304" pitchFamily="18" charset="0"/>
              </a:rPr>
              <a:t>Giới</a:t>
            </a:r>
            <a:r>
              <a:rPr lang="en-US" sz="2400" kern="100" dirty="0">
                <a:effectLst/>
                <a:latin typeface="Times New Roman" panose="02020603050405020304" pitchFamily="18" charset="0"/>
                <a:ea typeface="Times New Roman" panose="02020603050405020304" pitchFamily="18" charset="0"/>
              </a:rPr>
              <a:t> </a:t>
            </a:r>
            <a:r>
              <a:rPr lang="en-US" sz="2400" kern="100" dirty="0" err="1">
                <a:effectLst/>
                <a:latin typeface="Times New Roman" panose="02020603050405020304" pitchFamily="18" charset="0"/>
                <a:ea typeface="Times New Roman" panose="02020603050405020304" pitchFamily="18" charset="0"/>
              </a:rPr>
              <a:t>thiệu</a:t>
            </a:r>
            <a:r>
              <a:rPr lang="en-US" sz="2400" kern="100" dirty="0">
                <a:effectLst/>
                <a:latin typeface="Times New Roman" panose="02020603050405020304" pitchFamily="18" charset="0"/>
                <a:ea typeface="Times New Roman" panose="02020603050405020304" pitchFamily="18" charset="0"/>
              </a:rPr>
              <a:t> </a:t>
            </a:r>
            <a:r>
              <a:rPr lang="en-US" sz="2400" kern="100" dirty="0" err="1">
                <a:effectLst/>
                <a:latin typeface="Times New Roman" panose="02020603050405020304" pitchFamily="18" charset="0"/>
                <a:ea typeface="Times New Roman" panose="02020603050405020304" pitchFamily="18" charset="0"/>
              </a:rPr>
              <a:t>tác</a:t>
            </a:r>
            <a:r>
              <a:rPr lang="en-US" sz="2400" kern="100" dirty="0">
                <a:effectLst/>
                <a:latin typeface="Times New Roman" panose="02020603050405020304" pitchFamily="18" charset="0"/>
                <a:ea typeface="Times New Roman" panose="02020603050405020304" pitchFamily="18" charset="0"/>
              </a:rPr>
              <a:t> </a:t>
            </a:r>
            <a:r>
              <a:rPr lang="en-US" sz="2400" kern="100" dirty="0" err="1">
                <a:effectLst/>
                <a:latin typeface="Times New Roman" panose="02020603050405020304" pitchFamily="18" charset="0"/>
                <a:ea typeface="Times New Roman" panose="02020603050405020304" pitchFamily="18" charset="0"/>
              </a:rPr>
              <a:t>giả</a:t>
            </a:r>
            <a:r>
              <a:rPr lang="en-US" sz="2400" kern="100" dirty="0">
                <a:effectLst/>
                <a:latin typeface="Times New Roman" panose="02020603050405020304" pitchFamily="18" charset="0"/>
                <a:ea typeface="Times New Roman" panose="02020603050405020304" pitchFamily="18" charset="0"/>
              </a:rPr>
              <a:t> LQV, </a:t>
            </a:r>
            <a:r>
              <a:rPr lang="en-US" sz="2400" kern="100" dirty="0" err="1">
                <a:effectLst/>
                <a:latin typeface="Times New Roman" panose="02020603050405020304" pitchFamily="18" charset="0"/>
                <a:ea typeface="Times New Roman" panose="02020603050405020304" pitchFamily="18" charset="0"/>
              </a:rPr>
              <a:t>tác</a:t>
            </a:r>
            <a:r>
              <a:rPr lang="en-US" sz="2400" kern="100" dirty="0">
                <a:effectLst/>
                <a:latin typeface="Times New Roman" panose="02020603050405020304" pitchFamily="18" charset="0"/>
                <a:ea typeface="Times New Roman" panose="02020603050405020304" pitchFamily="18" charset="0"/>
              </a:rPr>
              <a:t> </a:t>
            </a:r>
            <a:r>
              <a:rPr lang="en-US" sz="2400" kern="100" dirty="0" err="1">
                <a:effectLst/>
                <a:latin typeface="Times New Roman" panose="02020603050405020304" pitchFamily="18" charset="0"/>
                <a:ea typeface="Times New Roman" panose="02020603050405020304" pitchFamily="18" charset="0"/>
              </a:rPr>
              <a:t>phẩm</a:t>
            </a:r>
            <a:r>
              <a:rPr lang="en-US" sz="2400" kern="100" dirty="0">
                <a:effectLst/>
                <a:latin typeface="Times New Roman" panose="02020603050405020304" pitchFamily="18" charset="0"/>
                <a:ea typeface="Times New Roman" panose="02020603050405020304" pitchFamily="18" charset="0"/>
              </a:rPr>
              <a:t> “Vũ </a:t>
            </a:r>
            <a:r>
              <a:rPr lang="en-US" sz="2400" kern="100" dirty="0" err="1">
                <a:effectLst/>
                <a:latin typeface="Times New Roman" panose="02020603050405020304" pitchFamily="18" charset="0"/>
                <a:ea typeface="Times New Roman" panose="02020603050405020304" pitchFamily="18" charset="0"/>
              </a:rPr>
              <a:t>Như</a:t>
            </a:r>
            <a:r>
              <a:rPr lang="en-US" sz="2400" kern="100" dirty="0">
                <a:effectLst/>
                <a:latin typeface="Times New Roman" panose="02020603050405020304" pitchFamily="18" charset="0"/>
                <a:ea typeface="Times New Roman" panose="02020603050405020304" pitchFamily="18" charset="0"/>
              </a:rPr>
              <a:t> </a:t>
            </a:r>
            <a:r>
              <a:rPr lang="en-US" sz="2400" kern="100" dirty="0" err="1">
                <a:effectLst/>
                <a:latin typeface="Times New Roman" panose="02020603050405020304" pitchFamily="18" charset="0"/>
                <a:ea typeface="Times New Roman" panose="02020603050405020304" pitchFamily="18" charset="0"/>
              </a:rPr>
              <a:t>Tô</a:t>
            </a:r>
            <a:r>
              <a:rPr lang="en-US" sz="2400" kern="100" dirty="0">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p>
            <a:pPr marL="342900" marR="58420" lvl="0" indent="-342900" algn="just">
              <a:lnSpc>
                <a:spcPct val="115000"/>
              </a:lnSpc>
              <a:spcBef>
                <a:spcPts val="100"/>
              </a:spcBef>
              <a:spcAft>
                <a:spcPts val="100"/>
              </a:spcAft>
              <a:buFont typeface="Times New Roman" panose="02020603050405020304" pitchFamily="18" charset="0"/>
              <a:buChar char="-"/>
            </a:pPr>
            <a:r>
              <a:rPr lang="en-US" sz="2400" kern="100" dirty="0" err="1">
                <a:effectLst/>
                <a:latin typeface="Times New Roman" panose="02020603050405020304" pitchFamily="18" charset="0"/>
                <a:ea typeface="Times New Roman" panose="02020603050405020304" pitchFamily="18" charset="0"/>
              </a:rPr>
              <a:t>Giới</a:t>
            </a:r>
            <a:r>
              <a:rPr lang="en-US" sz="2400" kern="100" dirty="0">
                <a:effectLst/>
                <a:latin typeface="Times New Roman" panose="02020603050405020304" pitchFamily="18" charset="0"/>
                <a:ea typeface="Times New Roman" panose="02020603050405020304" pitchFamily="18" charset="0"/>
              </a:rPr>
              <a:t> </a:t>
            </a:r>
            <a:r>
              <a:rPr lang="en-US" sz="2400" kern="100" dirty="0" err="1">
                <a:effectLst/>
                <a:latin typeface="Times New Roman" panose="02020603050405020304" pitchFamily="18" charset="0"/>
                <a:ea typeface="Times New Roman" panose="02020603050405020304" pitchFamily="18" charset="0"/>
              </a:rPr>
              <a:t>thiệu</a:t>
            </a:r>
            <a:r>
              <a:rPr lang="en-US" sz="2400" kern="100" dirty="0">
                <a:effectLst/>
                <a:latin typeface="Times New Roman" panose="02020603050405020304" pitchFamily="18" charset="0"/>
                <a:ea typeface="Times New Roman" panose="02020603050405020304" pitchFamily="18" charset="0"/>
              </a:rPr>
              <a:t> </a:t>
            </a:r>
            <a:r>
              <a:rPr lang="en-US" sz="2400" kern="100" dirty="0" err="1">
                <a:effectLst/>
                <a:latin typeface="Times New Roman" panose="02020603050405020304" pitchFamily="18" charset="0"/>
                <a:ea typeface="Times New Roman" panose="02020603050405020304" pitchFamily="18" charset="0"/>
              </a:rPr>
              <a:t>vấn</a:t>
            </a:r>
            <a:r>
              <a:rPr lang="en-US" sz="2400" kern="100" dirty="0">
                <a:effectLst/>
                <a:latin typeface="Times New Roman" panose="02020603050405020304" pitchFamily="18" charset="0"/>
                <a:ea typeface="Times New Roman" panose="02020603050405020304" pitchFamily="18" charset="0"/>
              </a:rPr>
              <a:t> </a:t>
            </a:r>
            <a:r>
              <a:rPr lang="en-US" sz="2400" kern="100" dirty="0" err="1">
                <a:effectLst/>
                <a:latin typeface="Times New Roman" panose="02020603050405020304" pitchFamily="18" charset="0"/>
                <a:ea typeface="Times New Roman" panose="02020603050405020304" pitchFamily="18" charset="0"/>
              </a:rPr>
              <a:t>đề</a:t>
            </a:r>
            <a:r>
              <a:rPr lang="en-US" sz="2400" kern="100" dirty="0">
                <a:effectLst/>
                <a:latin typeface="Times New Roman" panose="02020603050405020304" pitchFamily="18" charset="0"/>
                <a:ea typeface="Times New Roman" panose="02020603050405020304" pitchFamily="18" charset="0"/>
              </a:rPr>
              <a:t> </a:t>
            </a:r>
            <a:r>
              <a:rPr lang="en-US" sz="2400" kern="100" dirty="0" err="1">
                <a:effectLst/>
                <a:latin typeface="Times New Roman" panose="02020603050405020304" pitchFamily="18" charset="0"/>
                <a:ea typeface="Times New Roman" panose="02020603050405020304" pitchFamily="18" charset="0"/>
              </a:rPr>
              <a:t>nghị</a:t>
            </a:r>
            <a:r>
              <a:rPr lang="en-US" sz="2400" kern="100" dirty="0">
                <a:effectLst/>
                <a:latin typeface="Times New Roman" panose="02020603050405020304" pitchFamily="18" charset="0"/>
                <a:ea typeface="Times New Roman" panose="02020603050405020304" pitchFamily="18" charset="0"/>
              </a:rPr>
              <a:t> </a:t>
            </a:r>
            <a:r>
              <a:rPr lang="en-US" sz="2400" kern="100" dirty="0" err="1">
                <a:effectLst/>
                <a:latin typeface="Times New Roman" panose="02020603050405020304" pitchFamily="18" charset="0"/>
                <a:ea typeface="Times New Roman" panose="02020603050405020304" pitchFamily="18" charset="0"/>
              </a:rPr>
              <a:t>luận</a:t>
            </a:r>
            <a:r>
              <a:rPr lang="en-US" sz="2400" kern="100" dirty="0">
                <a:effectLst/>
                <a:latin typeface="Times New Roman" panose="02020603050405020304" pitchFamily="18" charset="0"/>
                <a:ea typeface="Times New Roman" panose="02020603050405020304" pitchFamily="18" charset="0"/>
              </a:rPr>
              <a:t>, </a:t>
            </a:r>
            <a:r>
              <a:rPr lang="en-US" sz="2400" kern="100" dirty="0" err="1">
                <a:effectLst/>
                <a:latin typeface="Times New Roman" panose="02020603050405020304" pitchFamily="18" charset="0"/>
                <a:ea typeface="Times New Roman" panose="02020603050405020304" pitchFamily="18" charset="0"/>
              </a:rPr>
              <a:t>phạm</a:t>
            </a:r>
            <a:r>
              <a:rPr lang="en-US" sz="2400" kern="100" dirty="0">
                <a:effectLst/>
                <a:latin typeface="Times New Roman" panose="02020603050405020304" pitchFamily="18" charset="0"/>
                <a:ea typeface="Times New Roman" panose="02020603050405020304" pitchFamily="18" charset="0"/>
              </a:rPr>
              <a:t> vi </a:t>
            </a:r>
            <a:r>
              <a:rPr lang="en-US" sz="2400" kern="100" dirty="0" err="1">
                <a:effectLst/>
                <a:latin typeface="Times New Roman" panose="02020603050405020304" pitchFamily="18" charset="0"/>
                <a:ea typeface="Times New Roman" panose="02020603050405020304" pitchFamily="18" charset="0"/>
              </a:rPr>
              <a:t>nghị</a:t>
            </a:r>
            <a:r>
              <a:rPr lang="en-US" sz="2400" kern="100" dirty="0">
                <a:effectLst/>
                <a:latin typeface="Times New Roman" panose="02020603050405020304" pitchFamily="18" charset="0"/>
                <a:ea typeface="Times New Roman" panose="02020603050405020304" pitchFamily="18" charset="0"/>
              </a:rPr>
              <a:t> </a:t>
            </a:r>
            <a:r>
              <a:rPr lang="en-US" sz="2400" kern="100" dirty="0" err="1">
                <a:effectLst/>
                <a:latin typeface="Times New Roman" panose="02020603050405020304" pitchFamily="18" charset="0"/>
                <a:ea typeface="Times New Roman" panose="02020603050405020304" pitchFamily="18" charset="0"/>
              </a:rPr>
              <a:t>luận</a:t>
            </a:r>
            <a:r>
              <a:rPr lang="en-US" sz="2400" kern="100" dirty="0">
                <a:effectLst/>
                <a:latin typeface="Times New Roman" panose="02020603050405020304" pitchFamily="18" charset="0"/>
                <a:ea typeface="Times New Roman" panose="02020603050405020304" pitchFamily="18" charset="0"/>
              </a:rPr>
              <a:t>: </a:t>
            </a:r>
            <a:r>
              <a:rPr lang="en-US" sz="2400" b="1" i="1" kern="100" dirty="0">
                <a:effectLst/>
                <a:latin typeface="Times New Roman" panose="02020603050405020304" pitchFamily="18" charset="0"/>
                <a:ea typeface="Times New Roman" panose="02020603050405020304" pitchFamily="18" charset="0"/>
              </a:rPr>
              <a:t>bi </a:t>
            </a:r>
            <a:r>
              <a:rPr lang="en-US" sz="2400" b="1" i="1" kern="100" dirty="0" err="1">
                <a:effectLst/>
                <a:latin typeface="Times New Roman" panose="02020603050405020304" pitchFamily="18" charset="0"/>
                <a:ea typeface="Times New Roman" panose="02020603050405020304" pitchFamily="18" charset="0"/>
              </a:rPr>
              <a:t>kịch</a:t>
            </a:r>
            <a:r>
              <a:rPr lang="en-US" sz="2400" b="1" i="1" kern="100" dirty="0">
                <a:effectLst/>
                <a:latin typeface="Times New Roman" panose="02020603050405020304" pitchFamily="18" charset="0"/>
                <a:ea typeface="Times New Roman" panose="02020603050405020304" pitchFamily="18" charset="0"/>
              </a:rPr>
              <a:t> </a:t>
            </a:r>
            <a:r>
              <a:rPr lang="en-US" sz="2400" b="1" i="1" kern="100" dirty="0" err="1">
                <a:effectLst/>
                <a:latin typeface="Times New Roman" panose="02020603050405020304" pitchFamily="18" charset="0"/>
                <a:ea typeface="Times New Roman" panose="02020603050405020304" pitchFamily="18" charset="0"/>
              </a:rPr>
              <a:t>của</a:t>
            </a:r>
            <a:r>
              <a:rPr lang="en-US" sz="2400" b="1" i="1" kern="100" dirty="0">
                <a:effectLst/>
                <a:latin typeface="Times New Roman" panose="02020603050405020304" pitchFamily="18" charset="0"/>
                <a:ea typeface="Times New Roman" panose="02020603050405020304" pitchFamily="18" charset="0"/>
              </a:rPr>
              <a:t> </a:t>
            </a:r>
            <a:r>
              <a:rPr lang="en-US" sz="2400" b="1" i="1" kern="100" dirty="0" err="1">
                <a:effectLst/>
                <a:latin typeface="Times New Roman" panose="02020603050405020304" pitchFamily="18" charset="0"/>
                <a:ea typeface="Times New Roman" panose="02020603050405020304" pitchFamily="18" charset="0"/>
              </a:rPr>
              <a:t>nhân</a:t>
            </a:r>
            <a:r>
              <a:rPr lang="en-US" sz="2400" b="1" i="1" kern="100" dirty="0">
                <a:effectLst/>
                <a:latin typeface="Times New Roman" panose="02020603050405020304" pitchFamily="18" charset="0"/>
                <a:ea typeface="Times New Roman" panose="02020603050405020304" pitchFamily="18" charset="0"/>
              </a:rPr>
              <a:t> </a:t>
            </a:r>
            <a:r>
              <a:rPr lang="en-US" sz="2400" b="1" i="1" kern="100" dirty="0" err="1">
                <a:effectLst/>
                <a:latin typeface="Times New Roman" panose="02020603050405020304" pitchFamily="18" charset="0"/>
                <a:ea typeface="Times New Roman" panose="02020603050405020304" pitchFamily="18" charset="0"/>
              </a:rPr>
              <a:t>vật</a:t>
            </a:r>
            <a:r>
              <a:rPr lang="en-US" sz="2400" b="1" i="1" kern="100" dirty="0">
                <a:effectLst/>
                <a:latin typeface="Times New Roman" panose="02020603050405020304" pitchFamily="18" charset="0"/>
                <a:ea typeface="Times New Roman" panose="02020603050405020304" pitchFamily="18" charset="0"/>
              </a:rPr>
              <a:t> Vũ </a:t>
            </a:r>
            <a:r>
              <a:rPr lang="en-US" sz="2400" b="1" i="1" kern="100" dirty="0" err="1">
                <a:effectLst/>
                <a:latin typeface="Times New Roman" panose="02020603050405020304" pitchFamily="18" charset="0"/>
                <a:ea typeface="Times New Roman" panose="02020603050405020304" pitchFamily="18" charset="0"/>
              </a:rPr>
              <a:t>Như</a:t>
            </a:r>
            <a:r>
              <a:rPr lang="en-US" sz="2400" b="1" i="1" kern="100" dirty="0">
                <a:effectLst/>
                <a:latin typeface="Times New Roman" panose="02020603050405020304" pitchFamily="18" charset="0"/>
                <a:ea typeface="Times New Roman" panose="02020603050405020304" pitchFamily="18" charset="0"/>
              </a:rPr>
              <a:t> </a:t>
            </a:r>
            <a:r>
              <a:rPr lang="en-US" sz="2400" b="1" i="1" kern="100" dirty="0" err="1">
                <a:effectLst/>
                <a:latin typeface="Times New Roman" panose="02020603050405020304" pitchFamily="18" charset="0"/>
                <a:ea typeface="Times New Roman" panose="02020603050405020304" pitchFamily="18" charset="0"/>
              </a:rPr>
              <a:t>Tô</a:t>
            </a:r>
            <a:r>
              <a:rPr lang="en-US" sz="2400" b="1" i="1" kern="100" dirty="0">
                <a:effectLst/>
                <a:latin typeface="Times New Roman" panose="02020603050405020304" pitchFamily="18" charset="0"/>
                <a:ea typeface="Times New Roman" panose="02020603050405020304" pitchFamily="18" charset="0"/>
              </a:rPr>
              <a:t> qua </a:t>
            </a:r>
            <a:r>
              <a:rPr lang="en-US" sz="2400" b="1" i="1" kern="100" dirty="0" err="1">
                <a:effectLst/>
                <a:latin typeface="Times New Roman" panose="02020603050405020304" pitchFamily="18" charset="0"/>
                <a:ea typeface="Times New Roman" panose="02020603050405020304" pitchFamily="18" charset="0"/>
              </a:rPr>
              <a:t>đoạn</a:t>
            </a:r>
            <a:r>
              <a:rPr lang="en-US" sz="2400" b="1" i="1" kern="100" dirty="0">
                <a:effectLst/>
                <a:latin typeface="Times New Roman" panose="02020603050405020304" pitchFamily="18" charset="0"/>
                <a:ea typeface="Times New Roman" panose="02020603050405020304" pitchFamily="18" charset="0"/>
              </a:rPr>
              <a:t> </a:t>
            </a:r>
            <a:r>
              <a:rPr lang="en-US" sz="2400" b="1" i="1" kern="100" dirty="0" err="1">
                <a:effectLst/>
                <a:latin typeface="Times New Roman" panose="02020603050405020304" pitchFamily="18" charset="0"/>
                <a:ea typeface="Times New Roman" panose="02020603050405020304" pitchFamily="18" charset="0"/>
              </a:rPr>
              <a:t>trích</a:t>
            </a:r>
            <a:r>
              <a:rPr lang="en-US" sz="2400" b="1" i="1" kern="100" dirty="0">
                <a:effectLst/>
                <a:latin typeface="Times New Roman" panose="02020603050405020304" pitchFamily="18" charset="0"/>
                <a:ea typeface="Times New Roman" panose="02020603050405020304" pitchFamily="18" charset="0"/>
              </a:rPr>
              <a:t> “</a:t>
            </a:r>
            <a:r>
              <a:rPr lang="en-US" sz="2400" b="1" i="1" kern="100" dirty="0" err="1">
                <a:effectLst/>
                <a:latin typeface="Times New Roman" panose="02020603050405020304" pitchFamily="18" charset="0"/>
                <a:ea typeface="Times New Roman" panose="02020603050405020304" pitchFamily="18" charset="0"/>
              </a:rPr>
              <a:t>Vĩnh</a:t>
            </a:r>
            <a:r>
              <a:rPr lang="en-US" sz="2400" b="1" i="1" kern="100" dirty="0">
                <a:effectLst/>
                <a:latin typeface="Times New Roman" panose="02020603050405020304" pitchFamily="18" charset="0"/>
                <a:ea typeface="Times New Roman" panose="02020603050405020304" pitchFamily="18" charset="0"/>
              </a:rPr>
              <a:t> </a:t>
            </a:r>
            <a:r>
              <a:rPr lang="en-US" sz="2400" b="1" i="1" kern="100" dirty="0" err="1">
                <a:effectLst/>
                <a:latin typeface="Times New Roman" panose="02020603050405020304" pitchFamily="18" charset="0"/>
                <a:ea typeface="Times New Roman" panose="02020603050405020304" pitchFamily="18" charset="0"/>
              </a:rPr>
              <a:t>biệt</a:t>
            </a:r>
            <a:r>
              <a:rPr lang="en-US" sz="2400" b="1" i="1" kern="100" dirty="0">
                <a:effectLst/>
                <a:latin typeface="Times New Roman" panose="02020603050405020304" pitchFamily="18" charset="0"/>
                <a:ea typeface="Times New Roman" panose="02020603050405020304" pitchFamily="18" charset="0"/>
              </a:rPr>
              <a:t> </a:t>
            </a:r>
            <a:r>
              <a:rPr lang="en-US" sz="2400" b="1" i="1" kern="100" dirty="0" err="1">
                <a:effectLst/>
                <a:latin typeface="Times New Roman" panose="02020603050405020304" pitchFamily="18" charset="0"/>
                <a:ea typeface="Times New Roman" panose="02020603050405020304" pitchFamily="18" charset="0"/>
              </a:rPr>
              <a:t>Cửu</a:t>
            </a:r>
            <a:r>
              <a:rPr lang="en-US" sz="2400" b="1" i="1" kern="100" dirty="0">
                <a:effectLst/>
                <a:latin typeface="Times New Roman" panose="02020603050405020304" pitchFamily="18" charset="0"/>
                <a:ea typeface="Times New Roman" panose="02020603050405020304" pitchFamily="18" charset="0"/>
              </a:rPr>
              <a:t> </a:t>
            </a:r>
            <a:r>
              <a:rPr lang="en-US" sz="2400" b="1" i="1" kern="100" dirty="0" err="1">
                <a:effectLst/>
                <a:latin typeface="Times New Roman" panose="02020603050405020304" pitchFamily="18" charset="0"/>
                <a:ea typeface="Times New Roman" panose="02020603050405020304" pitchFamily="18" charset="0"/>
              </a:rPr>
              <a:t>Trùng</a:t>
            </a:r>
            <a:r>
              <a:rPr lang="en-US" sz="2400" b="1" i="1" kern="100" dirty="0">
                <a:effectLst/>
                <a:latin typeface="Times New Roman" panose="02020603050405020304" pitchFamily="18" charset="0"/>
                <a:ea typeface="Times New Roman" panose="02020603050405020304" pitchFamily="18" charset="0"/>
              </a:rPr>
              <a:t> </a:t>
            </a:r>
            <a:r>
              <a:rPr lang="en-US" sz="2400" b="1" i="1" kern="100" dirty="0" err="1">
                <a:effectLst/>
                <a:latin typeface="Times New Roman" panose="02020603050405020304" pitchFamily="18" charset="0"/>
                <a:ea typeface="Times New Roman" panose="02020603050405020304" pitchFamily="18" charset="0"/>
              </a:rPr>
              <a:t>Đài</a:t>
            </a:r>
            <a:r>
              <a:rPr lang="en-US" sz="2400" b="1" i="1" kern="100" dirty="0">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13025076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858"/>
        <p:cNvGrpSpPr/>
        <p:nvPr/>
      </p:nvGrpSpPr>
      <p:grpSpPr>
        <a:xfrm>
          <a:off x="0" y="0"/>
          <a:ext cx="0" cy="0"/>
          <a:chOff x="0" y="0"/>
          <a:chExt cx="0" cy="0"/>
        </a:xfrm>
      </p:grpSpPr>
      <p:sp>
        <p:nvSpPr>
          <p:cNvPr id="2" name="TextBox 6">
            <a:extLst>
              <a:ext uri="{FF2B5EF4-FFF2-40B4-BE49-F238E27FC236}">
                <a16:creationId xmlns:a16="http://schemas.microsoft.com/office/drawing/2014/main" id="{D14C5D84-8936-B7C1-6543-C29D432910F2}"/>
              </a:ext>
            </a:extLst>
          </p:cNvPr>
          <p:cNvSpPr txBox="1"/>
          <p:nvPr/>
        </p:nvSpPr>
        <p:spPr>
          <a:xfrm>
            <a:off x="1" y="568361"/>
            <a:ext cx="9143999" cy="1332481"/>
          </a:xfrm>
          <a:prstGeom prst="rect">
            <a:avLst/>
          </a:prstGeom>
          <a:solidFill>
            <a:schemeClr val="tx2">
              <a:lumMod val="75000"/>
            </a:schemeClr>
          </a:solidFill>
        </p:spPr>
        <p:txBody>
          <a:bodyPr wrap="square" rtlCol="0">
            <a:spAutoFit/>
          </a:bodyPr>
          <a:lstStyle/>
          <a:p>
            <a:pPr marL="0" marR="58420" indent="90170" algn="just">
              <a:lnSpc>
                <a:spcPct val="115000"/>
              </a:lnSpc>
              <a:spcBef>
                <a:spcPts val="100"/>
              </a:spcBef>
              <a:spcAft>
                <a:spcPts val="100"/>
              </a:spcAft>
            </a:pPr>
            <a:r>
              <a:rPr lang="en-US" sz="2400" b="1" kern="100" dirty="0" err="1">
                <a:solidFill>
                  <a:schemeClr val="accent5">
                    <a:lumMod val="20000"/>
                    <a:lumOff val="80000"/>
                  </a:schemeClr>
                </a:solidFill>
                <a:effectLst/>
                <a:latin typeface="Times New Roman" panose="02020603050405020304" pitchFamily="18" charset="0"/>
                <a:ea typeface="Times New Roman" panose="02020603050405020304" pitchFamily="18" charset="0"/>
              </a:rPr>
              <a:t>Đề</a:t>
            </a:r>
            <a:r>
              <a:rPr lang="en-US" sz="2400" b="1" kern="100" dirty="0">
                <a:solidFill>
                  <a:schemeClr val="accent5">
                    <a:lumMod val="20000"/>
                    <a:lumOff val="80000"/>
                  </a:schemeClr>
                </a:solidFill>
                <a:effectLst/>
                <a:latin typeface="Times New Roman" panose="02020603050405020304" pitchFamily="18" charset="0"/>
                <a:ea typeface="Times New Roman" panose="02020603050405020304" pitchFamily="18" charset="0"/>
              </a:rPr>
              <a:t> </a:t>
            </a:r>
            <a:r>
              <a:rPr lang="en-US" sz="2400" b="1" kern="100" dirty="0" err="1">
                <a:solidFill>
                  <a:schemeClr val="accent5">
                    <a:lumMod val="20000"/>
                    <a:lumOff val="80000"/>
                  </a:schemeClr>
                </a:solidFill>
                <a:effectLst/>
                <a:latin typeface="Times New Roman" panose="02020603050405020304" pitchFamily="18" charset="0"/>
                <a:ea typeface="Times New Roman" panose="02020603050405020304" pitchFamily="18" charset="0"/>
              </a:rPr>
              <a:t>bài</a:t>
            </a:r>
            <a:r>
              <a:rPr lang="en-US" sz="2400" kern="100" dirty="0">
                <a:solidFill>
                  <a:schemeClr val="accent5">
                    <a:lumMod val="20000"/>
                    <a:lumOff val="80000"/>
                  </a:schemeClr>
                </a:solidFill>
                <a:effectLst/>
                <a:latin typeface="Times New Roman" panose="02020603050405020304" pitchFamily="18" charset="0"/>
                <a:ea typeface="Times New Roman" panose="02020603050405020304" pitchFamily="18" charset="0"/>
              </a:rPr>
              <a:t>: </a:t>
            </a:r>
            <a:r>
              <a:rPr lang="en-US" sz="2400" i="1" kern="100" dirty="0" err="1">
                <a:solidFill>
                  <a:schemeClr val="accent5">
                    <a:lumMod val="20000"/>
                    <a:lumOff val="80000"/>
                  </a:schemeClr>
                </a:solidFill>
                <a:effectLst/>
                <a:latin typeface="Times New Roman" panose="02020603050405020304" pitchFamily="18" charset="0"/>
                <a:ea typeface="Times New Roman" panose="02020603050405020304" pitchFamily="18" charset="0"/>
              </a:rPr>
              <a:t>Phân</a:t>
            </a:r>
            <a:r>
              <a:rPr lang="en-US" sz="2400" i="1" kern="100" dirty="0">
                <a:solidFill>
                  <a:schemeClr val="accent5">
                    <a:lumMod val="20000"/>
                    <a:lumOff val="80000"/>
                  </a:schemeClr>
                </a:solidFill>
                <a:effectLst/>
                <a:latin typeface="Times New Roman" panose="02020603050405020304" pitchFamily="18" charset="0"/>
                <a:ea typeface="Times New Roman" panose="02020603050405020304" pitchFamily="18" charset="0"/>
              </a:rPr>
              <a:t> </a:t>
            </a:r>
            <a:r>
              <a:rPr lang="en-US" sz="2400" i="1" kern="100" dirty="0" err="1">
                <a:solidFill>
                  <a:schemeClr val="accent5">
                    <a:lumMod val="20000"/>
                    <a:lumOff val="80000"/>
                  </a:schemeClr>
                </a:solidFill>
                <a:effectLst/>
                <a:latin typeface="Times New Roman" panose="02020603050405020304" pitchFamily="18" charset="0"/>
                <a:ea typeface="Times New Roman" panose="02020603050405020304" pitchFamily="18" charset="0"/>
              </a:rPr>
              <a:t>tích</a:t>
            </a:r>
            <a:r>
              <a:rPr lang="en-US" sz="2400" i="1" kern="100" dirty="0">
                <a:solidFill>
                  <a:schemeClr val="accent5">
                    <a:lumMod val="20000"/>
                    <a:lumOff val="80000"/>
                  </a:schemeClr>
                </a:solidFill>
                <a:effectLst/>
                <a:latin typeface="Times New Roman" panose="02020603050405020304" pitchFamily="18" charset="0"/>
                <a:ea typeface="Times New Roman" panose="02020603050405020304" pitchFamily="18" charset="0"/>
              </a:rPr>
              <a:t> bi </a:t>
            </a:r>
            <a:r>
              <a:rPr lang="en-US" sz="2400" i="1" kern="100" dirty="0" err="1">
                <a:solidFill>
                  <a:schemeClr val="accent5">
                    <a:lumMod val="20000"/>
                    <a:lumOff val="80000"/>
                  </a:schemeClr>
                </a:solidFill>
                <a:effectLst/>
                <a:latin typeface="Times New Roman" panose="02020603050405020304" pitchFamily="18" charset="0"/>
                <a:ea typeface="Times New Roman" panose="02020603050405020304" pitchFamily="18" charset="0"/>
              </a:rPr>
              <a:t>kịch</a:t>
            </a:r>
            <a:r>
              <a:rPr lang="en-US" sz="2400" i="1" kern="100" dirty="0">
                <a:solidFill>
                  <a:schemeClr val="accent5">
                    <a:lumMod val="20000"/>
                    <a:lumOff val="80000"/>
                  </a:schemeClr>
                </a:solidFill>
                <a:effectLst/>
                <a:latin typeface="Times New Roman" panose="02020603050405020304" pitchFamily="18" charset="0"/>
                <a:ea typeface="Times New Roman" panose="02020603050405020304" pitchFamily="18" charset="0"/>
              </a:rPr>
              <a:t> </a:t>
            </a:r>
            <a:r>
              <a:rPr lang="en-US" sz="2400" i="1" kern="100" dirty="0" err="1">
                <a:solidFill>
                  <a:schemeClr val="accent5">
                    <a:lumMod val="20000"/>
                    <a:lumOff val="80000"/>
                  </a:schemeClr>
                </a:solidFill>
                <a:effectLst/>
                <a:latin typeface="Times New Roman" panose="02020603050405020304" pitchFamily="18" charset="0"/>
                <a:ea typeface="Times New Roman" panose="02020603050405020304" pitchFamily="18" charset="0"/>
              </a:rPr>
              <a:t>của</a:t>
            </a:r>
            <a:r>
              <a:rPr lang="en-US" sz="2400" i="1" kern="100" dirty="0">
                <a:solidFill>
                  <a:schemeClr val="accent5">
                    <a:lumMod val="20000"/>
                    <a:lumOff val="80000"/>
                  </a:schemeClr>
                </a:solidFill>
                <a:effectLst/>
                <a:latin typeface="Times New Roman" panose="02020603050405020304" pitchFamily="18" charset="0"/>
                <a:ea typeface="Times New Roman" panose="02020603050405020304" pitchFamily="18" charset="0"/>
              </a:rPr>
              <a:t> </a:t>
            </a:r>
            <a:r>
              <a:rPr lang="en-US" sz="2400" i="1" kern="100" dirty="0" err="1">
                <a:solidFill>
                  <a:schemeClr val="accent5">
                    <a:lumMod val="20000"/>
                    <a:lumOff val="80000"/>
                  </a:schemeClr>
                </a:solidFill>
                <a:effectLst/>
                <a:latin typeface="Times New Roman" panose="02020603050405020304" pitchFamily="18" charset="0"/>
                <a:ea typeface="Times New Roman" panose="02020603050405020304" pitchFamily="18" charset="0"/>
              </a:rPr>
              <a:t>nhân</a:t>
            </a:r>
            <a:r>
              <a:rPr lang="en-US" sz="2400" i="1" kern="100" dirty="0">
                <a:solidFill>
                  <a:schemeClr val="accent5">
                    <a:lumMod val="20000"/>
                    <a:lumOff val="80000"/>
                  </a:schemeClr>
                </a:solidFill>
                <a:effectLst/>
                <a:latin typeface="Times New Roman" panose="02020603050405020304" pitchFamily="18" charset="0"/>
                <a:ea typeface="Times New Roman" panose="02020603050405020304" pitchFamily="18" charset="0"/>
              </a:rPr>
              <a:t> </a:t>
            </a:r>
            <a:r>
              <a:rPr lang="en-US" sz="2400" i="1" kern="100" dirty="0" err="1">
                <a:solidFill>
                  <a:schemeClr val="accent5">
                    <a:lumMod val="20000"/>
                    <a:lumOff val="80000"/>
                  </a:schemeClr>
                </a:solidFill>
                <a:effectLst/>
                <a:latin typeface="Times New Roman" panose="02020603050405020304" pitchFamily="18" charset="0"/>
                <a:ea typeface="Times New Roman" panose="02020603050405020304" pitchFamily="18" charset="0"/>
              </a:rPr>
              <a:t>vật</a:t>
            </a:r>
            <a:r>
              <a:rPr lang="en-US" sz="2400" i="1" kern="100" dirty="0">
                <a:solidFill>
                  <a:schemeClr val="accent5">
                    <a:lumMod val="20000"/>
                    <a:lumOff val="80000"/>
                  </a:schemeClr>
                </a:solidFill>
                <a:effectLst/>
                <a:latin typeface="Times New Roman" panose="02020603050405020304" pitchFamily="18" charset="0"/>
                <a:ea typeface="Times New Roman" panose="02020603050405020304" pitchFamily="18" charset="0"/>
              </a:rPr>
              <a:t> Vũ </a:t>
            </a:r>
            <a:r>
              <a:rPr lang="en-US" sz="2400" i="1" kern="100" dirty="0" err="1">
                <a:solidFill>
                  <a:schemeClr val="accent5">
                    <a:lumMod val="20000"/>
                    <a:lumOff val="80000"/>
                  </a:schemeClr>
                </a:solidFill>
                <a:effectLst/>
                <a:latin typeface="Times New Roman" panose="02020603050405020304" pitchFamily="18" charset="0"/>
                <a:ea typeface="Times New Roman" panose="02020603050405020304" pitchFamily="18" charset="0"/>
              </a:rPr>
              <a:t>Như</a:t>
            </a:r>
            <a:r>
              <a:rPr lang="en-US" sz="2400" i="1" kern="100" dirty="0">
                <a:solidFill>
                  <a:schemeClr val="accent5">
                    <a:lumMod val="20000"/>
                    <a:lumOff val="80000"/>
                  </a:schemeClr>
                </a:solidFill>
                <a:effectLst/>
                <a:latin typeface="Times New Roman" panose="02020603050405020304" pitchFamily="18" charset="0"/>
                <a:ea typeface="Times New Roman" panose="02020603050405020304" pitchFamily="18" charset="0"/>
              </a:rPr>
              <a:t> </a:t>
            </a:r>
            <a:r>
              <a:rPr lang="en-US" sz="2400" i="1" kern="100" dirty="0" err="1">
                <a:solidFill>
                  <a:schemeClr val="accent5">
                    <a:lumMod val="20000"/>
                    <a:lumOff val="80000"/>
                  </a:schemeClr>
                </a:solidFill>
                <a:effectLst/>
                <a:latin typeface="Times New Roman" panose="02020603050405020304" pitchFamily="18" charset="0"/>
                <a:ea typeface="Times New Roman" panose="02020603050405020304" pitchFamily="18" charset="0"/>
              </a:rPr>
              <a:t>Tô</a:t>
            </a:r>
            <a:r>
              <a:rPr lang="en-US" sz="2400" i="1" kern="100" dirty="0">
                <a:solidFill>
                  <a:schemeClr val="accent5">
                    <a:lumMod val="20000"/>
                    <a:lumOff val="80000"/>
                  </a:schemeClr>
                </a:solidFill>
                <a:effectLst/>
                <a:latin typeface="Times New Roman" panose="02020603050405020304" pitchFamily="18" charset="0"/>
                <a:ea typeface="Times New Roman" panose="02020603050405020304" pitchFamily="18" charset="0"/>
              </a:rPr>
              <a:t> </a:t>
            </a:r>
            <a:r>
              <a:rPr lang="en-US" sz="2400" i="1" kern="100" dirty="0" err="1">
                <a:solidFill>
                  <a:schemeClr val="accent5">
                    <a:lumMod val="20000"/>
                    <a:lumOff val="80000"/>
                  </a:schemeClr>
                </a:solidFill>
                <a:effectLst/>
                <a:latin typeface="Times New Roman" panose="02020603050405020304" pitchFamily="18" charset="0"/>
                <a:ea typeface="Times New Roman" panose="02020603050405020304" pitchFamily="18" charset="0"/>
              </a:rPr>
              <a:t>trong</a:t>
            </a:r>
            <a:r>
              <a:rPr lang="en-US" sz="2400" i="1" kern="100" dirty="0">
                <a:solidFill>
                  <a:schemeClr val="accent5">
                    <a:lumMod val="20000"/>
                    <a:lumOff val="80000"/>
                  </a:schemeClr>
                </a:solidFill>
                <a:effectLst/>
                <a:latin typeface="Times New Roman" panose="02020603050405020304" pitchFamily="18" charset="0"/>
                <a:ea typeface="Times New Roman" panose="02020603050405020304" pitchFamily="18" charset="0"/>
              </a:rPr>
              <a:t> </a:t>
            </a:r>
            <a:r>
              <a:rPr lang="en-US" sz="2400" i="1" kern="100" dirty="0" err="1">
                <a:solidFill>
                  <a:schemeClr val="accent5">
                    <a:lumMod val="20000"/>
                    <a:lumOff val="80000"/>
                  </a:schemeClr>
                </a:solidFill>
                <a:effectLst/>
                <a:latin typeface="Times New Roman" panose="02020603050405020304" pitchFamily="18" charset="0"/>
                <a:ea typeface="Times New Roman" panose="02020603050405020304" pitchFamily="18" charset="0"/>
              </a:rPr>
              <a:t>đoạn</a:t>
            </a:r>
            <a:r>
              <a:rPr lang="en-US" sz="2400" i="1" kern="100" dirty="0">
                <a:solidFill>
                  <a:schemeClr val="accent5">
                    <a:lumMod val="20000"/>
                    <a:lumOff val="80000"/>
                  </a:schemeClr>
                </a:solidFill>
                <a:effectLst/>
                <a:latin typeface="Times New Roman" panose="02020603050405020304" pitchFamily="18" charset="0"/>
                <a:ea typeface="Times New Roman" panose="02020603050405020304" pitchFamily="18" charset="0"/>
              </a:rPr>
              <a:t> </a:t>
            </a:r>
            <a:r>
              <a:rPr lang="en-US" sz="2400" i="1" kern="100" dirty="0" err="1">
                <a:solidFill>
                  <a:schemeClr val="accent5">
                    <a:lumMod val="20000"/>
                    <a:lumOff val="80000"/>
                  </a:schemeClr>
                </a:solidFill>
                <a:effectLst/>
                <a:latin typeface="Times New Roman" panose="02020603050405020304" pitchFamily="18" charset="0"/>
                <a:ea typeface="Times New Roman" panose="02020603050405020304" pitchFamily="18" charset="0"/>
              </a:rPr>
              <a:t>trích</a:t>
            </a:r>
            <a:r>
              <a:rPr lang="en-US" sz="2400" i="1" kern="100" dirty="0">
                <a:solidFill>
                  <a:schemeClr val="accent5">
                    <a:lumMod val="20000"/>
                    <a:lumOff val="80000"/>
                  </a:schemeClr>
                </a:solidFill>
                <a:effectLst/>
                <a:latin typeface="Times New Roman" panose="02020603050405020304" pitchFamily="18" charset="0"/>
                <a:ea typeface="Times New Roman" panose="02020603050405020304" pitchFamily="18" charset="0"/>
              </a:rPr>
              <a:t> </a:t>
            </a:r>
            <a:r>
              <a:rPr lang="en-US" sz="2400" i="1" kern="100" dirty="0" err="1">
                <a:solidFill>
                  <a:schemeClr val="accent5">
                    <a:lumMod val="20000"/>
                    <a:lumOff val="80000"/>
                  </a:schemeClr>
                </a:solidFill>
                <a:effectLst/>
                <a:latin typeface="Times New Roman" panose="02020603050405020304" pitchFamily="18" charset="0"/>
                <a:ea typeface="Times New Roman" panose="02020603050405020304" pitchFamily="18" charset="0"/>
              </a:rPr>
              <a:t>kịch</a:t>
            </a:r>
            <a:r>
              <a:rPr lang="en-US" sz="2400" i="1" kern="100" dirty="0">
                <a:solidFill>
                  <a:schemeClr val="accent5">
                    <a:lumMod val="20000"/>
                    <a:lumOff val="80000"/>
                  </a:schemeClr>
                </a:solidFill>
                <a:effectLst/>
                <a:latin typeface="Times New Roman" panose="02020603050405020304" pitchFamily="18" charset="0"/>
                <a:ea typeface="Times New Roman" panose="02020603050405020304" pitchFamily="18" charset="0"/>
              </a:rPr>
              <a:t> “</a:t>
            </a:r>
            <a:r>
              <a:rPr lang="en-US" sz="2400" i="1" kern="100" dirty="0" err="1">
                <a:solidFill>
                  <a:schemeClr val="accent5">
                    <a:lumMod val="20000"/>
                    <a:lumOff val="80000"/>
                  </a:schemeClr>
                </a:solidFill>
                <a:effectLst/>
                <a:latin typeface="Times New Roman" panose="02020603050405020304" pitchFamily="18" charset="0"/>
                <a:ea typeface="Times New Roman" panose="02020603050405020304" pitchFamily="18" charset="0"/>
              </a:rPr>
              <a:t>Vĩnh</a:t>
            </a:r>
            <a:r>
              <a:rPr lang="en-US" sz="2400" i="1" kern="100" dirty="0">
                <a:solidFill>
                  <a:schemeClr val="accent5">
                    <a:lumMod val="20000"/>
                    <a:lumOff val="80000"/>
                  </a:schemeClr>
                </a:solidFill>
                <a:effectLst/>
                <a:latin typeface="Times New Roman" panose="02020603050405020304" pitchFamily="18" charset="0"/>
                <a:ea typeface="Times New Roman" panose="02020603050405020304" pitchFamily="18" charset="0"/>
              </a:rPr>
              <a:t> </a:t>
            </a:r>
            <a:r>
              <a:rPr lang="en-US" sz="2400" i="1" kern="100" dirty="0" err="1">
                <a:solidFill>
                  <a:schemeClr val="accent5">
                    <a:lumMod val="20000"/>
                    <a:lumOff val="80000"/>
                  </a:schemeClr>
                </a:solidFill>
                <a:effectLst/>
                <a:latin typeface="Times New Roman" panose="02020603050405020304" pitchFamily="18" charset="0"/>
                <a:ea typeface="Times New Roman" panose="02020603050405020304" pitchFamily="18" charset="0"/>
              </a:rPr>
              <a:t>biệt</a:t>
            </a:r>
            <a:r>
              <a:rPr lang="en-US" sz="2400" i="1" kern="100" dirty="0">
                <a:solidFill>
                  <a:schemeClr val="accent5">
                    <a:lumMod val="20000"/>
                    <a:lumOff val="80000"/>
                  </a:schemeClr>
                </a:solidFill>
                <a:effectLst/>
                <a:latin typeface="Times New Roman" panose="02020603050405020304" pitchFamily="18" charset="0"/>
                <a:ea typeface="Times New Roman" panose="02020603050405020304" pitchFamily="18" charset="0"/>
              </a:rPr>
              <a:t> </a:t>
            </a:r>
            <a:r>
              <a:rPr lang="en-US" sz="2400" i="1" kern="100" dirty="0" err="1">
                <a:solidFill>
                  <a:schemeClr val="accent5">
                    <a:lumMod val="20000"/>
                    <a:lumOff val="80000"/>
                  </a:schemeClr>
                </a:solidFill>
                <a:effectLst/>
                <a:latin typeface="Times New Roman" panose="02020603050405020304" pitchFamily="18" charset="0"/>
                <a:ea typeface="Times New Roman" panose="02020603050405020304" pitchFamily="18" charset="0"/>
              </a:rPr>
              <a:t>Cửu</a:t>
            </a:r>
            <a:r>
              <a:rPr lang="en-US" sz="2400" i="1" kern="100" dirty="0">
                <a:solidFill>
                  <a:schemeClr val="accent5">
                    <a:lumMod val="20000"/>
                    <a:lumOff val="80000"/>
                  </a:schemeClr>
                </a:solidFill>
                <a:effectLst/>
                <a:latin typeface="Times New Roman" panose="02020603050405020304" pitchFamily="18" charset="0"/>
                <a:ea typeface="Times New Roman" panose="02020603050405020304" pitchFamily="18" charset="0"/>
              </a:rPr>
              <a:t> </a:t>
            </a:r>
            <a:r>
              <a:rPr lang="en-US" sz="2400" i="1" kern="100" dirty="0" err="1">
                <a:solidFill>
                  <a:schemeClr val="accent5">
                    <a:lumMod val="20000"/>
                    <a:lumOff val="80000"/>
                  </a:schemeClr>
                </a:solidFill>
                <a:effectLst/>
                <a:latin typeface="Times New Roman" panose="02020603050405020304" pitchFamily="18" charset="0"/>
                <a:ea typeface="Times New Roman" panose="02020603050405020304" pitchFamily="18" charset="0"/>
              </a:rPr>
              <a:t>Trùng</a:t>
            </a:r>
            <a:r>
              <a:rPr lang="en-US" sz="2400" i="1" kern="100" dirty="0">
                <a:solidFill>
                  <a:schemeClr val="accent5">
                    <a:lumMod val="20000"/>
                    <a:lumOff val="80000"/>
                  </a:schemeClr>
                </a:solidFill>
                <a:effectLst/>
                <a:latin typeface="Times New Roman" panose="02020603050405020304" pitchFamily="18" charset="0"/>
                <a:ea typeface="Times New Roman" panose="02020603050405020304" pitchFamily="18" charset="0"/>
              </a:rPr>
              <a:t> </a:t>
            </a:r>
            <a:r>
              <a:rPr lang="en-US" sz="2400" i="1" kern="100" dirty="0" err="1">
                <a:solidFill>
                  <a:schemeClr val="accent5">
                    <a:lumMod val="20000"/>
                    <a:lumOff val="80000"/>
                  </a:schemeClr>
                </a:solidFill>
                <a:effectLst/>
                <a:latin typeface="Times New Roman" panose="02020603050405020304" pitchFamily="18" charset="0"/>
                <a:ea typeface="Times New Roman" panose="02020603050405020304" pitchFamily="18" charset="0"/>
              </a:rPr>
              <a:t>Đài</a:t>
            </a:r>
            <a:r>
              <a:rPr lang="en-US" sz="2400" i="1" kern="100" dirty="0">
                <a:solidFill>
                  <a:schemeClr val="accent5">
                    <a:lumMod val="20000"/>
                    <a:lumOff val="80000"/>
                  </a:schemeClr>
                </a:solidFill>
                <a:effectLst/>
                <a:latin typeface="Times New Roman" panose="02020603050405020304" pitchFamily="18" charset="0"/>
                <a:ea typeface="Times New Roman" panose="02020603050405020304" pitchFamily="18" charset="0"/>
              </a:rPr>
              <a:t>” (</a:t>
            </a:r>
            <a:r>
              <a:rPr lang="en-US" sz="2400" i="1" kern="100" dirty="0" err="1">
                <a:solidFill>
                  <a:schemeClr val="accent5">
                    <a:lumMod val="20000"/>
                    <a:lumOff val="80000"/>
                  </a:schemeClr>
                </a:solidFill>
                <a:effectLst/>
                <a:latin typeface="Times New Roman" panose="02020603050405020304" pitchFamily="18" charset="0"/>
                <a:ea typeface="Times New Roman" panose="02020603050405020304" pitchFamily="18" charset="0"/>
              </a:rPr>
              <a:t>Trích</a:t>
            </a:r>
            <a:r>
              <a:rPr lang="en-US" sz="2400" i="1" kern="100" dirty="0">
                <a:solidFill>
                  <a:schemeClr val="accent5">
                    <a:lumMod val="20000"/>
                    <a:lumOff val="80000"/>
                  </a:schemeClr>
                </a:solidFill>
                <a:effectLst/>
                <a:latin typeface="Times New Roman" panose="02020603050405020304" pitchFamily="18" charset="0"/>
                <a:ea typeface="Times New Roman" panose="02020603050405020304" pitchFamily="18" charset="0"/>
              </a:rPr>
              <a:t> </a:t>
            </a:r>
            <a:r>
              <a:rPr lang="en-US" sz="2400" i="1" kern="100" dirty="0" err="1">
                <a:solidFill>
                  <a:schemeClr val="accent5">
                    <a:lumMod val="20000"/>
                    <a:lumOff val="80000"/>
                  </a:schemeClr>
                </a:solidFill>
                <a:effectLst/>
                <a:latin typeface="Times New Roman" panose="02020603050405020304" pitchFamily="18" charset="0"/>
                <a:ea typeface="Times New Roman" panose="02020603050405020304" pitchFamily="18" charset="0"/>
              </a:rPr>
              <a:t>kịch</a:t>
            </a:r>
            <a:r>
              <a:rPr lang="en-US" sz="2400" i="1" kern="100" dirty="0">
                <a:solidFill>
                  <a:schemeClr val="accent5">
                    <a:lumMod val="20000"/>
                    <a:lumOff val="80000"/>
                  </a:schemeClr>
                </a:solidFill>
                <a:effectLst/>
                <a:latin typeface="Times New Roman" panose="02020603050405020304" pitchFamily="18" charset="0"/>
                <a:ea typeface="Times New Roman" panose="02020603050405020304" pitchFamily="18" charset="0"/>
              </a:rPr>
              <a:t> “Vũ </a:t>
            </a:r>
            <a:r>
              <a:rPr lang="en-US" sz="2400" i="1" kern="100" dirty="0" err="1">
                <a:solidFill>
                  <a:schemeClr val="accent5">
                    <a:lumMod val="20000"/>
                    <a:lumOff val="80000"/>
                  </a:schemeClr>
                </a:solidFill>
                <a:effectLst/>
                <a:latin typeface="Times New Roman" panose="02020603050405020304" pitchFamily="18" charset="0"/>
                <a:ea typeface="Times New Roman" panose="02020603050405020304" pitchFamily="18" charset="0"/>
              </a:rPr>
              <a:t>Như</a:t>
            </a:r>
            <a:r>
              <a:rPr lang="en-US" sz="2400" i="1" kern="100" dirty="0">
                <a:solidFill>
                  <a:schemeClr val="accent5">
                    <a:lumMod val="20000"/>
                    <a:lumOff val="80000"/>
                  </a:schemeClr>
                </a:solidFill>
                <a:effectLst/>
                <a:latin typeface="Times New Roman" panose="02020603050405020304" pitchFamily="18" charset="0"/>
                <a:ea typeface="Times New Roman" panose="02020603050405020304" pitchFamily="18" charset="0"/>
              </a:rPr>
              <a:t> </a:t>
            </a:r>
            <a:r>
              <a:rPr lang="en-US" sz="2400" i="1" kern="100" dirty="0" err="1">
                <a:solidFill>
                  <a:schemeClr val="accent5">
                    <a:lumMod val="20000"/>
                    <a:lumOff val="80000"/>
                  </a:schemeClr>
                </a:solidFill>
                <a:effectLst/>
                <a:latin typeface="Times New Roman" panose="02020603050405020304" pitchFamily="18" charset="0"/>
                <a:ea typeface="Times New Roman" panose="02020603050405020304" pitchFamily="18" charset="0"/>
              </a:rPr>
              <a:t>Tô</a:t>
            </a:r>
            <a:r>
              <a:rPr lang="en-US" sz="2400" i="1" kern="100" dirty="0">
                <a:solidFill>
                  <a:schemeClr val="accent5">
                    <a:lumMod val="20000"/>
                    <a:lumOff val="80000"/>
                  </a:schemeClr>
                </a:solidFill>
                <a:effectLst/>
                <a:latin typeface="Times New Roman" panose="02020603050405020304" pitchFamily="18" charset="0"/>
                <a:ea typeface="Times New Roman" panose="02020603050405020304" pitchFamily="18" charset="0"/>
              </a:rPr>
              <a:t>” – </a:t>
            </a:r>
            <a:r>
              <a:rPr lang="en-US" sz="2400" i="1" kern="100" dirty="0" err="1">
                <a:solidFill>
                  <a:schemeClr val="accent5">
                    <a:lumMod val="20000"/>
                    <a:lumOff val="80000"/>
                  </a:schemeClr>
                </a:solidFill>
                <a:effectLst/>
                <a:latin typeface="Times New Roman" panose="02020603050405020304" pitchFamily="18" charset="0"/>
                <a:ea typeface="Times New Roman" panose="02020603050405020304" pitchFamily="18" charset="0"/>
              </a:rPr>
              <a:t>Nguyễn</a:t>
            </a:r>
            <a:r>
              <a:rPr lang="en-US" sz="2400" i="1" kern="100" dirty="0">
                <a:solidFill>
                  <a:schemeClr val="accent5">
                    <a:lumMod val="20000"/>
                    <a:lumOff val="80000"/>
                  </a:schemeClr>
                </a:solidFill>
                <a:effectLst/>
                <a:latin typeface="Times New Roman" panose="02020603050405020304" pitchFamily="18" charset="0"/>
                <a:ea typeface="Times New Roman" panose="02020603050405020304" pitchFamily="18" charset="0"/>
              </a:rPr>
              <a:t> Huy </a:t>
            </a:r>
            <a:r>
              <a:rPr lang="en-US" sz="2400" i="1" kern="100" dirty="0" err="1">
                <a:solidFill>
                  <a:schemeClr val="accent5">
                    <a:lumMod val="20000"/>
                    <a:lumOff val="80000"/>
                  </a:schemeClr>
                </a:solidFill>
                <a:effectLst/>
                <a:latin typeface="Times New Roman" panose="02020603050405020304" pitchFamily="18" charset="0"/>
                <a:ea typeface="Times New Roman" panose="02020603050405020304" pitchFamily="18" charset="0"/>
              </a:rPr>
              <a:t>Tưởng</a:t>
            </a:r>
            <a:r>
              <a:rPr lang="en-US" sz="2400" i="1" kern="100" dirty="0">
                <a:solidFill>
                  <a:schemeClr val="accent5">
                    <a:lumMod val="20000"/>
                    <a:lumOff val="80000"/>
                  </a:schemeClr>
                </a:solidFill>
                <a:effectLst/>
                <a:latin typeface="Times New Roman" panose="02020603050405020304" pitchFamily="18" charset="0"/>
                <a:ea typeface="Times New Roman" panose="02020603050405020304" pitchFamily="18" charset="0"/>
              </a:rPr>
              <a:t>).</a:t>
            </a:r>
            <a:endParaRPr lang="en-US" sz="2400" dirty="0">
              <a:solidFill>
                <a:schemeClr val="accent5">
                  <a:lumMod val="20000"/>
                  <a:lumOff val="80000"/>
                </a:schemeClr>
              </a:solidFill>
              <a:effectLst/>
              <a:latin typeface="Times New Roman" panose="02020603050405020304" pitchFamily="18" charset="0"/>
              <a:ea typeface="Times New Roman" panose="02020603050405020304" pitchFamily="18" charset="0"/>
            </a:endParaRPr>
          </a:p>
        </p:txBody>
      </p:sp>
      <p:sp>
        <p:nvSpPr>
          <p:cNvPr id="3" name="Hộp Văn bản 2">
            <a:extLst>
              <a:ext uri="{FF2B5EF4-FFF2-40B4-BE49-F238E27FC236}">
                <a16:creationId xmlns:a16="http://schemas.microsoft.com/office/drawing/2014/main" id="{7C94E0C6-9CB3-96F0-E214-221F78E3BA87}"/>
              </a:ext>
            </a:extLst>
          </p:cNvPr>
          <p:cNvSpPr txBox="1"/>
          <p:nvPr/>
        </p:nvSpPr>
        <p:spPr>
          <a:xfrm>
            <a:off x="-597407" y="0"/>
            <a:ext cx="4974336" cy="483017"/>
          </a:xfrm>
          <a:prstGeom prst="rect">
            <a:avLst/>
          </a:prstGeom>
          <a:noFill/>
        </p:spPr>
        <p:txBody>
          <a:bodyPr wrap="square">
            <a:spAutoFit/>
          </a:bodyPr>
          <a:lstStyle/>
          <a:p>
            <a:pPr marL="115570" marR="153035" indent="-226695" algn="ctr">
              <a:lnSpc>
                <a:spcPct val="115000"/>
              </a:lnSpc>
              <a:spcBef>
                <a:spcPts val="240"/>
              </a:spcBef>
              <a:spcAft>
                <a:spcPts val="240"/>
              </a:spcAft>
            </a:pPr>
            <a:r>
              <a:rPr lang="en-US" sz="2400" b="1" kern="100" dirty="0">
                <a:effectLst/>
                <a:latin typeface="Times New Roman" panose="02020603050405020304" pitchFamily="18" charset="0"/>
                <a:ea typeface="Calibri" panose="020F0502020204030204" pitchFamily="34" charset="0"/>
              </a:rPr>
              <a:t>III. LUYỆN TẬP</a:t>
            </a:r>
            <a:endParaRPr lang="en-US" sz="2800" kern="100" dirty="0">
              <a:effectLst/>
              <a:latin typeface="Times New Roman" panose="02020603050405020304" pitchFamily="18" charset="0"/>
              <a:ea typeface="Calibri" panose="020F0502020204030204" pitchFamily="34" charset="0"/>
            </a:endParaRPr>
          </a:p>
        </p:txBody>
      </p:sp>
      <p:sp>
        <p:nvSpPr>
          <p:cNvPr id="5" name="Hộp Văn bản 4">
            <a:extLst>
              <a:ext uri="{FF2B5EF4-FFF2-40B4-BE49-F238E27FC236}">
                <a16:creationId xmlns:a16="http://schemas.microsoft.com/office/drawing/2014/main" id="{C9FD67A2-7A59-B293-A939-C2BB393A66E1}"/>
              </a:ext>
            </a:extLst>
          </p:cNvPr>
          <p:cNvSpPr txBox="1"/>
          <p:nvPr/>
        </p:nvSpPr>
        <p:spPr>
          <a:xfrm>
            <a:off x="320040" y="2730246"/>
            <a:ext cx="1021080" cy="1332481"/>
          </a:xfrm>
          <a:prstGeom prst="rect">
            <a:avLst/>
          </a:prstGeom>
          <a:noFill/>
        </p:spPr>
        <p:txBody>
          <a:bodyPr wrap="square">
            <a:spAutoFit/>
          </a:bodyPr>
          <a:lstStyle/>
          <a:p>
            <a:pPr marR="58420" lvl="0" algn="just">
              <a:lnSpc>
                <a:spcPct val="115000"/>
              </a:lnSpc>
              <a:spcBef>
                <a:spcPts val="100"/>
              </a:spcBef>
              <a:spcAft>
                <a:spcPts val="100"/>
              </a:spcAft>
            </a:pPr>
            <a:r>
              <a:rPr lang="en-US" sz="2400" b="1" kern="100" dirty="0">
                <a:latin typeface="Times New Roman" panose="02020603050405020304" pitchFamily="18" charset="0"/>
                <a:ea typeface="Times New Roman" panose="02020603050405020304" pitchFamily="18" charset="0"/>
              </a:rPr>
              <a:t>b. </a:t>
            </a:r>
            <a:r>
              <a:rPr lang="en-US" sz="2400" b="1" kern="100" dirty="0" err="1">
                <a:effectLst/>
                <a:latin typeface="Times New Roman" panose="02020603050405020304" pitchFamily="18" charset="0"/>
                <a:ea typeface="Times New Roman" panose="02020603050405020304" pitchFamily="18" charset="0"/>
              </a:rPr>
              <a:t>Thân</a:t>
            </a:r>
            <a:r>
              <a:rPr lang="en-US" sz="2400" b="1" kern="100" dirty="0">
                <a:effectLst/>
                <a:latin typeface="Times New Roman" panose="02020603050405020304" pitchFamily="18" charset="0"/>
                <a:ea typeface="Times New Roman" panose="02020603050405020304" pitchFamily="18" charset="0"/>
              </a:rPr>
              <a:t> </a:t>
            </a:r>
            <a:r>
              <a:rPr lang="en-US" sz="2400" b="1" kern="100" dirty="0" err="1">
                <a:effectLst/>
                <a:latin typeface="Times New Roman" panose="02020603050405020304" pitchFamily="18" charset="0"/>
                <a:ea typeface="Times New Roman" panose="02020603050405020304" pitchFamily="18" charset="0"/>
              </a:rPr>
              <a:t>bài</a:t>
            </a:r>
            <a:endParaRPr lang="en-US" sz="2400" dirty="0">
              <a:effectLst/>
              <a:latin typeface="Times New Roman" panose="02020603050405020304" pitchFamily="18" charset="0"/>
              <a:ea typeface="Times New Roman" panose="02020603050405020304" pitchFamily="18" charset="0"/>
            </a:endParaRPr>
          </a:p>
        </p:txBody>
      </p:sp>
      <p:sp>
        <p:nvSpPr>
          <p:cNvPr id="6" name="Hộp Văn bản 5">
            <a:extLst>
              <a:ext uri="{FF2B5EF4-FFF2-40B4-BE49-F238E27FC236}">
                <a16:creationId xmlns:a16="http://schemas.microsoft.com/office/drawing/2014/main" id="{4C1683D8-6E5F-16CB-579E-9671D5CB9A82}"/>
              </a:ext>
            </a:extLst>
          </p:cNvPr>
          <p:cNvSpPr txBox="1"/>
          <p:nvPr/>
        </p:nvSpPr>
        <p:spPr>
          <a:xfrm>
            <a:off x="1158240" y="1900842"/>
            <a:ext cx="7985760" cy="3032753"/>
          </a:xfrm>
          <a:prstGeom prst="rect">
            <a:avLst/>
          </a:prstGeom>
          <a:noFill/>
        </p:spPr>
        <p:txBody>
          <a:bodyPr wrap="square">
            <a:spAutoFit/>
          </a:bodyPr>
          <a:lstStyle/>
          <a:p>
            <a:pPr marL="67945" marR="98425" algn="just">
              <a:lnSpc>
                <a:spcPct val="115000"/>
              </a:lnSpc>
              <a:spcBef>
                <a:spcPts val="100"/>
              </a:spcBef>
              <a:spcAft>
                <a:spcPts val="100"/>
              </a:spcAft>
            </a:pPr>
            <a:r>
              <a:rPr lang="en-US" sz="2200" b="1" i="1" kern="100" dirty="0" err="1">
                <a:effectLst/>
                <a:latin typeface="Times New Roman" panose="02020603050405020304" pitchFamily="18" charset="0"/>
                <a:ea typeface="Times New Roman" panose="02020603050405020304" pitchFamily="18" charset="0"/>
              </a:rPr>
              <a:t>Luận</a:t>
            </a:r>
            <a:r>
              <a:rPr lang="en-US" sz="2200" b="1" i="1" kern="100" dirty="0">
                <a:effectLst/>
                <a:latin typeface="Times New Roman" panose="02020603050405020304" pitchFamily="18" charset="0"/>
                <a:ea typeface="Times New Roman" panose="02020603050405020304" pitchFamily="18" charset="0"/>
              </a:rPr>
              <a:t> </a:t>
            </a:r>
            <a:r>
              <a:rPr lang="en-US" sz="2200" b="1" i="1" kern="100" dirty="0" err="1">
                <a:effectLst/>
                <a:latin typeface="Times New Roman" panose="02020603050405020304" pitchFamily="18" charset="0"/>
                <a:ea typeface="Times New Roman" panose="02020603050405020304" pitchFamily="18" charset="0"/>
              </a:rPr>
              <a:t>điểm</a:t>
            </a:r>
            <a:r>
              <a:rPr lang="en-US" sz="2200" b="1" i="1" kern="100" dirty="0">
                <a:effectLst/>
                <a:latin typeface="Times New Roman" panose="02020603050405020304" pitchFamily="18" charset="0"/>
                <a:ea typeface="Times New Roman" panose="02020603050405020304" pitchFamily="18" charset="0"/>
              </a:rPr>
              <a:t> 1:</a:t>
            </a:r>
            <a:r>
              <a:rPr lang="en-US" sz="2200" b="1" kern="100" dirty="0">
                <a:effectLst/>
                <a:latin typeface="Times New Roman" panose="02020603050405020304" pitchFamily="18" charset="0"/>
                <a:ea typeface="Times New Roman" panose="02020603050405020304" pitchFamily="18" charset="0"/>
              </a:rPr>
              <a:t> </a:t>
            </a:r>
            <a:r>
              <a:rPr lang="vi-VN" sz="2200" b="1" i="1" dirty="0">
                <a:effectLst/>
                <a:latin typeface="Times New Roman" panose="02020603050405020304" pitchFamily="18" charset="0"/>
                <a:ea typeface="Times New Roman" panose="02020603050405020304" pitchFamily="18" charset="0"/>
              </a:rPr>
              <a:t>Bi kịch bởi khát vọng nghệ thuật của Vũ Như Tô mâu thuẫn với hiện thực đời sống</a:t>
            </a:r>
            <a:r>
              <a:rPr lang="en-US" sz="2200" b="1" i="1" dirty="0">
                <a:effectLst/>
                <a:latin typeface="Times New Roman" panose="02020603050405020304" pitchFamily="18" charset="0"/>
                <a:ea typeface="Times New Roman" panose="02020603050405020304" pitchFamily="18" charset="0"/>
              </a:rPr>
              <a:t>.</a:t>
            </a:r>
            <a:endParaRPr lang="en-US" sz="2200" dirty="0">
              <a:effectLst/>
              <a:latin typeface="Times New Roman" panose="02020603050405020304" pitchFamily="18" charset="0"/>
              <a:ea typeface="Times New Roman" panose="02020603050405020304" pitchFamily="18" charset="0"/>
            </a:endParaRPr>
          </a:p>
          <a:p>
            <a:pPr marL="90170" marR="98425" indent="90170" algn="just">
              <a:lnSpc>
                <a:spcPct val="107000"/>
              </a:lnSpc>
              <a:spcBef>
                <a:spcPts val="0"/>
              </a:spcBef>
              <a:spcAft>
                <a:spcPts val="0"/>
              </a:spcAft>
            </a:pPr>
            <a:r>
              <a:rPr lang="en-US" sz="2200" kern="0" dirty="0">
                <a:effectLst/>
                <a:latin typeface="Times New Roman" panose="02020603050405020304" pitchFamily="18" charset="0"/>
                <a:ea typeface="Times New Roman" panose="02020603050405020304" pitchFamily="18" charset="0"/>
              </a:rPr>
              <a:t>- Vũ </a:t>
            </a:r>
            <a:r>
              <a:rPr lang="en-US" sz="2200" kern="0" dirty="0" err="1">
                <a:effectLst/>
                <a:latin typeface="Times New Roman" panose="02020603050405020304" pitchFamily="18" charset="0"/>
                <a:ea typeface="Times New Roman" panose="02020603050405020304" pitchFamily="18" charset="0"/>
              </a:rPr>
              <a:t>Như</a:t>
            </a:r>
            <a:r>
              <a:rPr lang="en-US" sz="2200" kern="0" dirty="0">
                <a:effectLst/>
                <a:latin typeface="Times New Roman" panose="02020603050405020304" pitchFamily="18" charset="0"/>
                <a:ea typeface="Times New Roman" panose="02020603050405020304" pitchFamily="18" charset="0"/>
              </a:rPr>
              <a:t> </a:t>
            </a:r>
            <a:r>
              <a:rPr lang="en-US" sz="2200" kern="0" dirty="0" err="1">
                <a:effectLst/>
                <a:latin typeface="Times New Roman" panose="02020603050405020304" pitchFamily="18" charset="0"/>
                <a:ea typeface="Times New Roman" panose="02020603050405020304" pitchFamily="18" charset="0"/>
              </a:rPr>
              <a:t>Tô</a:t>
            </a:r>
            <a:r>
              <a:rPr lang="en-US" sz="2200" kern="0" dirty="0">
                <a:effectLst/>
                <a:latin typeface="Times New Roman" panose="02020603050405020304" pitchFamily="18" charset="0"/>
                <a:ea typeface="Times New Roman" panose="02020603050405020304" pitchFamily="18" charset="0"/>
              </a:rPr>
              <a:t> </a:t>
            </a:r>
            <a:r>
              <a:rPr lang="en-US" sz="2200" kern="0" dirty="0" err="1">
                <a:effectLst/>
                <a:latin typeface="Times New Roman" panose="02020603050405020304" pitchFamily="18" charset="0"/>
                <a:ea typeface="Times New Roman" panose="02020603050405020304" pitchFamily="18" charset="0"/>
              </a:rPr>
              <a:t>là</a:t>
            </a:r>
            <a:r>
              <a:rPr lang="en-US" sz="2200" kern="0" dirty="0">
                <a:effectLst/>
                <a:latin typeface="Times New Roman" panose="02020603050405020304" pitchFamily="18" charset="0"/>
                <a:ea typeface="Times New Roman" panose="02020603050405020304" pitchFamily="18" charset="0"/>
              </a:rPr>
              <a:t> </a:t>
            </a:r>
            <a:r>
              <a:rPr lang="en-US" sz="2200" kern="0" dirty="0" err="1">
                <a:effectLst/>
                <a:latin typeface="Times New Roman" panose="02020603050405020304" pitchFamily="18" charset="0"/>
                <a:ea typeface="Times New Roman" panose="02020603050405020304" pitchFamily="18" charset="0"/>
              </a:rPr>
              <a:t>người</a:t>
            </a:r>
            <a:r>
              <a:rPr lang="en-US" sz="2200" kern="0" dirty="0">
                <a:effectLst/>
                <a:latin typeface="Times New Roman" panose="02020603050405020304" pitchFamily="18" charset="0"/>
                <a:ea typeface="Times New Roman" panose="02020603050405020304" pitchFamily="18" charset="0"/>
              </a:rPr>
              <a:t> </a:t>
            </a:r>
            <a:r>
              <a:rPr lang="en-US" sz="2200" kern="0" dirty="0" err="1">
                <a:effectLst/>
                <a:latin typeface="Times New Roman" panose="02020603050405020304" pitchFamily="18" charset="0"/>
                <a:ea typeface="Times New Roman" panose="02020603050405020304" pitchFamily="18" charset="0"/>
              </a:rPr>
              <a:t>nghệ</a:t>
            </a:r>
            <a:r>
              <a:rPr lang="en-US" sz="2200" kern="0" dirty="0">
                <a:effectLst/>
                <a:latin typeface="Times New Roman" panose="02020603050405020304" pitchFamily="18" charset="0"/>
                <a:ea typeface="Times New Roman" panose="02020603050405020304" pitchFamily="18" charset="0"/>
              </a:rPr>
              <a:t> </a:t>
            </a:r>
            <a:r>
              <a:rPr lang="en-US" sz="2200" kern="0" dirty="0" err="1">
                <a:effectLst/>
                <a:latin typeface="Times New Roman" panose="02020603050405020304" pitchFamily="18" charset="0"/>
                <a:ea typeface="Times New Roman" panose="02020603050405020304" pitchFamily="18" charset="0"/>
              </a:rPr>
              <a:t>sĩ</a:t>
            </a:r>
            <a:r>
              <a:rPr lang="en-US" sz="2200" kern="0" dirty="0">
                <a:effectLst/>
                <a:latin typeface="Times New Roman" panose="02020603050405020304" pitchFamily="18" charset="0"/>
                <a:ea typeface="Times New Roman" panose="02020603050405020304" pitchFamily="18" charset="0"/>
              </a:rPr>
              <a:t> </a:t>
            </a:r>
            <a:r>
              <a:rPr lang="en-US" sz="2200" kern="0" dirty="0" err="1">
                <a:effectLst/>
                <a:latin typeface="Times New Roman" panose="02020603050405020304" pitchFamily="18" charset="0"/>
                <a:ea typeface="Times New Roman" panose="02020603050405020304" pitchFamily="18" charset="0"/>
              </a:rPr>
              <a:t>tài</a:t>
            </a:r>
            <a:r>
              <a:rPr lang="en-US" sz="2200" kern="0" dirty="0">
                <a:effectLst/>
                <a:latin typeface="Times New Roman" panose="02020603050405020304" pitchFamily="18" charset="0"/>
                <a:ea typeface="Times New Roman" panose="02020603050405020304" pitchFamily="18" charset="0"/>
              </a:rPr>
              <a:t> </a:t>
            </a:r>
            <a:r>
              <a:rPr lang="en-US" sz="2200" kern="0" dirty="0" err="1">
                <a:effectLst/>
                <a:latin typeface="Times New Roman" panose="02020603050405020304" pitchFamily="18" charset="0"/>
                <a:ea typeface="Times New Roman" panose="02020603050405020304" pitchFamily="18" charset="0"/>
              </a:rPr>
              <a:t>ba</a:t>
            </a:r>
            <a:r>
              <a:rPr lang="en-US" sz="2200" kern="0" dirty="0">
                <a:effectLst/>
                <a:latin typeface="Times New Roman" panose="02020603050405020304" pitchFamily="18" charset="0"/>
                <a:ea typeface="Times New Roman" panose="02020603050405020304" pitchFamily="18" charset="0"/>
              </a:rPr>
              <a:t> </a:t>
            </a:r>
            <a:r>
              <a:rPr lang="en-US" sz="2200" kern="0" dirty="0" err="1">
                <a:effectLst/>
                <a:latin typeface="Times New Roman" panose="02020603050405020304" pitchFamily="18" charset="0"/>
                <a:ea typeface="Times New Roman" panose="02020603050405020304" pitchFamily="18" charset="0"/>
              </a:rPr>
              <a:t>với</a:t>
            </a:r>
            <a:r>
              <a:rPr lang="en-US" sz="2200" kern="0" dirty="0">
                <a:effectLst/>
                <a:latin typeface="Times New Roman" panose="02020603050405020304" pitchFamily="18" charset="0"/>
                <a:ea typeface="Times New Roman" panose="02020603050405020304" pitchFamily="18" charset="0"/>
              </a:rPr>
              <a:t> </a:t>
            </a:r>
            <a:r>
              <a:rPr lang="en-US" sz="2200" kern="0" dirty="0" err="1">
                <a:effectLst/>
                <a:latin typeface="Times New Roman" panose="02020603050405020304" pitchFamily="18" charset="0"/>
                <a:ea typeface="Times New Roman" panose="02020603050405020304" pitchFamily="18" charset="0"/>
              </a:rPr>
              <a:t>lí</a:t>
            </a:r>
            <a:r>
              <a:rPr lang="en-US" sz="2200" kern="0" dirty="0">
                <a:effectLst/>
                <a:latin typeface="Times New Roman" panose="02020603050405020304" pitchFamily="18" charset="0"/>
                <a:ea typeface="Times New Roman" panose="02020603050405020304" pitchFamily="18" charset="0"/>
              </a:rPr>
              <a:t> </a:t>
            </a:r>
            <a:r>
              <a:rPr lang="en-US" sz="2200" kern="0" dirty="0" err="1">
                <a:effectLst/>
                <a:latin typeface="Times New Roman" panose="02020603050405020304" pitchFamily="18" charset="0"/>
                <a:ea typeface="Times New Roman" panose="02020603050405020304" pitchFamily="18" charset="0"/>
              </a:rPr>
              <a:t>tưởng</a:t>
            </a:r>
            <a:r>
              <a:rPr lang="en-US" sz="2200" kern="0" dirty="0">
                <a:effectLst/>
                <a:latin typeface="Times New Roman" panose="02020603050405020304" pitchFamily="18" charset="0"/>
                <a:ea typeface="Times New Roman" panose="02020603050405020304" pitchFamily="18" charset="0"/>
              </a:rPr>
              <a:t> </a:t>
            </a:r>
            <a:r>
              <a:rPr lang="en-US" sz="2200" kern="0" dirty="0" err="1">
                <a:effectLst/>
                <a:latin typeface="Times New Roman" panose="02020603050405020304" pitchFamily="18" charset="0"/>
                <a:ea typeface="Times New Roman" panose="02020603050405020304" pitchFamily="18" charset="0"/>
              </a:rPr>
              <a:t>nghệ</a:t>
            </a:r>
            <a:r>
              <a:rPr lang="en-US" sz="2200" kern="0" dirty="0">
                <a:effectLst/>
                <a:latin typeface="Times New Roman" panose="02020603050405020304" pitchFamily="18" charset="0"/>
                <a:ea typeface="Times New Roman" panose="02020603050405020304" pitchFamily="18" charset="0"/>
              </a:rPr>
              <a:t> </a:t>
            </a:r>
            <a:r>
              <a:rPr lang="en-US" sz="2200" kern="0" dirty="0" err="1">
                <a:effectLst/>
                <a:latin typeface="Times New Roman" panose="02020603050405020304" pitchFamily="18" charset="0"/>
                <a:ea typeface="Times New Roman" panose="02020603050405020304" pitchFamily="18" charset="0"/>
              </a:rPr>
              <a:t>thuật</a:t>
            </a:r>
            <a:r>
              <a:rPr lang="en-US" sz="2200" kern="0" dirty="0">
                <a:effectLst/>
                <a:latin typeface="Times New Roman" panose="02020603050405020304" pitchFamily="18" charset="0"/>
                <a:ea typeface="Times New Roman" panose="02020603050405020304" pitchFamily="18" charset="0"/>
              </a:rPr>
              <a:t> </a:t>
            </a:r>
            <a:r>
              <a:rPr lang="en-US" sz="2200" kern="0" dirty="0" err="1">
                <a:effectLst/>
                <a:latin typeface="Times New Roman" panose="02020603050405020304" pitchFamily="18" charset="0"/>
                <a:ea typeface="Times New Roman" panose="02020603050405020304" pitchFamily="18" charset="0"/>
              </a:rPr>
              <a:t>cao</a:t>
            </a:r>
            <a:r>
              <a:rPr lang="en-US" sz="2200" kern="0" dirty="0">
                <a:effectLst/>
                <a:latin typeface="Times New Roman" panose="02020603050405020304" pitchFamily="18" charset="0"/>
                <a:ea typeface="Times New Roman" panose="02020603050405020304" pitchFamily="18" charset="0"/>
              </a:rPr>
              <a:t> </a:t>
            </a:r>
            <a:r>
              <a:rPr lang="en-US" sz="2200" kern="0" dirty="0" err="1">
                <a:effectLst/>
                <a:latin typeface="Times New Roman" panose="02020603050405020304" pitchFamily="18" charset="0"/>
                <a:ea typeface="Times New Roman" panose="02020603050405020304" pitchFamily="18" charset="0"/>
              </a:rPr>
              <a:t>cả</a:t>
            </a:r>
            <a:endParaRPr lang="en-US" sz="2200" kern="100" dirty="0">
              <a:effectLst/>
              <a:latin typeface="Times New Roman" panose="02020603050405020304" pitchFamily="18" charset="0"/>
              <a:ea typeface="Calibri" panose="020F0502020204030204" pitchFamily="34" charset="0"/>
            </a:endParaRPr>
          </a:p>
          <a:p>
            <a:pPr marL="90170" marR="98425" indent="90170" algn="just">
              <a:lnSpc>
                <a:spcPct val="107000"/>
              </a:lnSpc>
              <a:spcBef>
                <a:spcPts val="0"/>
              </a:spcBef>
              <a:spcAft>
                <a:spcPts val="0"/>
              </a:spcAft>
            </a:pPr>
            <a:r>
              <a:rPr lang="en-US" sz="2200" kern="0" dirty="0">
                <a:effectLst/>
                <a:latin typeface="Times New Roman" panose="02020603050405020304" pitchFamily="18" charset="0"/>
                <a:ea typeface="Times New Roman" panose="02020603050405020304" pitchFamily="18" charset="0"/>
              </a:rPr>
              <a:t>- </a:t>
            </a:r>
            <a:r>
              <a:rPr lang="en-US" sz="2200" kern="0" dirty="0" err="1">
                <a:effectLst/>
                <a:latin typeface="Times New Roman" panose="02020603050405020304" pitchFamily="18" charset="0"/>
                <a:ea typeface="Times New Roman" panose="02020603050405020304" pitchFamily="18" charset="0"/>
              </a:rPr>
              <a:t>Khát</a:t>
            </a:r>
            <a:r>
              <a:rPr lang="en-US" sz="2200" kern="0" dirty="0">
                <a:effectLst/>
                <a:latin typeface="Times New Roman" panose="02020603050405020304" pitchFamily="18" charset="0"/>
                <a:ea typeface="Times New Roman" panose="02020603050405020304" pitchFamily="18" charset="0"/>
              </a:rPr>
              <a:t> </a:t>
            </a:r>
            <a:r>
              <a:rPr lang="en-US" sz="2200" kern="0" dirty="0" err="1">
                <a:effectLst/>
                <a:latin typeface="Times New Roman" panose="02020603050405020304" pitchFamily="18" charset="0"/>
                <a:ea typeface="Times New Roman" panose="02020603050405020304" pitchFamily="18" charset="0"/>
              </a:rPr>
              <a:t>vọng</a:t>
            </a:r>
            <a:r>
              <a:rPr lang="en-US" sz="2200" kern="0" dirty="0">
                <a:effectLst/>
                <a:latin typeface="Times New Roman" panose="02020603050405020304" pitchFamily="18" charset="0"/>
                <a:ea typeface="Times New Roman" panose="02020603050405020304" pitchFamily="18" charset="0"/>
              </a:rPr>
              <a:t> </a:t>
            </a:r>
            <a:r>
              <a:rPr lang="en-US" sz="2200" kern="0" dirty="0" err="1">
                <a:effectLst/>
                <a:latin typeface="Times New Roman" panose="02020603050405020304" pitchFamily="18" charset="0"/>
                <a:ea typeface="Times New Roman" panose="02020603050405020304" pitchFamily="18" charset="0"/>
              </a:rPr>
              <a:t>nghệ</a:t>
            </a:r>
            <a:r>
              <a:rPr lang="en-US" sz="2200" kern="0" dirty="0">
                <a:effectLst/>
                <a:latin typeface="Times New Roman" panose="02020603050405020304" pitchFamily="18" charset="0"/>
                <a:ea typeface="Times New Roman" panose="02020603050405020304" pitchFamily="18" charset="0"/>
              </a:rPr>
              <a:t> </a:t>
            </a:r>
            <a:r>
              <a:rPr lang="en-US" sz="2200" kern="0" dirty="0" err="1">
                <a:effectLst/>
                <a:latin typeface="Times New Roman" panose="02020603050405020304" pitchFamily="18" charset="0"/>
                <a:ea typeface="Times New Roman" panose="02020603050405020304" pitchFamily="18" charset="0"/>
              </a:rPr>
              <a:t>thuật</a:t>
            </a:r>
            <a:r>
              <a:rPr lang="en-US" sz="2200" kern="0" dirty="0">
                <a:effectLst/>
                <a:latin typeface="Times New Roman" panose="02020603050405020304" pitchFamily="18" charset="0"/>
                <a:ea typeface="Times New Roman" panose="02020603050405020304" pitchFamily="18" charset="0"/>
              </a:rPr>
              <a:t> </a:t>
            </a:r>
            <a:r>
              <a:rPr lang="en-US" sz="2200" kern="0" dirty="0" err="1">
                <a:effectLst/>
                <a:latin typeface="Times New Roman" panose="02020603050405020304" pitchFamily="18" charset="0"/>
                <a:ea typeface="Times New Roman" panose="02020603050405020304" pitchFamily="18" charset="0"/>
              </a:rPr>
              <a:t>cao</a:t>
            </a:r>
            <a:r>
              <a:rPr lang="en-US" sz="2200" kern="0" dirty="0">
                <a:effectLst/>
                <a:latin typeface="Times New Roman" panose="02020603050405020304" pitchFamily="18" charset="0"/>
                <a:ea typeface="Times New Roman" panose="02020603050405020304" pitchFamily="18" charset="0"/>
              </a:rPr>
              <a:t> </a:t>
            </a:r>
            <a:r>
              <a:rPr lang="en-US" sz="2200" kern="0" dirty="0" err="1">
                <a:effectLst/>
                <a:latin typeface="Times New Roman" panose="02020603050405020304" pitchFamily="18" charset="0"/>
                <a:ea typeface="Times New Roman" panose="02020603050405020304" pitchFamily="18" charset="0"/>
              </a:rPr>
              <a:t>cả</a:t>
            </a:r>
            <a:r>
              <a:rPr lang="en-US" sz="2200" kern="0" dirty="0">
                <a:effectLst/>
                <a:latin typeface="Times New Roman" panose="02020603050405020304" pitchFamily="18" charset="0"/>
                <a:ea typeface="Times New Roman" panose="02020603050405020304" pitchFamily="18" charset="0"/>
              </a:rPr>
              <a:t> </a:t>
            </a:r>
            <a:r>
              <a:rPr lang="en-US" sz="2200" kern="0" dirty="0" err="1">
                <a:effectLst/>
                <a:latin typeface="Times New Roman" panose="02020603050405020304" pitchFamily="18" charset="0"/>
                <a:ea typeface="Times New Roman" panose="02020603050405020304" pitchFamily="18" charset="0"/>
              </a:rPr>
              <a:t>ấy</a:t>
            </a:r>
            <a:r>
              <a:rPr lang="en-US" sz="2200" kern="0" dirty="0">
                <a:effectLst/>
                <a:latin typeface="Times New Roman" panose="02020603050405020304" pitchFamily="18" charset="0"/>
                <a:ea typeface="Times New Roman" panose="02020603050405020304" pitchFamily="18" charset="0"/>
              </a:rPr>
              <a:t> </a:t>
            </a:r>
            <a:r>
              <a:rPr lang="en-US" sz="2200" kern="0" dirty="0" err="1">
                <a:effectLst/>
                <a:latin typeface="Times New Roman" panose="02020603050405020304" pitchFamily="18" charset="0"/>
                <a:ea typeface="Times New Roman" panose="02020603050405020304" pitchFamily="18" charset="0"/>
              </a:rPr>
              <a:t>của</a:t>
            </a:r>
            <a:r>
              <a:rPr lang="en-US" sz="2200" kern="0" dirty="0">
                <a:effectLst/>
                <a:latin typeface="Times New Roman" panose="02020603050405020304" pitchFamily="18" charset="0"/>
                <a:ea typeface="Times New Roman" panose="02020603050405020304" pitchFamily="18" charset="0"/>
              </a:rPr>
              <a:t> Vũ </a:t>
            </a:r>
            <a:r>
              <a:rPr lang="en-US" sz="2200" kern="0" dirty="0" err="1">
                <a:effectLst/>
                <a:latin typeface="Times New Roman" panose="02020603050405020304" pitchFamily="18" charset="0"/>
                <a:ea typeface="Times New Roman" panose="02020603050405020304" pitchFamily="18" charset="0"/>
              </a:rPr>
              <a:t>Như</a:t>
            </a:r>
            <a:r>
              <a:rPr lang="en-US" sz="2200" kern="0" dirty="0">
                <a:effectLst/>
                <a:latin typeface="Times New Roman" panose="02020603050405020304" pitchFamily="18" charset="0"/>
                <a:ea typeface="Times New Roman" panose="02020603050405020304" pitchFamily="18" charset="0"/>
              </a:rPr>
              <a:t> </a:t>
            </a:r>
            <a:r>
              <a:rPr lang="en-US" sz="2200" kern="0" dirty="0" err="1">
                <a:effectLst/>
                <a:latin typeface="Times New Roman" panose="02020603050405020304" pitchFamily="18" charset="0"/>
                <a:ea typeface="Times New Roman" panose="02020603050405020304" pitchFamily="18" charset="0"/>
              </a:rPr>
              <a:t>Tô</a:t>
            </a:r>
            <a:r>
              <a:rPr lang="en-US" sz="2200" kern="0" dirty="0">
                <a:effectLst/>
                <a:latin typeface="Times New Roman" panose="02020603050405020304" pitchFamily="18" charset="0"/>
                <a:ea typeface="Times New Roman" panose="02020603050405020304" pitchFamily="18" charset="0"/>
              </a:rPr>
              <a:t> </a:t>
            </a:r>
            <a:r>
              <a:rPr lang="en-US" sz="2200" kern="0" dirty="0" err="1">
                <a:effectLst/>
                <a:latin typeface="Times New Roman" panose="02020603050405020304" pitchFamily="18" charset="0"/>
                <a:ea typeface="Times New Roman" panose="02020603050405020304" pitchFamily="18" charset="0"/>
              </a:rPr>
              <a:t>mâu</a:t>
            </a:r>
            <a:r>
              <a:rPr lang="en-US" sz="2200" kern="0" dirty="0">
                <a:effectLst/>
                <a:latin typeface="Times New Roman" panose="02020603050405020304" pitchFamily="18" charset="0"/>
                <a:ea typeface="Times New Roman" panose="02020603050405020304" pitchFamily="18" charset="0"/>
              </a:rPr>
              <a:t> </a:t>
            </a:r>
            <a:r>
              <a:rPr lang="en-US" sz="2200" kern="0" dirty="0" err="1">
                <a:effectLst/>
                <a:latin typeface="Times New Roman" panose="02020603050405020304" pitchFamily="18" charset="0"/>
                <a:ea typeface="Times New Roman" panose="02020603050405020304" pitchFamily="18" charset="0"/>
              </a:rPr>
              <a:t>thuẫn</a:t>
            </a:r>
            <a:r>
              <a:rPr lang="en-US" sz="2200" kern="0" dirty="0">
                <a:effectLst/>
                <a:latin typeface="Times New Roman" panose="02020603050405020304" pitchFamily="18" charset="0"/>
                <a:ea typeface="Times New Roman" panose="02020603050405020304" pitchFamily="18" charset="0"/>
              </a:rPr>
              <a:t> </a:t>
            </a:r>
            <a:r>
              <a:rPr lang="en-US" sz="2200" kern="0" dirty="0" err="1">
                <a:effectLst/>
                <a:latin typeface="Times New Roman" panose="02020603050405020304" pitchFamily="18" charset="0"/>
                <a:ea typeface="Times New Roman" panose="02020603050405020304" pitchFamily="18" charset="0"/>
              </a:rPr>
              <a:t>với</a:t>
            </a:r>
            <a:r>
              <a:rPr lang="en-US" sz="2200" kern="0" dirty="0">
                <a:effectLst/>
                <a:latin typeface="Times New Roman" panose="02020603050405020304" pitchFamily="18" charset="0"/>
                <a:ea typeface="Times New Roman" panose="02020603050405020304" pitchFamily="18" charset="0"/>
              </a:rPr>
              <a:t> </a:t>
            </a:r>
            <a:r>
              <a:rPr lang="en-US" sz="2200" kern="0" dirty="0" err="1">
                <a:effectLst/>
                <a:latin typeface="Times New Roman" panose="02020603050405020304" pitchFamily="18" charset="0"/>
                <a:ea typeface="Times New Roman" panose="02020603050405020304" pitchFamily="18" charset="0"/>
              </a:rPr>
              <a:t>hiện</a:t>
            </a:r>
            <a:r>
              <a:rPr lang="en-US" sz="2200" kern="0" dirty="0">
                <a:effectLst/>
                <a:latin typeface="Times New Roman" panose="02020603050405020304" pitchFamily="18" charset="0"/>
                <a:ea typeface="Times New Roman" panose="02020603050405020304" pitchFamily="18" charset="0"/>
              </a:rPr>
              <a:t> </a:t>
            </a:r>
            <a:r>
              <a:rPr lang="en-US" sz="2200" kern="0" dirty="0" err="1">
                <a:effectLst/>
                <a:latin typeface="Times New Roman" panose="02020603050405020304" pitchFamily="18" charset="0"/>
                <a:ea typeface="Times New Roman" panose="02020603050405020304" pitchFamily="18" charset="0"/>
              </a:rPr>
              <a:t>thực</a:t>
            </a:r>
            <a:r>
              <a:rPr lang="en-US" sz="2200" kern="0" dirty="0">
                <a:effectLst/>
                <a:latin typeface="Times New Roman" panose="02020603050405020304" pitchFamily="18" charset="0"/>
                <a:ea typeface="Times New Roman" panose="02020603050405020304" pitchFamily="18" charset="0"/>
              </a:rPr>
              <a:t> </a:t>
            </a:r>
            <a:r>
              <a:rPr lang="en-US" sz="2200" kern="0" dirty="0" err="1">
                <a:effectLst/>
                <a:latin typeface="Times New Roman" panose="02020603050405020304" pitchFamily="18" charset="0"/>
                <a:ea typeface="Times New Roman" panose="02020603050405020304" pitchFamily="18" charset="0"/>
              </a:rPr>
              <a:t>đời</a:t>
            </a:r>
            <a:r>
              <a:rPr lang="en-US" sz="2200" kern="0" dirty="0">
                <a:effectLst/>
                <a:latin typeface="Times New Roman" panose="02020603050405020304" pitchFamily="18" charset="0"/>
                <a:ea typeface="Times New Roman" panose="02020603050405020304" pitchFamily="18" charset="0"/>
              </a:rPr>
              <a:t> </a:t>
            </a:r>
            <a:r>
              <a:rPr lang="en-US" sz="2200" kern="0" dirty="0" err="1">
                <a:effectLst/>
                <a:latin typeface="Times New Roman" panose="02020603050405020304" pitchFamily="18" charset="0"/>
                <a:ea typeface="Times New Roman" panose="02020603050405020304" pitchFamily="18" charset="0"/>
              </a:rPr>
              <a:t>sống</a:t>
            </a:r>
            <a:r>
              <a:rPr lang="en-US" sz="2200" kern="0" dirty="0">
                <a:effectLst/>
                <a:latin typeface="Times New Roman" panose="02020603050405020304" pitchFamily="18" charset="0"/>
                <a:ea typeface="Times New Roman" panose="02020603050405020304" pitchFamily="18" charset="0"/>
              </a:rPr>
              <a:t> </a:t>
            </a:r>
            <a:r>
              <a:rPr lang="en-US" sz="2200" kern="0" dirty="0" err="1">
                <a:effectLst/>
                <a:latin typeface="Times New Roman" panose="02020603050405020304" pitchFamily="18" charset="0"/>
                <a:ea typeface="Times New Roman" panose="02020603050405020304" pitchFamily="18" charset="0"/>
              </a:rPr>
              <a:t>của</a:t>
            </a:r>
            <a:r>
              <a:rPr lang="en-US" sz="2200" kern="0" dirty="0">
                <a:effectLst/>
                <a:latin typeface="Times New Roman" panose="02020603050405020304" pitchFamily="18" charset="0"/>
                <a:ea typeface="Times New Roman" panose="02020603050405020304" pitchFamily="18" charset="0"/>
              </a:rPr>
              <a:t> </a:t>
            </a:r>
            <a:r>
              <a:rPr lang="en-US" sz="2200" kern="0" dirty="0" err="1">
                <a:effectLst/>
                <a:latin typeface="Times New Roman" panose="02020603050405020304" pitchFamily="18" charset="0"/>
                <a:ea typeface="Times New Roman" panose="02020603050405020304" pitchFamily="18" charset="0"/>
              </a:rPr>
              <a:t>nhân</a:t>
            </a:r>
            <a:r>
              <a:rPr lang="en-US" sz="2200" kern="0" dirty="0">
                <a:effectLst/>
                <a:latin typeface="Times New Roman" panose="02020603050405020304" pitchFamily="18" charset="0"/>
                <a:ea typeface="Times New Roman" panose="02020603050405020304" pitchFamily="18" charset="0"/>
              </a:rPr>
              <a:t> </a:t>
            </a:r>
            <a:r>
              <a:rPr lang="en-US" sz="2200" kern="0" dirty="0" err="1">
                <a:effectLst/>
                <a:latin typeface="Times New Roman" panose="02020603050405020304" pitchFamily="18" charset="0"/>
                <a:ea typeface="Times New Roman" panose="02020603050405020304" pitchFamily="18" charset="0"/>
              </a:rPr>
              <a:t>dân</a:t>
            </a:r>
            <a:endParaRPr lang="en-US" sz="2200" kern="100" dirty="0">
              <a:effectLst/>
              <a:latin typeface="Times New Roman" panose="02020603050405020304" pitchFamily="18" charset="0"/>
              <a:ea typeface="Calibri" panose="020F0502020204030204" pitchFamily="34" charset="0"/>
            </a:endParaRPr>
          </a:p>
          <a:p>
            <a:pPr marL="90170" marR="98425" indent="90170" algn="just">
              <a:lnSpc>
                <a:spcPct val="107000"/>
              </a:lnSpc>
              <a:spcBef>
                <a:spcPts val="0"/>
              </a:spcBef>
              <a:spcAft>
                <a:spcPts val="0"/>
              </a:spcAft>
            </a:pPr>
            <a:r>
              <a:rPr lang="en-US" sz="2200" kern="0" dirty="0">
                <a:effectLst/>
                <a:latin typeface="Cambria Math" panose="02040503050406030204" pitchFamily="18" charset="0"/>
                <a:ea typeface="Times New Roman" panose="02020603050405020304" pitchFamily="18" charset="0"/>
                <a:cs typeface="Cambria Math" panose="02040503050406030204" pitchFamily="18" charset="0"/>
              </a:rPr>
              <a:t>⇒</a:t>
            </a:r>
            <a:r>
              <a:rPr lang="en-US" sz="2200" kern="0" dirty="0">
                <a:effectLst/>
                <a:latin typeface="Times New Roman" panose="02020603050405020304" pitchFamily="18" charset="0"/>
                <a:ea typeface="Times New Roman" panose="02020603050405020304" pitchFamily="18" charset="0"/>
              </a:rPr>
              <a:t> </a:t>
            </a:r>
            <a:r>
              <a:rPr lang="en-US" sz="2200" kern="0" dirty="0" err="1">
                <a:effectLst/>
                <a:latin typeface="Times New Roman" panose="02020603050405020304" pitchFamily="18" charset="0"/>
                <a:ea typeface="Times New Roman" panose="02020603050405020304" pitchFamily="18" charset="0"/>
              </a:rPr>
              <a:t>Lí</a:t>
            </a:r>
            <a:r>
              <a:rPr lang="en-US" sz="2200" kern="0" dirty="0">
                <a:effectLst/>
                <a:latin typeface="Times New Roman" panose="02020603050405020304" pitchFamily="18" charset="0"/>
                <a:ea typeface="Times New Roman" panose="02020603050405020304" pitchFamily="18" charset="0"/>
              </a:rPr>
              <a:t> </a:t>
            </a:r>
            <a:r>
              <a:rPr lang="en-US" sz="2200" kern="0" dirty="0" err="1">
                <a:effectLst/>
                <a:latin typeface="Times New Roman" panose="02020603050405020304" pitchFamily="18" charset="0"/>
                <a:ea typeface="Times New Roman" panose="02020603050405020304" pitchFamily="18" charset="0"/>
              </a:rPr>
              <a:t>tưởng</a:t>
            </a:r>
            <a:r>
              <a:rPr lang="en-US" sz="2200" kern="0" dirty="0">
                <a:effectLst/>
                <a:latin typeface="Times New Roman" panose="02020603050405020304" pitchFamily="18" charset="0"/>
                <a:ea typeface="Times New Roman" panose="02020603050405020304" pitchFamily="18" charset="0"/>
              </a:rPr>
              <a:t>, </a:t>
            </a:r>
            <a:r>
              <a:rPr lang="en-US" sz="2200" kern="0" dirty="0" err="1">
                <a:effectLst/>
                <a:latin typeface="Times New Roman" panose="02020603050405020304" pitchFamily="18" charset="0"/>
                <a:ea typeface="Times New Roman" panose="02020603050405020304" pitchFamily="18" charset="0"/>
              </a:rPr>
              <a:t>ước</a:t>
            </a:r>
            <a:r>
              <a:rPr lang="en-US" sz="2200" kern="0" dirty="0">
                <a:effectLst/>
                <a:latin typeface="Times New Roman" panose="02020603050405020304" pitchFamily="18" charset="0"/>
                <a:ea typeface="Times New Roman" panose="02020603050405020304" pitchFamily="18" charset="0"/>
              </a:rPr>
              <a:t> </a:t>
            </a:r>
            <a:r>
              <a:rPr lang="en-US" sz="2200" kern="0" dirty="0" err="1">
                <a:effectLst/>
                <a:latin typeface="Times New Roman" panose="02020603050405020304" pitchFamily="18" charset="0"/>
                <a:ea typeface="Times New Roman" panose="02020603050405020304" pitchFamily="18" charset="0"/>
              </a:rPr>
              <a:t>mơ</a:t>
            </a:r>
            <a:r>
              <a:rPr lang="en-US" sz="2200" kern="0" dirty="0">
                <a:effectLst/>
                <a:latin typeface="Times New Roman" panose="02020603050405020304" pitchFamily="18" charset="0"/>
                <a:ea typeface="Times New Roman" panose="02020603050405020304" pitchFamily="18" charset="0"/>
              </a:rPr>
              <a:t> </a:t>
            </a:r>
            <a:r>
              <a:rPr lang="en-US" sz="2200" kern="0" dirty="0" err="1">
                <a:effectLst/>
                <a:latin typeface="Times New Roman" panose="02020603050405020304" pitchFamily="18" charset="0"/>
                <a:ea typeface="Times New Roman" panose="02020603050405020304" pitchFamily="18" charset="0"/>
              </a:rPr>
              <a:t>xây</a:t>
            </a:r>
            <a:r>
              <a:rPr lang="en-US" sz="2200" kern="0" dirty="0">
                <a:effectLst/>
                <a:latin typeface="Times New Roman" panose="02020603050405020304" pitchFamily="18" charset="0"/>
                <a:ea typeface="Times New Roman" panose="02020603050405020304" pitchFamily="18" charset="0"/>
              </a:rPr>
              <a:t> </a:t>
            </a:r>
            <a:r>
              <a:rPr lang="en-US" sz="2200" kern="0" dirty="0" err="1">
                <a:effectLst/>
                <a:latin typeface="Times New Roman" panose="02020603050405020304" pitchFamily="18" charset="0"/>
                <a:ea typeface="Times New Roman" panose="02020603050405020304" pitchFamily="18" charset="0"/>
              </a:rPr>
              <a:t>một</a:t>
            </a:r>
            <a:r>
              <a:rPr lang="en-US" sz="2200" kern="0" dirty="0">
                <a:effectLst/>
                <a:latin typeface="Times New Roman" panose="02020603050405020304" pitchFamily="18" charset="0"/>
                <a:ea typeface="Times New Roman" panose="02020603050405020304" pitchFamily="18" charset="0"/>
              </a:rPr>
              <a:t> </a:t>
            </a:r>
            <a:r>
              <a:rPr lang="en-US" sz="2200" kern="0" dirty="0" err="1">
                <a:effectLst/>
                <a:latin typeface="Times New Roman" panose="02020603050405020304" pitchFamily="18" charset="0"/>
                <a:ea typeface="Times New Roman" panose="02020603050405020304" pitchFamily="18" charset="0"/>
              </a:rPr>
              <a:t>toà</a:t>
            </a:r>
            <a:r>
              <a:rPr lang="en-US" sz="2200" kern="0" dirty="0">
                <a:effectLst/>
                <a:latin typeface="Times New Roman" panose="02020603050405020304" pitchFamily="18" charset="0"/>
                <a:ea typeface="Times New Roman" panose="02020603050405020304" pitchFamily="18" charset="0"/>
              </a:rPr>
              <a:t> </a:t>
            </a:r>
            <a:r>
              <a:rPr lang="en-US" sz="2200" kern="0" dirty="0" err="1">
                <a:effectLst/>
                <a:latin typeface="Times New Roman" panose="02020603050405020304" pitchFamily="18" charset="0"/>
                <a:ea typeface="Times New Roman" panose="02020603050405020304" pitchFamily="18" charset="0"/>
              </a:rPr>
              <a:t>đài</a:t>
            </a:r>
            <a:r>
              <a:rPr lang="en-US" sz="2200" kern="0" dirty="0">
                <a:effectLst/>
                <a:latin typeface="Times New Roman" panose="02020603050405020304" pitchFamily="18" charset="0"/>
                <a:ea typeface="Times New Roman" panose="02020603050405020304" pitchFamily="18" charset="0"/>
              </a:rPr>
              <a:t> </a:t>
            </a:r>
            <a:r>
              <a:rPr lang="en-US" sz="2200" kern="0" dirty="0" err="1">
                <a:effectLst/>
                <a:latin typeface="Times New Roman" panose="02020603050405020304" pitchFamily="18" charset="0"/>
                <a:ea typeface="Times New Roman" panose="02020603050405020304" pitchFamily="18" charset="0"/>
              </a:rPr>
              <a:t>cao</a:t>
            </a:r>
            <a:r>
              <a:rPr lang="en-US" sz="2200" kern="0" dirty="0">
                <a:effectLst/>
                <a:latin typeface="Times New Roman" panose="02020603050405020304" pitchFamily="18" charset="0"/>
                <a:ea typeface="Times New Roman" panose="02020603050405020304" pitchFamily="18" charset="0"/>
              </a:rPr>
              <a:t> </a:t>
            </a:r>
            <a:r>
              <a:rPr lang="en-US" sz="2200" kern="0" dirty="0" err="1">
                <a:effectLst/>
                <a:latin typeface="Times New Roman" panose="02020603050405020304" pitchFamily="18" charset="0"/>
                <a:ea typeface="Times New Roman" panose="02020603050405020304" pitchFamily="18" charset="0"/>
              </a:rPr>
              <a:t>cả</a:t>
            </a:r>
            <a:r>
              <a:rPr lang="en-US" sz="2200" kern="0" dirty="0">
                <a:effectLst/>
                <a:latin typeface="Times New Roman" panose="02020603050405020304" pitchFamily="18" charset="0"/>
                <a:ea typeface="Times New Roman" panose="02020603050405020304" pitchFamily="18" charset="0"/>
              </a:rPr>
              <a:t>, </a:t>
            </a:r>
            <a:r>
              <a:rPr lang="en-US" sz="2200" kern="0" dirty="0" err="1">
                <a:effectLst/>
                <a:latin typeface="Times New Roman" panose="02020603050405020304" pitchFamily="18" charset="0"/>
                <a:ea typeface="Times New Roman" panose="02020603050405020304" pitchFamily="18" charset="0"/>
              </a:rPr>
              <a:t>nguy</a:t>
            </a:r>
            <a:r>
              <a:rPr lang="en-US" sz="2200" kern="0" dirty="0">
                <a:effectLst/>
                <a:latin typeface="Times New Roman" panose="02020603050405020304" pitchFamily="18" charset="0"/>
                <a:ea typeface="Times New Roman" panose="02020603050405020304" pitchFamily="18" charset="0"/>
              </a:rPr>
              <a:t> </a:t>
            </a:r>
            <a:r>
              <a:rPr lang="en-US" sz="2200" kern="0" dirty="0" err="1">
                <a:effectLst/>
                <a:latin typeface="Times New Roman" panose="02020603050405020304" pitchFamily="18" charset="0"/>
                <a:ea typeface="Times New Roman" panose="02020603050405020304" pitchFamily="18" charset="0"/>
              </a:rPr>
              <a:t>nga</a:t>
            </a:r>
            <a:r>
              <a:rPr lang="en-US" sz="2200" kern="0" dirty="0">
                <a:effectLst/>
                <a:latin typeface="Times New Roman" panose="02020603050405020304" pitchFamily="18" charset="0"/>
                <a:ea typeface="Times New Roman" panose="02020603050405020304" pitchFamily="18" charset="0"/>
              </a:rPr>
              <a:t>, </a:t>
            </a:r>
            <a:r>
              <a:rPr lang="en-US" sz="2200" kern="0" dirty="0" err="1">
                <a:effectLst/>
                <a:latin typeface="Times New Roman" panose="02020603050405020304" pitchFamily="18" charset="0"/>
                <a:ea typeface="Times New Roman" panose="02020603050405020304" pitchFamily="18" charset="0"/>
              </a:rPr>
              <a:t>tráng</a:t>
            </a:r>
            <a:r>
              <a:rPr lang="en-US" sz="2200" kern="0" dirty="0">
                <a:effectLst/>
                <a:latin typeface="Times New Roman" panose="02020603050405020304" pitchFamily="18" charset="0"/>
                <a:ea typeface="Times New Roman" panose="02020603050405020304" pitchFamily="18" charset="0"/>
              </a:rPr>
              <a:t> </a:t>
            </a:r>
            <a:r>
              <a:rPr lang="en-US" sz="2200" kern="0" dirty="0" err="1">
                <a:effectLst/>
                <a:latin typeface="Times New Roman" panose="02020603050405020304" pitchFamily="18" charset="0"/>
                <a:ea typeface="Times New Roman" panose="02020603050405020304" pitchFamily="18" charset="0"/>
              </a:rPr>
              <a:t>lệ</a:t>
            </a:r>
            <a:r>
              <a:rPr lang="en-US" sz="2200" kern="0" dirty="0">
                <a:effectLst/>
                <a:latin typeface="Times New Roman" panose="02020603050405020304" pitchFamily="18" charset="0"/>
                <a:ea typeface="Times New Roman" panose="02020603050405020304" pitchFamily="18" charset="0"/>
              </a:rPr>
              <a:t> </a:t>
            </a:r>
            <a:r>
              <a:rPr lang="en-US" sz="2200" kern="0" dirty="0" err="1">
                <a:effectLst/>
                <a:latin typeface="Times New Roman" panose="02020603050405020304" pitchFamily="18" charset="0"/>
                <a:ea typeface="Times New Roman" panose="02020603050405020304" pitchFamily="18" charset="0"/>
              </a:rPr>
              <a:t>lại</a:t>
            </a:r>
            <a:r>
              <a:rPr lang="en-US" sz="2200" kern="0" dirty="0">
                <a:effectLst/>
                <a:latin typeface="Times New Roman" panose="02020603050405020304" pitchFamily="18" charset="0"/>
                <a:ea typeface="Times New Roman" panose="02020603050405020304" pitchFamily="18" charset="0"/>
              </a:rPr>
              <a:t> </a:t>
            </a:r>
            <a:r>
              <a:rPr lang="en-US" sz="2200" kern="0" dirty="0" err="1">
                <a:effectLst/>
                <a:latin typeface="Times New Roman" panose="02020603050405020304" pitchFamily="18" charset="0"/>
                <a:ea typeface="Times New Roman" panose="02020603050405020304" pitchFamily="18" charset="0"/>
              </a:rPr>
              <a:t>cao</a:t>
            </a:r>
            <a:r>
              <a:rPr lang="en-US" sz="2200" kern="0" dirty="0">
                <a:effectLst/>
                <a:latin typeface="Times New Roman" panose="02020603050405020304" pitchFamily="18" charset="0"/>
                <a:ea typeface="Times New Roman" panose="02020603050405020304" pitchFamily="18" charset="0"/>
              </a:rPr>
              <a:t> </a:t>
            </a:r>
            <a:r>
              <a:rPr lang="en-US" sz="2200" kern="0" dirty="0" err="1">
                <a:effectLst/>
                <a:latin typeface="Times New Roman" panose="02020603050405020304" pitchFamily="18" charset="0"/>
                <a:ea typeface="Times New Roman" panose="02020603050405020304" pitchFamily="18" charset="0"/>
              </a:rPr>
              <a:t>siêu</a:t>
            </a:r>
            <a:r>
              <a:rPr lang="en-US" sz="2200" kern="0" dirty="0">
                <a:effectLst/>
                <a:latin typeface="Times New Roman" panose="02020603050405020304" pitchFamily="18" charset="0"/>
                <a:ea typeface="Times New Roman" panose="02020603050405020304" pitchFamily="18" charset="0"/>
              </a:rPr>
              <a:t>, </a:t>
            </a:r>
            <a:r>
              <a:rPr lang="en-US" sz="2200" kern="0" dirty="0" err="1">
                <a:effectLst/>
                <a:latin typeface="Times New Roman" panose="02020603050405020304" pitchFamily="18" charset="0"/>
                <a:ea typeface="Times New Roman" panose="02020603050405020304" pitchFamily="18" charset="0"/>
              </a:rPr>
              <a:t>thuần</a:t>
            </a:r>
            <a:r>
              <a:rPr lang="en-US" sz="2200" kern="0" dirty="0">
                <a:effectLst/>
                <a:latin typeface="Times New Roman" panose="02020603050405020304" pitchFamily="18" charset="0"/>
                <a:ea typeface="Times New Roman" panose="02020603050405020304" pitchFamily="18" charset="0"/>
              </a:rPr>
              <a:t> </a:t>
            </a:r>
            <a:r>
              <a:rPr lang="en-US" sz="2200" kern="0" dirty="0" err="1">
                <a:effectLst/>
                <a:latin typeface="Times New Roman" panose="02020603050405020304" pitchFamily="18" charset="0"/>
                <a:ea typeface="Times New Roman" panose="02020603050405020304" pitchFamily="18" charset="0"/>
              </a:rPr>
              <a:t>tuý</a:t>
            </a:r>
            <a:r>
              <a:rPr lang="en-US" sz="2200" kern="0" dirty="0">
                <a:effectLst/>
                <a:latin typeface="Times New Roman" panose="02020603050405020304" pitchFamily="18" charset="0"/>
                <a:ea typeface="Times New Roman" panose="02020603050405020304" pitchFamily="18" charset="0"/>
              </a:rPr>
              <a:t> </a:t>
            </a:r>
            <a:r>
              <a:rPr lang="en-US" sz="2200" kern="0" dirty="0" err="1">
                <a:effectLst/>
                <a:latin typeface="Times New Roman" panose="02020603050405020304" pitchFamily="18" charset="0"/>
                <a:ea typeface="Times New Roman" panose="02020603050405020304" pitchFamily="18" charset="0"/>
              </a:rPr>
              <a:t>hoàn</a:t>
            </a:r>
            <a:r>
              <a:rPr lang="en-US" sz="2200" kern="0" dirty="0">
                <a:effectLst/>
                <a:latin typeface="Times New Roman" panose="02020603050405020304" pitchFamily="18" charset="0"/>
                <a:ea typeface="Times New Roman" panose="02020603050405020304" pitchFamily="18" charset="0"/>
              </a:rPr>
              <a:t> </a:t>
            </a:r>
            <a:r>
              <a:rPr lang="en-US" sz="2200" kern="0" dirty="0" err="1">
                <a:effectLst/>
                <a:latin typeface="Times New Roman" panose="02020603050405020304" pitchFamily="18" charset="0"/>
                <a:ea typeface="Times New Roman" panose="02020603050405020304" pitchFamily="18" charset="0"/>
              </a:rPr>
              <a:t>toàn</a:t>
            </a:r>
            <a:r>
              <a:rPr lang="en-US" sz="2200" kern="0" dirty="0">
                <a:effectLst/>
                <a:latin typeface="Times New Roman" panose="02020603050405020304" pitchFamily="18" charset="0"/>
                <a:ea typeface="Times New Roman" panose="02020603050405020304" pitchFamily="18" charset="0"/>
              </a:rPr>
              <a:t> </a:t>
            </a:r>
            <a:r>
              <a:rPr lang="en-US" sz="2200" kern="0" dirty="0" err="1">
                <a:effectLst/>
                <a:latin typeface="Times New Roman" panose="02020603050405020304" pitchFamily="18" charset="0"/>
                <a:ea typeface="Times New Roman" panose="02020603050405020304" pitchFamily="18" charset="0"/>
              </a:rPr>
              <a:t>thoát</a:t>
            </a:r>
            <a:r>
              <a:rPr lang="en-US" sz="2200" kern="0" dirty="0">
                <a:effectLst/>
                <a:latin typeface="Times New Roman" panose="02020603050405020304" pitchFamily="18" charset="0"/>
                <a:ea typeface="Times New Roman" panose="02020603050405020304" pitchFamily="18" charset="0"/>
              </a:rPr>
              <a:t> li </a:t>
            </a:r>
            <a:r>
              <a:rPr lang="en-US" sz="2200" kern="0" dirty="0" err="1">
                <a:effectLst/>
                <a:latin typeface="Times New Roman" panose="02020603050405020304" pitchFamily="18" charset="0"/>
                <a:ea typeface="Times New Roman" panose="02020603050405020304" pitchFamily="18" charset="0"/>
              </a:rPr>
              <a:t>khỏi</a:t>
            </a:r>
            <a:r>
              <a:rPr lang="en-US" sz="2200" kern="0" dirty="0">
                <a:effectLst/>
                <a:latin typeface="Times New Roman" panose="02020603050405020304" pitchFamily="18" charset="0"/>
                <a:ea typeface="Times New Roman" panose="02020603050405020304" pitchFamily="18" charset="0"/>
              </a:rPr>
              <a:t> </a:t>
            </a:r>
            <a:r>
              <a:rPr lang="en-US" sz="2200" kern="0" dirty="0" err="1">
                <a:effectLst/>
                <a:latin typeface="Times New Roman" panose="02020603050405020304" pitchFamily="18" charset="0"/>
                <a:ea typeface="Times New Roman" panose="02020603050405020304" pitchFamily="18" charset="0"/>
              </a:rPr>
              <a:t>hoàn</a:t>
            </a:r>
            <a:r>
              <a:rPr lang="en-US" sz="2200" kern="0" dirty="0">
                <a:effectLst/>
                <a:latin typeface="Times New Roman" panose="02020603050405020304" pitchFamily="18" charset="0"/>
                <a:ea typeface="Times New Roman" panose="02020603050405020304" pitchFamily="18" charset="0"/>
              </a:rPr>
              <a:t> </a:t>
            </a:r>
            <a:r>
              <a:rPr lang="en-US" sz="2200" kern="0" dirty="0" err="1">
                <a:effectLst/>
                <a:latin typeface="Times New Roman" panose="02020603050405020304" pitchFamily="18" charset="0"/>
                <a:ea typeface="Times New Roman" panose="02020603050405020304" pitchFamily="18" charset="0"/>
              </a:rPr>
              <a:t>cảnh</a:t>
            </a:r>
            <a:r>
              <a:rPr lang="en-US" sz="2200" kern="0" dirty="0">
                <a:effectLst/>
                <a:latin typeface="Times New Roman" panose="02020603050405020304" pitchFamily="18" charset="0"/>
                <a:ea typeface="Times New Roman" panose="02020603050405020304" pitchFamily="18" charset="0"/>
              </a:rPr>
              <a:t> </a:t>
            </a:r>
            <a:r>
              <a:rPr lang="en-US" sz="2200" kern="0" dirty="0" err="1">
                <a:effectLst/>
                <a:latin typeface="Times New Roman" panose="02020603050405020304" pitchFamily="18" charset="0"/>
                <a:ea typeface="Times New Roman" panose="02020603050405020304" pitchFamily="18" charset="0"/>
              </a:rPr>
              <a:t>lịch</a:t>
            </a:r>
            <a:r>
              <a:rPr lang="en-US" sz="2200" kern="0" dirty="0">
                <a:effectLst/>
                <a:latin typeface="Times New Roman" panose="02020603050405020304" pitchFamily="18" charset="0"/>
                <a:ea typeface="Times New Roman" panose="02020603050405020304" pitchFamily="18" charset="0"/>
              </a:rPr>
              <a:t> </a:t>
            </a:r>
            <a:r>
              <a:rPr lang="en-US" sz="2200" kern="0" dirty="0" err="1">
                <a:effectLst/>
                <a:latin typeface="Times New Roman" panose="02020603050405020304" pitchFamily="18" charset="0"/>
                <a:ea typeface="Times New Roman" panose="02020603050405020304" pitchFamily="18" charset="0"/>
              </a:rPr>
              <a:t>sử</a:t>
            </a:r>
            <a:r>
              <a:rPr lang="en-US" sz="2200" kern="0" dirty="0">
                <a:effectLst/>
                <a:latin typeface="Times New Roman" panose="02020603050405020304" pitchFamily="18" charset="0"/>
                <a:ea typeface="Times New Roman" panose="02020603050405020304" pitchFamily="18" charset="0"/>
              </a:rPr>
              <a:t> </a:t>
            </a:r>
            <a:r>
              <a:rPr lang="en-US" sz="2200" kern="0" dirty="0" err="1">
                <a:effectLst/>
                <a:latin typeface="Times New Roman" panose="02020603050405020304" pitchFamily="18" charset="0"/>
                <a:ea typeface="Times New Roman" panose="02020603050405020304" pitchFamily="18" charset="0"/>
              </a:rPr>
              <a:t>xã</a:t>
            </a:r>
            <a:r>
              <a:rPr lang="en-US" sz="2200" kern="0" dirty="0">
                <a:effectLst/>
                <a:latin typeface="Times New Roman" panose="02020603050405020304" pitchFamily="18" charset="0"/>
                <a:ea typeface="Times New Roman" panose="02020603050405020304" pitchFamily="18" charset="0"/>
              </a:rPr>
              <a:t> </a:t>
            </a:r>
            <a:r>
              <a:rPr lang="en-US" sz="2200" kern="0" dirty="0" err="1">
                <a:effectLst/>
                <a:latin typeface="Times New Roman" panose="02020603050405020304" pitchFamily="18" charset="0"/>
                <a:ea typeface="Times New Roman" panose="02020603050405020304" pitchFamily="18" charset="0"/>
              </a:rPr>
              <a:t>hội</a:t>
            </a:r>
            <a:r>
              <a:rPr lang="en-US" sz="2200" kern="0" dirty="0">
                <a:effectLst/>
                <a:latin typeface="Times New Roman" panose="02020603050405020304" pitchFamily="18" charset="0"/>
                <a:ea typeface="Times New Roman" panose="02020603050405020304" pitchFamily="18" charset="0"/>
              </a:rPr>
              <a:t> </a:t>
            </a:r>
            <a:r>
              <a:rPr lang="en-US" sz="2200" kern="0" dirty="0" err="1">
                <a:effectLst/>
                <a:latin typeface="Times New Roman" panose="02020603050405020304" pitchFamily="18" charset="0"/>
                <a:ea typeface="Times New Roman" panose="02020603050405020304" pitchFamily="18" charset="0"/>
              </a:rPr>
              <a:t>của</a:t>
            </a:r>
            <a:r>
              <a:rPr lang="en-US" sz="2200" kern="0" dirty="0">
                <a:effectLst/>
                <a:latin typeface="Times New Roman" panose="02020603050405020304" pitchFamily="18" charset="0"/>
                <a:ea typeface="Times New Roman" panose="02020603050405020304" pitchFamily="18" charset="0"/>
              </a:rPr>
              <a:t> </a:t>
            </a:r>
            <a:r>
              <a:rPr lang="en-US" sz="2200" kern="0" dirty="0" err="1">
                <a:effectLst/>
                <a:latin typeface="Times New Roman" panose="02020603050405020304" pitchFamily="18" charset="0"/>
                <a:ea typeface="Times New Roman" panose="02020603050405020304" pitchFamily="18" charset="0"/>
              </a:rPr>
              <a:t>đất</a:t>
            </a:r>
            <a:r>
              <a:rPr lang="en-US" sz="2200" kern="0" dirty="0">
                <a:effectLst/>
                <a:latin typeface="Times New Roman" panose="02020603050405020304" pitchFamily="18" charset="0"/>
                <a:ea typeface="Times New Roman" panose="02020603050405020304" pitchFamily="18" charset="0"/>
              </a:rPr>
              <a:t> </a:t>
            </a:r>
            <a:r>
              <a:rPr lang="en-US" sz="2200" kern="0" dirty="0" err="1">
                <a:effectLst/>
                <a:latin typeface="Times New Roman" panose="02020603050405020304" pitchFamily="18" charset="0"/>
                <a:ea typeface="Times New Roman" panose="02020603050405020304" pitchFamily="18" charset="0"/>
              </a:rPr>
              <a:t>nước</a:t>
            </a:r>
            <a:r>
              <a:rPr lang="en-US" sz="2200" kern="0" dirty="0">
                <a:effectLst/>
                <a:latin typeface="Times New Roman" panose="02020603050405020304" pitchFamily="18" charset="0"/>
                <a:ea typeface="Times New Roman" panose="02020603050405020304" pitchFamily="18" charset="0"/>
              </a:rPr>
              <a:t>, </a:t>
            </a:r>
            <a:r>
              <a:rPr lang="en-US" sz="2200" kern="0" dirty="0" err="1">
                <a:effectLst/>
                <a:latin typeface="Times New Roman" panose="02020603050405020304" pitchFamily="18" charset="0"/>
                <a:ea typeface="Times New Roman" panose="02020603050405020304" pitchFamily="18" charset="0"/>
              </a:rPr>
              <a:t>xa</a:t>
            </a:r>
            <a:r>
              <a:rPr lang="en-US" sz="2200" kern="0" dirty="0">
                <a:effectLst/>
                <a:latin typeface="Times New Roman" panose="02020603050405020304" pitchFamily="18" charset="0"/>
                <a:ea typeface="Times New Roman" panose="02020603050405020304" pitchFamily="18" charset="0"/>
              </a:rPr>
              <a:t> </a:t>
            </a:r>
            <a:r>
              <a:rPr lang="en-US" sz="2200" kern="0" dirty="0" err="1">
                <a:effectLst/>
                <a:latin typeface="Times New Roman" panose="02020603050405020304" pitchFamily="18" charset="0"/>
                <a:ea typeface="Times New Roman" panose="02020603050405020304" pitchFamily="18" charset="0"/>
              </a:rPr>
              <a:t>rời</a:t>
            </a:r>
            <a:r>
              <a:rPr lang="en-US" sz="2200" kern="0" dirty="0">
                <a:effectLst/>
                <a:latin typeface="Times New Roman" panose="02020603050405020304" pitchFamily="18" charset="0"/>
                <a:ea typeface="Times New Roman" panose="02020603050405020304" pitchFamily="18" charset="0"/>
              </a:rPr>
              <a:t> </a:t>
            </a:r>
            <a:r>
              <a:rPr lang="en-US" sz="2200" kern="0" dirty="0" err="1">
                <a:effectLst/>
                <a:latin typeface="Times New Roman" panose="02020603050405020304" pitchFamily="18" charset="0"/>
                <a:ea typeface="Times New Roman" panose="02020603050405020304" pitchFamily="18" charset="0"/>
              </a:rPr>
              <a:t>đời</a:t>
            </a:r>
            <a:r>
              <a:rPr lang="en-US" sz="2200" kern="0" dirty="0">
                <a:effectLst/>
                <a:latin typeface="Times New Roman" panose="02020603050405020304" pitchFamily="18" charset="0"/>
                <a:ea typeface="Times New Roman" panose="02020603050405020304" pitchFamily="18" charset="0"/>
              </a:rPr>
              <a:t> </a:t>
            </a:r>
            <a:r>
              <a:rPr lang="en-US" sz="2200" kern="0" dirty="0" err="1">
                <a:effectLst/>
                <a:latin typeface="Times New Roman" panose="02020603050405020304" pitchFamily="18" charset="0"/>
                <a:ea typeface="Times New Roman" panose="02020603050405020304" pitchFamily="18" charset="0"/>
              </a:rPr>
              <a:t>sống</a:t>
            </a:r>
            <a:r>
              <a:rPr lang="en-US" sz="2200" kern="0" dirty="0">
                <a:effectLst/>
                <a:latin typeface="Times New Roman" panose="02020603050405020304" pitchFamily="18" charset="0"/>
                <a:ea typeface="Times New Roman" panose="02020603050405020304" pitchFamily="18" charset="0"/>
              </a:rPr>
              <a:t> </a:t>
            </a:r>
            <a:r>
              <a:rPr lang="en-US" sz="2200" kern="0" dirty="0" err="1">
                <a:effectLst/>
                <a:latin typeface="Times New Roman" panose="02020603050405020304" pitchFamily="18" charset="0"/>
                <a:ea typeface="Times New Roman" panose="02020603050405020304" pitchFamily="18" charset="0"/>
              </a:rPr>
              <a:t>nhân</a:t>
            </a:r>
            <a:r>
              <a:rPr lang="en-US" sz="2200" kern="0" dirty="0">
                <a:effectLst/>
                <a:latin typeface="Times New Roman" panose="02020603050405020304" pitchFamily="18" charset="0"/>
                <a:ea typeface="Times New Roman" panose="02020603050405020304" pitchFamily="18" charset="0"/>
              </a:rPr>
              <a:t> </a:t>
            </a:r>
            <a:r>
              <a:rPr lang="en-US" sz="2200" kern="0" dirty="0" err="1">
                <a:effectLst/>
                <a:latin typeface="Times New Roman" panose="02020603050405020304" pitchFamily="18" charset="0"/>
                <a:ea typeface="Times New Roman" panose="02020603050405020304" pitchFamily="18" charset="0"/>
              </a:rPr>
              <a:t>dân</a:t>
            </a:r>
            <a:r>
              <a:rPr lang="en-US" sz="2200" kern="0" dirty="0">
                <a:effectLst/>
                <a:latin typeface="Times New Roman" panose="02020603050405020304" pitchFamily="18" charset="0"/>
                <a:ea typeface="Times New Roman" panose="02020603050405020304" pitchFamily="18" charset="0"/>
              </a:rPr>
              <a:t> </a:t>
            </a:r>
            <a:r>
              <a:rPr lang="en-US" sz="2200" kern="0" dirty="0">
                <a:effectLst/>
                <a:latin typeface="Cambria Math" panose="02040503050406030204" pitchFamily="18" charset="0"/>
                <a:ea typeface="Times New Roman" panose="02020603050405020304" pitchFamily="18" charset="0"/>
                <a:cs typeface="Cambria Math" panose="02040503050406030204" pitchFamily="18" charset="0"/>
              </a:rPr>
              <a:t>⇒</a:t>
            </a:r>
            <a:r>
              <a:rPr lang="en-US" sz="2200" kern="0" dirty="0">
                <a:effectLst/>
                <a:latin typeface="Times New Roman" panose="02020603050405020304" pitchFamily="18" charset="0"/>
                <a:ea typeface="Times New Roman" panose="02020603050405020304" pitchFamily="18" charset="0"/>
              </a:rPr>
              <a:t> Bi </a:t>
            </a:r>
            <a:r>
              <a:rPr lang="en-US" sz="2200" kern="0" dirty="0" err="1">
                <a:effectLst/>
                <a:latin typeface="Times New Roman" panose="02020603050405020304" pitchFamily="18" charset="0"/>
                <a:ea typeface="Times New Roman" panose="02020603050405020304" pitchFamily="18" charset="0"/>
              </a:rPr>
              <a:t>kịch</a:t>
            </a:r>
            <a:endParaRPr lang="en-US" sz="2200" kern="1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38583943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858"/>
        <p:cNvGrpSpPr/>
        <p:nvPr/>
      </p:nvGrpSpPr>
      <p:grpSpPr>
        <a:xfrm>
          <a:off x="0" y="0"/>
          <a:ext cx="0" cy="0"/>
          <a:chOff x="0" y="0"/>
          <a:chExt cx="0" cy="0"/>
        </a:xfrm>
      </p:grpSpPr>
      <p:sp>
        <p:nvSpPr>
          <p:cNvPr id="2" name="TextBox 6">
            <a:extLst>
              <a:ext uri="{FF2B5EF4-FFF2-40B4-BE49-F238E27FC236}">
                <a16:creationId xmlns:a16="http://schemas.microsoft.com/office/drawing/2014/main" id="{D14C5D84-8936-B7C1-6543-C29D432910F2}"/>
              </a:ext>
            </a:extLst>
          </p:cNvPr>
          <p:cNvSpPr txBox="1"/>
          <p:nvPr/>
        </p:nvSpPr>
        <p:spPr>
          <a:xfrm>
            <a:off x="1" y="568361"/>
            <a:ext cx="9143999" cy="1332481"/>
          </a:xfrm>
          <a:prstGeom prst="rect">
            <a:avLst/>
          </a:prstGeom>
          <a:solidFill>
            <a:schemeClr val="tx2">
              <a:lumMod val="75000"/>
            </a:schemeClr>
          </a:solidFill>
        </p:spPr>
        <p:txBody>
          <a:bodyPr wrap="square" rtlCol="0">
            <a:spAutoFit/>
          </a:bodyPr>
          <a:lstStyle/>
          <a:p>
            <a:pPr marL="0" marR="58420" indent="90170" algn="just">
              <a:lnSpc>
                <a:spcPct val="115000"/>
              </a:lnSpc>
              <a:spcBef>
                <a:spcPts val="100"/>
              </a:spcBef>
              <a:spcAft>
                <a:spcPts val="100"/>
              </a:spcAft>
            </a:pPr>
            <a:r>
              <a:rPr lang="en-US" sz="2400" b="1" kern="100" dirty="0" err="1">
                <a:solidFill>
                  <a:schemeClr val="accent5">
                    <a:lumMod val="20000"/>
                    <a:lumOff val="80000"/>
                  </a:schemeClr>
                </a:solidFill>
                <a:effectLst/>
                <a:latin typeface="Times New Roman" panose="02020603050405020304" pitchFamily="18" charset="0"/>
                <a:ea typeface="Times New Roman" panose="02020603050405020304" pitchFamily="18" charset="0"/>
              </a:rPr>
              <a:t>Đề</a:t>
            </a:r>
            <a:r>
              <a:rPr lang="en-US" sz="2400" b="1" kern="100" dirty="0">
                <a:solidFill>
                  <a:schemeClr val="accent5">
                    <a:lumMod val="20000"/>
                    <a:lumOff val="80000"/>
                  </a:schemeClr>
                </a:solidFill>
                <a:effectLst/>
                <a:latin typeface="Times New Roman" panose="02020603050405020304" pitchFamily="18" charset="0"/>
                <a:ea typeface="Times New Roman" panose="02020603050405020304" pitchFamily="18" charset="0"/>
              </a:rPr>
              <a:t> </a:t>
            </a:r>
            <a:r>
              <a:rPr lang="en-US" sz="2400" b="1" kern="100" dirty="0" err="1">
                <a:solidFill>
                  <a:schemeClr val="accent5">
                    <a:lumMod val="20000"/>
                    <a:lumOff val="80000"/>
                  </a:schemeClr>
                </a:solidFill>
                <a:effectLst/>
                <a:latin typeface="Times New Roman" panose="02020603050405020304" pitchFamily="18" charset="0"/>
                <a:ea typeface="Times New Roman" panose="02020603050405020304" pitchFamily="18" charset="0"/>
              </a:rPr>
              <a:t>bài</a:t>
            </a:r>
            <a:r>
              <a:rPr lang="en-US" sz="2400" kern="100" dirty="0">
                <a:solidFill>
                  <a:schemeClr val="accent5">
                    <a:lumMod val="20000"/>
                    <a:lumOff val="80000"/>
                  </a:schemeClr>
                </a:solidFill>
                <a:effectLst/>
                <a:latin typeface="Times New Roman" panose="02020603050405020304" pitchFamily="18" charset="0"/>
                <a:ea typeface="Times New Roman" panose="02020603050405020304" pitchFamily="18" charset="0"/>
              </a:rPr>
              <a:t>: </a:t>
            </a:r>
            <a:r>
              <a:rPr lang="en-US" sz="2400" i="1" kern="100" dirty="0" err="1">
                <a:solidFill>
                  <a:schemeClr val="accent5">
                    <a:lumMod val="20000"/>
                    <a:lumOff val="80000"/>
                  </a:schemeClr>
                </a:solidFill>
                <a:effectLst/>
                <a:latin typeface="Times New Roman" panose="02020603050405020304" pitchFamily="18" charset="0"/>
                <a:ea typeface="Times New Roman" panose="02020603050405020304" pitchFamily="18" charset="0"/>
              </a:rPr>
              <a:t>Phân</a:t>
            </a:r>
            <a:r>
              <a:rPr lang="en-US" sz="2400" i="1" kern="100" dirty="0">
                <a:solidFill>
                  <a:schemeClr val="accent5">
                    <a:lumMod val="20000"/>
                    <a:lumOff val="80000"/>
                  </a:schemeClr>
                </a:solidFill>
                <a:effectLst/>
                <a:latin typeface="Times New Roman" panose="02020603050405020304" pitchFamily="18" charset="0"/>
                <a:ea typeface="Times New Roman" panose="02020603050405020304" pitchFamily="18" charset="0"/>
              </a:rPr>
              <a:t> </a:t>
            </a:r>
            <a:r>
              <a:rPr lang="en-US" sz="2400" i="1" kern="100" dirty="0" err="1">
                <a:solidFill>
                  <a:schemeClr val="accent5">
                    <a:lumMod val="20000"/>
                    <a:lumOff val="80000"/>
                  </a:schemeClr>
                </a:solidFill>
                <a:effectLst/>
                <a:latin typeface="Times New Roman" panose="02020603050405020304" pitchFamily="18" charset="0"/>
                <a:ea typeface="Times New Roman" panose="02020603050405020304" pitchFamily="18" charset="0"/>
              </a:rPr>
              <a:t>tích</a:t>
            </a:r>
            <a:r>
              <a:rPr lang="en-US" sz="2400" i="1" kern="100" dirty="0">
                <a:solidFill>
                  <a:schemeClr val="accent5">
                    <a:lumMod val="20000"/>
                    <a:lumOff val="80000"/>
                  </a:schemeClr>
                </a:solidFill>
                <a:effectLst/>
                <a:latin typeface="Times New Roman" panose="02020603050405020304" pitchFamily="18" charset="0"/>
                <a:ea typeface="Times New Roman" panose="02020603050405020304" pitchFamily="18" charset="0"/>
              </a:rPr>
              <a:t> bi </a:t>
            </a:r>
            <a:r>
              <a:rPr lang="en-US" sz="2400" i="1" kern="100" dirty="0" err="1">
                <a:solidFill>
                  <a:schemeClr val="accent5">
                    <a:lumMod val="20000"/>
                    <a:lumOff val="80000"/>
                  </a:schemeClr>
                </a:solidFill>
                <a:effectLst/>
                <a:latin typeface="Times New Roman" panose="02020603050405020304" pitchFamily="18" charset="0"/>
                <a:ea typeface="Times New Roman" panose="02020603050405020304" pitchFamily="18" charset="0"/>
              </a:rPr>
              <a:t>kịch</a:t>
            </a:r>
            <a:r>
              <a:rPr lang="en-US" sz="2400" i="1" kern="100" dirty="0">
                <a:solidFill>
                  <a:schemeClr val="accent5">
                    <a:lumMod val="20000"/>
                    <a:lumOff val="80000"/>
                  </a:schemeClr>
                </a:solidFill>
                <a:effectLst/>
                <a:latin typeface="Times New Roman" panose="02020603050405020304" pitchFamily="18" charset="0"/>
                <a:ea typeface="Times New Roman" panose="02020603050405020304" pitchFamily="18" charset="0"/>
              </a:rPr>
              <a:t> </a:t>
            </a:r>
            <a:r>
              <a:rPr lang="en-US" sz="2400" i="1" kern="100" dirty="0" err="1">
                <a:solidFill>
                  <a:schemeClr val="accent5">
                    <a:lumMod val="20000"/>
                    <a:lumOff val="80000"/>
                  </a:schemeClr>
                </a:solidFill>
                <a:effectLst/>
                <a:latin typeface="Times New Roman" panose="02020603050405020304" pitchFamily="18" charset="0"/>
                <a:ea typeface="Times New Roman" panose="02020603050405020304" pitchFamily="18" charset="0"/>
              </a:rPr>
              <a:t>của</a:t>
            </a:r>
            <a:r>
              <a:rPr lang="en-US" sz="2400" i="1" kern="100" dirty="0">
                <a:solidFill>
                  <a:schemeClr val="accent5">
                    <a:lumMod val="20000"/>
                    <a:lumOff val="80000"/>
                  </a:schemeClr>
                </a:solidFill>
                <a:effectLst/>
                <a:latin typeface="Times New Roman" panose="02020603050405020304" pitchFamily="18" charset="0"/>
                <a:ea typeface="Times New Roman" panose="02020603050405020304" pitchFamily="18" charset="0"/>
              </a:rPr>
              <a:t> </a:t>
            </a:r>
            <a:r>
              <a:rPr lang="en-US" sz="2400" i="1" kern="100" dirty="0" err="1">
                <a:solidFill>
                  <a:schemeClr val="accent5">
                    <a:lumMod val="20000"/>
                    <a:lumOff val="80000"/>
                  </a:schemeClr>
                </a:solidFill>
                <a:effectLst/>
                <a:latin typeface="Times New Roman" panose="02020603050405020304" pitchFamily="18" charset="0"/>
                <a:ea typeface="Times New Roman" panose="02020603050405020304" pitchFamily="18" charset="0"/>
              </a:rPr>
              <a:t>nhân</a:t>
            </a:r>
            <a:r>
              <a:rPr lang="en-US" sz="2400" i="1" kern="100" dirty="0">
                <a:solidFill>
                  <a:schemeClr val="accent5">
                    <a:lumMod val="20000"/>
                    <a:lumOff val="80000"/>
                  </a:schemeClr>
                </a:solidFill>
                <a:effectLst/>
                <a:latin typeface="Times New Roman" panose="02020603050405020304" pitchFamily="18" charset="0"/>
                <a:ea typeface="Times New Roman" panose="02020603050405020304" pitchFamily="18" charset="0"/>
              </a:rPr>
              <a:t> </a:t>
            </a:r>
            <a:r>
              <a:rPr lang="en-US" sz="2400" i="1" kern="100" dirty="0" err="1">
                <a:solidFill>
                  <a:schemeClr val="accent5">
                    <a:lumMod val="20000"/>
                    <a:lumOff val="80000"/>
                  </a:schemeClr>
                </a:solidFill>
                <a:effectLst/>
                <a:latin typeface="Times New Roman" panose="02020603050405020304" pitchFamily="18" charset="0"/>
                <a:ea typeface="Times New Roman" panose="02020603050405020304" pitchFamily="18" charset="0"/>
              </a:rPr>
              <a:t>vật</a:t>
            </a:r>
            <a:r>
              <a:rPr lang="en-US" sz="2400" i="1" kern="100" dirty="0">
                <a:solidFill>
                  <a:schemeClr val="accent5">
                    <a:lumMod val="20000"/>
                    <a:lumOff val="80000"/>
                  </a:schemeClr>
                </a:solidFill>
                <a:effectLst/>
                <a:latin typeface="Times New Roman" panose="02020603050405020304" pitchFamily="18" charset="0"/>
                <a:ea typeface="Times New Roman" panose="02020603050405020304" pitchFamily="18" charset="0"/>
              </a:rPr>
              <a:t> Vũ </a:t>
            </a:r>
            <a:r>
              <a:rPr lang="en-US" sz="2400" i="1" kern="100" dirty="0" err="1">
                <a:solidFill>
                  <a:schemeClr val="accent5">
                    <a:lumMod val="20000"/>
                    <a:lumOff val="80000"/>
                  </a:schemeClr>
                </a:solidFill>
                <a:effectLst/>
                <a:latin typeface="Times New Roman" panose="02020603050405020304" pitchFamily="18" charset="0"/>
                <a:ea typeface="Times New Roman" panose="02020603050405020304" pitchFamily="18" charset="0"/>
              </a:rPr>
              <a:t>Như</a:t>
            </a:r>
            <a:r>
              <a:rPr lang="en-US" sz="2400" i="1" kern="100" dirty="0">
                <a:solidFill>
                  <a:schemeClr val="accent5">
                    <a:lumMod val="20000"/>
                    <a:lumOff val="80000"/>
                  </a:schemeClr>
                </a:solidFill>
                <a:effectLst/>
                <a:latin typeface="Times New Roman" panose="02020603050405020304" pitchFamily="18" charset="0"/>
                <a:ea typeface="Times New Roman" panose="02020603050405020304" pitchFamily="18" charset="0"/>
              </a:rPr>
              <a:t> </a:t>
            </a:r>
            <a:r>
              <a:rPr lang="en-US" sz="2400" i="1" kern="100" dirty="0" err="1">
                <a:solidFill>
                  <a:schemeClr val="accent5">
                    <a:lumMod val="20000"/>
                    <a:lumOff val="80000"/>
                  </a:schemeClr>
                </a:solidFill>
                <a:effectLst/>
                <a:latin typeface="Times New Roman" panose="02020603050405020304" pitchFamily="18" charset="0"/>
                <a:ea typeface="Times New Roman" panose="02020603050405020304" pitchFamily="18" charset="0"/>
              </a:rPr>
              <a:t>Tô</a:t>
            </a:r>
            <a:r>
              <a:rPr lang="en-US" sz="2400" i="1" kern="100" dirty="0">
                <a:solidFill>
                  <a:schemeClr val="accent5">
                    <a:lumMod val="20000"/>
                    <a:lumOff val="80000"/>
                  </a:schemeClr>
                </a:solidFill>
                <a:effectLst/>
                <a:latin typeface="Times New Roman" panose="02020603050405020304" pitchFamily="18" charset="0"/>
                <a:ea typeface="Times New Roman" panose="02020603050405020304" pitchFamily="18" charset="0"/>
              </a:rPr>
              <a:t> </a:t>
            </a:r>
            <a:r>
              <a:rPr lang="en-US" sz="2400" i="1" kern="100" dirty="0" err="1">
                <a:solidFill>
                  <a:schemeClr val="accent5">
                    <a:lumMod val="20000"/>
                    <a:lumOff val="80000"/>
                  </a:schemeClr>
                </a:solidFill>
                <a:effectLst/>
                <a:latin typeface="Times New Roman" panose="02020603050405020304" pitchFamily="18" charset="0"/>
                <a:ea typeface="Times New Roman" panose="02020603050405020304" pitchFamily="18" charset="0"/>
              </a:rPr>
              <a:t>trong</a:t>
            </a:r>
            <a:r>
              <a:rPr lang="en-US" sz="2400" i="1" kern="100" dirty="0">
                <a:solidFill>
                  <a:schemeClr val="accent5">
                    <a:lumMod val="20000"/>
                    <a:lumOff val="80000"/>
                  </a:schemeClr>
                </a:solidFill>
                <a:effectLst/>
                <a:latin typeface="Times New Roman" panose="02020603050405020304" pitchFamily="18" charset="0"/>
                <a:ea typeface="Times New Roman" panose="02020603050405020304" pitchFamily="18" charset="0"/>
              </a:rPr>
              <a:t> </a:t>
            </a:r>
            <a:r>
              <a:rPr lang="en-US" sz="2400" i="1" kern="100" dirty="0" err="1">
                <a:solidFill>
                  <a:schemeClr val="accent5">
                    <a:lumMod val="20000"/>
                    <a:lumOff val="80000"/>
                  </a:schemeClr>
                </a:solidFill>
                <a:effectLst/>
                <a:latin typeface="Times New Roman" panose="02020603050405020304" pitchFamily="18" charset="0"/>
                <a:ea typeface="Times New Roman" panose="02020603050405020304" pitchFamily="18" charset="0"/>
              </a:rPr>
              <a:t>đoạn</a:t>
            </a:r>
            <a:r>
              <a:rPr lang="en-US" sz="2400" i="1" kern="100" dirty="0">
                <a:solidFill>
                  <a:schemeClr val="accent5">
                    <a:lumMod val="20000"/>
                    <a:lumOff val="80000"/>
                  </a:schemeClr>
                </a:solidFill>
                <a:effectLst/>
                <a:latin typeface="Times New Roman" panose="02020603050405020304" pitchFamily="18" charset="0"/>
                <a:ea typeface="Times New Roman" panose="02020603050405020304" pitchFamily="18" charset="0"/>
              </a:rPr>
              <a:t> </a:t>
            </a:r>
            <a:r>
              <a:rPr lang="en-US" sz="2400" i="1" kern="100" dirty="0" err="1">
                <a:solidFill>
                  <a:schemeClr val="accent5">
                    <a:lumMod val="20000"/>
                    <a:lumOff val="80000"/>
                  </a:schemeClr>
                </a:solidFill>
                <a:effectLst/>
                <a:latin typeface="Times New Roman" panose="02020603050405020304" pitchFamily="18" charset="0"/>
                <a:ea typeface="Times New Roman" panose="02020603050405020304" pitchFamily="18" charset="0"/>
              </a:rPr>
              <a:t>trích</a:t>
            </a:r>
            <a:r>
              <a:rPr lang="en-US" sz="2400" i="1" kern="100" dirty="0">
                <a:solidFill>
                  <a:schemeClr val="accent5">
                    <a:lumMod val="20000"/>
                    <a:lumOff val="80000"/>
                  </a:schemeClr>
                </a:solidFill>
                <a:effectLst/>
                <a:latin typeface="Times New Roman" panose="02020603050405020304" pitchFamily="18" charset="0"/>
                <a:ea typeface="Times New Roman" panose="02020603050405020304" pitchFamily="18" charset="0"/>
              </a:rPr>
              <a:t> </a:t>
            </a:r>
            <a:r>
              <a:rPr lang="en-US" sz="2400" i="1" kern="100" dirty="0" err="1">
                <a:solidFill>
                  <a:schemeClr val="accent5">
                    <a:lumMod val="20000"/>
                    <a:lumOff val="80000"/>
                  </a:schemeClr>
                </a:solidFill>
                <a:effectLst/>
                <a:latin typeface="Times New Roman" panose="02020603050405020304" pitchFamily="18" charset="0"/>
                <a:ea typeface="Times New Roman" panose="02020603050405020304" pitchFamily="18" charset="0"/>
              </a:rPr>
              <a:t>kịch</a:t>
            </a:r>
            <a:r>
              <a:rPr lang="en-US" sz="2400" i="1" kern="100" dirty="0">
                <a:solidFill>
                  <a:schemeClr val="accent5">
                    <a:lumMod val="20000"/>
                    <a:lumOff val="80000"/>
                  </a:schemeClr>
                </a:solidFill>
                <a:effectLst/>
                <a:latin typeface="Times New Roman" panose="02020603050405020304" pitchFamily="18" charset="0"/>
                <a:ea typeface="Times New Roman" panose="02020603050405020304" pitchFamily="18" charset="0"/>
              </a:rPr>
              <a:t> “</a:t>
            </a:r>
            <a:r>
              <a:rPr lang="en-US" sz="2400" i="1" kern="100" dirty="0" err="1">
                <a:solidFill>
                  <a:schemeClr val="accent5">
                    <a:lumMod val="20000"/>
                    <a:lumOff val="80000"/>
                  </a:schemeClr>
                </a:solidFill>
                <a:effectLst/>
                <a:latin typeface="Times New Roman" panose="02020603050405020304" pitchFamily="18" charset="0"/>
                <a:ea typeface="Times New Roman" panose="02020603050405020304" pitchFamily="18" charset="0"/>
              </a:rPr>
              <a:t>Vĩnh</a:t>
            </a:r>
            <a:r>
              <a:rPr lang="en-US" sz="2400" i="1" kern="100" dirty="0">
                <a:solidFill>
                  <a:schemeClr val="accent5">
                    <a:lumMod val="20000"/>
                    <a:lumOff val="80000"/>
                  </a:schemeClr>
                </a:solidFill>
                <a:effectLst/>
                <a:latin typeface="Times New Roman" panose="02020603050405020304" pitchFamily="18" charset="0"/>
                <a:ea typeface="Times New Roman" panose="02020603050405020304" pitchFamily="18" charset="0"/>
              </a:rPr>
              <a:t> </a:t>
            </a:r>
            <a:r>
              <a:rPr lang="en-US" sz="2400" i="1" kern="100" dirty="0" err="1">
                <a:solidFill>
                  <a:schemeClr val="accent5">
                    <a:lumMod val="20000"/>
                    <a:lumOff val="80000"/>
                  </a:schemeClr>
                </a:solidFill>
                <a:effectLst/>
                <a:latin typeface="Times New Roman" panose="02020603050405020304" pitchFamily="18" charset="0"/>
                <a:ea typeface="Times New Roman" panose="02020603050405020304" pitchFamily="18" charset="0"/>
              </a:rPr>
              <a:t>biệt</a:t>
            </a:r>
            <a:r>
              <a:rPr lang="en-US" sz="2400" i="1" kern="100" dirty="0">
                <a:solidFill>
                  <a:schemeClr val="accent5">
                    <a:lumMod val="20000"/>
                    <a:lumOff val="80000"/>
                  </a:schemeClr>
                </a:solidFill>
                <a:effectLst/>
                <a:latin typeface="Times New Roman" panose="02020603050405020304" pitchFamily="18" charset="0"/>
                <a:ea typeface="Times New Roman" panose="02020603050405020304" pitchFamily="18" charset="0"/>
              </a:rPr>
              <a:t> </a:t>
            </a:r>
            <a:r>
              <a:rPr lang="en-US" sz="2400" i="1" kern="100" dirty="0" err="1">
                <a:solidFill>
                  <a:schemeClr val="accent5">
                    <a:lumMod val="20000"/>
                    <a:lumOff val="80000"/>
                  </a:schemeClr>
                </a:solidFill>
                <a:effectLst/>
                <a:latin typeface="Times New Roman" panose="02020603050405020304" pitchFamily="18" charset="0"/>
                <a:ea typeface="Times New Roman" panose="02020603050405020304" pitchFamily="18" charset="0"/>
              </a:rPr>
              <a:t>Cửu</a:t>
            </a:r>
            <a:r>
              <a:rPr lang="en-US" sz="2400" i="1" kern="100" dirty="0">
                <a:solidFill>
                  <a:schemeClr val="accent5">
                    <a:lumMod val="20000"/>
                    <a:lumOff val="80000"/>
                  </a:schemeClr>
                </a:solidFill>
                <a:effectLst/>
                <a:latin typeface="Times New Roman" panose="02020603050405020304" pitchFamily="18" charset="0"/>
                <a:ea typeface="Times New Roman" panose="02020603050405020304" pitchFamily="18" charset="0"/>
              </a:rPr>
              <a:t> </a:t>
            </a:r>
            <a:r>
              <a:rPr lang="en-US" sz="2400" i="1" kern="100" dirty="0" err="1">
                <a:solidFill>
                  <a:schemeClr val="accent5">
                    <a:lumMod val="20000"/>
                    <a:lumOff val="80000"/>
                  </a:schemeClr>
                </a:solidFill>
                <a:effectLst/>
                <a:latin typeface="Times New Roman" panose="02020603050405020304" pitchFamily="18" charset="0"/>
                <a:ea typeface="Times New Roman" panose="02020603050405020304" pitchFamily="18" charset="0"/>
              </a:rPr>
              <a:t>Trùng</a:t>
            </a:r>
            <a:r>
              <a:rPr lang="en-US" sz="2400" i="1" kern="100" dirty="0">
                <a:solidFill>
                  <a:schemeClr val="accent5">
                    <a:lumMod val="20000"/>
                    <a:lumOff val="80000"/>
                  </a:schemeClr>
                </a:solidFill>
                <a:effectLst/>
                <a:latin typeface="Times New Roman" panose="02020603050405020304" pitchFamily="18" charset="0"/>
                <a:ea typeface="Times New Roman" panose="02020603050405020304" pitchFamily="18" charset="0"/>
              </a:rPr>
              <a:t> </a:t>
            </a:r>
            <a:r>
              <a:rPr lang="en-US" sz="2400" i="1" kern="100" dirty="0" err="1">
                <a:solidFill>
                  <a:schemeClr val="accent5">
                    <a:lumMod val="20000"/>
                    <a:lumOff val="80000"/>
                  </a:schemeClr>
                </a:solidFill>
                <a:effectLst/>
                <a:latin typeface="Times New Roman" panose="02020603050405020304" pitchFamily="18" charset="0"/>
                <a:ea typeface="Times New Roman" panose="02020603050405020304" pitchFamily="18" charset="0"/>
              </a:rPr>
              <a:t>Đài</a:t>
            </a:r>
            <a:r>
              <a:rPr lang="en-US" sz="2400" i="1" kern="100" dirty="0">
                <a:solidFill>
                  <a:schemeClr val="accent5">
                    <a:lumMod val="20000"/>
                    <a:lumOff val="80000"/>
                  </a:schemeClr>
                </a:solidFill>
                <a:effectLst/>
                <a:latin typeface="Times New Roman" panose="02020603050405020304" pitchFamily="18" charset="0"/>
                <a:ea typeface="Times New Roman" panose="02020603050405020304" pitchFamily="18" charset="0"/>
              </a:rPr>
              <a:t>” (</a:t>
            </a:r>
            <a:r>
              <a:rPr lang="en-US" sz="2400" i="1" kern="100" dirty="0" err="1">
                <a:solidFill>
                  <a:schemeClr val="accent5">
                    <a:lumMod val="20000"/>
                    <a:lumOff val="80000"/>
                  </a:schemeClr>
                </a:solidFill>
                <a:effectLst/>
                <a:latin typeface="Times New Roman" panose="02020603050405020304" pitchFamily="18" charset="0"/>
                <a:ea typeface="Times New Roman" panose="02020603050405020304" pitchFamily="18" charset="0"/>
              </a:rPr>
              <a:t>Trích</a:t>
            </a:r>
            <a:r>
              <a:rPr lang="en-US" sz="2400" i="1" kern="100" dirty="0">
                <a:solidFill>
                  <a:schemeClr val="accent5">
                    <a:lumMod val="20000"/>
                    <a:lumOff val="80000"/>
                  </a:schemeClr>
                </a:solidFill>
                <a:effectLst/>
                <a:latin typeface="Times New Roman" panose="02020603050405020304" pitchFamily="18" charset="0"/>
                <a:ea typeface="Times New Roman" panose="02020603050405020304" pitchFamily="18" charset="0"/>
              </a:rPr>
              <a:t> </a:t>
            </a:r>
            <a:r>
              <a:rPr lang="en-US" sz="2400" i="1" kern="100" dirty="0" err="1">
                <a:solidFill>
                  <a:schemeClr val="accent5">
                    <a:lumMod val="20000"/>
                    <a:lumOff val="80000"/>
                  </a:schemeClr>
                </a:solidFill>
                <a:effectLst/>
                <a:latin typeface="Times New Roman" panose="02020603050405020304" pitchFamily="18" charset="0"/>
                <a:ea typeface="Times New Roman" panose="02020603050405020304" pitchFamily="18" charset="0"/>
              </a:rPr>
              <a:t>kịch</a:t>
            </a:r>
            <a:r>
              <a:rPr lang="en-US" sz="2400" i="1" kern="100" dirty="0">
                <a:solidFill>
                  <a:schemeClr val="accent5">
                    <a:lumMod val="20000"/>
                    <a:lumOff val="80000"/>
                  </a:schemeClr>
                </a:solidFill>
                <a:effectLst/>
                <a:latin typeface="Times New Roman" panose="02020603050405020304" pitchFamily="18" charset="0"/>
                <a:ea typeface="Times New Roman" panose="02020603050405020304" pitchFamily="18" charset="0"/>
              </a:rPr>
              <a:t> “Vũ </a:t>
            </a:r>
            <a:r>
              <a:rPr lang="en-US" sz="2400" i="1" kern="100" dirty="0" err="1">
                <a:solidFill>
                  <a:schemeClr val="accent5">
                    <a:lumMod val="20000"/>
                    <a:lumOff val="80000"/>
                  </a:schemeClr>
                </a:solidFill>
                <a:effectLst/>
                <a:latin typeface="Times New Roman" panose="02020603050405020304" pitchFamily="18" charset="0"/>
                <a:ea typeface="Times New Roman" panose="02020603050405020304" pitchFamily="18" charset="0"/>
              </a:rPr>
              <a:t>Như</a:t>
            </a:r>
            <a:r>
              <a:rPr lang="en-US" sz="2400" i="1" kern="100" dirty="0">
                <a:solidFill>
                  <a:schemeClr val="accent5">
                    <a:lumMod val="20000"/>
                    <a:lumOff val="80000"/>
                  </a:schemeClr>
                </a:solidFill>
                <a:effectLst/>
                <a:latin typeface="Times New Roman" panose="02020603050405020304" pitchFamily="18" charset="0"/>
                <a:ea typeface="Times New Roman" panose="02020603050405020304" pitchFamily="18" charset="0"/>
              </a:rPr>
              <a:t> </a:t>
            </a:r>
            <a:r>
              <a:rPr lang="en-US" sz="2400" i="1" kern="100" dirty="0" err="1">
                <a:solidFill>
                  <a:schemeClr val="accent5">
                    <a:lumMod val="20000"/>
                    <a:lumOff val="80000"/>
                  </a:schemeClr>
                </a:solidFill>
                <a:effectLst/>
                <a:latin typeface="Times New Roman" panose="02020603050405020304" pitchFamily="18" charset="0"/>
                <a:ea typeface="Times New Roman" panose="02020603050405020304" pitchFamily="18" charset="0"/>
              </a:rPr>
              <a:t>Tô</a:t>
            </a:r>
            <a:r>
              <a:rPr lang="en-US" sz="2400" i="1" kern="100" dirty="0">
                <a:solidFill>
                  <a:schemeClr val="accent5">
                    <a:lumMod val="20000"/>
                    <a:lumOff val="80000"/>
                  </a:schemeClr>
                </a:solidFill>
                <a:effectLst/>
                <a:latin typeface="Times New Roman" panose="02020603050405020304" pitchFamily="18" charset="0"/>
                <a:ea typeface="Times New Roman" panose="02020603050405020304" pitchFamily="18" charset="0"/>
              </a:rPr>
              <a:t>” – </a:t>
            </a:r>
            <a:r>
              <a:rPr lang="en-US" sz="2400" i="1" kern="100" dirty="0" err="1">
                <a:solidFill>
                  <a:schemeClr val="accent5">
                    <a:lumMod val="20000"/>
                    <a:lumOff val="80000"/>
                  </a:schemeClr>
                </a:solidFill>
                <a:effectLst/>
                <a:latin typeface="Times New Roman" panose="02020603050405020304" pitchFamily="18" charset="0"/>
                <a:ea typeface="Times New Roman" panose="02020603050405020304" pitchFamily="18" charset="0"/>
              </a:rPr>
              <a:t>Nguyễn</a:t>
            </a:r>
            <a:r>
              <a:rPr lang="en-US" sz="2400" i="1" kern="100" dirty="0">
                <a:solidFill>
                  <a:schemeClr val="accent5">
                    <a:lumMod val="20000"/>
                    <a:lumOff val="80000"/>
                  </a:schemeClr>
                </a:solidFill>
                <a:effectLst/>
                <a:latin typeface="Times New Roman" panose="02020603050405020304" pitchFamily="18" charset="0"/>
                <a:ea typeface="Times New Roman" panose="02020603050405020304" pitchFamily="18" charset="0"/>
              </a:rPr>
              <a:t> Huy </a:t>
            </a:r>
            <a:r>
              <a:rPr lang="en-US" sz="2400" i="1" kern="100" dirty="0" err="1">
                <a:solidFill>
                  <a:schemeClr val="accent5">
                    <a:lumMod val="20000"/>
                    <a:lumOff val="80000"/>
                  </a:schemeClr>
                </a:solidFill>
                <a:effectLst/>
                <a:latin typeface="Times New Roman" panose="02020603050405020304" pitchFamily="18" charset="0"/>
                <a:ea typeface="Times New Roman" panose="02020603050405020304" pitchFamily="18" charset="0"/>
              </a:rPr>
              <a:t>Tưởng</a:t>
            </a:r>
            <a:r>
              <a:rPr lang="en-US" sz="2400" i="1" kern="100" dirty="0">
                <a:solidFill>
                  <a:schemeClr val="accent5">
                    <a:lumMod val="20000"/>
                    <a:lumOff val="80000"/>
                  </a:schemeClr>
                </a:solidFill>
                <a:effectLst/>
                <a:latin typeface="Times New Roman" panose="02020603050405020304" pitchFamily="18" charset="0"/>
                <a:ea typeface="Times New Roman" panose="02020603050405020304" pitchFamily="18" charset="0"/>
              </a:rPr>
              <a:t>).</a:t>
            </a:r>
            <a:endParaRPr lang="en-US" sz="2400" dirty="0">
              <a:solidFill>
                <a:schemeClr val="accent5">
                  <a:lumMod val="20000"/>
                  <a:lumOff val="80000"/>
                </a:schemeClr>
              </a:solidFill>
              <a:effectLst/>
              <a:latin typeface="Times New Roman" panose="02020603050405020304" pitchFamily="18" charset="0"/>
              <a:ea typeface="Times New Roman" panose="02020603050405020304" pitchFamily="18" charset="0"/>
            </a:endParaRPr>
          </a:p>
        </p:txBody>
      </p:sp>
      <p:sp>
        <p:nvSpPr>
          <p:cNvPr id="3" name="Hộp Văn bản 2">
            <a:extLst>
              <a:ext uri="{FF2B5EF4-FFF2-40B4-BE49-F238E27FC236}">
                <a16:creationId xmlns:a16="http://schemas.microsoft.com/office/drawing/2014/main" id="{7C94E0C6-9CB3-96F0-E214-221F78E3BA87}"/>
              </a:ext>
            </a:extLst>
          </p:cNvPr>
          <p:cNvSpPr txBox="1"/>
          <p:nvPr/>
        </p:nvSpPr>
        <p:spPr>
          <a:xfrm>
            <a:off x="-597407" y="0"/>
            <a:ext cx="4974336" cy="483017"/>
          </a:xfrm>
          <a:prstGeom prst="rect">
            <a:avLst/>
          </a:prstGeom>
          <a:noFill/>
        </p:spPr>
        <p:txBody>
          <a:bodyPr wrap="square">
            <a:spAutoFit/>
          </a:bodyPr>
          <a:lstStyle/>
          <a:p>
            <a:pPr marL="115570" marR="153035" indent="-226695" algn="ctr">
              <a:lnSpc>
                <a:spcPct val="115000"/>
              </a:lnSpc>
              <a:spcBef>
                <a:spcPts val="240"/>
              </a:spcBef>
              <a:spcAft>
                <a:spcPts val="240"/>
              </a:spcAft>
            </a:pPr>
            <a:r>
              <a:rPr lang="en-US" sz="2400" b="1" kern="100" dirty="0">
                <a:effectLst/>
                <a:latin typeface="Times New Roman" panose="02020603050405020304" pitchFamily="18" charset="0"/>
                <a:ea typeface="Calibri" panose="020F0502020204030204" pitchFamily="34" charset="0"/>
              </a:rPr>
              <a:t>III. LUYỆN TẬP</a:t>
            </a:r>
            <a:endParaRPr lang="en-US" sz="2800" kern="100" dirty="0">
              <a:effectLst/>
              <a:latin typeface="Times New Roman" panose="02020603050405020304" pitchFamily="18" charset="0"/>
              <a:ea typeface="Calibri" panose="020F0502020204030204" pitchFamily="34" charset="0"/>
            </a:endParaRPr>
          </a:p>
        </p:txBody>
      </p:sp>
      <p:sp>
        <p:nvSpPr>
          <p:cNvPr id="5" name="Hộp Văn bản 4">
            <a:extLst>
              <a:ext uri="{FF2B5EF4-FFF2-40B4-BE49-F238E27FC236}">
                <a16:creationId xmlns:a16="http://schemas.microsoft.com/office/drawing/2014/main" id="{C9FD67A2-7A59-B293-A939-C2BB393A66E1}"/>
              </a:ext>
            </a:extLst>
          </p:cNvPr>
          <p:cNvSpPr txBox="1"/>
          <p:nvPr/>
        </p:nvSpPr>
        <p:spPr>
          <a:xfrm>
            <a:off x="320040" y="2730246"/>
            <a:ext cx="1021080" cy="1332481"/>
          </a:xfrm>
          <a:prstGeom prst="rect">
            <a:avLst/>
          </a:prstGeom>
          <a:noFill/>
        </p:spPr>
        <p:txBody>
          <a:bodyPr wrap="square">
            <a:spAutoFit/>
          </a:bodyPr>
          <a:lstStyle/>
          <a:p>
            <a:pPr marR="58420" lvl="0" algn="just">
              <a:lnSpc>
                <a:spcPct val="115000"/>
              </a:lnSpc>
              <a:spcBef>
                <a:spcPts val="100"/>
              </a:spcBef>
              <a:spcAft>
                <a:spcPts val="100"/>
              </a:spcAft>
            </a:pPr>
            <a:r>
              <a:rPr lang="en-US" sz="2400" b="1" kern="100" dirty="0">
                <a:latin typeface="Times New Roman" panose="02020603050405020304" pitchFamily="18" charset="0"/>
                <a:ea typeface="Times New Roman" panose="02020603050405020304" pitchFamily="18" charset="0"/>
              </a:rPr>
              <a:t>b. </a:t>
            </a:r>
            <a:r>
              <a:rPr lang="en-US" sz="2400" b="1" kern="100" dirty="0" err="1">
                <a:effectLst/>
                <a:latin typeface="Times New Roman" panose="02020603050405020304" pitchFamily="18" charset="0"/>
                <a:ea typeface="Times New Roman" panose="02020603050405020304" pitchFamily="18" charset="0"/>
              </a:rPr>
              <a:t>Thân</a:t>
            </a:r>
            <a:r>
              <a:rPr lang="en-US" sz="2400" b="1" kern="100" dirty="0">
                <a:effectLst/>
                <a:latin typeface="Times New Roman" panose="02020603050405020304" pitchFamily="18" charset="0"/>
                <a:ea typeface="Times New Roman" panose="02020603050405020304" pitchFamily="18" charset="0"/>
              </a:rPr>
              <a:t> </a:t>
            </a:r>
            <a:r>
              <a:rPr lang="en-US" sz="2400" b="1" kern="100" dirty="0" err="1">
                <a:effectLst/>
                <a:latin typeface="Times New Roman" panose="02020603050405020304" pitchFamily="18" charset="0"/>
                <a:ea typeface="Times New Roman" panose="02020603050405020304" pitchFamily="18" charset="0"/>
              </a:rPr>
              <a:t>bài</a:t>
            </a:r>
            <a:endParaRPr lang="en-US" sz="2400" dirty="0">
              <a:effectLst/>
              <a:latin typeface="Times New Roman" panose="02020603050405020304" pitchFamily="18" charset="0"/>
              <a:ea typeface="Times New Roman" panose="02020603050405020304" pitchFamily="18" charset="0"/>
            </a:endParaRPr>
          </a:p>
        </p:txBody>
      </p:sp>
      <p:sp>
        <p:nvSpPr>
          <p:cNvPr id="6" name="Hộp Văn bản 5">
            <a:extLst>
              <a:ext uri="{FF2B5EF4-FFF2-40B4-BE49-F238E27FC236}">
                <a16:creationId xmlns:a16="http://schemas.microsoft.com/office/drawing/2014/main" id="{4C1683D8-6E5F-16CB-579E-9671D5CB9A82}"/>
              </a:ext>
            </a:extLst>
          </p:cNvPr>
          <p:cNvSpPr txBox="1"/>
          <p:nvPr/>
        </p:nvSpPr>
        <p:spPr>
          <a:xfrm>
            <a:off x="1158240" y="1986186"/>
            <a:ext cx="7985760" cy="3112647"/>
          </a:xfrm>
          <a:prstGeom prst="rect">
            <a:avLst/>
          </a:prstGeom>
          <a:noFill/>
        </p:spPr>
        <p:txBody>
          <a:bodyPr wrap="square">
            <a:spAutoFit/>
          </a:bodyPr>
          <a:lstStyle/>
          <a:p>
            <a:pPr marL="90170" marR="98425" indent="90170" algn="just">
              <a:lnSpc>
                <a:spcPct val="107000"/>
              </a:lnSpc>
              <a:spcBef>
                <a:spcPts val="0"/>
              </a:spcBef>
              <a:spcAft>
                <a:spcPts val="0"/>
              </a:spcAft>
            </a:pPr>
            <a:r>
              <a:rPr lang="en-US" sz="1800" b="1" i="1" kern="0" dirty="0" err="1">
                <a:effectLst/>
                <a:latin typeface="Times New Roman" panose="02020603050405020304" pitchFamily="18" charset="0"/>
                <a:ea typeface="Times New Roman" panose="02020603050405020304" pitchFamily="18" charset="0"/>
              </a:rPr>
              <a:t>Luận</a:t>
            </a:r>
            <a:r>
              <a:rPr lang="en-US" sz="1800" b="1" i="1" kern="0" dirty="0">
                <a:effectLst/>
                <a:latin typeface="Times New Roman" panose="02020603050405020304" pitchFamily="18" charset="0"/>
                <a:ea typeface="Times New Roman" panose="02020603050405020304" pitchFamily="18" charset="0"/>
              </a:rPr>
              <a:t> </a:t>
            </a:r>
            <a:r>
              <a:rPr lang="en-US" sz="1800" b="1" i="1" kern="0" dirty="0" err="1">
                <a:effectLst/>
                <a:latin typeface="Times New Roman" panose="02020603050405020304" pitchFamily="18" charset="0"/>
                <a:ea typeface="Times New Roman" panose="02020603050405020304" pitchFamily="18" charset="0"/>
              </a:rPr>
              <a:t>điểm</a:t>
            </a:r>
            <a:r>
              <a:rPr lang="en-US" sz="1800" b="1" i="1" kern="0" dirty="0">
                <a:effectLst/>
                <a:latin typeface="Times New Roman" panose="02020603050405020304" pitchFamily="18" charset="0"/>
                <a:ea typeface="Times New Roman" panose="02020603050405020304" pitchFamily="18" charset="0"/>
              </a:rPr>
              <a:t> 2: Bi </a:t>
            </a:r>
            <a:r>
              <a:rPr lang="en-US" sz="1800" b="1" i="1" kern="0" dirty="0" err="1">
                <a:effectLst/>
                <a:latin typeface="Times New Roman" panose="02020603050405020304" pitchFamily="18" charset="0"/>
                <a:ea typeface="Times New Roman" panose="02020603050405020304" pitchFamily="18" charset="0"/>
              </a:rPr>
              <a:t>kịch</a:t>
            </a:r>
            <a:r>
              <a:rPr lang="en-US" sz="1800" b="1" i="1" kern="0" dirty="0">
                <a:effectLst/>
                <a:latin typeface="Times New Roman" panose="02020603050405020304" pitchFamily="18" charset="0"/>
                <a:ea typeface="Times New Roman" panose="02020603050405020304" pitchFamily="18" charset="0"/>
              </a:rPr>
              <a:t> </a:t>
            </a:r>
            <a:r>
              <a:rPr lang="en-US" sz="1800" b="1" i="1" kern="0" dirty="0" err="1">
                <a:effectLst/>
                <a:latin typeface="Times New Roman" panose="02020603050405020304" pitchFamily="18" charset="0"/>
                <a:ea typeface="Times New Roman" panose="02020603050405020304" pitchFamily="18" charset="0"/>
              </a:rPr>
              <a:t>bởi</a:t>
            </a:r>
            <a:r>
              <a:rPr lang="en-US" sz="1800" b="1" i="1" kern="0" dirty="0">
                <a:effectLst/>
                <a:latin typeface="Times New Roman" panose="02020603050405020304" pitchFamily="18" charset="0"/>
                <a:ea typeface="Times New Roman" panose="02020603050405020304" pitchFamily="18" charset="0"/>
              </a:rPr>
              <a:t> </a:t>
            </a:r>
            <a:r>
              <a:rPr lang="en-US" sz="1800" b="1" i="1" kern="0" dirty="0" err="1">
                <a:effectLst/>
                <a:latin typeface="Times New Roman" panose="02020603050405020304" pitchFamily="18" charset="0"/>
                <a:ea typeface="Times New Roman" panose="02020603050405020304" pitchFamily="18" charset="0"/>
              </a:rPr>
              <a:t>trong</a:t>
            </a:r>
            <a:r>
              <a:rPr lang="en-US" sz="1800" b="1" i="1" kern="0" dirty="0">
                <a:effectLst/>
                <a:latin typeface="Times New Roman" panose="02020603050405020304" pitchFamily="18" charset="0"/>
                <a:ea typeface="Times New Roman" panose="02020603050405020304" pitchFamily="18" charset="0"/>
              </a:rPr>
              <a:t> </a:t>
            </a:r>
            <a:r>
              <a:rPr lang="en-US" sz="1800" b="1" i="1" kern="0" dirty="0" err="1">
                <a:effectLst/>
                <a:latin typeface="Times New Roman" panose="02020603050405020304" pitchFamily="18" charset="0"/>
                <a:ea typeface="Times New Roman" panose="02020603050405020304" pitchFamily="18" charset="0"/>
              </a:rPr>
              <a:t>thời</a:t>
            </a:r>
            <a:r>
              <a:rPr lang="en-US" sz="1800" b="1" i="1" kern="0" dirty="0">
                <a:effectLst/>
                <a:latin typeface="Times New Roman" panose="02020603050405020304" pitchFamily="18" charset="0"/>
                <a:ea typeface="Times New Roman" panose="02020603050405020304" pitchFamily="18" charset="0"/>
              </a:rPr>
              <a:t> </a:t>
            </a:r>
            <a:r>
              <a:rPr lang="en-US" sz="1800" b="1" i="1" kern="0" dirty="0" err="1">
                <a:effectLst/>
                <a:latin typeface="Times New Roman" panose="02020603050405020304" pitchFamily="18" charset="0"/>
                <a:ea typeface="Times New Roman" panose="02020603050405020304" pitchFamily="18" charset="0"/>
              </a:rPr>
              <a:t>khắc</a:t>
            </a:r>
            <a:r>
              <a:rPr lang="en-US" sz="1800" b="1" i="1" kern="0" dirty="0">
                <a:effectLst/>
                <a:latin typeface="Times New Roman" panose="02020603050405020304" pitchFamily="18" charset="0"/>
                <a:ea typeface="Times New Roman" panose="02020603050405020304" pitchFamily="18" charset="0"/>
              </a:rPr>
              <a:t> </a:t>
            </a:r>
            <a:r>
              <a:rPr lang="en-US" sz="1800" b="1" i="1" kern="0" dirty="0" err="1">
                <a:effectLst/>
                <a:latin typeface="Times New Roman" panose="02020603050405020304" pitchFamily="18" charset="0"/>
                <a:ea typeface="Times New Roman" panose="02020603050405020304" pitchFamily="18" charset="0"/>
              </a:rPr>
              <a:t>nhân</a:t>
            </a:r>
            <a:r>
              <a:rPr lang="en-US" sz="1800" b="1" i="1" kern="0" dirty="0">
                <a:effectLst/>
                <a:latin typeface="Times New Roman" panose="02020603050405020304" pitchFamily="18" charset="0"/>
                <a:ea typeface="Times New Roman" panose="02020603050405020304" pitchFamily="18" charset="0"/>
              </a:rPr>
              <a:t> </a:t>
            </a:r>
            <a:r>
              <a:rPr lang="en-US" sz="1800" b="1" i="1" kern="0" dirty="0" err="1">
                <a:effectLst/>
                <a:latin typeface="Times New Roman" panose="02020603050405020304" pitchFamily="18" charset="0"/>
                <a:ea typeface="Times New Roman" panose="02020603050405020304" pitchFamily="18" charset="0"/>
              </a:rPr>
              <a:t>dân</a:t>
            </a:r>
            <a:r>
              <a:rPr lang="en-US" sz="1800" b="1" i="1" kern="0" dirty="0">
                <a:effectLst/>
                <a:latin typeface="Times New Roman" panose="02020603050405020304" pitchFamily="18" charset="0"/>
                <a:ea typeface="Times New Roman" panose="02020603050405020304" pitchFamily="18" charset="0"/>
              </a:rPr>
              <a:t> </a:t>
            </a:r>
            <a:r>
              <a:rPr lang="en-US" sz="1800" b="1" i="1" kern="0" dirty="0" err="1">
                <a:effectLst/>
                <a:latin typeface="Times New Roman" panose="02020603050405020304" pitchFamily="18" charset="0"/>
                <a:ea typeface="Times New Roman" panose="02020603050405020304" pitchFamily="18" charset="0"/>
              </a:rPr>
              <a:t>khởi</a:t>
            </a:r>
            <a:r>
              <a:rPr lang="en-US" sz="1800" b="1" i="1" kern="0" dirty="0">
                <a:effectLst/>
                <a:latin typeface="Times New Roman" panose="02020603050405020304" pitchFamily="18" charset="0"/>
                <a:ea typeface="Times New Roman" panose="02020603050405020304" pitchFamily="18" charset="0"/>
              </a:rPr>
              <a:t> </a:t>
            </a:r>
            <a:r>
              <a:rPr lang="en-US" sz="1800" b="1" i="1" kern="0" dirty="0" err="1">
                <a:effectLst/>
                <a:latin typeface="Times New Roman" panose="02020603050405020304" pitchFamily="18" charset="0"/>
                <a:ea typeface="Times New Roman" panose="02020603050405020304" pitchFamily="18" charset="0"/>
              </a:rPr>
              <a:t>loạn</a:t>
            </a:r>
            <a:r>
              <a:rPr lang="en-US" sz="1800" b="1" i="1" kern="0" dirty="0">
                <a:effectLst/>
                <a:latin typeface="Times New Roman" panose="02020603050405020304" pitchFamily="18" charset="0"/>
                <a:ea typeface="Times New Roman" panose="02020603050405020304" pitchFamily="18" charset="0"/>
              </a:rPr>
              <a:t>, Vũ </a:t>
            </a:r>
            <a:r>
              <a:rPr lang="en-US" sz="1800" b="1" i="1" kern="0" dirty="0" err="1">
                <a:effectLst/>
                <a:latin typeface="Times New Roman" panose="02020603050405020304" pitchFamily="18" charset="0"/>
                <a:ea typeface="Times New Roman" panose="02020603050405020304" pitchFamily="18" charset="0"/>
              </a:rPr>
              <a:t>Như</a:t>
            </a:r>
            <a:r>
              <a:rPr lang="en-US" sz="1800" b="1" i="1" kern="0" dirty="0">
                <a:effectLst/>
                <a:latin typeface="Times New Roman" panose="02020603050405020304" pitchFamily="18" charset="0"/>
                <a:ea typeface="Times New Roman" panose="02020603050405020304" pitchFamily="18" charset="0"/>
              </a:rPr>
              <a:t> </a:t>
            </a:r>
            <a:r>
              <a:rPr lang="en-US" sz="1800" b="1" i="1" kern="0" dirty="0" err="1">
                <a:effectLst/>
                <a:latin typeface="Times New Roman" panose="02020603050405020304" pitchFamily="18" charset="0"/>
                <a:ea typeface="Times New Roman" panose="02020603050405020304" pitchFamily="18" charset="0"/>
              </a:rPr>
              <a:t>Tô</a:t>
            </a:r>
            <a:r>
              <a:rPr lang="en-US" sz="1800" b="1" i="1" kern="0" dirty="0">
                <a:effectLst/>
                <a:latin typeface="Times New Roman" panose="02020603050405020304" pitchFamily="18" charset="0"/>
                <a:ea typeface="Times New Roman" panose="02020603050405020304" pitchFamily="18" charset="0"/>
              </a:rPr>
              <a:t> </a:t>
            </a:r>
            <a:r>
              <a:rPr lang="en-US" sz="1800" b="1" i="1" kern="0" dirty="0" err="1">
                <a:effectLst/>
                <a:latin typeface="Times New Roman" panose="02020603050405020304" pitchFamily="18" charset="0"/>
                <a:ea typeface="Times New Roman" panose="02020603050405020304" pitchFamily="18" charset="0"/>
              </a:rPr>
              <a:t>vẫn</a:t>
            </a:r>
            <a:r>
              <a:rPr lang="en-US" sz="1800" b="1" i="1" kern="0" dirty="0">
                <a:effectLst/>
                <a:latin typeface="Times New Roman" panose="02020603050405020304" pitchFamily="18" charset="0"/>
                <a:ea typeface="Times New Roman" panose="02020603050405020304" pitchFamily="18" charset="0"/>
              </a:rPr>
              <a:t> </a:t>
            </a:r>
            <a:r>
              <a:rPr lang="en-US" sz="1800" b="1" i="1" kern="0" dirty="0" err="1">
                <a:effectLst/>
                <a:latin typeface="Times New Roman" panose="02020603050405020304" pitchFamily="18" charset="0"/>
                <a:ea typeface="Times New Roman" panose="02020603050405020304" pitchFamily="18" charset="0"/>
              </a:rPr>
              <a:t>đắm</a:t>
            </a:r>
            <a:r>
              <a:rPr lang="en-US" sz="1800" b="1" i="1" kern="0" dirty="0">
                <a:effectLst/>
                <a:latin typeface="Times New Roman" panose="02020603050405020304" pitchFamily="18" charset="0"/>
                <a:ea typeface="Times New Roman" panose="02020603050405020304" pitchFamily="18" charset="0"/>
              </a:rPr>
              <a:t> </a:t>
            </a:r>
            <a:r>
              <a:rPr lang="en-US" sz="1800" b="1" i="1" kern="0" dirty="0" err="1">
                <a:effectLst/>
                <a:latin typeface="Times New Roman" panose="02020603050405020304" pitchFamily="18" charset="0"/>
                <a:ea typeface="Times New Roman" panose="02020603050405020304" pitchFamily="18" charset="0"/>
              </a:rPr>
              <a:t>chìm</a:t>
            </a:r>
            <a:r>
              <a:rPr lang="en-US" sz="1800" b="1" i="1" kern="0" dirty="0">
                <a:effectLst/>
                <a:latin typeface="Times New Roman" panose="02020603050405020304" pitchFamily="18" charset="0"/>
                <a:ea typeface="Times New Roman" panose="02020603050405020304" pitchFamily="18" charset="0"/>
              </a:rPr>
              <a:t> </a:t>
            </a:r>
            <a:r>
              <a:rPr lang="en-US" sz="1800" b="1" i="1" kern="0" dirty="0" err="1">
                <a:effectLst/>
                <a:latin typeface="Times New Roman" panose="02020603050405020304" pitchFamily="18" charset="0"/>
                <a:ea typeface="Times New Roman" panose="02020603050405020304" pitchFamily="18" charset="0"/>
              </a:rPr>
              <a:t>trong</a:t>
            </a:r>
            <a:r>
              <a:rPr lang="en-US" sz="1800" b="1" i="1" kern="0" dirty="0">
                <a:effectLst/>
                <a:latin typeface="Times New Roman" panose="02020603050405020304" pitchFamily="18" charset="0"/>
                <a:ea typeface="Times New Roman" panose="02020603050405020304" pitchFamily="18" charset="0"/>
              </a:rPr>
              <a:t> </a:t>
            </a:r>
            <a:r>
              <a:rPr lang="en-US" sz="1800" b="1" i="1" kern="0" dirty="0" err="1">
                <a:effectLst/>
                <a:latin typeface="Times New Roman" panose="02020603050405020304" pitchFamily="18" charset="0"/>
                <a:ea typeface="Times New Roman" panose="02020603050405020304" pitchFamily="18" charset="0"/>
              </a:rPr>
              <a:t>mộng</a:t>
            </a:r>
            <a:r>
              <a:rPr lang="en-US" sz="1800" b="1" i="1" kern="0" dirty="0">
                <a:effectLst/>
                <a:latin typeface="Times New Roman" panose="02020603050405020304" pitchFamily="18" charset="0"/>
                <a:ea typeface="Times New Roman" panose="02020603050405020304" pitchFamily="18" charset="0"/>
              </a:rPr>
              <a:t> </a:t>
            </a:r>
            <a:r>
              <a:rPr lang="en-US" sz="1800" b="1" i="1" kern="0" dirty="0" err="1">
                <a:effectLst/>
                <a:latin typeface="Times New Roman" panose="02020603050405020304" pitchFamily="18" charset="0"/>
                <a:ea typeface="Times New Roman" panose="02020603050405020304" pitchFamily="18" charset="0"/>
              </a:rPr>
              <a:t>tưởng</a:t>
            </a:r>
            <a:r>
              <a:rPr lang="en-US" sz="1800" b="1" i="1" kern="0" dirty="0">
                <a:effectLst/>
                <a:latin typeface="Times New Roman" panose="02020603050405020304" pitchFamily="18" charset="0"/>
                <a:ea typeface="Times New Roman" panose="02020603050405020304" pitchFamily="18" charset="0"/>
              </a:rPr>
              <a:t> </a:t>
            </a:r>
            <a:r>
              <a:rPr lang="en-US" sz="1800" b="1" i="1" kern="0" dirty="0" err="1">
                <a:effectLst/>
                <a:latin typeface="Times New Roman" panose="02020603050405020304" pitchFamily="18" charset="0"/>
                <a:ea typeface="Times New Roman" panose="02020603050405020304" pitchFamily="18" charset="0"/>
              </a:rPr>
              <a:t>Cửu</a:t>
            </a:r>
            <a:r>
              <a:rPr lang="en-US" sz="1800" b="1" i="1" kern="0" dirty="0">
                <a:effectLst/>
                <a:latin typeface="Times New Roman" panose="02020603050405020304" pitchFamily="18" charset="0"/>
                <a:ea typeface="Times New Roman" panose="02020603050405020304" pitchFamily="18" charset="0"/>
              </a:rPr>
              <a:t> </a:t>
            </a:r>
            <a:r>
              <a:rPr lang="en-US" sz="1800" b="1" i="1" kern="0" dirty="0" err="1">
                <a:effectLst/>
                <a:latin typeface="Times New Roman" panose="02020603050405020304" pitchFamily="18" charset="0"/>
                <a:ea typeface="Times New Roman" panose="02020603050405020304" pitchFamily="18" charset="0"/>
              </a:rPr>
              <a:t>Trùng</a:t>
            </a:r>
            <a:r>
              <a:rPr lang="en-US" sz="1800" b="1" i="1" kern="0" dirty="0">
                <a:effectLst/>
                <a:latin typeface="Times New Roman" panose="02020603050405020304" pitchFamily="18" charset="0"/>
                <a:ea typeface="Times New Roman" panose="02020603050405020304" pitchFamily="18" charset="0"/>
              </a:rPr>
              <a:t> </a:t>
            </a:r>
            <a:r>
              <a:rPr lang="en-US" sz="1800" b="1" i="1" kern="0" dirty="0" err="1">
                <a:effectLst/>
                <a:latin typeface="Times New Roman" panose="02020603050405020304" pitchFamily="18" charset="0"/>
                <a:ea typeface="Times New Roman" panose="02020603050405020304" pitchFamily="18" charset="0"/>
              </a:rPr>
              <a:t>Đài</a:t>
            </a:r>
            <a:r>
              <a:rPr lang="en-US" sz="1800" b="1" i="1" kern="0" dirty="0">
                <a:effectLst/>
                <a:latin typeface="Times New Roman" panose="02020603050405020304" pitchFamily="18" charset="0"/>
                <a:ea typeface="Times New Roman" panose="02020603050405020304" pitchFamily="18" charset="0"/>
              </a:rPr>
              <a:t>.</a:t>
            </a:r>
            <a:endParaRPr lang="en-US" sz="1800" kern="100" dirty="0">
              <a:effectLst/>
              <a:latin typeface="Times New Roman" panose="02020603050405020304" pitchFamily="18" charset="0"/>
              <a:ea typeface="Calibri" panose="020F0502020204030204" pitchFamily="34" charset="0"/>
            </a:endParaRPr>
          </a:p>
          <a:p>
            <a:pPr marL="90170" marR="98425" indent="90170" algn="just">
              <a:lnSpc>
                <a:spcPct val="107000"/>
              </a:lnSpc>
              <a:spcBef>
                <a:spcPts val="0"/>
              </a:spcBef>
              <a:spcAft>
                <a:spcPts val="0"/>
              </a:spcAft>
            </a:pPr>
            <a:r>
              <a:rPr lang="en-US" sz="1800" kern="0" dirty="0">
                <a:effectLst/>
                <a:latin typeface="Times New Roman" panose="02020603050405020304" pitchFamily="18" charset="0"/>
                <a:ea typeface="Times New Roman" panose="02020603050405020304" pitchFamily="18" charset="0"/>
              </a:rPr>
              <a:t>- </a:t>
            </a:r>
            <a:r>
              <a:rPr lang="en-US" sz="1800" kern="0" dirty="0" err="1">
                <a:effectLst/>
                <a:latin typeface="Times New Roman" panose="02020603050405020304" pitchFamily="18" charset="0"/>
                <a:ea typeface="Times New Roman" panose="02020603050405020304" pitchFamily="18" charset="0"/>
              </a:rPr>
              <a:t>Quân</a:t>
            </a:r>
            <a:r>
              <a:rPr lang="en-US" sz="1800" kern="0" dirty="0">
                <a:effectLst/>
                <a:latin typeface="Times New Roman" panose="02020603050405020304" pitchFamily="18" charset="0"/>
                <a:ea typeface="Times New Roman" panose="02020603050405020304" pitchFamily="18" charset="0"/>
              </a:rPr>
              <a:t> </a:t>
            </a:r>
            <a:r>
              <a:rPr lang="en-US" sz="1800" kern="0" dirty="0" err="1">
                <a:effectLst/>
                <a:latin typeface="Times New Roman" panose="02020603050405020304" pitchFamily="18" charset="0"/>
                <a:ea typeface="Times New Roman" panose="02020603050405020304" pitchFamily="18" charset="0"/>
              </a:rPr>
              <a:t>khởi</a:t>
            </a:r>
            <a:r>
              <a:rPr lang="en-US" sz="1800" kern="0" dirty="0">
                <a:effectLst/>
                <a:latin typeface="Times New Roman" panose="02020603050405020304" pitchFamily="18" charset="0"/>
                <a:ea typeface="Times New Roman" panose="02020603050405020304" pitchFamily="18" charset="0"/>
              </a:rPr>
              <a:t> </a:t>
            </a:r>
            <a:r>
              <a:rPr lang="en-US" sz="1800" kern="0" dirty="0" err="1">
                <a:effectLst/>
                <a:latin typeface="Times New Roman" panose="02020603050405020304" pitchFamily="18" charset="0"/>
                <a:ea typeface="Times New Roman" panose="02020603050405020304" pitchFamily="18" charset="0"/>
              </a:rPr>
              <a:t>loạn</a:t>
            </a:r>
            <a:r>
              <a:rPr lang="en-US" sz="1800" kern="0" dirty="0">
                <a:effectLst/>
                <a:latin typeface="Times New Roman" panose="02020603050405020304" pitchFamily="18" charset="0"/>
                <a:ea typeface="Times New Roman" panose="02020603050405020304" pitchFamily="18" charset="0"/>
              </a:rPr>
              <a:t> </a:t>
            </a:r>
            <a:r>
              <a:rPr lang="en-US" sz="1800" kern="0" dirty="0" err="1">
                <a:effectLst/>
                <a:latin typeface="Times New Roman" panose="02020603050405020304" pitchFamily="18" charset="0"/>
                <a:ea typeface="Times New Roman" panose="02020603050405020304" pitchFamily="18" charset="0"/>
              </a:rPr>
              <a:t>Trịnh</a:t>
            </a:r>
            <a:r>
              <a:rPr lang="en-US" sz="1800" kern="0" dirty="0">
                <a:effectLst/>
                <a:latin typeface="Times New Roman" panose="02020603050405020304" pitchFamily="18" charset="0"/>
                <a:ea typeface="Times New Roman" panose="02020603050405020304" pitchFamily="18" charset="0"/>
              </a:rPr>
              <a:t> Duy </a:t>
            </a:r>
            <a:r>
              <a:rPr lang="en-US" sz="1800" kern="0" dirty="0" err="1">
                <a:effectLst/>
                <a:latin typeface="Times New Roman" panose="02020603050405020304" pitchFamily="18" charset="0"/>
                <a:ea typeface="Times New Roman" panose="02020603050405020304" pitchFamily="18" charset="0"/>
              </a:rPr>
              <a:t>Sản</a:t>
            </a:r>
            <a:r>
              <a:rPr lang="en-US" sz="1800" kern="0" dirty="0">
                <a:effectLst/>
                <a:latin typeface="Times New Roman" panose="02020603050405020304" pitchFamily="18" charset="0"/>
                <a:ea typeface="Times New Roman" panose="02020603050405020304" pitchFamily="18" charset="0"/>
              </a:rPr>
              <a:t> </a:t>
            </a:r>
            <a:r>
              <a:rPr lang="en-US" sz="1800" kern="0" dirty="0" err="1">
                <a:effectLst/>
                <a:latin typeface="Times New Roman" panose="02020603050405020304" pitchFamily="18" charset="0"/>
                <a:ea typeface="Times New Roman" panose="02020603050405020304" pitchFamily="18" charset="0"/>
              </a:rPr>
              <a:t>giết</a:t>
            </a:r>
            <a:r>
              <a:rPr lang="en-US" sz="1800" kern="0" dirty="0">
                <a:effectLst/>
                <a:latin typeface="Times New Roman" panose="02020603050405020304" pitchFamily="18" charset="0"/>
                <a:ea typeface="Times New Roman" panose="02020603050405020304" pitchFamily="18" charset="0"/>
              </a:rPr>
              <a:t> </a:t>
            </a:r>
            <a:r>
              <a:rPr lang="en-US" sz="1800" kern="0" dirty="0" err="1">
                <a:effectLst/>
                <a:latin typeface="Times New Roman" panose="02020603050405020304" pitchFamily="18" charset="0"/>
                <a:ea typeface="Times New Roman" panose="02020603050405020304" pitchFamily="18" charset="0"/>
              </a:rPr>
              <a:t>chết</a:t>
            </a:r>
            <a:r>
              <a:rPr lang="en-US" sz="1800" kern="0" dirty="0">
                <a:effectLst/>
                <a:latin typeface="Times New Roman" panose="02020603050405020304" pitchFamily="18" charset="0"/>
                <a:ea typeface="Times New Roman" panose="02020603050405020304" pitchFamily="18" charset="0"/>
              </a:rPr>
              <a:t> Lê </a:t>
            </a:r>
            <a:r>
              <a:rPr lang="en-US" sz="1800" kern="0" dirty="0" err="1">
                <a:effectLst/>
                <a:latin typeface="Times New Roman" panose="02020603050405020304" pitchFamily="18" charset="0"/>
                <a:ea typeface="Times New Roman" panose="02020603050405020304" pitchFamily="18" charset="0"/>
              </a:rPr>
              <a:t>Tương</a:t>
            </a:r>
            <a:r>
              <a:rPr lang="en-US" sz="1800" kern="0" dirty="0">
                <a:effectLst/>
                <a:latin typeface="Times New Roman" panose="02020603050405020304" pitchFamily="18" charset="0"/>
                <a:ea typeface="Times New Roman" panose="02020603050405020304" pitchFamily="18" charset="0"/>
              </a:rPr>
              <a:t> </a:t>
            </a:r>
            <a:r>
              <a:rPr lang="en-US" sz="1800" kern="0" dirty="0" err="1">
                <a:effectLst/>
                <a:latin typeface="Times New Roman" panose="02020603050405020304" pitchFamily="18" charset="0"/>
                <a:ea typeface="Times New Roman" panose="02020603050405020304" pitchFamily="18" charset="0"/>
              </a:rPr>
              <a:t>Dực</a:t>
            </a:r>
            <a:r>
              <a:rPr lang="en-US" sz="1800" kern="0" dirty="0">
                <a:effectLst/>
                <a:latin typeface="Times New Roman" panose="02020603050405020304" pitchFamily="18" charset="0"/>
                <a:ea typeface="Times New Roman" panose="02020603050405020304" pitchFamily="18" charset="0"/>
              </a:rPr>
              <a:t>, </a:t>
            </a:r>
            <a:r>
              <a:rPr lang="en-US" sz="1800" kern="0" dirty="0" err="1">
                <a:effectLst/>
                <a:latin typeface="Times New Roman" panose="02020603050405020304" pitchFamily="18" charset="0"/>
                <a:ea typeface="Times New Roman" panose="02020603050405020304" pitchFamily="18" charset="0"/>
              </a:rPr>
              <a:t>Đan</a:t>
            </a:r>
            <a:r>
              <a:rPr lang="en-US" sz="1800" kern="0" dirty="0">
                <a:effectLst/>
                <a:latin typeface="Times New Roman" panose="02020603050405020304" pitchFamily="18" charset="0"/>
                <a:ea typeface="Times New Roman" panose="02020603050405020304" pitchFamily="18" charset="0"/>
              </a:rPr>
              <a:t> </a:t>
            </a:r>
            <a:r>
              <a:rPr lang="en-US" sz="1800" kern="0" dirty="0" err="1">
                <a:effectLst/>
                <a:latin typeface="Times New Roman" panose="02020603050405020304" pitchFamily="18" charset="0"/>
                <a:ea typeface="Times New Roman" panose="02020603050405020304" pitchFamily="18" charset="0"/>
              </a:rPr>
              <a:t>Thiềm</a:t>
            </a:r>
            <a:r>
              <a:rPr lang="en-US" sz="1800" kern="0" dirty="0">
                <a:effectLst/>
                <a:latin typeface="Times New Roman" panose="02020603050405020304" pitchFamily="18" charset="0"/>
                <a:ea typeface="Times New Roman" panose="02020603050405020304" pitchFamily="18" charset="0"/>
              </a:rPr>
              <a:t> </a:t>
            </a:r>
            <a:r>
              <a:rPr lang="en-US" sz="1800" kern="0" dirty="0" err="1">
                <a:effectLst/>
                <a:latin typeface="Times New Roman" panose="02020603050405020304" pitchFamily="18" charset="0"/>
                <a:ea typeface="Times New Roman" panose="02020603050405020304" pitchFamily="18" charset="0"/>
              </a:rPr>
              <a:t>tỉnh</a:t>
            </a:r>
            <a:r>
              <a:rPr lang="en-US" sz="1800" kern="0" dirty="0">
                <a:effectLst/>
                <a:latin typeface="Times New Roman" panose="02020603050405020304" pitchFamily="18" charset="0"/>
                <a:ea typeface="Times New Roman" panose="02020603050405020304" pitchFamily="18" charset="0"/>
              </a:rPr>
              <a:t> </a:t>
            </a:r>
            <a:r>
              <a:rPr lang="en-US" sz="1800" kern="0" dirty="0" err="1">
                <a:effectLst/>
                <a:latin typeface="Times New Roman" panose="02020603050405020304" pitchFamily="18" charset="0"/>
                <a:ea typeface="Times New Roman" panose="02020603050405020304" pitchFamily="18" charset="0"/>
              </a:rPr>
              <a:t>táo</a:t>
            </a:r>
            <a:r>
              <a:rPr lang="en-US" sz="1800" kern="0" dirty="0">
                <a:effectLst/>
                <a:latin typeface="Times New Roman" panose="02020603050405020304" pitchFamily="18" charset="0"/>
                <a:ea typeface="Times New Roman" panose="02020603050405020304" pitchFamily="18" charset="0"/>
              </a:rPr>
              <a:t> </a:t>
            </a:r>
            <a:r>
              <a:rPr lang="en-US" sz="1800" kern="0" dirty="0" err="1">
                <a:effectLst/>
                <a:latin typeface="Times New Roman" panose="02020603050405020304" pitchFamily="18" charset="0"/>
                <a:ea typeface="Times New Roman" panose="02020603050405020304" pitchFamily="18" charset="0"/>
              </a:rPr>
              <a:t>nhận</a:t>
            </a:r>
            <a:r>
              <a:rPr lang="en-US" sz="1800" kern="0" dirty="0">
                <a:effectLst/>
                <a:latin typeface="Times New Roman" panose="02020603050405020304" pitchFamily="18" charset="0"/>
                <a:ea typeface="Times New Roman" panose="02020603050405020304" pitchFamily="18" charset="0"/>
              </a:rPr>
              <a:t> </a:t>
            </a:r>
            <a:r>
              <a:rPr lang="en-US" sz="1800" kern="0" dirty="0" err="1">
                <a:effectLst/>
                <a:latin typeface="Times New Roman" panose="02020603050405020304" pitchFamily="18" charset="0"/>
                <a:ea typeface="Times New Roman" panose="02020603050405020304" pitchFamily="18" charset="0"/>
              </a:rPr>
              <a:t>thức</a:t>
            </a:r>
            <a:r>
              <a:rPr lang="en-US" sz="1800" kern="0" dirty="0">
                <a:effectLst/>
                <a:latin typeface="Times New Roman" panose="02020603050405020304" pitchFamily="18" charset="0"/>
                <a:ea typeface="Times New Roman" panose="02020603050405020304" pitchFamily="18" charset="0"/>
              </a:rPr>
              <a:t> </a:t>
            </a:r>
            <a:r>
              <a:rPr lang="en-US" sz="1800" kern="0" dirty="0" err="1">
                <a:effectLst/>
                <a:latin typeface="Times New Roman" panose="02020603050405020304" pitchFamily="18" charset="0"/>
                <a:ea typeface="Times New Roman" panose="02020603050405020304" pitchFamily="18" charset="0"/>
              </a:rPr>
              <a:t>thức</a:t>
            </a:r>
            <a:r>
              <a:rPr lang="en-US" sz="1800" kern="0" dirty="0">
                <a:effectLst/>
                <a:latin typeface="Times New Roman" panose="02020603050405020304" pitchFamily="18" charset="0"/>
                <a:ea typeface="Times New Roman" panose="02020603050405020304" pitchFamily="18" charset="0"/>
              </a:rPr>
              <a:t> </a:t>
            </a:r>
            <a:r>
              <a:rPr lang="en-US" sz="1800" kern="0" dirty="0" err="1">
                <a:effectLst/>
                <a:latin typeface="Times New Roman" panose="02020603050405020304" pitchFamily="18" charset="0"/>
                <a:ea typeface="Times New Roman" panose="02020603050405020304" pitchFamily="18" charset="0"/>
              </a:rPr>
              <a:t>sự</a:t>
            </a:r>
            <a:r>
              <a:rPr lang="en-US" sz="1800" kern="0" dirty="0">
                <a:effectLst/>
                <a:latin typeface="Times New Roman" panose="02020603050405020304" pitchFamily="18" charset="0"/>
                <a:ea typeface="Times New Roman" panose="02020603050405020304" pitchFamily="18" charset="0"/>
              </a:rPr>
              <a:t> </a:t>
            </a:r>
            <a:r>
              <a:rPr lang="en-US" sz="1800" kern="0" dirty="0" err="1">
                <a:effectLst/>
                <a:latin typeface="Times New Roman" panose="02020603050405020304" pitchFamily="18" charset="0"/>
                <a:ea typeface="Times New Roman" panose="02020603050405020304" pitchFamily="18" charset="0"/>
              </a:rPr>
              <a:t>việc</a:t>
            </a:r>
            <a:r>
              <a:rPr lang="en-US" sz="1800" kern="0" dirty="0">
                <a:effectLst/>
                <a:latin typeface="Times New Roman" panose="02020603050405020304" pitchFamily="18" charset="0"/>
                <a:ea typeface="Times New Roman" panose="02020603050405020304" pitchFamily="18" charset="0"/>
              </a:rPr>
              <a:t> </a:t>
            </a:r>
            <a:r>
              <a:rPr lang="en-US" sz="1800" kern="0" dirty="0" err="1">
                <a:effectLst/>
                <a:latin typeface="Times New Roman" panose="02020603050405020304" pitchFamily="18" charset="0"/>
                <a:ea typeface="Times New Roman" panose="02020603050405020304" pitchFamily="18" charset="0"/>
              </a:rPr>
              <a:t>nên</a:t>
            </a:r>
            <a:r>
              <a:rPr lang="en-US" sz="1800" kern="0" dirty="0">
                <a:effectLst/>
                <a:latin typeface="Times New Roman" panose="02020603050405020304" pitchFamily="18" charset="0"/>
                <a:ea typeface="Times New Roman" panose="02020603050405020304" pitchFamily="18" charset="0"/>
              </a:rPr>
              <a:t> </a:t>
            </a:r>
            <a:r>
              <a:rPr lang="en-US" sz="1800" kern="0" dirty="0" err="1">
                <a:effectLst/>
                <a:latin typeface="Times New Roman" panose="02020603050405020304" pitchFamily="18" charset="0"/>
                <a:ea typeface="Times New Roman" panose="02020603050405020304" pitchFamily="18" charset="0"/>
              </a:rPr>
              <a:t>khuyên</a:t>
            </a:r>
            <a:r>
              <a:rPr lang="en-US" sz="1800" kern="0" dirty="0">
                <a:effectLst/>
                <a:latin typeface="Times New Roman" panose="02020603050405020304" pitchFamily="18" charset="0"/>
                <a:ea typeface="Times New Roman" panose="02020603050405020304" pitchFamily="18" charset="0"/>
              </a:rPr>
              <a:t> Vũ </a:t>
            </a:r>
            <a:r>
              <a:rPr lang="en-US" sz="1800" kern="0" dirty="0" err="1">
                <a:effectLst/>
                <a:latin typeface="Times New Roman" panose="02020603050405020304" pitchFamily="18" charset="0"/>
                <a:ea typeface="Times New Roman" panose="02020603050405020304" pitchFamily="18" charset="0"/>
              </a:rPr>
              <a:t>Như</a:t>
            </a:r>
            <a:r>
              <a:rPr lang="en-US" sz="1800" kern="0" dirty="0">
                <a:effectLst/>
                <a:latin typeface="Times New Roman" panose="02020603050405020304" pitchFamily="18" charset="0"/>
                <a:ea typeface="Times New Roman" panose="02020603050405020304" pitchFamily="18" charset="0"/>
              </a:rPr>
              <a:t> </a:t>
            </a:r>
            <a:r>
              <a:rPr lang="en-US" sz="1800" kern="0" dirty="0" err="1">
                <a:effectLst/>
                <a:latin typeface="Times New Roman" panose="02020603050405020304" pitchFamily="18" charset="0"/>
                <a:ea typeface="Times New Roman" panose="02020603050405020304" pitchFamily="18" charset="0"/>
              </a:rPr>
              <a:t>Tô</a:t>
            </a:r>
            <a:r>
              <a:rPr lang="en-US" sz="1800" kern="0" dirty="0">
                <a:effectLst/>
                <a:latin typeface="Times New Roman" panose="02020603050405020304" pitchFamily="18" charset="0"/>
                <a:ea typeface="Times New Roman" panose="02020603050405020304" pitchFamily="18" charset="0"/>
              </a:rPr>
              <a:t> </a:t>
            </a:r>
            <a:r>
              <a:rPr lang="en-US" sz="1800" kern="0" dirty="0" err="1">
                <a:effectLst/>
                <a:latin typeface="Times New Roman" panose="02020603050405020304" pitchFamily="18" charset="0"/>
                <a:ea typeface="Times New Roman" panose="02020603050405020304" pitchFamily="18" charset="0"/>
              </a:rPr>
              <a:t>trốn</a:t>
            </a:r>
            <a:r>
              <a:rPr lang="en-US" sz="1800" kern="0" dirty="0">
                <a:effectLst/>
                <a:latin typeface="Times New Roman" panose="02020603050405020304" pitchFamily="18" charset="0"/>
                <a:ea typeface="Times New Roman" panose="02020603050405020304" pitchFamily="18" charset="0"/>
              </a:rPr>
              <a:t> </a:t>
            </a:r>
            <a:r>
              <a:rPr lang="en-US" sz="1800" kern="0" dirty="0" err="1">
                <a:effectLst/>
                <a:latin typeface="Times New Roman" panose="02020603050405020304" pitchFamily="18" charset="0"/>
                <a:ea typeface="Times New Roman" panose="02020603050405020304" pitchFamily="18" charset="0"/>
              </a:rPr>
              <a:t>đi</a:t>
            </a:r>
            <a:endParaRPr lang="en-US" sz="1800" kern="100" dirty="0">
              <a:effectLst/>
              <a:latin typeface="Times New Roman" panose="02020603050405020304" pitchFamily="18" charset="0"/>
              <a:ea typeface="Calibri" panose="020F0502020204030204" pitchFamily="34" charset="0"/>
            </a:endParaRPr>
          </a:p>
          <a:p>
            <a:pPr marL="453390" marR="0" indent="-226695">
              <a:lnSpc>
                <a:spcPct val="107000"/>
              </a:lnSpc>
              <a:spcBef>
                <a:spcPts val="0"/>
              </a:spcBef>
              <a:spcAft>
                <a:spcPts val="600"/>
              </a:spcAft>
            </a:pPr>
            <a:r>
              <a:rPr lang="en-US" sz="1800" kern="0" dirty="0">
                <a:effectLst/>
                <a:latin typeface="Times New Roman" panose="02020603050405020304" pitchFamily="18" charset="0"/>
                <a:ea typeface="Times New Roman" panose="02020603050405020304" pitchFamily="18" charset="0"/>
              </a:rPr>
              <a:t>- Khi </a:t>
            </a:r>
            <a:r>
              <a:rPr lang="en-US" sz="1800" kern="0" dirty="0" err="1">
                <a:effectLst/>
                <a:latin typeface="Times New Roman" panose="02020603050405020304" pitchFamily="18" charset="0"/>
                <a:ea typeface="Times New Roman" panose="02020603050405020304" pitchFamily="18" charset="0"/>
              </a:rPr>
              <a:t>bị</a:t>
            </a:r>
            <a:r>
              <a:rPr lang="en-US" sz="1800" kern="0" dirty="0">
                <a:effectLst/>
                <a:latin typeface="Times New Roman" panose="02020603050405020304" pitchFamily="18" charset="0"/>
                <a:ea typeface="Times New Roman" panose="02020603050405020304" pitchFamily="18" charset="0"/>
              </a:rPr>
              <a:t> </a:t>
            </a:r>
            <a:r>
              <a:rPr lang="en-US" sz="1800" kern="0" dirty="0" err="1">
                <a:effectLst/>
                <a:latin typeface="Times New Roman" panose="02020603050405020304" pitchFamily="18" charset="0"/>
                <a:ea typeface="Times New Roman" panose="02020603050405020304" pitchFamily="18" charset="0"/>
              </a:rPr>
              <a:t>quân</a:t>
            </a:r>
            <a:r>
              <a:rPr lang="en-US" sz="1800" kern="0" dirty="0">
                <a:effectLst/>
                <a:latin typeface="Times New Roman" panose="02020603050405020304" pitchFamily="18" charset="0"/>
                <a:ea typeface="Times New Roman" panose="02020603050405020304" pitchFamily="18" charset="0"/>
              </a:rPr>
              <a:t> </a:t>
            </a:r>
            <a:r>
              <a:rPr lang="en-US" sz="1800" kern="0" dirty="0" err="1">
                <a:effectLst/>
                <a:latin typeface="Times New Roman" panose="02020603050405020304" pitchFamily="18" charset="0"/>
                <a:ea typeface="Times New Roman" panose="02020603050405020304" pitchFamily="18" charset="0"/>
              </a:rPr>
              <a:t>sĩ</a:t>
            </a:r>
            <a:r>
              <a:rPr lang="en-US" sz="1800" kern="0" dirty="0">
                <a:effectLst/>
                <a:latin typeface="Times New Roman" panose="02020603050405020304" pitchFamily="18" charset="0"/>
                <a:ea typeface="Times New Roman" panose="02020603050405020304" pitchFamily="18" charset="0"/>
              </a:rPr>
              <a:t> </a:t>
            </a:r>
            <a:r>
              <a:rPr lang="en-US" sz="1800" kern="0" dirty="0" err="1">
                <a:effectLst/>
                <a:latin typeface="Times New Roman" panose="02020603050405020304" pitchFamily="18" charset="0"/>
                <a:ea typeface="Times New Roman" panose="02020603050405020304" pitchFamily="18" charset="0"/>
              </a:rPr>
              <a:t>vả</a:t>
            </a:r>
            <a:r>
              <a:rPr lang="en-US" sz="1800" kern="0" dirty="0">
                <a:effectLst/>
                <a:latin typeface="Times New Roman" panose="02020603050405020304" pitchFamily="18" charset="0"/>
                <a:ea typeface="Times New Roman" panose="02020603050405020304" pitchFamily="18" charset="0"/>
              </a:rPr>
              <a:t> </a:t>
            </a:r>
            <a:r>
              <a:rPr lang="en-US" sz="1800" kern="0" dirty="0" err="1">
                <a:effectLst/>
                <a:latin typeface="Times New Roman" panose="02020603050405020304" pitchFamily="18" charset="0"/>
                <a:ea typeface="Times New Roman" panose="02020603050405020304" pitchFamily="18" charset="0"/>
              </a:rPr>
              <a:t>miệng</a:t>
            </a:r>
            <a:r>
              <a:rPr lang="en-US" sz="1800" kern="0" dirty="0">
                <a:effectLst/>
                <a:latin typeface="Times New Roman" panose="02020603050405020304" pitchFamily="18" charset="0"/>
                <a:ea typeface="Times New Roman" panose="02020603050405020304" pitchFamily="18" charset="0"/>
              </a:rPr>
              <a:t>, </a:t>
            </a:r>
            <a:r>
              <a:rPr lang="en-US" sz="1800" kern="0" dirty="0" err="1">
                <a:effectLst/>
                <a:latin typeface="Times New Roman" panose="02020603050405020304" pitchFamily="18" charset="0"/>
                <a:ea typeface="Times New Roman" panose="02020603050405020304" pitchFamily="18" charset="0"/>
              </a:rPr>
              <a:t>ông</a:t>
            </a:r>
            <a:r>
              <a:rPr lang="en-US" sz="1800" kern="0" dirty="0">
                <a:effectLst/>
                <a:latin typeface="Times New Roman" panose="02020603050405020304" pitchFamily="18" charset="0"/>
                <a:ea typeface="Times New Roman" panose="02020603050405020304" pitchFamily="18" charset="0"/>
              </a:rPr>
              <a:t> </a:t>
            </a:r>
            <a:r>
              <a:rPr lang="en-US" sz="1800" kern="0" dirty="0" err="1">
                <a:effectLst/>
                <a:latin typeface="Times New Roman" panose="02020603050405020304" pitchFamily="18" charset="0"/>
                <a:ea typeface="Times New Roman" panose="02020603050405020304" pitchFamily="18" charset="0"/>
              </a:rPr>
              <a:t>vẫn</a:t>
            </a:r>
            <a:r>
              <a:rPr lang="en-US" sz="1800" kern="0" dirty="0">
                <a:effectLst/>
                <a:latin typeface="Times New Roman" panose="02020603050405020304" pitchFamily="18" charset="0"/>
                <a:ea typeface="Times New Roman" panose="02020603050405020304" pitchFamily="18" charset="0"/>
              </a:rPr>
              <a:t> </a:t>
            </a:r>
            <a:r>
              <a:rPr lang="en-US" sz="1800" kern="0" dirty="0" err="1">
                <a:effectLst/>
                <a:latin typeface="Times New Roman" panose="02020603050405020304" pitchFamily="18" charset="0"/>
                <a:ea typeface="Times New Roman" panose="02020603050405020304" pitchFamily="18" charset="0"/>
              </a:rPr>
              <a:t>không</a:t>
            </a:r>
            <a:r>
              <a:rPr lang="en-US" sz="1800" kern="0" dirty="0">
                <a:effectLst/>
                <a:latin typeface="Times New Roman" panose="02020603050405020304" pitchFamily="18" charset="0"/>
                <a:ea typeface="Times New Roman" panose="02020603050405020304" pitchFamily="18" charset="0"/>
              </a:rPr>
              <a:t> </a:t>
            </a:r>
            <a:r>
              <a:rPr lang="en-US" sz="1800" kern="0" dirty="0" err="1">
                <a:effectLst/>
                <a:latin typeface="Times New Roman" panose="02020603050405020304" pitchFamily="18" charset="0"/>
                <a:ea typeface="Times New Roman" panose="02020603050405020304" pitchFamily="18" charset="0"/>
              </a:rPr>
              <a:t>ngừng</a:t>
            </a:r>
            <a:r>
              <a:rPr lang="en-US" sz="1800" kern="0" dirty="0">
                <a:effectLst/>
                <a:latin typeface="Times New Roman" panose="02020603050405020304" pitchFamily="18" charset="0"/>
                <a:ea typeface="Times New Roman" panose="02020603050405020304" pitchFamily="18" charset="0"/>
              </a:rPr>
              <a:t> say </a:t>
            </a:r>
            <a:r>
              <a:rPr lang="en-US" sz="1800" kern="0" dirty="0" err="1">
                <a:effectLst/>
                <a:latin typeface="Times New Roman" panose="02020603050405020304" pitchFamily="18" charset="0"/>
                <a:ea typeface="Times New Roman" panose="02020603050405020304" pitchFamily="18" charset="0"/>
              </a:rPr>
              <a:t>mê</a:t>
            </a:r>
            <a:r>
              <a:rPr lang="en-US" sz="1800" kern="0" dirty="0">
                <a:effectLst/>
                <a:latin typeface="Times New Roman" panose="02020603050405020304" pitchFamily="18" charset="0"/>
                <a:ea typeface="Times New Roman" panose="02020603050405020304" pitchFamily="18" charset="0"/>
              </a:rPr>
              <a:t> </a:t>
            </a:r>
            <a:r>
              <a:rPr lang="en-US" sz="1800" kern="0" dirty="0" err="1">
                <a:effectLst/>
                <a:latin typeface="Times New Roman" panose="02020603050405020304" pitchFamily="18" charset="0"/>
                <a:ea typeface="Times New Roman" panose="02020603050405020304" pitchFamily="18" charset="0"/>
              </a:rPr>
              <a:t>về</a:t>
            </a:r>
            <a:r>
              <a:rPr lang="en-US" sz="1800" kern="0" dirty="0">
                <a:effectLst/>
                <a:latin typeface="Times New Roman" panose="02020603050405020304" pitchFamily="18" charset="0"/>
                <a:ea typeface="Times New Roman" panose="02020603050405020304" pitchFamily="18" charset="0"/>
              </a:rPr>
              <a:t> </a:t>
            </a:r>
            <a:r>
              <a:rPr lang="en-US" sz="1800" kern="0" dirty="0" err="1">
                <a:effectLst/>
                <a:latin typeface="Times New Roman" panose="02020603050405020304" pitchFamily="18" charset="0"/>
                <a:ea typeface="Times New Roman" panose="02020603050405020304" pitchFamily="18" charset="0"/>
              </a:rPr>
              <a:t>Cửu</a:t>
            </a:r>
            <a:r>
              <a:rPr lang="en-US" sz="1800" kern="0" dirty="0">
                <a:effectLst/>
                <a:latin typeface="Times New Roman" panose="02020603050405020304" pitchFamily="18" charset="0"/>
                <a:ea typeface="Times New Roman" panose="02020603050405020304" pitchFamily="18" charset="0"/>
              </a:rPr>
              <a:t> </a:t>
            </a:r>
            <a:r>
              <a:rPr lang="en-US" sz="1800" kern="0" dirty="0" err="1">
                <a:effectLst/>
                <a:latin typeface="Times New Roman" panose="02020603050405020304" pitchFamily="18" charset="0"/>
                <a:ea typeface="Times New Roman" panose="02020603050405020304" pitchFamily="18" charset="0"/>
              </a:rPr>
              <a:t>Trùng</a:t>
            </a:r>
            <a:r>
              <a:rPr lang="en-US" sz="1800" kern="0" dirty="0">
                <a:effectLst/>
                <a:latin typeface="Times New Roman" panose="02020603050405020304" pitchFamily="18" charset="0"/>
                <a:ea typeface="Times New Roman" panose="02020603050405020304" pitchFamily="18" charset="0"/>
              </a:rPr>
              <a:t> </a:t>
            </a:r>
            <a:r>
              <a:rPr lang="en-US" sz="1800" kern="0" dirty="0" err="1">
                <a:effectLst/>
                <a:latin typeface="Times New Roman" panose="02020603050405020304" pitchFamily="18" charset="0"/>
                <a:ea typeface="Times New Roman" panose="02020603050405020304" pitchFamily="18" charset="0"/>
              </a:rPr>
              <a:t>Đài</a:t>
            </a:r>
            <a:endParaRPr lang="en-US" sz="1800" kern="100" dirty="0">
              <a:effectLst/>
              <a:latin typeface="Times New Roman" panose="02020603050405020304" pitchFamily="18" charset="0"/>
              <a:ea typeface="Calibri" panose="020F0502020204030204" pitchFamily="34" charset="0"/>
            </a:endParaRPr>
          </a:p>
          <a:p>
            <a:pPr marL="90170" marR="98425" indent="90170" algn="just">
              <a:lnSpc>
                <a:spcPct val="107000"/>
              </a:lnSpc>
              <a:spcBef>
                <a:spcPts val="0"/>
              </a:spcBef>
              <a:spcAft>
                <a:spcPts val="0"/>
              </a:spcAft>
            </a:pPr>
            <a:r>
              <a:rPr lang="en-US" sz="1800" kern="0" dirty="0">
                <a:effectLst/>
                <a:latin typeface="Times New Roman" panose="02020603050405020304" pitchFamily="18" charset="0"/>
                <a:ea typeface="Times New Roman" panose="02020603050405020304" pitchFamily="18" charset="0"/>
              </a:rPr>
              <a:t>- </a:t>
            </a:r>
            <a:r>
              <a:rPr lang="en-US" sz="1800" kern="0" dirty="0" err="1">
                <a:effectLst/>
                <a:latin typeface="Times New Roman" panose="02020603050405020304" pitchFamily="18" charset="0"/>
                <a:ea typeface="Times New Roman" panose="02020603050405020304" pitchFamily="18" charset="0"/>
              </a:rPr>
              <a:t>Ông</a:t>
            </a:r>
            <a:r>
              <a:rPr lang="en-US" sz="1800" kern="0" dirty="0">
                <a:effectLst/>
                <a:latin typeface="Times New Roman" panose="02020603050405020304" pitchFamily="18" charset="0"/>
                <a:ea typeface="Times New Roman" panose="02020603050405020304" pitchFamily="18" charset="0"/>
              </a:rPr>
              <a:t> </a:t>
            </a:r>
            <a:r>
              <a:rPr lang="en-US" sz="1800" kern="0" dirty="0" err="1">
                <a:effectLst/>
                <a:latin typeface="Times New Roman" panose="02020603050405020304" pitchFamily="18" charset="0"/>
                <a:ea typeface="Times New Roman" panose="02020603050405020304" pitchFamily="18" charset="0"/>
              </a:rPr>
              <a:t>nhất</a:t>
            </a:r>
            <a:r>
              <a:rPr lang="en-US" sz="1800" kern="0" dirty="0">
                <a:effectLst/>
                <a:latin typeface="Times New Roman" panose="02020603050405020304" pitchFamily="18" charset="0"/>
                <a:ea typeface="Times New Roman" panose="02020603050405020304" pitchFamily="18" charset="0"/>
              </a:rPr>
              <a:t> </a:t>
            </a:r>
            <a:r>
              <a:rPr lang="en-US" sz="1800" kern="0" dirty="0" err="1">
                <a:effectLst/>
                <a:latin typeface="Times New Roman" panose="02020603050405020304" pitchFamily="18" charset="0"/>
                <a:ea typeface="Times New Roman" panose="02020603050405020304" pitchFamily="18" charset="0"/>
              </a:rPr>
              <a:t>mực</a:t>
            </a:r>
            <a:r>
              <a:rPr lang="en-US" sz="1800" kern="0" dirty="0">
                <a:effectLst/>
                <a:latin typeface="Times New Roman" panose="02020603050405020304" pitchFamily="18" charset="0"/>
                <a:ea typeface="Times New Roman" panose="02020603050405020304" pitchFamily="18" charset="0"/>
              </a:rPr>
              <a:t> </a:t>
            </a:r>
            <a:r>
              <a:rPr lang="en-US" sz="1800" kern="0" dirty="0" err="1">
                <a:effectLst/>
                <a:latin typeface="Times New Roman" panose="02020603050405020304" pitchFamily="18" charset="0"/>
                <a:ea typeface="Times New Roman" panose="02020603050405020304" pitchFamily="18" charset="0"/>
              </a:rPr>
              <a:t>cho</a:t>
            </a:r>
            <a:r>
              <a:rPr lang="en-US" sz="1800" kern="0" dirty="0">
                <a:effectLst/>
                <a:latin typeface="Times New Roman" panose="02020603050405020304" pitchFamily="18" charset="0"/>
                <a:ea typeface="Times New Roman" panose="02020603050405020304" pitchFamily="18" charset="0"/>
              </a:rPr>
              <a:t> </a:t>
            </a:r>
            <a:r>
              <a:rPr lang="en-US" sz="1800" kern="0" dirty="0" err="1">
                <a:effectLst/>
                <a:latin typeface="Times New Roman" panose="02020603050405020304" pitchFamily="18" charset="0"/>
                <a:ea typeface="Times New Roman" panose="02020603050405020304" pitchFamily="18" charset="0"/>
              </a:rPr>
              <a:t>rằng</a:t>
            </a:r>
            <a:r>
              <a:rPr lang="en-US" sz="1800" kern="0" dirty="0">
                <a:effectLst/>
                <a:latin typeface="Times New Roman" panose="02020603050405020304" pitchFamily="18" charset="0"/>
                <a:ea typeface="Times New Roman" panose="02020603050405020304" pitchFamily="18" charset="0"/>
              </a:rPr>
              <a:t> </a:t>
            </a:r>
            <a:r>
              <a:rPr lang="en-US" sz="1800" kern="0" dirty="0" err="1">
                <a:effectLst/>
                <a:latin typeface="Times New Roman" panose="02020603050405020304" pitchFamily="18" charset="0"/>
                <a:ea typeface="Times New Roman" panose="02020603050405020304" pitchFamily="18" charset="0"/>
              </a:rPr>
              <a:t>mình</a:t>
            </a:r>
            <a:r>
              <a:rPr lang="en-US" sz="1800" kern="0" dirty="0">
                <a:effectLst/>
                <a:latin typeface="Times New Roman" panose="02020603050405020304" pitchFamily="18" charset="0"/>
                <a:ea typeface="Times New Roman" panose="02020603050405020304" pitchFamily="18" charset="0"/>
              </a:rPr>
              <a:t> </a:t>
            </a:r>
            <a:r>
              <a:rPr lang="en-US" sz="1800" kern="0" dirty="0" err="1">
                <a:effectLst/>
                <a:latin typeface="Times New Roman" panose="02020603050405020304" pitchFamily="18" charset="0"/>
                <a:ea typeface="Times New Roman" panose="02020603050405020304" pitchFamily="18" charset="0"/>
              </a:rPr>
              <a:t>không</a:t>
            </a:r>
            <a:r>
              <a:rPr lang="en-US" sz="1800" kern="0" dirty="0">
                <a:effectLst/>
                <a:latin typeface="Times New Roman" panose="02020603050405020304" pitchFamily="18" charset="0"/>
                <a:ea typeface="Times New Roman" panose="02020603050405020304" pitchFamily="18" charset="0"/>
              </a:rPr>
              <a:t> </a:t>
            </a:r>
            <a:r>
              <a:rPr lang="en-US" sz="1800" kern="0" dirty="0" err="1">
                <a:effectLst/>
                <a:latin typeface="Times New Roman" panose="02020603050405020304" pitchFamily="18" charset="0"/>
                <a:ea typeface="Times New Roman" panose="02020603050405020304" pitchFamily="18" charset="0"/>
              </a:rPr>
              <a:t>có</a:t>
            </a:r>
            <a:r>
              <a:rPr lang="en-US" sz="1800" kern="0" dirty="0">
                <a:effectLst/>
                <a:latin typeface="Times New Roman" panose="02020603050405020304" pitchFamily="18" charset="0"/>
                <a:ea typeface="Times New Roman" panose="02020603050405020304" pitchFamily="18" charset="0"/>
              </a:rPr>
              <a:t> </a:t>
            </a:r>
            <a:r>
              <a:rPr lang="en-US" sz="1800" kern="0" dirty="0" err="1">
                <a:effectLst/>
                <a:latin typeface="Times New Roman" panose="02020603050405020304" pitchFamily="18" charset="0"/>
                <a:ea typeface="Times New Roman" panose="02020603050405020304" pitchFamily="18" charset="0"/>
              </a:rPr>
              <a:t>tội</a:t>
            </a:r>
            <a:r>
              <a:rPr lang="en-US" sz="1800" kern="0" dirty="0">
                <a:effectLst/>
                <a:latin typeface="Times New Roman" panose="02020603050405020304" pitchFamily="18" charset="0"/>
                <a:ea typeface="Times New Roman" panose="02020603050405020304" pitchFamily="18" charset="0"/>
              </a:rPr>
              <a:t> </a:t>
            </a:r>
            <a:r>
              <a:rPr lang="en-US" sz="1800" kern="0" dirty="0" err="1">
                <a:effectLst/>
                <a:latin typeface="Times New Roman" panose="02020603050405020304" pitchFamily="18" charset="0"/>
                <a:ea typeface="Times New Roman" panose="02020603050405020304" pitchFamily="18" charset="0"/>
              </a:rPr>
              <a:t>mà</a:t>
            </a:r>
            <a:r>
              <a:rPr lang="en-US" sz="1800" kern="0" dirty="0">
                <a:effectLst/>
                <a:latin typeface="Times New Roman" panose="02020603050405020304" pitchFamily="18" charset="0"/>
                <a:ea typeface="Times New Roman" panose="02020603050405020304" pitchFamily="18" charset="0"/>
              </a:rPr>
              <a:t> </a:t>
            </a:r>
            <a:r>
              <a:rPr lang="en-US" sz="1800" kern="0" dirty="0" err="1">
                <a:effectLst/>
                <a:latin typeface="Times New Roman" panose="02020603050405020304" pitchFamily="18" charset="0"/>
                <a:ea typeface="Times New Roman" panose="02020603050405020304" pitchFamily="18" charset="0"/>
              </a:rPr>
              <a:t>chỉ</a:t>
            </a:r>
            <a:r>
              <a:rPr lang="en-US" sz="1800" kern="0" dirty="0">
                <a:effectLst/>
                <a:latin typeface="Times New Roman" panose="02020603050405020304" pitchFamily="18" charset="0"/>
                <a:ea typeface="Times New Roman" panose="02020603050405020304" pitchFamily="18" charset="0"/>
              </a:rPr>
              <a:t> </a:t>
            </a:r>
            <a:r>
              <a:rPr lang="en-US" sz="1800" kern="0" dirty="0" err="1">
                <a:effectLst/>
                <a:latin typeface="Times New Roman" panose="02020603050405020304" pitchFamily="18" charset="0"/>
                <a:ea typeface="Times New Roman" panose="02020603050405020304" pitchFamily="18" charset="0"/>
              </a:rPr>
              <a:t>có</a:t>
            </a:r>
            <a:r>
              <a:rPr lang="en-US" sz="1800" kern="0" dirty="0">
                <a:effectLst/>
                <a:latin typeface="Times New Roman" panose="02020603050405020304" pitchFamily="18" charset="0"/>
                <a:ea typeface="Times New Roman" panose="02020603050405020304" pitchFamily="18" charset="0"/>
              </a:rPr>
              <a:t> </a:t>
            </a:r>
            <a:r>
              <a:rPr lang="en-US" sz="1800" kern="0" dirty="0" err="1">
                <a:effectLst/>
                <a:latin typeface="Times New Roman" panose="02020603050405020304" pitchFamily="18" charset="0"/>
                <a:ea typeface="Times New Roman" panose="02020603050405020304" pitchFamily="18" charset="0"/>
              </a:rPr>
              <a:t>công</a:t>
            </a:r>
            <a:r>
              <a:rPr lang="en-US" sz="1800" kern="0" dirty="0">
                <a:effectLst/>
                <a:latin typeface="Times New Roman" panose="02020603050405020304" pitchFamily="18" charset="0"/>
                <a:ea typeface="Times New Roman" panose="02020603050405020304" pitchFamily="18" charset="0"/>
              </a:rPr>
              <a:t>. </a:t>
            </a:r>
            <a:r>
              <a:rPr lang="en-US" sz="1800" kern="0" dirty="0" err="1">
                <a:effectLst/>
                <a:latin typeface="Times New Roman" panose="02020603050405020304" pitchFamily="18" charset="0"/>
                <a:ea typeface="Times New Roman" panose="02020603050405020304" pitchFamily="18" charset="0"/>
              </a:rPr>
              <a:t>Luôn</a:t>
            </a:r>
            <a:r>
              <a:rPr lang="en-US" sz="1800" kern="0" dirty="0">
                <a:effectLst/>
                <a:latin typeface="Times New Roman" panose="02020603050405020304" pitchFamily="18" charset="0"/>
                <a:ea typeface="Times New Roman" panose="02020603050405020304" pitchFamily="18" charset="0"/>
              </a:rPr>
              <a:t> tin </a:t>
            </a:r>
            <a:r>
              <a:rPr lang="en-US" sz="1800" kern="0" dirty="0" err="1">
                <a:effectLst/>
                <a:latin typeface="Times New Roman" panose="02020603050405020304" pitchFamily="18" charset="0"/>
                <a:ea typeface="Times New Roman" panose="02020603050405020304" pitchFamily="18" charset="0"/>
              </a:rPr>
              <a:t>vào</a:t>
            </a:r>
            <a:r>
              <a:rPr lang="en-US" sz="1800" kern="0" dirty="0">
                <a:effectLst/>
                <a:latin typeface="Times New Roman" panose="02020603050405020304" pitchFamily="18" charset="0"/>
                <a:ea typeface="Times New Roman" panose="02020603050405020304" pitchFamily="18" charset="0"/>
              </a:rPr>
              <a:t> </a:t>
            </a:r>
            <a:r>
              <a:rPr lang="en-US" sz="1800" kern="0" dirty="0" err="1">
                <a:effectLst/>
                <a:latin typeface="Times New Roman" panose="02020603050405020304" pitchFamily="18" charset="0"/>
                <a:ea typeface="Times New Roman" panose="02020603050405020304" pitchFamily="18" charset="0"/>
              </a:rPr>
              <a:t>việc</a:t>
            </a:r>
            <a:r>
              <a:rPr lang="en-US" sz="1800" kern="0" dirty="0">
                <a:effectLst/>
                <a:latin typeface="Times New Roman" panose="02020603050405020304" pitchFamily="18" charset="0"/>
                <a:ea typeface="Times New Roman" panose="02020603050405020304" pitchFamily="18" charset="0"/>
              </a:rPr>
              <a:t> </a:t>
            </a:r>
            <a:r>
              <a:rPr lang="en-US" sz="1800" kern="0" dirty="0" err="1">
                <a:effectLst/>
                <a:latin typeface="Times New Roman" panose="02020603050405020304" pitchFamily="18" charset="0"/>
                <a:ea typeface="Times New Roman" panose="02020603050405020304" pitchFamily="18" charset="0"/>
              </a:rPr>
              <a:t>làm</a:t>
            </a:r>
            <a:r>
              <a:rPr lang="en-US" sz="1800" kern="0" dirty="0">
                <a:effectLst/>
                <a:latin typeface="Times New Roman" panose="02020603050405020304" pitchFamily="18" charset="0"/>
                <a:ea typeface="Times New Roman" panose="02020603050405020304" pitchFamily="18" charset="0"/>
              </a:rPr>
              <a:t> </a:t>
            </a:r>
            <a:r>
              <a:rPr lang="en-US" sz="1800" kern="0" dirty="0" err="1">
                <a:effectLst/>
                <a:latin typeface="Times New Roman" panose="02020603050405020304" pitchFamily="18" charset="0"/>
                <a:ea typeface="Times New Roman" panose="02020603050405020304" pitchFamily="18" charset="0"/>
              </a:rPr>
              <a:t>chính</a:t>
            </a:r>
            <a:r>
              <a:rPr lang="en-US" sz="1800" kern="0" dirty="0">
                <a:effectLst/>
                <a:latin typeface="Times New Roman" panose="02020603050405020304" pitchFamily="18" charset="0"/>
                <a:ea typeface="Times New Roman" panose="02020603050405020304" pitchFamily="18" charset="0"/>
              </a:rPr>
              <a:t> </a:t>
            </a:r>
            <a:r>
              <a:rPr lang="en-US" sz="1800" kern="0" dirty="0" err="1">
                <a:effectLst/>
                <a:latin typeface="Times New Roman" panose="02020603050405020304" pitchFamily="18" charset="0"/>
                <a:ea typeface="Times New Roman" panose="02020603050405020304" pitchFamily="18" charset="0"/>
              </a:rPr>
              <a:t>đại</a:t>
            </a:r>
            <a:r>
              <a:rPr lang="en-US" sz="1800" kern="0" dirty="0">
                <a:effectLst/>
                <a:latin typeface="Times New Roman" panose="02020603050405020304" pitchFamily="18" charset="0"/>
                <a:ea typeface="Times New Roman" panose="02020603050405020304" pitchFamily="18" charset="0"/>
              </a:rPr>
              <a:t> </a:t>
            </a:r>
            <a:r>
              <a:rPr lang="en-US" sz="1800" kern="0" dirty="0" err="1">
                <a:effectLst/>
                <a:latin typeface="Times New Roman" panose="02020603050405020304" pitchFamily="18" charset="0"/>
                <a:ea typeface="Times New Roman" panose="02020603050405020304" pitchFamily="18" charset="0"/>
              </a:rPr>
              <a:t>quang</a:t>
            </a:r>
            <a:r>
              <a:rPr lang="en-US" sz="1800" kern="0" dirty="0">
                <a:effectLst/>
                <a:latin typeface="Times New Roman" panose="02020603050405020304" pitchFamily="18" charset="0"/>
                <a:ea typeface="Times New Roman" panose="02020603050405020304" pitchFamily="18" charset="0"/>
              </a:rPr>
              <a:t> </a:t>
            </a:r>
            <a:r>
              <a:rPr lang="en-US" sz="1800" kern="0" dirty="0" err="1">
                <a:effectLst/>
                <a:latin typeface="Times New Roman" panose="02020603050405020304" pitchFamily="18" charset="0"/>
                <a:ea typeface="Times New Roman" panose="02020603050405020304" pitchFamily="18" charset="0"/>
              </a:rPr>
              <a:t>minh</a:t>
            </a:r>
            <a:r>
              <a:rPr lang="en-US" sz="1800" kern="0" dirty="0">
                <a:effectLst/>
                <a:latin typeface="Times New Roman" panose="02020603050405020304" pitchFamily="18" charset="0"/>
                <a:ea typeface="Times New Roman" panose="02020603050405020304" pitchFamily="18" charset="0"/>
              </a:rPr>
              <a:t> </a:t>
            </a:r>
            <a:r>
              <a:rPr lang="en-US" sz="1800" kern="0" dirty="0" err="1">
                <a:effectLst/>
                <a:latin typeface="Times New Roman" panose="02020603050405020304" pitchFamily="18" charset="0"/>
                <a:ea typeface="Times New Roman" panose="02020603050405020304" pitchFamily="18" charset="0"/>
              </a:rPr>
              <a:t>của</a:t>
            </a:r>
            <a:r>
              <a:rPr lang="en-US" sz="1800" kern="0" dirty="0">
                <a:effectLst/>
                <a:latin typeface="Times New Roman" panose="02020603050405020304" pitchFamily="18" charset="0"/>
                <a:ea typeface="Times New Roman" panose="02020603050405020304" pitchFamily="18" charset="0"/>
              </a:rPr>
              <a:t> </a:t>
            </a:r>
            <a:r>
              <a:rPr lang="en-US" sz="1800" kern="0" dirty="0" err="1">
                <a:effectLst/>
                <a:latin typeface="Times New Roman" panose="02020603050405020304" pitchFamily="18" charset="0"/>
                <a:ea typeface="Times New Roman" panose="02020603050405020304" pitchFamily="18" charset="0"/>
              </a:rPr>
              <a:t>mình</a:t>
            </a:r>
            <a:r>
              <a:rPr lang="en-US" sz="1800" kern="0" dirty="0">
                <a:effectLst/>
                <a:latin typeface="Times New Roman" panose="02020603050405020304" pitchFamily="18" charset="0"/>
                <a:ea typeface="Times New Roman" panose="02020603050405020304" pitchFamily="18" charset="0"/>
              </a:rPr>
              <a:t>, </a:t>
            </a:r>
            <a:r>
              <a:rPr lang="en-US" sz="1800" kern="0" dirty="0" err="1">
                <a:effectLst/>
                <a:latin typeface="Times New Roman" panose="02020603050405020304" pitchFamily="18" charset="0"/>
                <a:ea typeface="Times New Roman" panose="02020603050405020304" pitchFamily="18" charset="0"/>
              </a:rPr>
              <a:t>và</a:t>
            </a:r>
            <a:r>
              <a:rPr lang="en-US" sz="1800" kern="0" dirty="0">
                <a:effectLst/>
                <a:latin typeface="Times New Roman" panose="02020603050405020304" pitchFamily="18" charset="0"/>
                <a:ea typeface="Times New Roman" panose="02020603050405020304" pitchFamily="18" charset="0"/>
              </a:rPr>
              <a:t> hi </a:t>
            </a:r>
            <a:r>
              <a:rPr lang="en-US" sz="1800" kern="0" dirty="0" err="1">
                <a:effectLst/>
                <a:latin typeface="Times New Roman" panose="02020603050405020304" pitchFamily="18" charset="0"/>
                <a:ea typeface="Times New Roman" panose="02020603050405020304" pitchFamily="18" charset="0"/>
              </a:rPr>
              <a:t>vọng</a:t>
            </a:r>
            <a:r>
              <a:rPr lang="en-US" sz="1800" kern="0" dirty="0">
                <a:effectLst/>
                <a:latin typeface="Times New Roman" panose="02020603050405020304" pitchFamily="18" charset="0"/>
                <a:ea typeface="Times New Roman" panose="02020603050405020304" pitchFamily="18" charset="0"/>
              </a:rPr>
              <a:t> </a:t>
            </a:r>
            <a:r>
              <a:rPr lang="en-US" sz="1800" kern="0" dirty="0" err="1">
                <a:effectLst/>
                <a:latin typeface="Times New Roman" panose="02020603050405020304" pitchFamily="18" charset="0"/>
                <a:ea typeface="Times New Roman" panose="02020603050405020304" pitchFamily="18" charset="0"/>
              </a:rPr>
              <a:t>sẽ</a:t>
            </a:r>
            <a:r>
              <a:rPr lang="en-US" sz="1800" kern="0" dirty="0">
                <a:effectLst/>
                <a:latin typeface="Times New Roman" panose="02020603050405020304" pitchFamily="18" charset="0"/>
                <a:ea typeface="Times New Roman" panose="02020603050405020304" pitchFamily="18" charset="0"/>
              </a:rPr>
              <a:t> </a:t>
            </a:r>
            <a:r>
              <a:rPr lang="en-US" sz="1800" kern="0" dirty="0" err="1">
                <a:effectLst/>
                <a:latin typeface="Times New Roman" panose="02020603050405020304" pitchFamily="18" charset="0"/>
                <a:ea typeface="Times New Roman" panose="02020603050405020304" pitchFamily="18" charset="0"/>
              </a:rPr>
              <a:t>thuyết</a:t>
            </a:r>
            <a:r>
              <a:rPr lang="en-US" sz="1800" kern="0" dirty="0">
                <a:effectLst/>
                <a:latin typeface="Times New Roman" panose="02020603050405020304" pitchFamily="18" charset="0"/>
                <a:ea typeface="Times New Roman" panose="02020603050405020304" pitchFamily="18" charset="0"/>
              </a:rPr>
              <a:t> </a:t>
            </a:r>
            <a:r>
              <a:rPr lang="en-US" sz="1800" kern="0" dirty="0" err="1">
                <a:effectLst/>
                <a:latin typeface="Times New Roman" panose="02020603050405020304" pitchFamily="18" charset="0"/>
                <a:ea typeface="Times New Roman" panose="02020603050405020304" pitchFamily="18" charset="0"/>
              </a:rPr>
              <a:t>phục</a:t>
            </a:r>
            <a:r>
              <a:rPr lang="en-US" sz="1800" kern="0" dirty="0">
                <a:effectLst/>
                <a:latin typeface="Times New Roman" panose="02020603050405020304" pitchFamily="18" charset="0"/>
                <a:ea typeface="Times New Roman" panose="02020603050405020304" pitchFamily="18" charset="0"/>
              </a:rPr>
              <a:t> </a:t>
            </a:r>
            <a:r>
              <a:rPr lang="en-US" sz="1800" kern="0" dirty="0" err="1">
                <a:effectLst/>
                <a:latin typeface="Times New Roman" panose="02020603050405020304" pitchFamily="18" charset="0"/>
                <a:ea typeface="Times New Roman" panose="02020603050405020304" pitchFamily="18" charset="0"/>
              </a:rPr>
              <a:t>được</a:t>
            </a:r>
            <a:r>
              <a:rPr lang="en-US" sz="1800" kern="0" dirty="0">
                <a:effectLst/>
                <a:latin typeface="Times New Roman" panose="02020603050405020304" pitchFamily="18" charset="0"/>
                <a:ea typeface="Times New Roman" panose="02020603050405020304" pitchFamily="18" charset="0"/>
              </a:rPr>
              <a:t> An </a:t>
            </a:r>
            <a:r>
              <a:rPr lang="en-US" sz="1800" kern="0" dirty="0" err="1">
                <a:effectLst/>
                <a:latin typeface="Times New Roman" panose="02020603050405020304" pitchFamily="18" charset="0"/>
                <a:ea typeface="Times New Roman" panose="02020603050405020304" pitchFamily="18" charset="0"/>
              </a:rPr>
              <a:t>Hòa</a:t>
            </a:r>
            <a:r>
              <a:rPr lang="en-US" sz="1800" kern="0" dirty="0">
                <a:effectLst/>
                <a:latin typeface="Times New Roman" panose="02020603050405020304" pitchFamily="18" charset="0"/>
                <a:ea typeface="Times New Roman" panose="02020603050405020304" pitchFamily="18" charset="0"/>
              </a:rPr>
              <a:t> </a:t>
            </a:r>
            <a:r>
              <a:rPr lang="en-US" sz="1800" kern="0" dirty="0" err="1">
                <a:effectLst/>
                <a:latin typeface="Times New Roman" panose="02020603050405020304" pitchFamily="18" charset="0"/>
                <a:ea typeface="Times New Roman" panose="02020603050405020304" pitchFamily="18" charset="0"/>
              </a:rPr>
              <a:t>hầu</a:t>
            </a:r>
            <a:r>
              <a:rPr lang="en-US" sz="1800" b="1" kern="0" cap="all" dirty="0">
                <a:effectLst/>
                <a:latin typeface="Times New Roman" panose="02020603050405020304" pitchFamily="18" charset="0"/>
                <a:ea typeface="Times New Roman" panose="02020603050405020304" pitchFamily="18" charset="0"/>
              </a:rPr>
              <a:t> </a:t>
            </a:r>
            <a:endParaRPr lang="en-US" sz="1800" kern="100" dirty="0">
              <a:effectLst/>
              <a:latin typeface="Times New Roman" panose="02020603050405020304" pitchFamily="18" charset="0"/>
              <a:ea typeface="Calibri" panose="020F0502020204030204" pitchFamily="34" charset="0"/>
            </a:endParaRPr>
          </a:p>
          <a:p>
            <a:pPr marL="90170" marR="98425" indent="90170" algn="just">
              <a:lnSpc>
                <a:spcPct val="107000"/>
              </a:lnSpc>
              <a:spcBef>
                <a:spcPts val="0"/>
              </a:spcBef>
              <a:spcAft>
                <a:spcPts val="0"/>
              </a:spcAft>
            </a:pPr>
            <a:r>
              <a:rPr lang="en-US" sz="1800" kern="0" dirty="0">
                <a:effectLst/>
                <a:latin typeface="Cambria Math" panose="02040503050406030204" pitchFamily="18" charset="0"/>
                <a:ea typeface="Times New Roman" panose="02020603050405020304" pitchFamily="18" charset="0"/>
                <a:cs typeface="Cambria Math" panose="02040503050406030204" pitchFamily="18" charset="0"/>
              </a:rPr>
              <a:t>⇒</a:t>
            </a:r>
            <a:r>
              <a:rPr lang="en-US" sz="1800" kern="0" dirty="0">
                <a:effectLst/>
                <a:latin typeface="Times New Roman" panose="02020603050405020304" pitchFamily="18" charset="0"/>
                <a:ea typeface="Times New Roman" panose="02020603050405020304" pitchFamily="18" charset="0"/>
              </a:rPr>
              <a:t> Vũ </a:t>
            </a:r>
            <a:r>
              <a:rPr lang="en-US" sz="1800" kern="0" dirty="0" err="1">
                <a:effectLst/>
                <a:latin typeface="Times New Roman" panose="02020603050405020304" pitchFamily="18" charset="0"/>
                <a:ea typeface="Times New Roman" panose="02020603050405020304" pitchFamily="18" charset="0"/>
              </a:rPr>
              <a:t>Như</a:t>
            </a:r>
            <a:r>
              <a:rPr lang="en-US" sz="1800" kern="0" dirty="0">
                <a:effectLst/>
                <a:latin typeface="Times New Roman" panose="02020603050405020304" pitchFamily="18" charset="0"/>
                <a:ea typeface="Times New Roman" panose="02020603050405020304" pitchFamily="18" charset="0"/>
              </a:rPr>
              <a:t> </a:t>
            </a:r>
            <a:r>
              <a:rPr lang="en-US" sz="1800" kern="0" dirty="0" err="1">
                <a:effectLst/>
                <a:latin typeface="Times New Roman" panose="02020603050405020304" pitchFamily="18" charset="0"/>
                <a:ea typeface="Times New Roman" panose="02020603050405020304" pitchFamily="18" charset="0"/>
              </a:rPr>
              <a:t>Tô</a:t>
            </a:r>
            <a:r>
              <a:rPr lang="en-US" sz="1800" kern="0" dirty="0">
                <a:effectLst/>
                <a:latin typeface="Times New Roman" panose="02020603050405020304" pitchFamily="18" charset="0"/>
                <a:ea typeface="Times New Roman" panose="02020603050405020304" pitchFamily="18" charset="0"/>
              </a:rPr>
              <a:t> </a:t>
            </a:r>
            <a:r>
              <a:rPr lang="en-US" sz="1800" kern="0" dirty="0" err="1">
                <a:effectLst/>
                <a:latin typeface="Times New Roman" panose="02020603050405020304" pitchFamily="18" charset="0"/>
                <a:ea typeface="Times New Roman" panose="02020603050405020304" pitchFamily="18" charset="0"/>
              </a:rPr>
              <a:t>cho</a:t>
            </a:r>
            <a:r>
              <a:rPr lang="en-US" sz="1800" kern="0" dirty="0">
                <a:effectLst/>
                <a:latin typeface="Times New Roman" panose="02020603050405020304" pitchFamily="18" charset="0"/>
                <a:ea typeface="Times New Roman" panose="02020603050405020304" pitchFamily="18" charset="0"/>
              </a:rPr>
              <a:t> </a:t>
            </a:r>
            <a:r>
              <a:rPr lang="en-US" sz="1800" kern="0" dirty="0" err="1">
                <a:effectLst/>
                <a:latin typeface="Times New Roman" panose="02020603050405020304" pitchFamily="18" charset="0"/>
                <a:ea typeface="Times New Roman" panose="02020603050405020304" pitchFamily="18" charset="0"/>
              </a:rPr>
              <a:t>đến</a:t>
            </a:r>
            <a:r>
              <a:rPr lang="en-US" sz="1800" kern="0" dirty="0">
                <a:effectLst/>
                <a:latin typeface="Times New Roman" panose="02020603050405020304" pitchFamily="18" charset="0"/>
                <a:ea typeface="Times New Roman" panose="02020603050405020304" pitchFamily="18" charset="0"/>
              </a:rPr>
              <a:t> </a:t>
            </a:r>
            <a:r>
              <a:rPr lang="en-US" sz="1800" kern="0" dirty="0" err="1">
                <a:effectLst/>
                <a:latin typeface="Times New Roman" panose="02020603050405020304" pitchFamily="18" charset="0"/>
                <a:ea typeface="Times New Roman" panose="02020603050405020304" pitchFamily="18" charset="0"/>
              </a:rPr>
              <a:t>gần</a:t>
            </a:r>
            <a:r>
              <a:rPr lang="en-US" sz="1800" kern="0" dirty="0">
                <a:effectLst/>
                <a:latin typeface="Times New Roman" panose="02020603050405020304" pitchFamily="18" charset="0"/>
                <a:ea typeface="Times New Roman" panose="02020603050405020304" pitchFamily="18" charset="0"/>
              </a:rPr>
              <a:t> </a:t>
            </a:r>
            <a:r>
              <a:rPr lang="en-US" sz="1800" kern="0" dirty="0" err="1">
                <a:effectLst/>
                <a:latin typeface="Times New Roman" panose="02020603050405020304" pitchFamily="18" charset="0"/>
                <a:ea typeface="Times New Roman" panose="02020603050405020304" pitchFamily="18" charset="0"/>
              </a:rPr>
              <a:t>cuối</a:t>
            </a:r>
            <a:r>
              <a:rPr lang="en-US" sz="1800" kern="0" dirty="0">
                <a:effectLst/>
                <a:latin typeface="Times New Roman" panose="02020603050405020304" pitchFamily="18" charset="0"/>
                <a:ea typeface="Times New Roman" panose="02020603050405020304" pitchFamily="18" charset="0"/>
              </a:rPr>
              <a:t> </a:t>
            </a:r>
            <a:r>
              <a:rPr lang="en-US" sz="1800" kern="0" dirty="0" err="1">
                <a:effectLst/>
                <a:latin typeface="Times New Roman" panose="02020603050405020304" pitchFamily="18" charset="0"/>
                <a:ea typeface="Times New Roman" panose="02020603050405020304" pitchFamily="18" charset="0"/>
              </a:rPr>
              <a:t>vẫn</a:t>
            </a:r>
            <a:r>
              <a:rPr lang="en-US" sz="1800" kern="0" dirty="0">
                <a:effectLst/>
                <a:latin typeface="Times New Roman" panose="02020603050405020304" pitchFamily="18" charset="0"/>
                <a:ea typeface="Times New Roman" panose="02020603050405020304" pitchFamily="18" charset="0"/>
              </a:rPr>
              <a:t> u </a:t>
            </a:r>
            <a:r>
              <a:rPr lang="en-US" sz="1800" kern="0" dirty="0" err="1">
                <a:effectLst/>
                <a:latin typeface="Times New Roman" panose="02020603050405020304" pitchFamily="18" charset="0"/>
                <a:ea typeface="Times New Roman" panose="02020603050405020304" pitchFamily="18" charset="0"/>
              </a:rPr>
              <a:t>mê</a:t>
            </a:r>
            <a:r>
              <a:rPr lang="en-US" sz="1800" kern="0" dirty="0">
                <a:effectLst/>
                <a:latin typeface="Times New Roman" panose="02020603050405020304" pitchFamily="18" charset="0"/>
                <a:ea typeface="Times New Roman" panose="02020603050405020304" pitchFamily="18" charset="0"/>
              </a:rPr>
              <a:t> tin </a:t>
            </a:r>
            <a:r>
              <a:rPr lang="en-US" sz="1800" kern="0" dirty="0" err="1">
                <a:effectLst/>
                <a:latin typeface="Times New Roman" panose="02020603050405020304" pitchFamily="18" charset="0"/>
                <a:ea typeface="Times New Roman" panose="02020603050405020304" pitchFamily="18" charset="0"/>
              </a:rPr>
              <a:t>vào</a:t>
            </a:r>
            <a:r>
              <a:rPr lang="en-US" sz="1800" kern="0" dirty="0">
                <a:effectLst/>
                <a:latin typeface="Times New Roman" panose="02020603050405020304" pitchFamily="18" charset="0"/>
                <a:ea typeface="Times New Roman" panose="02020603050405020304" pitchFamily="18" charset="0"/>
              </a:rPr>
              <a:t> </a:t>
            </a:r>
            <a:r>
              <a:rPr lang="en-US" sz="1800" kern="0" dirty="0" err="1">
                <a:effectLst/>
                <a:latin typeface="Times New Roman" panose="02020603050405020304" pitchFamily="18" charset="0"/>
                <a:ea typeface="Times New Roman" panose="02020603050405020304" pitchFamily="18" charset="0"/>
              </a:rPr>
              <a:t>mộng</a:t>
            </a:r>
            <a:r>
              <a:rPr lang="en-US" sz="1800" kern="0" dirty="0">
                <a:effectLst/>
                <a:latin typeface="Times New Roman" panose="02020603050405020304" pitchFamily="18" charset="0"/>
                <a:ea typeface="Times New Roman" panose="02020603050405020304" pitchFamily="18" charset="0"/>
              </a:rPr>
              <a:t> </a:t>
            </a:r>
            <a:r>
              <a:rPr lang="en-US" sz="1800" kern="0" dirty="0" err="1">
                <a:effectLst/>
                <a:latin typeface="Times New Roman" panose="02020603050405020304" pitchFamily="18" charset="0"/>
                <a:ea typeface="Times New Roman" panose="02020603050405020304" pitchFamily="18" charset="0"/>
              </a:rPr>
              <a:t>tưởng</a:t>
            </a:r>
            <a:r>
              <a:rPr lang="en-US" sz="1800" kern="0" dirty="0">
                <a:effectLst/>
                <a:latin typeface="Times New Roman" panose="02020603050405020304" pitchFamily="18" charset="0"/>
                <a:ea typeface="Times New Roman" panose="02020603050405020304" pitchFamily="18" charset="0"/>
              </a:rPr>
              <a:t> </a:t>
            </a:r>
            <a:r>
              <a:rPr lang="en-US" sz="1800" kern="0" dirty="0" err="1">
                <a:effectLst/>
                <a:latin typeface="Times New Roman" panose="02020603050405020304" pitchFamily="18" charset="0"/>
                <a:ea typeface="Times New Roman" panose="02020603050405020304" pitchFamily="18" charset="0"/>
              </a:rPr>
              <a:t>hoài</a:t>
            </a:r>
            <a:r>
              <a:rPr lang="en-US" sz="1800" kern="0" dirty="0">
                <a:effectLst/>
                <a:latin typeface="Times New Roman" panose="02020603050405020304" pitchFamily="18" charset="0"/>
                <a:ea typeface="Times New Roman" panose="02020603050405020304" pitchFamily="18" charset="0"/>
              </a:rPr>
              <a:t> </a:t>
            </a:r>
            <a:r>
              <a:rPr lang="en-US" sz="1800" kern="0" dirty="0" err="1">
                <a:effectLst/>
                <a:latin typeface="Times New Roman" panose="02020603050405020304" pitchFamily="18" charset="0"/>
                <a:ea typeface="Times New Roman" panose="02020603050405020304" pitchFamily="18" charset="0"/>
              </a:rPr>
              <a:t>bão</a:t>
            </a:r>
            <a:r>
              <a:rPr lang="en-US" sz="1800" kern="0" dirty="0">
                <a:effectLst/>
                <a:latin typeface="Times New Roman" panose="02020603050405020304" pitchFamily="18" charset="0"/>
                <a:ea typeface="Times New Roman" panose="02020603050405020304" pitchFamily="18" charset="0"/>
              </a:rPr>
              <a:t> </a:t>
            </a:r>
            <a:r>
              <a:rPr lang="en-US" sz="1800" kern="0" dirty="0" err="1">
                <a:effectLst/>
                <a:latin typeface="Times New Roman" panose="02020603050405020304" pitchFamily="18" charset="0"/>
                <a:ea typeface="Times New Roman" panose="02020603050405020304" pitchFamily="18" charset="0"/>
              </a:rPr>
              <a:t>của</a:t>
            </a:r>
            <a:r>
              <a:rPr lang="en-US" sz="1800" kern="0" dirty="0">
                <a:effectLst/>
                <a:latin typeface="Times New Roman" panose="02020603050405020304" pitchFamily="18" charset="0"/>
                <a:ea typeface="Times New Roman" panose="02020603050405020304" pitchFamily="18" charset="0"/>
              </a:rPr>
              <a:t> </a:t>
            </a:r>
            <a:r>
              <a:rPr lang="en-US" sz="1800" kern="0" dirty="0" err="1">
                <a:effectLst/>
                <a:latin typeface="Times New Roman" panose="02020603050405020304" pitchFamily="18" charset="0"/>
                <a:ea typeface="Times New Roman" panose="02020603050405020304" pitchFamily="18" charset="0"/>
              </a:rPr>
              <a:t>mình</a:t>
            </a:r>
            <a:r>
              <a:rPr lang="en-US" sz="1800" kern="0" dirty="0">
                <a:effectLst/>
                <a:latin typeface="Times New Roman" panose="02020603050405020304" pitchFamily="18" charset="0"/>
                <a:ea typeface="Times New Roman" panose="02020603050405020304" pitchFamily="18" charset="0"/>
              </a:rPr>
              <a:t> </a:t>
            </a:r>
            <a:r>
              <a:rPr lang="en-US" sz="1800" kern="0" dirty="0" err="1">
                <a:effectLst/>
                <a:latin typeface="Times New Roman" panose="02020603050405020304" pitchFamily="18" charset="0"/>
                <a:ea typeface="Times New Roman" panose="02020603050405020304" pitchFamily="18" charset="0"/>
              </a:rPr>
              <a:t>mà</a:t>
            </a:r>
            <a:r>
              <a:rPr lang="en-US" sz="1800" kern="0" dirty="0">
                <a:effectLst/>
                <a:latin typeface="Times New Roman" panose="02020603050405020304" pitchFamily="18" charset="0"/>
                <a:ea typeface="Times New Roman" panose="02020603050405020304" pitchFamily="18" charset="0"/>
              </a:rPr>
              <a:t> </a:t>
            </a:r>
            <a:r>
              <a:rPr lang="en-US" sz="1800" kern="0" dirty="0" err="1">
                <a:effectLst/>
                <a:latin typeface="Times New Roman" panose="02020603050405020304" pitchFamily="18" charset="0"/>
                <a:ea typeface="Times New Roman" panose="02020603050405020304" pitchFamily="18" charset="0"/>
              </a:rPr>
              <a:t>vẫn</a:t>
            </a:r>
            <a:r>
              <a:rPr lang="en-US" sz="1800" kern="0" dirty="0">
                <a:effectLst/>
                <a:latin typeface="Times New Roman" panose="02020603050405020304" pitchFamily="18" charset="0"/>
                <a:ea typeface="Times New Roman" panose="02020603050405020304" pitchFamily="18" charset="0"/>
              </a:rPr>
              <a:t> </a:t>
            </a:r>
            <a:r>
              <a:rPr lang="en-US" sz="1800" kern="0" dirty="0" err="1">
                <a:effectLst/>
                <a:latin typeface="Times New Roman" panose="02020603050405020304" pitchFamily="18" charset="0"/>
                <a:ea typeface="Times New Roman" panose="02020603050405020304" pitchFamily="18" charset="0"/>
              </a:rPr>
              <a:t>không</a:t>
            </a:r>
            <a:r>
              <a:rPr lang="en-US" sz="1800" kern="0" dirty="0">
                <a:effectLst/>
                <a:latin typeface="Times New Roman" panose="02020603050405020304" pitchFamily="18" charset="0"/>
                <a:ea typeface="Times New Roman" panose="02020603050405020304" pitchFamily="18" charset="0"/>
              </a:rPr>
              <a:t> </a:t>
            </a:r>
            <a:r>
              <a:rPr lang="en-US" sz="1800" kern="0" dirty="0" err="1">
                <a:effectLst/>
                <a:latin typeface="Times New Roman" panose="02020603050405020304" pitchFamily="18" charset="0"/>
                <a:ea typeface="Times New Roman" panose="02020603050405020304" pitchFamily="18" charset="0"/>
              </a:rPr>
              <a:t>hiểu</a:t>
            </a:r>
            <a:r>
              <a:rPr lang="en-US" sz="1800" kern="0" dirty="0">
                <a:effectLst/>
                <a:latin typeface="Times New Roman" panose="02020603050405020304" pitchFamily="18" charset="0"/>
                <a:ea typeface="Times New Roman" panose="02020603050405020304" pitchFamily="18" charset="0"/>
              </a:rPr>
              <a:t> </a:t>
            </a:r>
            <a:r>
              <a:rPr lang="en-US" sz="1800" kern="0" dirty="0" err="1">
                <a:effectLst/>
                <a:latin typeface="Times New Roman" panose="02020603050405020304" pitchFamily="18" charset="0"/>
                <a:ea typeface="Times New Roman" panose="02020603050405020304" pitchFamily="18" charset="0"/>
              </a:rPr>
              <a:t>rằng</a:t>
            </a:r>
            <a:r>
              <a:rPr lang="en-US" sz="1800" kern="0" dirty="0">
                <a:effectLst/>
                <a:latin typeface="Times New Roman" panose="02020603050405020304" pitchFamily="18" charset="0"/>
                <a:ea typeface="Times New Roman" panose="02020603050405020304" pitchFamily="18" charset="0"/>
              </a:rPr>
              <a:t> </a:t>
            </a:r>
            <a:r>
              <a:rPr lang="en-US" sz="1800" kern="0" dirty="0" err="1">
                <a:effectLst/>
                <a:latin typeface="Times New Roman" panose="02020603050405020304" pitchFamily="18" charset="0"/>
                <a:ea typeface="Times New Roman" panose="02020603050405020304" pitchFamily="18" charset="0"/>
              </a:rPr>
              <a:t>nhân</a:t>
            </a:r>
            <a:r>
              <a:rPr lang="en-US" sz="1800" kern="0" dirty="0">
                <a:effectLst/>
                <a:latin typeface="Times New Roman" panose="02020603050405020304" pitchFamily="18" charset="0"/>
                <a:ea typeface="Times New Roman" panose="02020603050405020304" pitchFamily="18" charset="0"/>
              </a:rPr>
              <a:t> </a:t>
            </a:r>
            <a:r>
              <a:rPr lang="en-US" sz="1800" kern="0" dirty="0" err="1">
                <a:effectLst/>
                <a:latin typeface="Times New Roman" panose="02020603050405020304" pitchFamily="18" charset="0"/>
                <a:ea typeface="Times New Roman" panose="02020603050405020304" pitchFamily="18" charset="0"/>
              </a:rPr>
              <a:t>dân</a:t>
            </a:r>
            <a:r>
              <a:rPr lang="en-US" sz="1800" kern="0" dirty="0">
                <a:effectLst/>
                <a:latin typeface="Times New Roman" panose="02020603050405020304" pitchFamily="18" charset="0"/>
                <a:ea typeface="Times New Roman" panose="02020603050405020304" pitchFamily="18" charset="0"/>
              </a:rPr>
              <a:t> </a:t>
            </a:r>
            <a:r>
              <a:rPr lang="en-US" sz="1800" kern="0" dirty="0" err="1">
                <a:effectLst/>
                <a:latin typeface="Times New Roman" panose="02020603050405020304" pitchFamily="18" charset="0"/>
                <a:ea typeface="Times New Roman" panose="02020603050405020304" pitchFamily="18" charset="0"/>
              </a:rPr>
              <a:t>đã</a:t>
            </a:r>
            <a:r>
              <a:rPr lang="en-US" sz="1800" kern="0" dirty="0">
                <a:effectLst/>
                <a:latin typeface="Times New Roman" panose="02020603050405020304" pitchFamily="18" charset="0"/>
                <a:ea typeface="Times New Roman" panose="02020603050405020304" pitchFamily="18" charset="0"/>
              </a:rPr>
              <a:t> </a:t>
            </a:r>
            <a:r>
              <a:rPr lang="en-US" sz="1800" kern="0" dirty="0" err="1">
                <a:effectLst/>
                <a:latin typeface="Times New Roman" panose="02020603050405020304" pitchFamily="18" charset="0"/>
                <a:ea typeface="Times New Roman" panose="02020603050405020304" pitchFamily="18" charset="0"/>
              </a:rPr>
              <a:t>vì</a:t>
            </a:r>
            <a:r>
              <a:rPr lang="en-US" sz="1800" kern="0" dirty="0">
                <a:effectLst/>
                <a:latin typeface="Times New Roman" panose="02020603050405020304" pitchFamily="18" charset="0"/>
                <a:ea typeface="Times New Roman" panose="02020603050405020304" pitchFamily="18" charset="0"/>
              </a:rPr>
              <a:t> </a:t>
            </a:r>
            <a:r>
              <a:rPr lang="en-US" sz="1800" kern="0" dirty="0" err="1">
                <a:effectLst/>
                <a:latin typeface="Times New Roman" panose="02020603050405020304" pitchFamily="18" charset="0"/>
                <a:ea typeface="Times New Roman" panose="02020603050405020304" pitchFamily="18" charset="0"/>
              </a:rPr>
              <a:t>thứ</a:t>
            </a:r>
            <a:r>
              <a:rPr lang="en-US" sz="1800" kern="0" dirty="0">
                <a:effectLst/>
                <a:latin typeface="Times New Roman" panose="02020603050405020304" pitchFamily="18" charset="0"/>
                <a:ea typeface="Times New Roman" panose="02020603050405020304" pitchFamily="18" charset="0"/>
              </a:rPr>
              <a:t> </a:t>
            </a:r>
            <a:r>
              <a:rPr lang="en-US" sz="1800" kern="0" dirty="0" err="1">
                <a:effectLst/>
                <a:latin typeface="Times New Roman" panose="02020603050405020304" pitchFamily="18" charset="0"/>
                <a:ea typeface="Times New Roman" panose="02020603050405020304" pitchFamily="18" charset="0"/>
              </a:rPr>
              <a:t>mộng</a:t>
            </a:r>
            <a:r>
              <a:rPr lang="en-US" sz="1800" kern="0" dirty="0">
                <a:effectLst/>
                <a:latin typeface="Times New Roman" panose="02020603050405020304" pitchFamily="18" charset="0"/>
                <a:ea typeface="Times New Roman" panose="02020603050405020304" pitchFamily="18" charset="0"/>
              </a:rPr>
              <a:t> </a:t>
            </a:r>
            <a:r>
              <a:rPr lang="en-US" sz="1800" kern="0" dirty="0" err="1">
                <a:effectLst/>
                <a:latin typeface="Times New Roman" panose="02020603050405020304" pitchFamily="18" charset="0"/>
                <a:ea typeface="Times New Roman" panose="02020603050405020304" pitchFamily="18" charset="0"/>
              </a:rPr>
              <a:t>tưởng</a:t>
            </a:r>
            <a:r>
              <a:rPr lang="en-US" sz="1800" kern="0" dirty="0">
                <a:effectLst/>
                <a:latin typeface="Times New Roman" panose="02020603050405020304" pitchFamily="18" charset="0"/>
                <a:ea typeface="Times New Roman" panose="02020603050405020304" pitchFamily="18" charset="0"/>
              </a:rPr>
              <a:t> </a:t>
            </a:r>
            <a:r>
              <a:rPr lang="en-US" sz="1800" kern="0" dirty="0" err="1">
                <a:effectLst/>
                <a:latin typeface="Times New Roman" panose="02020603050405020304" pitchFamily="18" charset="0"/>
                <a:ea typeface="Times New Roman" panose="02020603050405020304" pitchFamily="18" charset="0"/>
              </a:rPr>
              <a:t>ông</a:t>
            </a:r>
            <a:r>
              <a:rPr lang="en-US" sz="1800" kern="0" dirty="0">
                <a:effectLst/>
                <a:latin typeface="Times New Roman" panose="02020603050405020304" pitchFamily="18" charset="0"/>
                <a:ea typeface="Times New Roman" panose="02020603050405020304" pitchFamily="18" charset="0"/>
              </a:rPr>
              <a:t> </a:t>
            </a:r>
            <a:r>
              <a:rPr lang="en-US" sz="1800" kern="0" dirty="0" err="1">
                <a:effectLst/>
                <a:latin typeface="Times New Roman" panose="02020603050405020304" pitchFamily="18" charset="0"/>
                <a:ea typeface="Times New Roman" panose="02020603050405020304" pitchFamily="18" charset="0"/>
              </a:rPr>
              <a:t>cho</a:t>
            </a:r>
            <a:r>
              <a:rPr lang="en-US" sz="1800" kern="0" dirty="0">
                <a:effectLst/>
                <a:latin typeface="Times New Roman" panose="02020603050405020304" pitchFamily="18" charset="0"/>
                <a:ea typeface="Times New Roman" panose="02020603050405020304" pitchFamily="18" charset="0"/>
              </a:rPr>
              <a:t> </a:t>
            </a:r>
            <a:r>
              <a:rPr lang="en-US" sz="1800" kern="0" dirty="0" err="1">
                <a:effectLst/>
                <a:latin typeface="Times New Roman" panose="02020603050405020304" pitchFamily="18" charset="0"/>
                <a:ea typeface="Times New Roman" panose="02020603050405020304" pitchFamily="18" charset="0"/>
              </a:rPr>
              <a:t>là</a:t>
            </a:r>
            <a:r>
              <a:rPr lang="en-US" sz="1800" kern="0" dirty="0">
                <a:effectLst/>
                <a:latin typeface="Times New Roman" panose="02020603050405020304" pitchFamily="18" charset="0"/>
                <a:ea typeface="Times New Roman" panose="02020603050405020304" pitchFamily="18" charset="0"/>
              </a:rPr>
              <a:t> </a:t>
            </a:r>
            <a:r>
              <a:rPr lang="en-US" sz="1800" kern="0" dirty="0" err="1">
                <a:effectLst/>
                <a:latin typeface="Times New Roman" panose="02020603050405020304" pitchFamily="18" charset="0"/>
                <a:ea typeface="Times New Roman" panose="02020603050405020304" pitchFamily="18" charset="0"/>
              </a:rPr>
              <a:t>cao</a:t>
            </a:r>
            <a:r>
              <a:rPr lang="en-US" sz="1800" kern="0" dirty="0">
                <a:effectLst/>
                <a:latin typeface="Times New Roman" panose="02020603050405020304" pitchFamily="18" charset="0"/>
                <a:ea typeface="Times New Roman" panose="02020603050405020304" pitchFamily="18" charset="0"/>
              </a:rPr>
              <a:t> </a:t>
            </a:r>
            <a:r>
              <a:rPr lang="en-US" sz="1800" kern="0" dirty="0" err="1">
                <a:effectLst/>
                <a:latin typeface="Times New Roman" panose="02020603050405020304" pitchFamily="18" charset="0"/>
                <a:ea typeface="Times New Roman" panose="02020603050405020304" pitchFamily="18" charset="0"/>
              </a:rPr>
              <a:t>cả</a:t>
            </a:r>
            <a:r>
              <a:rPr lang="en-US" sz="1800" kern="0" dirty="0">
                <a:effectLst/>
                <a:latin typeface="Times New Roman" panose="02020603050405020304" pitchFamily="18" charset="0"/>
                <a:ea typeface="Times New Roman" panose="02020603050405020304" pitchFamily="18" charset="0"/>
              </a:rPr>
              <a:t> </a:t>
            </a:r>
            <a:r>
              <a:rPr lang="en-US" sz="1800" kern="0" dirty="0" err="1">
                <a:effectLst/>
                <a:latin typeface="Times New Roman" panose="02020603050405020304" pitchFamily="18" charset="0"/>
                <a:ea typeface="Times New Roman" panose="02020603050405020304" pitchFamily="18" charset="0"/>
              </a:rPr>
              <a:t>mà</a:t>
            </a:r>
            <a:r>
              <a:rPr lang="en-US" sz="1800" kern="0" dirty="0">
                <a:effectLst/>
                <a:latin typeface="Times New Roman" panose="02020603050405020304" pitchFamily="18" charset="0"/>
                <a:ea typeface="Times New Roman" panose="02020603050405020304" pitchFamily="18" charset="0"/>
              </a:rPr>
              <a:t> </a:t>
            </a:r>
            <a:r>
              <a:rPr lang="en-US" sz="1800" kern="0" dirty="0" err="1">
                <a:effectLst/>
                <a:latin typeface="Times New Roman" panose="02020603050405020304" pitchFamily="18" charset="0"/>
                <a:ea typeface="Times New Roman" panose="02020603050405020304" pitchFamily="18" charset="0"/>
              </a:rPr>
              <a:t>đổ</a:t>
            </a:r>
            <a:r>
              <a:rPr lang="en-US" sz="1800" kern="0" dirty="0">
                <a:effectLst/>
                <a:latin typeface="Times New Roman" panose="02020603050405020304" pitchFamily="18" charset="0"/>
                <a:ea typeface="Times New Roman" panose="02020603050405020304" pitchFamily="18" charset="0"/>
              </a:rPr>
              <a:t> </a:t>
            </a:r>
            <a:r>
              <a:rPr lang="en-US" sz="1800" kern="0" dirty="0" err="1">
                <a:effectLst/>
                <a:latin typeface="Times New Roman" panose="02020603050405020304" pitchFamily="18" charset="0"/>
                <a:ea typeface="Times New Roman" panose="02020603050405020304" pitchFamily="18" charset="0"/>
              </a:rPr>
              <a:t>mồ</a:t>
            </a:r>
            <a:r>
              <a:rPr lang="en-US" sz="1800" kern="0" dirty="0">
                <a:effectLst/>
                <a:latin typeface="Times New Roman" panose="02020603050405020304" pitchFamily="18" charset="0"/>
                <a:ea typeface="Times New Roman" panose="02020603050405020304" pitchFamily="18" charset="0"/>
              </a:rPr>
              <a:t> </a:t>
            </a:r>
            <a:r>
              <a:rPr lang="en-US" sz="1800" kern="0" dirty="0" err="1">
                <a:effectLst/>
                <a:latin typeface="Times New Roman" panose="02020603050405020304" pitchFamily="18" charset="0"/>
                <a:ea typeface="Times New Roman" panose="02020603050405020304" pitchFamily="18" charset="0"/>
              </a:rPr>
              <a:t>hôi</a:t>
            </a:r>
            <a:r>
              <a:rPr lang="en-US" sz="1800" kern="0" dirty="0">
                <a:effectLst/>
                <a:latin typeface="Times New Roman" panose="02020603050405020304" pitchFamily="18" charset="0"/>
                <a:ea typeface="Times New Roman" panose="02020603050405020304" pitchFamily="18" charset="0"/>
              </a:rPr>
              <a:t>, </a:t>
            </a:r>
            <a:r>
              <a:rPr lang="en-US" sz="1800" kern="0" dirty="0" err="1">
                <a:effectLst/>
                <a:latin typeface="Times New Roman" panose="02020603050405020304" pitchFamily="18" charset="0"/>
                <a:ea typeface="Times New Roman" panose="02020603050405020304" pitchFamily="18" charset="0"/>
              </a:rPr>
              <a:t>công</a:t>
            </a:r>
            <a:r>
              <a:rPr lang="en-US" sz="1800" kern="0" dirty="0">
                <a:effectLst/>
                <a:latin typeface="Times New Roman" panose="02020603050405020304" pitchFamily="18" charset="0"/>
                <a:ea typeface="Times New Roman" panose="02020603050405020304" pitchFamily="18" charset="0"/>
              </a:rPr>
              <a:t> </a:t>
            </a:r>
            <a:r>
              <a:rPr lang="en-US" sz="1800" kern="0" dirty="0" err="1">
                <a:effectLst/>
                <a:latin typeface="Times New Roman" panose="02020603050405020304" pitchFamily="18" charset="0"/>
                <a:ea typeface="Times New Roman" panose="02020603050405020304" pitchFamily="18" charset="0"/>
              </a:rPr>
              <a:t>sức</a:t>
            </a:r>
            <a:r>
              <a:rPr lang="en-US" sz="1800" kern="0" dirty="0">
                <a:effectLst/>
                <a:latin typeface="Times New Roman" panose="02020603050405020304" pitchFamily="18" charset="0"/>
                <a:ea typeface="Times New Roman" panose="02020603050405020304" pitchFamily="18" charset="0"/>
              </a:rPr>
              <a:t> </a:t>
            </a:r>
            <a:r>
              <a:rPr lang="en-US" sz="1800" kern="0" dirty="0" err="1">
                <a:effectLst/>
                <a:latin typeface="Times New Roman" panose="02020603050405020304" pitchFamily="18" charset="0"/>
                <a:ea typeface="Times New Roman" panose="02020603050405020304" pitchFamily="18" charset="0"/>
              </a:rPr>
              <a:t>và</a:t>
            </a:r>
            <a:r>
              <a:rPr lang="en-US" sz="1800" kern="0" dirty="0">
                <a:effectLst/>
                <a:latin typeface="Times New Roman" panose="02020603050405020304" pitchFamily="18" charset="0"/>
                <a:ea typeface="Times New Roman" panose="02020603050405020304" pitchFamily="18" charset="0"/>
              </a:rPr>
              <a:t> </a:t>
            </a:r>
            <a:r>
              <a:rPr lang="en-US" sz="1800" kern="0" dirty="0" err="1">
                <a:effectLst/>
                <a:latin typeface="Times New Roman" panose="02020603050405020304" pitchFamily="18" charset="0"/>
                <a:ea typeface="Times New Roman" panose="02020603050405020304" pitchFamily="18" charset="0"/>
              </a:rPr>
              <a:t>cả</a:t>
            </a:r>
            <a:r>
              <a:rPr lang="en-US" sz="1800" kern="0" dirty="0">
                <a:effectLst/>
                <a:latin typeface="Times New Roman" panose="02020603050405020304" pitchFamily="18" charset="0"/>
                <a:ea typeface="Times New Roman" panose="02020603050405020304" pitchFamily="18" charset="0"/>
              </a:rPr>
              <a:t> </a:t>
            </a:r>
            <a:r>
              <a:rPr lang="en-US" sz="1800" kern="0" dirty="0" err="1">
                <a:effectLst/>
                <a:latin typeface="Times New Roman" panose="02020603050405020304" pitchFamily="18" charset="0"/>
                <a:ea typeface="Times New Roman" panose="02020603050405020304" pitchFamily="18" charset="0"/>
              </a:rPr>
              <a:t>tính</a:t>
            </a:r>
            <a:r>
              <a:rPr lang="en-US" sz="1800" kern="0" dirty="0">
                <a:effectLst/>
                <a:latin typeface="Times New Roman" panose="02020603050405020304" pitchFamily="18" charset="0"/>
                <a:ea typeface="Times New Roman" panose="02020603050405020304" pitchFamily="18" charset="0"/>
              </a:rPr>
              <a:t> </a:t>
            </a:r>
            <a:r>
              <a:rPr lang="en-US" sz="1800" kern="0" dirty="0" err="1">
                <a:effectLst/>
                <a:latin typeface="Times New Roman" panose="02020603050405020304" pitchFamily="18" charset="0"/>
                <a:ea typeface="Times New Roman" panose="02020603050405020304" pitchFamily="18" charset="0"/>
              </a:rPr>
              <a:t>mạng</a:t>
            </a:r>
            <a:r>
              <a:rPr lang="en-US" sz="1800" kern="0" dirty="0">
                <a:effectLst/>
                <a:latin typeface="Times New Roman" panose="02020603050405020304" pitchFamily="18" charset="0"/>
                <a:ea typeface="Times New Roman" panose="02020603050405020304" pitchFamily="18" charset="0"/>
              </a:rPr>
              <a:t>. </a:t>
            </a:r>
            <a:r>
              <a:rPr lang="en-US" sz="1800" kern="0" dirty="0">
                <a:effectLst/>
                <a:latin typeface="Cambria Math" panose="02040503050406030204" pitchFamily="18" charset="0"/>
                <a:ea typeface="Times New Roman" panose="02020603050405020304" pitchFamily="18" charset="0"/>
                <a:cs typeface="Cambria Math" panose="02040503050406030204" pitchFamily="18" charset="0"/>
              </a:rPr>
              <a:t>⇒</a:t>
            </a:r>
            <a:r>
              <a:rPr lang="en-US" sz="1800" kern="0" dirty="0">
                <a:effectLst/>
                <a:latin typeface="Times New Roman" panose="02020603050405020304" pitchFamily="18" charset="0"/>
                <a:ea typeface="Times New Roman" panose="02020603050405020304" pitchFamily="18" charset="0"/>
              </a:rPr>
              <a:t> Bi </a:t>
            </a:r>
            <a:r>
              <a:rPr lang="en-US" sz="1800" kern="0" dirty="0" err="1">
                <a:effectLst/>
                <a:latin typeface="Times New Roman" panose="02020603050405020304" pitchFamily="18" charset="0"/>
                <a:ea typeface="Times New Roman" panose="02020603050405020304" pitchFamily="18" charset="0"/>
              </a:rPr>
              <a:t>kịch</a:t>
            </a:r>
            <a:r>
              <a:rPr lang="en-US" sz="1800" kern="0" dirty="0">
                <a:effectLst/>
                <a:latin typeface="Times New Roman" panose="02020603050405020304" pitchFamily="18" charset="0"/>
                <a:ea typeface="Times New Roman" panose="02020603050405020304" pitchFamily="18" charset="0"/>
              </a:rPr>
              <a:t>.</a:t>
            </a:r>
            <a:endParaRPr lang="en-US" sz="1800" kern="1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41289228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858"/>
        <p:cNvGrpSpPr/>
        <p:nvPr/>
      </p:nvGrpSpPr>
      <p:grpSpPr>
        <a:xfrm>
          <a:off x="0" y="0"/>
          <a:ext cx="0" cy="0"/>
          <a:chOff x="0" y="0"/>
          <a:chExt cx="0" cy="0"/>
        </a:xfrm>
      </p:grpSpPr>
      <p:sp>
        <p:nvSpPr>
          <p:cNvPr id="2" name="TextBox 6">
            <a:extLst>
              <a:ext uri="{FF2B5EF4-FFF2-40B4-BE49-F238E27FC236}">
                <a16:creationId xmlns:a16="http://schemas.microsoft.com/office/drawing/2014/main" id="{D14C5D84-8936-B7C1-6543-C29D432910F2}"/>
              </a:ext>
            </a:extLst>
          </p:cNvPr>
          <p:cNvSpPr txBox="1"/>
          <p:nvPr/>
        </p:nvSpPr>
        <p:spPr>
          <a:xfrm>
            <a:off x="1" y="568361"/>
            <a:ext cx="9143999" cy="1332481"/>
          </a:xfrm>
          <a:prstGeom prst="rect">
            <a:avLst/>
          </a:prstGeom>
          <a:solidFill>
            <a:schemeClr val="tx2">
              <a:lumMod val="75000"/>
            </a:schemeClr>
          </a:solidFill>
        </p:spPr>
        <p:txBody>
          <a:bodyPr wrap="square" rtlCol="0">
            <a:spAutoFit/>
          </a:bodyPr>
          <a:lstStyle/>
          <a:p>
            <a:pPr marL="0" marR="58420" indent="90170" algn="just">
              <a:lnSpc>
                <a:spcPct val="115000"/>
              </a:lnSpc>
              <a:spcBef>
                <a:spcPts val="100"/>
              </a:spcBef>
              <a:spcAft>
                <a:spcPts val="100"/>
              </a:spcAft>
            </a:pPr>
            <a:r>
              <a:rPr lang="en-US" sz="2400" b="1" kern="100" dirty="0" err="1">
                <a:solidFill>
                  <a:schemeClr val="accent5">
                    <a:lumMod val="20000"/>
                    <a:lumOff val="80000"/>
                  </a:schemeClr>
                </a:solidFill>
                <a:effectLst/>
                <a:latin typeface="Times New Roman" panose="02020603050405020304" pitchFamily="18" charset="0"/>
                <a:ea typeface="Times New Roman" panose="02020603050405020304" pitchFamily="18" charset="0"/>
              </a:rPr>
              <a:t>Đề</a:t>
            </a:r>
            <a:r>
              <a:rPr lang="en-US" sz="2400" b="1" kern="100" dirty="0">
                <a:solidFill>
                  <a:schemeClr val="accent5">
                    <a:lumMod val="20000"/>
                    <a:lumOff val="80000"/>
                  </a:schemeClr>
                </a:solidFill>
                <a:effectLst/>
                <a:latin typeface="Times New Roman" panose="02020603050405020304" pitchFamily="18" charset="0"/>
                <a:ea typeface="Times New Roman" panose="02020603050405020304" pitchFamily="18" charset="0"/>
              </a:rPr>
              <a:t> </a:t>
            </a:r>
            <a:r>
              <a:rPr lang="en-US" sz="2400" b="1" kern="100" dirty="0" err="1">
                <a:solidFill>
                  <a:schemeClr val="accent5">
                    <a:lumMod val="20000"/>
                    <a:lumOff val="80000"/>
                  </a:schemeClr>
                </a:solidFill>
                <a:effectLst/>
                <a:latin typeface="Times New Roman" panose="02020603050405020304" pitchFamily="18" charset="0"/>
                <a:ea typeface="Times New Roman" panose="02020603050405020304" pitchFamily="18" charset="0"/>
              </a:rPr>
              <a:t>bài</a:t>
            </a:r>
            <a:r>
              <a:rPr lang="en-US" sz="2400" kern="100" dirty="0">
                <a:solidFill>
                  <a:schemeClr val="accent5">
                    <a:lumMod val="20000"/>
                    <a:lumOff val="80000"/>
                  </a:schemeClr>
                </a:solidFill>
                <a:effectLst/>
                <a:latin typeface="Times New Roman" panose="02020603050405020304" pitchFamily="18" charset="0"/>
                <a:ea typeface="Times New Roman" panose="02020603050405020304" pitchFamily="18" charset="0"/>
              </a:rPr>
              <a:t>: </a:t>
            </a:r>
            <a:r>
              <a:rPr lang="en-US" sz="2400" i="1" kern="100" dirty="0" err="1">
                <a:solidFill>
                  <a:schemeClr val="accent5">
                    <a:lumMod val="20000"/>
                    <a:lumOff val="80000"/>
                  </a:schemeClr>
                </a:solidFill>
                <a:effectLst/>
                <a:latin typeface="Times New Roman" panose="02020603050405020304" pitchFamily="18" charset="0"/>
                <a:ea typeface="Times New Roman" panose="02020603050405020304" pitchFamily="18" charset="0"/>
              </a:rPr>
              <a:t>Phân</a:t>
            </a:r>
            <a:r>
              <a:rPr lang="en-US" sz="2400" i="1" kern="100" dirty="0">
                <a:solidFill>
                  <a:schemeClr val="accent5">
                    <a:lumMod val="20000"/>
                    <a:lumOff val="80000"/>
                  </a:schemeClr>
                </a:solidFill>
                <a:effectLst/>
                <a:latin typeface="Times New Roman" panose="02020603050405020304" pitchFamily="18" charset="0"/>
                <a:ea typeface="Times New Roman" panose="02020603050405020304" pitchFamily="18" charset="0"/>
              </a:rPr>
              <a:t> </a:t>
            </a:r>
            <a:r>
              <a:rPr lang="en-US" sz="2400" i="1" kern="100" dirty="0" err="1">
                <a:solidFill>
                  <a:schemeClr val="accent5">
                    <a:lumMod val="20000"/>
                    <a:lumOff val="80000"/>
                  </a:schemeClr>
                </a:solidFill>
                <a:effectLst/>
                <a:latin typeface="Times New Roman" panose="02020603050405020304" pitchFamily="18" charset="0"/>
                <a:ea typeface="Times New Roman" panose="02020603050405020304" pitchFamily="18" charset="0"/>
              </a:rPr>
              <a:t>tích</a:t>
            </a:r>
            <a:r>
              <a:rPr lang="en-US" sz="2400" i="1" kern="100" dirty="0">
                <a:solidFill>
                  <a:schemeClr val="accent5">
                    <a:lumMod val="20000"/>
                    <a:lumOff val="80000"/>
                  </a:schemeClr>
                </a:solidFill>
                <a:effectLst/>
                <a:latin typeface="Times New Roman" panose="02020603050405020304" pitchFamily="18" charset="0"/>
                <a:ea typeface="Times New Roman" panose="02020603050405020304" pitchFamily="18" charset="0"/>
              </a:rPr>
              <a:t> bi </a:t>
            </a:r>
            <a:r>
              <a:rPr lang="en-US" sz="2400" i="1" kern="100" dirty="0" err="1">
                <a:solidFill>
                  <a:schemeClr val="accent5">
                    <a:lumMod val="20000"/>
                    <a:lumOff val="80000"/>
                  </a:schemeClr>
                </a:solidFill>
                <a:effectLst/>
                <a:latin typeface="Times New Roman" panose="02020603050405020304" pitchFamily="18" charset="0"/>
                <a:ea typeface="Times New Roman" panose="02020603050405020304" pitchFamily="18" charset="0"/>
              </a:rPr>
              <a:t>kịch</a:t>
            </a:r>
            <a:r>
              <a:rPr lang="en-US" sz="2400" i="1" kern="100" dirty="0">
                <a:solidFill>
                  <a:schemeClr val="accent5">
                    <a:lumMod val="20000"/>
                    <a:lumOff val="80000"/>
                  </a:schemeClr>
                </a:solidFill>
                <a:effectLst/>
                <a:latin typeface="Times New Roman" panose="02020603050405020304" pitchFamily="18" charset="0"/>
                <a:ea typeface="Times New Roman" panose="02020603050405020304" pitchFamily="18" charset="0"/>
              </a:rPr>
              <a:t> </a:t>
            </a:r>
            <a:r>
              <a:rPr lang="en-US" sz="2400" i="1" kern="100" dirty="0" err="1">
                <a:solidFill>
                  <a:schemeClr val="accent5">
                    <a:lumMod val="20000"/>
                    <a:lumOff val="80000"/>
                  </a:schemeClr>
                </a:solidFill>
                <a:effectLst/>
                <a:latin typeface="Times New Roman" panose="02020603050405020304" pitchFamily="18" charset="0"/>
                <a:ea typeface="Times New Roman" panose="02020603050405020304" pitchFamily="18" charset="0"/>
              </a:rPr>
              <a:t>của</a:t>
            </a:r>
            <a:r>
              <a:rPr lang="en-US" sz="2400" i="1" kern="100" dirty="0">
                <a:solidFill>
                  <a:schemeClr val="accent5">
                    <a:lumMod val="20000"/>
                    <a:lumOff val="80000"/>
                  </a:schemeClr>
                </a:solidFill>
                <a:effectLst/>
                <a:latin typeface="Times New Roman" panose="02020603050405020304" pitchFamily="18" charset="0"/>
                <a:ea typeface="Times New Roman" panose="02020603050405020304" pitchFamily="18" charset="0"/>
              </a:rPr>
              <a:t> </a:t>
            </a:r>
            <a:r>
              <a:rPr lang="en-US" sz="2400" i="1" kern="100" dirty="0" err="1">
                <a:solidFill>
                  <a:schemeClr val="accent5">
                    <a:lumMod val="20000"/>
                    <a:lumOff val="80000"/>
                  </a:schemeClr>
                </a:solidFill>
                <a:effectLst/>
                <a:latin typeface="Times New Roman" panose="02020603050405020304" pitchFamily="18" charset="0"/>
                <a:ea typeface="Times New Roman" panose="02020603050405020304" pitchFamily="18" charset="0"/>
              </a:rPr>
              <a:t>nhân</a:t>
            </a:r>
            <a:r>
              <a:rPr lang="en-US" sz="2400" i="1" kern="100" dirty="0">
                <a:solidFill>
                  <a:schemeClr val="accent5">
                    <a:lumMod val="20000"/>
                    <a:lumOff val="80000"/>
                  </a:schemeClr>
                </a:solidFill>
                <a:effectLst/>
                <a:latin typeface="Times New Roman" panose="02020603050405020304" pitchFamily="18" charset="0"/>
                <a:ea typeface="Times New Roman" panose="02020603050405020304" pitchFamily="18" charset="0"/>
              </a:rPr>
              <a:t> </a:t>
            </a:r>
            <a:r>
              <a:rPr lang="en-US" sz="2400" i="1" kern="100" dirty="0" err="1">
                <a:solidFill>
                  <a:schemeClr val="accent5">
                    <a:lumMod val="20000"/>
                    <a:lumOff val="80000"/>
                  </a:schemeClr>
                </a:solidFill>
                <a:effectLst/>
                <a:latin typeface="Times New Roman" panose="02020603050405020304" pitchFamily="18" charset="0"/>
                <a:ea typeface="Times New Roman" panose="02020603050405020304" pitchFamily="18" charset="0"/>
              </a:rPr>
              <a:t>vật</a:t>
            </a:r>
            <a:r>
              <a:rPr lang="en-US" sz="2400" i="1" kern="100" dirty="0">
                <a:solidFill>
                  <a:schemeClr val="accent5">
                    <a:lumMod val="20000"/>
                    <a:lumOff val="80000"/>
                  </a:schemeClr>
                </a:solidFill>
                <a:effectLst/>
                <a:latin typeface="Times New Roman" panose="02020603050405020304" pitchFamily="18" charset="0"/>
                <a:ea typeface="Times New Roman" panose="02020603050405020304" pitchFamily="18" charset="0"/>
              </a:rPr>
              <a:t> Vũ </a:t>
            </a:r>
            <a:r>
              <a:rPr lang="en-US" sz="2400" i="1" kern="100" dirty="0" err="1">
                <a:solidFill>
                  <a:schemeClr val="accent5">
                    <a:lumMod val="20000"/>
                    <a:lumOff val="80000"/>
                  </a:schemeClr>
                </a:solidFill>
                <a:effectLst/>
                <a:latin typeface="Times New Roman" panose="02020603050405020304" pitchFamily="18" charset="0"/>
                <a:ea typeface="Times New Roman" panose="02020603050405020304" pitchFamily="18" charset="0"/>
              </a:rPr>
              <a:t>Như</a:t>
            </a:r>
            <a:r>
              <a:rPr lang="en-US" sz="2400" i="1" kern="100" dirty="0">
                <a:solidFill>
                  <a:schemeClr val="accent5">
                    <a:lumMod val="20000"/>
                    <a:lumOff val="80000"/>
                  </a:schemeClr>
                </a:solidFill>
                <a:effectLst/>
                <a:latin typeface="Times New Roman" panose="02020603050405020304" pitchFamily="18" charset="0"/>
                <a:ea typeface="Times New Roman" panose="02020603050405020304" pitchFamily="18" charset="0"/>
              </a:rPr>
              <a:t> </a:t>
            </a:r>
            <a:r>
              <a:rPr lang="en-US" sz="2400" i="1" kern="100" dirty="0" err="1">
                <a:solidFill>
                  <a:schemeClr val="accent5">
                    <a:lumMod val="20000"/>
                    <a:lumOff val="80000"/>
                  </a:schemeClr>
                </a:solidFill>
                <a:effectLst/>
                <a:latin typeface="Times New Roman" panose="02020603050405020304" pitchFamily="18" charset="0"/>
                <a:ea typeface="Times New Roman" panose="02020603050405020304" pitchFamily="18" charset="0"/>
              </a:rPr>
              <a:t>Tô</a:t>
            </a:r>
            <a:r>
              <a:rPr lang="en-US" sz="2400" i="1" kern="100" dirty="0">
                <a:solidFill>
                  <a:schemeClr val="accent5">
                    <a:lumMod val="20000"/>
                    <a:lumOff val="80000"/>
                  </a:schemeClr>
                </a:solidFill>
                <a:effectLst/>
                <a:latin typeface="Times New Roman" panose="02020603050405020304" pitchFamily="18" charset="0"/>
                <a:ea typeface="Times New Roman" panose="02020603050405020304" pitchFamily="18" charset="0"/>
              </a:rPr>
              <a:t> </a:t>
            </a:r>
            <a:r>
              <a:rPr lang="en-US" sz="2400" i="1" kern="100" dirty="0" err="1">
                <a:solidFill>
                  <a:schemeClr val="accent5">
                    <a:lumMod val="20000"/>
                    <a:lumOff val="80000"/>
                  </a:schemeClr>
                </a:solidFill>
                <a:effectLst/>
                <a:latin typeface="Times New Roman" panose="02020603050405020304" pitchFamily="18" charset="0"/>
                <a:ea typeface="Times New Roman" panose="02020603050405020304" pitchFamily="18" charset="0"/>
              </a:rPr>
              <a:t>trong</a:t>
            </a:r>
            <a:r>
              <a:rPr lang="en-US" sz="2400" i="1" kern="100" dirty="0">
                <a:solidFill>
                  <a:schemeClr val="accent5">
                    <a:lumMod val="20000"/>
                    <a:lumOff val="80000"/>
                  </a:schemeClr>
                </a:solidFill>
                <a:effectLst/>
                <a:latin typeface="Times New Roman" panose="02020603050405020304" pitchFamily="18" charset="0"/>
                <a:ea typeface="Times New Roman" panose="02020603050405020304" pitchFamily="18" charset="0"/>
              </a:rPr>
              <a:t> </a:t>
            </a:r>
            <a:r>
              <a:rPr lang="en-US" sz="2400" i="1" kern="100" dirty="0" err="1">
                <a:solidFill>
                  <a:schemeClr val="accent5">
                    <a:lumMod val="20000"/>
                    <a:lumOff val="80000"/>
                  </a:schemeClr>
                </a:solidFill>
                <a:effectLst/>
                <a:latin typeface="Times New Roman" panose="02020603050405020304" pitchFamily="18" charset="0"/>
                <a:ea typeface="Times New Roman" panose="02020603050405020304" pitchFamily="18" charset="0"/>
              </a:rPr>
              <a:t>đoạn</a:t>
            </a:r>
            <a:r>
              <a:rPr lang="en-US" sz="2400" i="1" kern="100" dirty="0">
                <a:solidFill>
                  <a:schemeClr val="accent5">
                    <a:lumMod val="20000"/>
                    <a:lumOff val="80000"/>
                  </a:schemeClr>
                </a:solidFill>
                <a:effectLst/>
                <a:latin typeface="Times New Roman" panose="02020603050405020304" pitchFamily="18" charset="0"/>
                <a:ea typeface="Times New Roman" panose="02020603050405020304" pitchFamily="18" charset="0"/>
              </a:rPr>
              <a:t> </a:t>
            </a:r>
            <a:r>
              <a:rPr lang="en-US" sz="2400" i="1" kern="100" dirty="0" err="1">
                <a:solidFill>
                  <a:schemeClr val="accent5">
                    <a:lumMod val="20000"/>
                    <a:lumOff val="80000"/>
                  </a:schemeClr>
                </a:solidFill>
                <a:effectLst/>
                <a:latin typeface="Times New Roman" panose="02020603050405020304" pitchFamily="18" charset="0"/>
                <a:ea typeface="Times New Roman" panose="02020603050405020304" pitchFamily="18" charset="0"/>
              </a:rPr>
              <a:t>trích</a:t>
            </a:r>
            <a:r>
              <a:rPr lang="en-US" sz="2400" i="1" kern="100" dirty="0">
                <a:solidFill>
                  <a:schemeClr val="accent5">
                    <a:lumMod val="20000"/>
                    <a:lumOff val="80000"/>
                  </a:schemeClr>
                </a:solidFill>
                <a:effectLst/>
                <a:latin typeface="Times New Roman" panose="02020603050405020304" pitchFamily="18" charset="0"/>
                <a:ea typeface="Times New Roman" panose="02020603050405020304" pitchFamily="18" charset="0"/>
              </a:rPr>
              <a:t> </a:t>
            </a:r>
            <a:r>
              <a:rPr lang="en-US" sz="2400" i="1" kern="100" dirty="0" err="1">
                <a:solidFill>
                  <a:schemeClr val="accent5">
                    <a:lumMod val="20000"/>
                    <a:lumOff val="80000"/>
                  </a:schemeClr>
                </a:solidFill>
                <a:effectLst/>
                <a:latin typeface="Times New Roman" panose="02020603050405020304" pitchFamily="18" charset="0"/>
                <a:ea typeface="Times New Roman" panose="02020603050405020304" pitchFamily="18" charset="0"/>
              </a:rPr>
              <a:t>kịch</a:t>
            </a:r>
            <a:r>
              <a:rPr lang="en-US" sz="2400" i="1" kern="100" dirty="0">
                <a:solidFill>
                  <a:schemeClr val="accent5">
                    <a:lumMod val="20000"/>
                    <a:lumOff val="80000"/>
                  </a:schemeClr>
                </a:solidFill>
                <a:effectLst/>
                <a:latin typeface="Times New Roman" panose="02020603050405020304" pitchFamily="18" charset="0"/>
                <a:ea typeface="Times New Roman" panose="02020603050405020304" pitchFamily="18" charset="0"/>
              </a:rPr>
              <a:t> “</a:t>
            </a:r>
            <a:r>
              <a:rPr lang="en-US" sz="2400" i="1" kern="100" dirty="0" err="1">
                <a:solidFill>
                  <a:schemeClr val="accent5">
                    <a:lumMod val="20000"/>
                    <a:lumOff val="80000"/>
                  </a:schemeClr>
                </a:solidFill>
                <a:effectLst/>
                <a:latin typeface="Times New Roman" panose="02020603050405020304" pitchFamily="18" charset="0"/>
                <a:ea typeface="Times New Roman" panose="02020603050405020304" pitchFamily="18" charset="0"/>
              </a:rPr>
              <a:t>Vĩnh</a:t>
            </a:r>
            <a:r>
              <a:rPr lang="en-US" sz="2400" i="1" kern="100" dirty="0">
                <a:solidFill>
                  <a:schemeClr val="accent5">
                    <a:lumMod val="20000"/>
                    <a:lumOff val="80000"/>
                  </a:schemeClr>
                </a:solidFill>
                <a:effectLst/>
                <a:latin typeface="Times New Roman" panose="02020603050405020304" pitchFamily="18" charset="0"/>
                <a:ea typeface="Times New Roman" panose="02020603050405020304" pitchFamily="18" charset="0"/>
              </a:rPr>
              <a:t> </a:t>
            </a:r>
            <a:r>
              <a:rPr lang="en-US" sz="2400" i="1" kern="100" dirty="0" err="1">
                <a:solidFill>
                  <a:schemeClr val="accent5">
                    <a:lumMod val="20000"/>
                    <a:lumOff val="80000"/>
                  </a:schemeClr>
                </a:solidFill>
                <a:effectLst/>
                <a:latin typeface="Times New Roman" panose="02020603050405020304" pitchFamily="18" charset="0"/>
                <a:ea typeface="Times New Roman" panose="02020603050405020304" pitchFamily="18" charset="0"/>
              </a:rPr>
              <a:t>biệt</a:t>
            </a:r>
            <a:r>
              <a:rPr lang="en-US" sz="2400" i="1" kern="100" dirty="0">
                <a:solidFill>
                  <a:schemeClr val="accent5">
                    <a:lumMod val="20000"/>
                    <a:lumOff val="80000"/>
                  </a:schemeClr>
                </a:solidFill>
                <a:effectLst/>
                <a:latin typeface="Times New Roman" panose="02020603050405020304" pitchFamily="18" charset="0"/>
                <a:ea typeface="Times New Roman" panose="02020603050405020304" pitchFamily="18" charset="0"/>
              </a:rPr>
              <a:t> </a:t>
            </a:r>
            <a:r>
              <a:rPr lang="en-US" sz="2400" i="1" kern="100" dirty="0" err="1">
                <a:solidFill>
                  <a:schemeClr val="accent5">
                    <a:lumMod val="20000"/>
                    <a:lumOff val="80000"/>
                  </a:schemeClr>
                </a:solidFill>
                <a:effectLst/>
                <a:latin typeface="Times New Roman" panose="02020603050405020304" pitchFamily="18" charset="0"/>
                <a:ea typeface="Times New Roman" panose="02020603050405020304" pitchFamily="18" charset="0"/>
              </a:rPr>
              <a:t>Cửu</a:t>
            </a:r>
            <a:r>
              <a:rPr lang="en-US" sz="2400" i="1" kern="100" dirty="0">
                <a:solidFill>
                  <a:schemeClr val="accent5">
                    <a:lumMod val="20000"/>
                    <a:lumOff val="80000"/>
                  </a:schemeClr>
                </a:solidFill>
                <a:effectLst/>
                <a:latin typeface="Times New Roman" panose="02020603050405020304" pitchFamily="18" charset="0"/>
                <a:ea typeface="Times New Roman" panose="02020603050405020304" pitchFamily="18" charset="0"/>
              </a:rPr>
              <a:t> </a:t>
            </a:r>
            <a:r>
              <a:rPr lang="en-US" sz="2400" i="1" kern="100" dirty="0" err="1">
                <a:solidFill>
                  <a:schemeClr val="accent5">
                    <a:lumMod val="20000"/>
                    <a:lumOff val="80000"/>
                  </a:schemeClr>
                </a:solidFill>
                <a:effectLst/>
                <a:latin typeface="Times New Roman" panose="02020603050405020304" pitchFamily="18" charset="0"/>
                <a:ea typeface="Times New Roman" panose="02020603050405020304" pitchFamily="18" charset="0"/>
              </a:rPr>
              <a:t>Trùng</a:t>
            </a:r>
            <a:r>
              <a:rPr lang="en-US" sz="2400" i="1" kern="100" dirty="0">
                <a:solidFill>
                  <a:schemeClr val="accent5">
                    <a:lumMod val="20000"/>
                    <a:lumOff val="80000"/>
                  </a:schemeClr>
                </a:solidFill>
                <a:effectLst/>
                <a:latin typeface="Times New Roman" panose="02020603050405020304" pitchFamily="18" charset="0"/>
                <a:ea typeface="Times New Roman" panose="02020603050405020304" pitchFamily="18" charset="0"/>
              </a:rPr>
              <a:t> </a:t>
            </a:r>
            <a:r>
              <a:rPr lang="en-US" sz="2400" i="1" kern="100" dirty="0" err="1">
                <a:solidFill>
                  <a:schemeClr val="accent5">
                    <a:lumMod val="20000"/>
                    <a:lumOff val="80000"/>
                  </a:schemeClr>
                </a:solidFill>
                <a:effectLst/>
                <a:latin typeface="Times New Roman" panose="02020603050405020304" pitchFamily="18" charset="0"/>
                <a:ea typeface="Times New Roman" panose="02020603050405020304" pitchFamily="18" charset="0"/>
              </a:rPr>
              <a:t>Đài</a:t>
            </a:r>
            <a:r>
              <a:rPr lang="en-US" sz="2400" i="1" kern="100" dirty="0">
                <a:solidFill>
                  <a:schemeClr val="accent5">
                    <a:lumMod val="20000"/>
                    <a:lumOff val="80000"/>
                  </a:schemeClr>
                </a:solidFill>
                <a:effectLst/>
                <a:latin typeface="Times New Roman" panose="02020603050405020304" pitchFamily="18" charset="0"/>
                <a:ea typeface="Times New Roman" panose="02020603050405020304" pitchFamily="18" charset="0"/>
              </a:rPr>
              <a:t>” (</a:t>
            </a:r>
            <a:r>
              <a:rPr lang="en-US" sz="2400" i="1" kern="100" dirty="0" err="1">
                <a:solidFill>
                  <a:schemeClr val="accent5">
                    <a:lumMod val="20000"/>
                    <a:lumOff val="80000"/>
                  </a:schemeClr>
                </a:solidFill>
                <a:effectLst/>
                <a:latin typeface="Times New Roman" panose="02020603050405020304" pitchFamily="18" charset="0"/>
                <a:ea typeface="Times New Roman" panose="02020603050405020304" pitchFamily="18" charset="0"/>
              </a:rPr>
              <a:t>Trích</a:t>
            </a:r>
            <a:r>
              <a:rPr lang="en-US" sz="2400" i="1" kern="100" dirty="0">
                <a:solidFill>
                  <a:schemeClr val="accent5">
                    <a:lumMod val="20000"/>
                    <a:lumOff val="80000"/>
                  </a:schemeClr>
                </a:solidFill>
                <a:effectLst/>
                <a:latin typeface="Times New Roman" panose="02020603050405020304" pitchFamily="18" charset="0"/>
                <a:ea typeface="Times New Roman" panose="02020603050405020304" pitchFamily="18" charset="0"/>
              </a:rPr>
              <a:t> </a:t>
            </a:r>
            <a:r>
              <a:rPr lang="en-US" sz="2400" i="1" kern="100" dirty="0" err="1">
                <a:solidFill>
                  <a:schemeClr val="accent5">
                    <a:lumMod val="20000"/>
                    <a:lumOff val="80000"/>
                  </a:schemeClr>
                </a:solidFill>
                <a:effectLst/>
                <a:latin typeface="Times New Roman" panose="02020603050405020304" pitchFamily="18" charset="0"/>
                <a:ea typeface="Times New Roman" panose="02020603050405020304" pitchFamily="18" charset="0"/>
              </a:rPr>
              <a:t>kịch</a:t>
            </a:r>
            <a:r>
              <a:rPr lang="en-US" sz="2400" i="1" kern="100" dirty="0">
                <a:solidFill>
                  <a:schemeClr val="accent5">
                    <a:lumMod val="20000"/>
                    <a:lumOff val="80000"/>
                  </a:schemeClr>
                </a:solidFill>
                <a:effectLst/>
                <a:latin typeface="Times New Roman" panose="02020603050405020304" pitchFamily="18" charset="0"/>
                <a:ea typeface="Times New Roman" panose="02020603050405020304" pitchFamily="18" charset="0"/>
              </a:rPr>
              <a:t> “Vũ </a:t>
            </a:r>
            <a:r>
              <a:rPr lang="en-US" sz="2400" i="1" kern="100" dirty="0" err="1">
                <a:solidFill>
                  <a:schemeClr val="accent5">
                    <a:lumMod val="20000"/>
                    <a:lumOff val="80000"/>
                  </a:schemeClr>
                </a:solidFill>
                <a:effectLst/>
                <a:latin typeface="Times New Roman" panose="02020603050405020304" pitchFamily="18" charset="0"/>
                <a:ea typeface="Times New Roman" panose="02020603050405020304" pitchFamily="18" charset="0"/>
              </a:rPr>
              <a:t>Như</a:t>
            </a:r>
            <a:r>
              <a:rPr lang="en-US" sz="2400" i="1" kern="100" dirty="0">
                <a:solidFill>
                  <a:schemeClr val="accent5">
                    <a:lumMod val="20000"/>
                    <a:lumOff val="80000"/>
                  </a:schemeClr>
                </a:solidFill>
                <a:effectLst/>
                <a:latin typeface="Times New Roman" panose="02020603050405020304" pitchFamily="18" charset="0"/>
                <a:ea typeface="Times New Roman" panose="02020603050405020304" pitchFamily="18" charset="0"/>
              </a:rPr>
              <a:t> </a:t>
            </a:r>
            <a:r>
              <a:rPr lang="en-US" sz="2400" i="1" kern="100" dirty="0" err="1">
                <a:solidFill>
                  <a:schemeClr val="accent5">
                    <a:lumMod val="20000"/>
                    <a:lumOff val="80000"/>
                  </a:schemeClr>
                </a:solidFill>
                <a:effectLst/>
                <a:latin typeface="Times New Roman" panose="02020603050405020304" pitchFamily="18" charset="0"/>
                <a:ea typeface="Times New Roman" panose="02020603050405020304" pitchFamily="18" charset="0"/>
              </a:rPr>
              <a:t>Tô</a:t>
            </a:r>
            <a:r>
              <a:rPr lang="en-US" sz="2400" i="1" kern="100" dirty="0">
                <a:solidFill>
                  <a:schemeClr val="accent5">
                    <a:lumMod val="20000"/>
                    <a:lumOff val="80000"/>
                  </a:schemeClr>
                </a:solidFill>
                <a:effectLst/>
                <a:latin typeface="Times New Roman" panose="02020603050405020304" pitchFamily="18" charset="0"/>
                <a:ea typeface="Times New Roman" panose="02020603050405020304" pitchFamily="18" charset="0"/>
              </a:rPr>
              <a:t>” – </a:t>
            </a:r>
            <a:r>
              <a:rPr lang="en-US" sz="2400" i="1" kern="100" dirty="0" err="1">
                <a:solidFill>
                  <a:schemeClr val="accent5">
                    <a:lumMod val="20000"/>
                    <a:lumOff val="80000"/>
                  </a:schemeClr>
                </a:solidFill>
                <a:effectLst/>
                <a:latin typeface="Times New Roman" panose="02020603050405020304" pitchFamily="18" charset="0"/>
                <a:ea typeface="Times New Roman" panose="02020603050405020304" pitchFamily="18" charset="0"/>
              </a:rPr>
              <a:t>Nguyễn</a:t>
            </a:r>
            <a:r>
              <a:rPr lang="en-US" sz="2400" i="1" kern="100" dirty="0">
                <a:solidFill>
                  <a:schemeClr val="accent5">
                    <a:lumMod val="20000"/>
                    <a:lumOff val="80000"/>
                  </a:schemeClr>
                </a:solidFill>
                <a:effectLst/>
                <a:latin typeface="Times New Roman" panose="02020603050405020304" pitchFamily="18" charset="0"/>
                <a:ea typeface="Times New Roman" panose="02020603050405020304" pitchFamily="18" charset="0"/>
              </a:rPr>
              <a:t> Huy </a:t>
            </a:r>
            <a:r>
              <a:rPr lang="en-US" sz="2400" i="1" kern="100" dirty="0" err="1">
                <a:solidFill>
                  <a:schemeClr val="accent5">
                    <a:lumMod val="20000"/>
                    <a:lumOff val="80000"/>
                  </a:schemeClr>
                </a:solidFill>
                <a:effectLst/>
                <a:latin typeface="Times New Roman" panose="02020603050405020304" pitchFamily="18" charset="0"/>
                <a:ea typeface="Times New Roman" panose="02020603050405020304" pitchFamily="18" charset="0"/>
              </a:rPr>
              <a:t>Tưởng</a:t>
            </a:r>
            <a:r>
              <a:rPr lang="en-US" sz="2400" i="1" kern="100" dirty="0">
                <a:solidFill>
                  <a:schemeClr val="accent5">
                    <a:lumMod val="20000"/>
                    <a:lumOff val="80000"/>
                  </a:schemeClr>
                </a:solidFill>
                <a:effectLst/>
                <a:latin typeface="Times New Roman" panose="02020603050405020304" pitchFamily="18" charset="0"/>
                <a:ea typeface="Times New Roman" panose="02020603050405020304" pitchFamily="18" charset="0"/>
              </a:rPr>
              <a:t>).</a:t>
            </a:r>
            <a:endParaRPr lang="en-US" sz="2400" dirty="0">
              <a:solidFill>
                <a:schemeClr val="accent5">
                  <a:lumMod val="20000"/>
                  <a:lumOff val="80000"/>
                </a:schemeClr>
              </a:solidFill>
              <a:effectLst/>
              <a:latin typeface="Times New Roman" panose="02020603050405020304" pitchFamily="18" charset="0"/>
              <a:ea typeface="Times New Roman" panose="02020603050405020304" pitchFamily="18" charset="0"/>
            </a:endParaRPr>
          </a:p>
        </p:txBody>
      </p:sp>
      <p:sp>
        <p:nvSpPr>
          <p:cNvPr id="3" name="Hộp Văn bản 2">
            <a:extLst>
              <a:ext uri="{FF2B5EF4-FFF2-40B4-BE49-F238E27FC236}">
                <a16:creationId xmlns:a16="http://schemas.microsoft.com/office/drawing/2014/main" id="{7C94E0C6-9CB3-96F0-E214-221F78E3BA87}"/>
              </a:ext>
            </a:extLst>
          </p:cNvPr>
          <p:cNvSpPr txBox="1"/>
          <p:nvPr/>
        </p:nvSpPr>
        <p:spPr>
          <a:xfrm>
            <a:off x="-597407" y="0"/>
            <a:ext cx="4974336" cy="483017"/>
          </a:xfrm>
          <a:prstGeom prst="rect">
            <a:avLst/>
          </a:prstGeom>
          <a:noFill/>
        </p:spPr>
        <p:txBody>
          <a:bodyPr wrap="square">
            <a:spAutoFit/>
          </a:bodyPr>
          <a:lstStyle/>
          <a:p>
            <a:pPr marL="115570" marR="153035" indent="-226695" algn="ctr">
              <a:lnSpc>
                <a:spcPct val="115000"/>
              </a:lnSpc>
              <a:spcBef>
                <a:spcPts val="240"/>
              </a:spcBef>
              <a:spcAft>
                <a:spcPts val="240"/>
              </a:spcAft>
            </a:pPr>
            <a:r>
              <a:rPr lang="en-US" sz="2400" b="1" kern="100">
                <a:effectLst/>
                <a:latin typeface="Times New Roman" panose="02020603050405020304" pitchFamily="18" charset="0"/>
                <a:ea typeface="Calibri" panose="020F0502020204030204" pitchFamily="34" charset="0"/>
              </a:rPr>
              <a:t>III. LUYỆN TẬP</a:t>
            </a:r>
            <a:endParaRPr lang="en-US" sz="2800" kern="100" dirty="0">
              <a:effectLst/>
              <a:latin typeface="Times New Roman" panose="02020603050405020304" pitchFamily="18" charset="0"/>
              <a:ea typeface="Calibri" panose="020F0502020204030204" pitchFamily="34" charset="0"/>
            </a:endParaRPr>
          </a:p>
        </p:txBody>
      </p:sp>
      <p:sp>
        <p:nvSpPr>
          <p:cNvPr id="5" name="Hộp Văn bản 4">
            <a:extLst>
              <a:ext uri="{FF2B5EF4-FFF2-40B4-BE49-F238E27FC236}">
                <a16:creationId xmlns:a16="http://schemas.microsoft.com/office/drawing/2014/main" id="{C9FD67A2-7A59-B293-A939-C2BB393A66E1}"/>
              </a:ext>
            </a:extLst>
          </p:cNvPr>
          <p:cNvSpPr txBox="1"/>
          <p:nvPr/>
        </p:nvSpPr>
        <p:spPr>
          <a:xfrm>
            <a:off x="320040" y="2730246"/>
            <a:ext cx="1021080" cy="1332481"/>
          </a:xfrm>
          <a:prstGeom prst="rect">
            <a:avLst/>
          </a:prstGeom>
          <a:noFill/>
        </p:spPr>
        <p:txBody>
          <a:bodyPr wrap="square">
            <a:spAutoFit/>
          </a:bodyPr>
          <a:lstStyle/>
          <a:p>
            <a:pPr marR="58420" lvl="0" algn="just">
              <a:lnSpc>
                <a:spcPct val="115000"/>
              </a:lnSpc>
              <a:spcBef>
                <a:spcPts val="100"/>
              </a:spcBef>
              <a:spcAft>
                <a:spcPts val="100"/>
              </a:spcAft>
            </a:pPr>
            <a:r>
              <a:rPr lang="en-US" sz="2400" b="1" kern="100" dirty="0">
                <a:latin typeface="Times New Roman" panose="02020603050405020304" pitchFamily="18" charset="0"/>
                <a:ea typeface="Times New Roman" panose="02020603050405020304" pitchFamily="18" charset="0"/>
              </a:rPr>
              <a:t>b. </a:t>
            </a:r>
            <a:r>
              <a:rPr lang="en-US" sz="2400" b="1" kern="100" dirty="0" err="1">
                <a:effectLst/>
                <a:latin typeface="Times New Roman" panose="02020603050405020304" pitchFamily="18" charset="0"/>
                <a:ea typeface="Times New Roman" panose="02020603050405020304" pitchFamily="18" charset="0"/>
              </a:rPr>
              <a:t>Thân</a:t>
            </a:r>
            <a:r>
              <a:rPr lang="en-US" sz="2400" b="1" kern="100" dirty="0">
                <a:effectLst/>
                <a:latin typeface="Times New Roman" panose="02020603050405020304" pitchFamily="18" charset="0"/>
                <a:ea typeface="Times New Roman" panose="02020603050405020304" pitchFamily="18" charset="0"/>
              </a:rPr>
              <a:t> </a:t>
            </a:r>
            <a:r>
              <a:rPr lang="en-US" sz="2400" b="1" kern="100" dirty="0" err="1">
                <a:effectLst/>
                <a:latin typeface="Times New Roman" panose="02020603050405020304" pitchFamily="18" charset="0"/>
                <a:ea typeface="Times New Roman" panose="02020603050405020304" pitchFamily="18" charset="0"/>
              </a:rPr>
              <a:t>bài</a:t>
            </a:r>
            <a:endParaRPr lang="en-US" sz="2400" dirty="0">
              <a:effectLst/>
              <a:latin typeface="Times New Roman" panose="02020603050405020304" pitchFamily="18" charset="0"/>
              <a:ea typeface="Times New Roman" panose="02020603050405020304" pitchFamily="18" charset="0"/>
            </a:endParaRPr>
          </a:p>
        </p:txBody>
      </p:sp>
      <p:sp>
        <p:nvSpPr>
          <p:cNvPr id="6" name="Hộp Văn bản 5">
            <a:extLst>
              <a:ext uri="{FF2B5EF4-FFF2-40B4-BE49-F238E27FC236}">
                <a16:creationId xmlns:a16="http://schemas.microsoft.com/office/drawing/2014/main" id="{4C1683D8-6E5F-16CB-579E-9671D5CB9A82}"/>
              </a:ext>
            </a:extLst>
          </p:cNvPr>
          <p:cNvSpPr txBox="1"/>
          <p:nvPr/>
        </p:nvSpPr>
        <p:spPr>
          <a:xfrm>
            <a:off x="1158240" y="1900842"/>
            <a:ext cx="7985760" cy="3328091"/>
          </a:xfrm>
          <a:prstGeom prst="rect">
            <a:avLst/>
          </a:prstGeom>
          <a:noFill/>
        </p:spPr>
        <p:txBody>
          <a:bodyPr wrap="square">
            <a:spAutoFit/>
          </a:bodyPr>
          <a:lstStyle/>
          <a:p>
            <a:pPr marL="90170" marR="98425" indent="90170" algn="just">
              <a:lnSpc>
                <a:spcPct val="107000"/>
              </a:lnSpc>
              <a:spcBef>
                <a:spcPts val="0"/>
              </a:spcBef>
              <a:spcAft>
                <a:spcPts val="0"/>
              </a:spcAft>
            </a:pPr>
            <a:r>
              <a:rPr lang="en-US" sz="2200" i="1" kern="0" dirty="0">
                <a:effectLst/>
                <a:latin typeface="Times New Roman" panose="02020603050405020304" pitchFamily="18" charset="0"/>
                <a:ea typeface="Times New Roman" panose="02020603050405020304" pitchFamily="18" charset="0"/>
              </a:rPr>
              <a:t>- </a:t>
            </a:r>
            <a:r>
              <a:rPr lang="en-US" sz="2200" b="1" i="1" kern="0" dirty="0" err="1">
                <a:effectLst/>
                <a:latin typeface="Times New Roman" panose="02020603050405020304" pitchFamily="18" charset="0"/>
                <a:ea typeface="Times New Roman" panose="02020603050405020304" pitchFamily="18" charset="0"/>
              </a:rPr>
              <a:t>Luận</a:t>
            </a:r>
            <a:r>
              <a:rPr lang="en-US" sz="2200" b="1" i="1" kern="0" dirty="0">
                <a:effectLst/>
                <a:latin typeface="Times New Roman" panose="02020603050405020304" pitchFamily="18" charset="0"/>
                <a:ea typeface="Times New Roman" panose="02020603050405020304" pitchFamily="18" charset="0"/>
              </a:rPr>
              <a:t> </a:t>
            </a:r>
            <a:r>
              <a:rPr lang="en-US" sz="2200" b="1" i="1" kern="0" dirty="0" err="1">
                <a:effectLst/>
                <a:latin typeface="Times New Roman" panose="02020603050405020304" pitchFamily="18" charset="0"/>
                <a:ea typeface="Times New Roman" panose="02020603050405020304" pitchFamily="18" charset="0"/>
              </a:rPr>
              <a:t>điểm</a:t>
            </a:r>
            <a:r>
              <a:rPr lang="en-US" sz="2200" b="1" i="1" kern="0" dirty="0">
                <a:effectLst/>
                <a:latin typeface="Times New Roman" panose="02020603050405020304" pitchFamily="18" charset="0"/>
                <a:ea typeface="Times New Roman" panose="02020603050405020304" pitchFamily="18" charset="0"/>
              </a:rPr>
              <a:t> 3: Bi </a:t>
            </a:r>
            <a:r>
              <a:rPr lang="en-US" sz="2200" b="1" i="1" kern="0" dirty="0" err="1">
                <a:effectLst/>
                <a:latin typeface="Times New Roman" panose="02020603050405020304" pitchFamily="18" charset="0"/>
                <a:ea typeface="Times New Roman" panose="02020603050405020304" pitchFamily="18" charset="0"/>
              </a:rPr>
              <a:t>kịch</a:t>
            </a:r>
            <a:r>
              <a:rPr lang="en-US" sz="2200" b="1" i="1" kern="0" dirty="0">
                <a:effectLst/>
                <a:latin typeface="Times New Roman" panose="02020603050405020304" pitchFamily="18" charset="0"/>
                <a:ea typeface="Times New Roman" panose="02020603050405020304" pitchFamily="18" charset="0"/>
              </a:rPr>
              <a:t> </a:t>
            </a:r>
            <a:r>
              <a:rPr lang="en-US" sz="2200" b="1" i="1" kern="0" dirty="0" err="1">
                <a:effectLst/>
                <a:latin typeface="Times New Roman" panose="02020603050405020304" pitchFamily="18" charset="0"/>
                <a:ea typeface="Times New Roman" panose="02020603050405020304" pitchFamily="18" charset="0"/>
              </a:rPr>
              <a:t>bởi</a:t>
            </a:r>
            <a:r>
              <a:rPr lang="en-US" sz="2200" b="1" i="1" kern="0" dirty="0">
                <a:effectLst/>
                <a:latin typeface="Times New Roman" panose="02020603050405020304" pitchFamily="18" charset="0"/>
                <a:ea typeface="Times New Roman" panose="02020603050405020304" pitchFamily="18" charset="0"/>
              </a:rPr>
              <a:t> </a:t>
            </a:r>
            <a:r>
              <a:rPr lang="en-US" sz="2200" b="1" i="1" kern="0" dirty="0" err="1">
                <a:effectLst/>
                <a:latin typeface="Times New Roman" panose="02020603050405020304" pitchFamily="18" charset="0"/>
                <a:ea typeface="Times New Roman" panose="02020603050405020304" pitchFamily="18" charset="0"/>
              </a:rPr>
              <a:t>khi</a:t>
            </a:r>
            <a:r>
              <a:rPr lang="en-US" sz="2200" b="1" i="1" kern="0" dirty="0">
                <a:effectLst/>
                <a:latin typeface="Times New Roman" panose="02020603050405020304" pitchFamily="18" charset="0"/>
                <a:ea typeface="Times New Roman" panose="02020603050405020304" pitchFamily="18" charset="0"/>
              </a:rPr>
              <a:t> </a:t>
            </a:r>
            <a:r>
              <a:rPr lang="en-US" sz="2200" b="1" i="1" kern="0" dirty="0" err="1">
                <a:effectLst/>
                <a:latin typeface="Times New Roman" panose="02020603050405020304" pitchFamily="18" charset="0"/>
                <a:ea typeface="Times New Roman" panose="02020603050405020304" pitchFamily="18" charset="0"/>
              </a:rPr>
              <a:t>nhận</a:t>
            </a:r>
            <a:r>
              <a:rPr lang="en-US" sz="2200" b="1" i="1" kern="0" dirty="0">
                <a:effectLst/>
                <a:latin typeface="Times New Roman" panose="02020603050405020304" pitchFamily="18" charset="0"/>
                <a:ea typeface="Times New Roman" panose="02020603050405020304" pitchFamily="18" charset="0"/>
              </a:rPr>
              <a:t> </a:t>
            </a:r>
            <a:r>
              <a:rPr lang="en-US" sz="2200" b="1" i="1" kern="0" dirty="0" err="1">
                <a:effectLst/>
                <a:latin typeface="Times New Roman" panose="02020603050405020304" pitchFamily="18" charset="0"/>
                <a:ea typeface="Times New Roman" panose="02020603050405020304" pitchFamily="18" charset="0"/>
              </a:rPr>
              <a:t>ra</a:t>
            </a:r>
            <a:r>
              <a:rPr lang="en-US" sz="2200" b="1" i="1" kern="0" dirty="0">
                <a:effectLst/>
                <a:latin typeface="Times New Roman" panose="02020603050405020304" pitchFamily="18" charset="0"/>
                <a:ea typeface="Times New Roman" panose="02020603050405020304" pitchFamily="18" charset="0"/>
              </a:rPr>
              <a:t> </a:t>
            </a:r>
            <a:r>
              <a:rPr lang="en-US" sz="2200" b="1" i="1" kern="0" dirty="0" err="1">
                <a:effectLst/>
                <a:latin typeface="Times New Roman" panose="02020603050405020304" pitchFamily="18" charset="0"/>
                <a:ea typeface="Times New Roman" panose="02020603050405020304" pitchFamily="18" charset="0"/>
              </a:rPr>
              <a:t>được</a:t>
            </a:r>
            <a:r>
              <a:rPr lang="en-US" sz="2200" b="1" i="1" kern="0" dirty="0">
                <a:effectLst/>
                <a:latin typeface="Times New Roman" panose="02020603050405020304" pitchFamily="18" charset="0"/>
                <a:ea typeface="Times New Roman" panose="02020603050405020304" pitchFamily="18" charset="0"/>
              </a:rPr>
              <a:t> </a:t>
            </a:r>
            <a:r>
              <a:rPr lang="en-US" sz="2200" b="1" i="1" kern="0" dirty="0" err="1">
                <a:effectLst/>
                <a:latin typeface="Times New Roman" panose="02020603050405020304" pitchFamily="18" charset="0"/>
                <a:ea typeface="Times New Roman" panose="02020603050405020304" pitchFamily="18" charset="0"/>
              </a:rPr>
              <a:t>khát</a:t>
            </a:r>
            <a:r>
              <a:rPr lang="en-US" sz="2200" b="1" i="1" kern="0" dirty="0">
                <a:effectLst/>
                <a:latin typeface="Times New Roman" panose="02020603050405020304" pitchFamily="18" charset="0"/>
                <a:ea typeface="Times New Roman" panose="02020603050405020304" pitchFamily="18" charset="0"/>
              </a:rPr>
              <a:t> </a:t>
            </a:r>
            <a:r>
              <a:rPr lang="en-US" sz="2200" b="1" i="1" kern="0" dirty="0" err="1">
                <a:effectLst/>
                <a:latin typeface="Times New Roman" panose="02020603050405020304" pitchFamily="18" charset="0"/>
                <a:ea typeface="Times New Roman" panose="02020603050405020304" pitchFamily="18" charset="0"/>
              </a:rPr>
              <a:t>vọng</a:t>
            </a:r>
            <a:r>
              <a:rPr lang="en-US" sz="2200" b="1" i="1" kern="0" dirty="0">
                <a:effectLst/>
                <a:latin typeface="Times New Roman" panose="02020603050405020304" pitchFamily="18" charset="0"/>
                <a:ea typeface="Times New Roman" panose="02020603050405020304" pitchFamily="18" charset="0"/>
              </a:rPr>
              <a:t> </a:t>
            </a:r>
            <a:r>
              <a:rPr lang="en-US" sz="2200" b="1" i="1" kern="0" dirty="0" err="1">
                <a:effectLst/>
                <a:latin typeface="Times New Roman" panose="02020603050405020304" pitchFamily="18" charset="0"/>
                <a:ea typeface="Times New Roman" panose="02020603050405020304" pitchFamily="18" charset="0"/>
              </a:rPr>
              <a:t>nghệ</a:t>
            </a:r>
            <a:r>
              <a:rPr lang="en-US" sz="2200" b="1" i="1" kern="0" dirty="0">
                <a:effectLst/>
                <a:latin typeface="Times New Roman" panose="02020603050405020304" pitchFamily="18" charset="0"/>
                <a:ea typeface="Times New Roman" panose="02020603050405020304" pitchFamily="18" charset="0"/>
              </a:rPr>
              <a:t> </a:t>
            </a:r>
            <a:r>
              <a:rPr lang="en-US" sz="2200" b="1" i="1" kern="0" dirty="0" err="1">
                <a:effectLst/>
                <a:latin typeface="Times New Roman" panose="02020603050405020304" pitchFamily="18" charset="0"/>
                <a:ea typeface="Times New Roman" panose="02020603050405020304" pitchFamily="18" charset="0"/>
              </a:rPr>
              <a:t>thuật</a:t>
            </a:r>
            <a:r>
              <a:rPr lang="en-US" sz="2200" b="1" i="1" kern="0" dirty="0">
                <a:effectLst/>
                <a:latin typeface="Times New Roman" panose="02020603050405020304" pitchFamily="18" charset="0"/>
                <a:ea typeface="Times New Roman" panose="02020603050405020304" pitchFamily="18" charset="0"/>
              </a:rPr>
              <a:t> </a:t>
            </a:r>
            <a:r>
              <a:rPr lang="en-US" sz="2200" b="1" i="1" kern="0" dirty="0" err="1">
                <a:effectLst/>
                <a:latin typeface="Times New Roman" panose="02020603050405020304" pitchFamily="18" charset="0"/>
                <a:ea typeface="Times New Roman" panose="02020603050405020304" pitchFamily="18" charset="0"/>
              </a:rPr>
              <a:t>của</a:t>
            </a:r>
            <a:r>
              <a:rPr lang="en-US" sz="2200" b="1" i="1" kern="0" dirty="0">
                <a:effectLst/>
                <a:latin typeface="Times New Roman" panose="02020603050405020304" pitchFamily="18" charset="0"/>
                <a:ea typeface="Times New Roman" panose="02020603050405020304" pitchFamily="18" charset="0"/>
              </a:rPr>
              <a:t> </a:t>
            </a:r>
            <a:r>
              <a:rPr lang="en-US" sz="2200" b="1" i="1" kern="0" dirty="0" err="1">
                <a:effectLst/>
                <a:latin typeface="Times New Roman" panose="02020603050405020304" pitchFamily="18" charset="0"/>
                <a:ea typeface="Times New Roman" panose="02020603050405020304" pitchFamily="18" charset="0"/>
              </a:rPr>
              <a:t>mình</a:t>
            </a:r>
            <a:r>
              <a:rPr lang="en-US" sz="2200" b="1" i="1" kern="0" dirty="0">
                <a:effectLst/>
                <a:latin typeface="Times New Roman" panose="02020603050405020304" pitchFamily="18" charset="0"/>
                <a:ea typeface="Times New Roman" panose="02020603050405020304" pitchFamily="18" charset="0"/>
              </a:rPr>
              <a:t> </a:t>
            </a:r>
            <a:r>
              <a:rPr lang="en-US" sz="2200" b="1" i="1" kern="0" dirty="0" err="1">
                <a:effectLst/>
                <a:latin typeface="Times New Roman" panose="02020603050405020304" pitchFamily="18" charset="0"/>
                <a:ea typeface="Times New Roman" panose="02020603050405020304" pitchFamily="18" charset="0"/>
              </a:rPr>
              <a:t>mâu</a:t>
            </a:r>
            <a:r>
              <a:rPr lang="en-US" sz="2200" b="1" i="1" kern="0" dirty="0">
                <a:effectLst/>
                <a:latin typeface="Times New Roman" panose="02020603050405020304" pitchFamily="18" charset="0"/>
                <a:ea typeface="Times New Roman" panose="02020603050405020304" pitchFamily="18" charset="0"/>
              </a:rPr>
              <a:t> </a:t>
            </a:r>
            <a:r>
              <a:rPr lang="en-US" sz="2200" b="1" i="1" kern="0" dirty="0" err="1">
                <a:effectLst/>
                <a:latin typeface="Times New Roman" panose="02020603050405020304" pitchFamily="18" charset="0"/>
                <a:ea typeface="Times New Roman" panose="02020603050405020304" pitchFamily="18" charset="0"/>
              </a:rPr>
              <a:t>thuẫn</a:t>
            </a:r>
            <a:r>
              <a:rPr lang="en-US" sz="2200" b="1" i="1" kern="0" dirty="0">
                <a:effectLst/>
                <a:latin typeface="Times New Roman" panose="02020603050405020304" pitchFamily="18" charset="0"/>
                <a:ea typeface="Times New Roman" panose="02020603050405020304" pitchFamily="18" charset="0"/>
              </a:rPr>
              <a:t> </a:t>
            </a:r>
            <a:r>
              <a:rPr lang="en-US" sz="2200" b="1" i="1" kern="0" dirty="0" err="1">
                <a:effectLst/>
                <a:latin typeface="Times New Roman" panose="02020603050405020304" pitchFamily="18" charset="0"/>
                <a:ea typeface="Times New Roman" panose="02020603050405020304" pitchFamily="18" charset="0"/>
              </a:rPr>
              <a:t>với</a:t>
            </a:r>
            <a:r>
              <a:rPr lang="en-US" sz="2200" b="1" i="1" kern="0" dirty="0">
                <a:effectLst/>
                <a:latin typeface="Times New Roman" panose="02020603050405020304" pitchFamily="18" charset="0"/>
                <a:ea typeface="Times New Roman" panose="02020603050405020304" pitchFamily="18" charset="0"/>
              </a:rPr>
              <a:t> </a:t>
            </a:r>
            <a:r>
              <a:rPr lang="en-US" sz="2200" b="1" i="1" kern="0" dirty="0" err="1">
                <a:effectLst/>
                <a:latin typeface="Times New Roman" panose="02020603050405020304" pitchFamily="18" charset="0"/>
                <a:ea typeface="Times New Roman" panose="02020603050405020304" pitchFamily="18" charset="0"/>
              </a:rPr>
              <a:t>hiện</a:t>
            </a:r>
            <a:r>
              <a:rPr lang="en-US" sz="2200" b="1" i="1" kern="0" dirty="0">
                <a:effectLst/>
                <a:latin typeface="Times New Roman" panose="02020603050405020304" pitchFamily="18" charset="0"/>
                <a:ea typeface="Times New Roman" panose="02020603050405020304" pitchFamily="18" charset="0"/>
              </a:rPr>
              <a:t> </a:t>
            </a:r>
            <a:r>
              <a:rPr lang="en-US" sz="2200" b="1" i="1" kern="0" dirty="0" err="1">
                <a:effectLst/>
                <a:latin typeface="Times New Roman" panose="02020603050405020304" pitchFamily="18" charset="0"/>
                <a:ea typeface="Times New Roman" panose="02020603050405020304" pitchFamily="18" charset="0"/>
              </a:rPr>
              <a:t>thực</a:t>
            </a:r>
            <a:r>
              <a:rPr lang="en-US" sz="2200" b="1" i="1" kern="0" dirty="0">
                <a:effectLst/>
                <a:latin typeface="Times New Roman" panose="02020603050405020304" pitchFamily="18" charset="0"/>
                <a:ea typeface="Times New Roman" panose="02020603050405020304" pitchFamily="18" charset="0"/>
              </a:rPr>
              <a:t> </a:t>
            </a:r>
            <a:r>
              <a:rPr lang="en-US" sz="2200" b="1" i="1" kern="0" dirty="0" err="1">
                <a:effectLst/>
                <a:latin typeface="Times New Roman" panose="02020603050405020304" pitchFamily="18" charset="0"/>
                <a:ea typeface="Times New Roman" panose="02020603050405020304" pitchFamily="18" charset="0"/>
              </a:rPr>
              <a:t>thì</a:t>
            </a:r>
            <a:r>
              <a:rPr lang="en-US" sz="2200" b="1" i="1" kern="0" dirty="0">
                <a:effectLst/>
                <a:latin typeface="Times New Roman" panose="02020603050405020304" pitchFamily="18" charset="0"/>
                <a:ea typeface="Times New Roman" panose="02020603050405020304" pitchFamily="18" charset="0"/>
              </a:rPr>
              <a:t> </a:t>
            </a:r>
            <a:r>
              <a:rPr lang="en-US" sz="2200" b="1" i="1" kern="0" dirty="0" err="1">
                <a:effectLst/>
                <a:latin typeface="Times New Roman" panose="02020603050405020304" pitchFamily="18" charset="0"/>
                <a:ea typeface="Times New Roman" panose="02020603050405020304" pitchFamily="18" charset="0"/>
              </a:rPr>
              <a:t>Cửu</a:t>
            </a:r>
            <a:r>
              <a:rPr lang="en-US" sz="2200" b="1" i="1" kern="0" dirty="0">
                <a:effectLst/>
                <a:latin typeface="Times New Roman" panose="02020603050405020304" pitchFamily="18" charset="0"/>
                <a:ea typeface="Times New Roman" panose="02020603050405020304" pitchFamily="18" charset="0"/>
              </a:rPr>
              <a:t> </a:t>
            </a:r>
            <a:r>
              <a:rPr lang="en-US" sz="2200" b="1" i="1" kern="0" dirty="0" err="1">
                <a:effectLst/>
                <a:latin typeface="Times New Roman" panose="02020603050405020304" pitchFamily="18" charset="0"/>
                <a:ea typeface="Times New Roman" panose="02020603050405020304" pitchFamily="18" charset="0"/>
              </a:rPr>
              <a:t>Trùng</a:t>
            </a:r>
            <a:r>
              <a:rPr lang="en-US" sz="2200" b="1" i="1" kern="0" dirty="0">
                <a:effectLst/>
                <a:latin typeface="Times New Roman" panose="02020603050405020304" pitchFamily="18" charset="0"/>
                <a:ea typeface="Times New Roman" panose="02020603050405020304" pitchFamily="18" charset="0"/>
              </a:rPr>
              <a:t> </a:t>
            </a:r>
            <a:r>
              <a:rPr lang="en-US" sz="2200" b="1" i="1" kern="0" dirty="0" err="1">
                <a:effectLst/>
                <a:latin typeface="Times New Roman" panose="02020603050405020304" pitchFamily="18" charset="0"/>
                <a:ea typeface="Times New Roman" panose="02020603050405020304" pitchFamily="18" charset="0"/>
              </a:rPr>
              <a:t>Đài</a:t>
            </a:r>
            <a:r>
              <a:rPr lang="en-US" sz="2200" b="1" i="1" kern="0" dirty="0">
                <a:effectLst/>
                <a:latin typeface="Times New Roman" panose="02020603050405020304" pitchFamily="18" charset="0"/>
                <a:ea typeface="Times New Roman" panose="02020603050405020304" pitchFamily="18" charset="0"/>
              </a:rPr>
              <a:t> </a:t>
            </a:r>
            <a:r>
              <a:rPr lang="en-US" sz="2200" b="1" i="1" kern="0" dirty="0" err="1">
                <a:effectLst/>
                <a:latin typeface="Times New Roman" panose="02020603050405020304" pitchFamily="18" charset="0"/>
                <a:ea typeface="Times New Roman" panose="02020603050405020304" pitchFamily="18" charset="0"/>
              </a:rPr>
              <a:t>đã</a:t>
            </a:r>
            <a:r>
              <a:rPr lang="en-US" sz="2200" b="1" i="1" kern="0" dirty="0">
                <a:effectLst/>
                <a:latin typeface="Times New Roman" panose="02020603050405020304" pitchFamily="18" charset="0"/>
                <a:ea typeface="Times New Roman" panose="02020603050405020304" pitchFamily="18" charset="0"/>
              </a:rPr>
              <a:t> </a:t>
            </a:r>
            <a:r>
              <a:rPr lang="en-US" sz="2200" b="1" i="1" kern="0" dirty="0" err="1">
                <a:effectLst/>
                <a:latin typeface="Times New Roman" panose="02020603050405020304" pitchFamily="18" charset="0"/>
                <a:ea typeface="Times New Roman" panose="02020603050405020304" pitchFamily="18" charset="0"/>
              </a:rPr>
              <a:t>bị</a:t>
            </a:r>
            <a:r>
              <a:rPr lang="en-US" sz="2200" b="1" i="1" kern="0" dirty="0">
                <a:effectLst/>
                <a:latin typeface="Times New Roman" panose="02020603050405020304" pitchFamily="18" charset="0"/>
                <a:ea typeface="Times New Roman" panose="02020603050405020304" pitchFamily="18" charset="0"/>
              </a:rPr>
              <a:t> </a:t>
            </a:r>
            <a:r>
              <a:rPr lang="en-US" sz="2200" b="1" i="1" kern="0" dirty="0" err="1">
                <a:effectLst/>
                <a:latin typeface="Times New Roman" panose="02020603050405020304" pitchFamily="18" charset="0"/>
                <a:ea typeface="Times New Roman" panose="02020603050405020304" pitchFamily="18" charset="0"/>
              </a:rPr>
              <a:t>đốt</a:t>
            </a:r>
            <a:r>
              <a:rPr lang="en-US" sz="2200" b="1" i="1" kern="0" dirty="0">
                <a:effectLst/>
                <a:latin typeface="Times New Roman" panose="02020603050405020304" pitchFamily="18" charset="0"/>
                <a:ea typeface="Times New Roman" panose="02020603050405020304" pitchFamily="18" charset="0"/>
              </a:rPr>
              <a:t>.</a:t>
            </a:r>
            <a:endParaRPr lang="en-US" sz="2200" kern="100" dirty="0">
              <a:effectLst/>
              <a:latin typeface="Times New Roman" panose="02020603050405020304" pitchFamily="18" charset="0"/>
              <a:ea typeface="Calibri" panose="020F0502020204030204" pitchFamily="34" charset="0"/>
            </a:endParaRPr>
          </a:p>
          <a:p>
            <a:pPr marL="90170" marR="98425" indent="90170" algn="just">
              <a:lnSpc>
                <a:spcPct val="107000"/>
              </a:lnSpc>
              <a:spcBef>
                <a:spcPts val="0"/>
              </a:spcBef>
              <a:spcAft>
                <a:spcPts val="0"/>
              </a:spcAft>
            </a:pPr>
            <a:r>
              <a:rPr lang="en-US" sz="2200" kern="0" dirty="0">
                <a:effectLst/>
                <a:latin typeface="Times New Roman" panose="02020603050405020304" pitchFamily="18" charset="0"/>
                <a:ea typeface="Times New Roman" panose="02020603050405020304" pitchFamily="18" charset="0"/>
              </a:rPr>
              <a:t>- Khi </a:t>
            </a:r>
            <a:r>
              <a:rPr lang="en-US" sz="2200" kern="0" dirty="0" err="1">
                <a:effectLst/>
                <a:latin typeface="Times New Roman" panose="02020603050405020304" pitchFamily="18" charset="0"/>
                <a:ea typeface="Times New Roman" panose="02020603050405020304" pitchFamily="18" charset="0"/>
              </a:rPr>
              <a:t>Cửu</a:t>
            </a:r>
            <a:r>
              <a:rPr lang="en-US" sz="2200" kern="0" dirty="0">
                <a:effectLst/>
                <a:latin typeface="Times New Roman" panose="02020603050405020304" pitchFamily="18" charset="0"/>
                <a:ea typeface="Times New Roman" panose="02020603050405020304" pitchFamily="18" charset="0"/>
              </a:rPr>
              <a:t> </a:t>
            </a:r>
            <a:r>
              <a:rPr lang="en-US" sz="2200" kern="0" dirty="0" err="1">
                <a:effectLst/>
                <a:latin typeface="Times New Roman" panose="02020603050405020304" pitchFamily="18" charset="0"/>
                <a:ea typeface="Times New Roman" panose="02020603050405020304" pitchFamily="18" charset="0"/>
              </a:rPr>
              <a:t>Trùng</a:t>
            </a:r>
            <a:r>
              <a:rPr lang="en-US" sz="2200" kern="0" dirty="0">
                <a:effectLst/>
                <a:latin typeface="Times New Roman" panose="02020603050405020304" pitchFamily="18" charset="0"/>
                <a:ea typeface="Times New Roman" panose="02020603050405020304" pitchFamily="18" charset="0"/>
              </a:rPr>
              <a:t> </a:t>
            </a:r>
            <a:r>
              <a:rPr lang="en-US" sz="2200" kern="0" dirty="0" err="1">
                <a:effectLst/>
                <a:latin typeface="Times New Roman" panose="02020603050405020304" pitchFamily="18" charset="0"/>
                <a:ea typeface="Times New Roman" panose="02020603050405020304" pitchFamily="18" charset="0"/>
              </a:rPr>
              <a:t>Đài</a:t>
            </a:r>
            <a:r>
              <a:rPr lang="en-US" sz="2200" kern="0" dirty="0">
                <a:effectLst/>
                <a:latin typeface="Times New Roman" panose="02020603050405020304" pitchFamily="18" charset="0"/>
                <a:ea typeface="Times New Roman" panose="02020603050405020304" pitchFamily="18" charset="0"/>
              </a:rPr>
              <a:t> </a:t>
            </a:r>
            <a:r>
              <a:rPr lang="en-US" sz="2200" kern="0" dirty="0" err="1">
                <a:effectLst/>
                <a:latin typeface="Times New Roman" panose="02020603050405020304" pitchFamily="18" charset="0"/>
                <a:ea typeface="Times New Roman" panose="02020603050405020304" pitchFamily="18" charset="0"/>
              </a:rPr>
              <a:t>bị</a:t>
            </a:r>
            <a:r>
              <a:rPr lang="en-US" sz="2200" kern="0" dirty="0">
                <a:effectLst/>
                <a:latin typeface="Times New Roman" panose="02020603050405020304" pitchFamily="18" charset="0"/>
                <a:ea typeface="Times New Roman" panose="02020603050405020304" pitchFamily="18" charset="0"/>
              </a:rPr>
              <a:t> </a:t>
            </a:r>
            <a:r>
              <a:rPr lang="en-US" sz="2200" kern="0" dirty="0" err="1">
                <a:effectLst/>
                <a:latin typeface="Times New Roman" panose="02020603050405020304" pitchFamily="18" charset="0"/>
                <a:ea typeface="Times New Roman" panose="02020603050405020304" pitchFamily="18" charset="0"/>
              </a:rPr>
              <a:t>đốt</a:t>
            </a:r>
            <a:r>
              <a:rPr lang="en-US" sz="2200" kern="0" dirty="0">
                <a:effectLst/>
                <a:latin typeface="Times New Roman" panose="02020603050405020304" pitchFamily="18" charset="0"/>
                <a:ea typeface="Times New Roman" panose="02020603050405020304" pitchFamily="18" charset="0"/>
              </a:rPr>
              <a:t>, Vũ </a:t>
            </a:r>
            <a:r>
              <a:rPr lang="en-US" sz="2200" kern="0" dirty="0" err="1">
                <a:effectLst/>
                <a:latin typeface="Times New Roman" panose="02020603050405020304" pitchFamily="18" charset="0"/>
                <a:ea typeface="Times New Roman" panose="02020603050405020304" pitchFamily="18" charset="0"/>
              </a:rPr>
              <a:t>Như</a:t>
            </a:r>
            <a:r>
              <a:rPr lang="en-US" sz="2200" kern="0" dirty="0">
                <a:effectLst/>
                <a:latin typeface="Times New Roman" panose="02020603050405020304" pitchFamily="18" charset="0"/>
                <a:ea typeface="Times New Roman" panose="02020603050405020304" pitchFamily="18" charset="0"/>
              </a:rPr>
              <a:t> </a:t>
            </a:r>
            <a:r>
              <a:rPr lang="en-US" sz="2200" kern="0" dirty="0" err="1">
                <a:effectLst/>
                <a:latin typeface="Times New Roman" panose="02020603050405020304" pitchFamily="18" charset="0"/>
                <a:ea typeface="Times New Roman" panose="02020603050405020304" pitchFamily="18" charset="0"/>
              </a:rPr>
              <a:t>Tô</a:t>
            </a:r>
            <a:r>
              <a:rPr lang="en-US" sz="2200" kern="0" dirty="0">
                <a:effectLst/>
                <a:latin typeface="Times New Roman" panose="02020603050405020304" pitchFamily="18" charset="0"/>
                <a:ea typeface="Times New Roman" panose="02020603050405020304" pitchFamily="18" charset="0"/>
              </a:rPr>
              <a:t> </a:t>
            </a:r>
            <a:r>
              <a:rPr lang="en-US" sz="2200" kern="0" dirty="0" err="1">
                <a:effectLst/>
                <a:latin typeface="Times New Roman" panose="02020603050405020304" pitchFamily="18" charset="0"/>
                <a:ea typeface="Times New Roman" panose="02020603050405020304" pitchFamily="18" charset="0"/>
              </a:rPr>
              <a:t>vẫn</a:t>
            </a:r>
            <a:r>
              <a:rPr lang="en-US" sz="2200" kern="0" dirty="0">
                <a:effectLst/>
                <a:latin typeface="Times New Roman" panose="02020603050405020304" pitchFamily="18" charset="0"/>
                <a:ea typeface="Times New Roman" panose="02020603050405020304" pitchFamily="18" charset="0"/>
              </a:rPr>
              <a:t> </a:t>
            </a:r>
            <a:r>
              <a:rPr lang="en-US" sz="2200" kern="0" dirty="0" err="1">
                <a:effectLst/>
                <a:latin typeface="Times New Roman" panose="02020603050405020304" pitchFamily="18" charset="0"/>
                <a:ea typeface="Times New Roman" panose="02020603050405020304" pitchFamily="18" charset="0"/>
              </a:rPr>
              <a:t>nói</a:t>
            </a:r>
            <a:r>
              <a:rPr lang="en-US" sz="2200" kern="0" dirty="0">
                <a:effectLst/>
                <a:latin typeface="Times New Roman" panose="02020603050405020304" pitchFamily="18" charset="0"/>
                <a:ea typeface="Times New Roman" panose="02020603050405020304" pitchFamily="18" charset="0"/>
              </a:rPr>
              <a:t>: “</a:t>
            </a:r>
            <a:r>
              <a:rPr lang="en-US" sz="2200" i="1" kern="0" dirty="0" err="1">
                <a:effectLst/>
                <a:latin typeface="Times New Roman" panose="02020603050405020304" pitchFamily="18" charset="0"/>
                <a:ea typeface="Times New Roman" panose="02020603050405020304" pitchFamily="18" charset="0"/>
              </a:rPr>
              <a:t>Vô</a:t>
            </a:r>
            <a:r>
              <a:rPr lang="en-US" sz="2200" i="1" kern="0" dirty="0">
                <a:effectLst/>
                <a:latin typeface="Times New Roman" panose="02020603050405020304" pitchFamily="18" charset="0"/>
                <a:ea typeface="Times New Roman" panose="02020603050405020304" pitchFamily="18" charset="0"/>
              </a:rPr>
              <a:t> </a:t>
            </a:r>
            <a:r>
              <a:rPr lang="en-US" sz="2200" i="1" kern="0" dirty="0" err="1">
                <a:effectLst/>
                <a:latin typeface="Times New Roman" panose="02020603050405020304" pitchFamily="18" charset="0"/>
                <a:ea typeface="Times New Roman" panose="02020603050405020304" pitchFamily="18" charset="0"/>
              </a:rPr>
              <a:t>lí</a:t>
            </a:r>
            <a:r>
              <a:rPr lang="en-US" sz="2200" i="1" kern="0" dirty="0">
                <a:effectLst/>
                <a:latin typeface="Times New Roman" panose="02020603050405020304" pitchFamily="18" charset="0"/>
                <a:ea typeface="Times New Roman" panose="02020603050405020304" pitchFamily="18" charset="0"/>
              </a:rPr>
              <a:t>! </a:t>
            </a:r>
            <a:r>
              <a:rPr lang="en-US" sz="2200" i="1" kern="0" dirty="0" err="1">
                <a:effectLst/>
                <a:latin typeface="Times New Roman" panose="02020603050405020304" pitchFamily="18" charset="0"/>
                <a:ea typeface="Times New Roman" panose="02020603050405020304" pitchFamily="18" charset="0"/>
              </a:rPr>
              <a:t>Vô</a:t>
            </a:r>
            <a:r>
              <a:rPr lang="en-US" sz="2200" i="1" kern="0" dirty="0">
                <a:effectLst/>
                <a:latin typeface="Times New Roman" panose="02020603050405020304" pitchFamily="18" charset="0"/>
                <a:ea typeface="Times New Roman" panose="02020603050405020304" pitchFamily="18" charset="0"/>
              </a:rPr>
              <a:t> </a:t>
            </a:r>
            <a:r>
              <a:rPr lang="en-US" sz="2200" i="1" kern="0" dirty="0" err="1">
                <a:effectLst/>
                <a:latin typeface="Times New Roman" panose="02020603050405020304" pitchFamily="18" charset="0"/>
                <a:ea typeface="Times New Roman" panose="02020603050405020304" pitchFamily="18" charset="0"/>
              </a:rPr>
              <a:t>lí</a:t>
            </a:r>
            <a:r>
              <a:rPr lang="en-US" sz="2200" kern="0" dirty="0">
                <a:effectLst/>
                <a:latin typeface="Times New Roman" panose="02020603050405020304" pitchFamily="18" charset="0"/>
                <a:ea typeface="Times New Roman" panose="02020603050405020304" pitchFamily="18" charset="0"/>
              </a:rPr>
              <a:t>”</a:t>
            </a:r>
            <a:endParaRPr lang="en-US" sz="2200" kern="100" dirty="0">
              <a:effectLst/>
              <a:latin typeface="Times New Roman" panose="02020603050405020304" pitchFamily="18" charset="0"/>
              <a:ea typeface="Calibri" panose="020F0502020204030204" pitchFamily="34" charset="0"/>
            </a:endParaRPr>
          </a:p>
          <a:p>
            <a:pPr marL="90170" marR="98425" indent="90170" algn="just">
              <a:lnSpc>
                <a:spcPct val="107000"/>
              </a:lnSpc>
              <a:spcBef>
                <a:spcPts val="0"/>
              </a:spcBef>
              <a:spcAft>
                <a:spcPts val="0"/>
              </a:spcAft>
            </a:pPr>
            <a:r>
              <a:rPr lang="en-US" sz="2200" kern="0" dirty="0">
                <a:effectLst/>
                <a:latin typeface="Times New Roman" panose="02020603050405020304" pitchFamily="18" charset="0"/>
                <a:ea typeface="Times New Roman" panose="02020603050405020304" pitchFamily="18" charset="0"/>
              </a:rPr>
              <a:t>- </a:t>
            </a:r>
            <a:r>
              <a:rPr lang="en-US" sz="2200" kern="0" dirty="0" err="1">
                <a:effectLst/>
                <a:latin typeface="Times New Roman" panose="02020603050405020304" pitchFamily="18" charset="0"/>
                <a:ea typeface="Times New Roman" panose="02020603050405020304" pitchFamily="18" charset="0"/>
              </a:rPr>
              <a:t>Vỡ</a:t>
            </a:r>
            <a:r>
              <a:rPr lang="en-US" sz="2200" kern="0" dirty="0">
                <a:effectLst/>
                <a:latin typeface="Times New Roman" panose="02020603050405020304" pitchFamily="18" charset="0"/>
                <a:ea typeface="Times New Roman" panose="02020603050405020304" pitchFamily="18" charset="0"/>
              </a:rPr>
              <a:t> </a:t>
            </a:r>
            <a:r>
              <a:rPr lang="en-US" sz="2200" kern="0" dirty="0" err="1">
                <a:effectLst/>
                <a:latin typeface="Times New Roman" panose="02020603050405020304" pitchFamily="18" charset="0"/>
                <a:ea typeface="Times New Roman" panose="02020603050405020304" pitchFamily="18" charset="0"/>
              </a:rPr>
              <a:t>mộng</a:t>
            </a:r>
            <a:r>
              <a:rPr lang="en-US" sz="2200" kern="0" dirty="0">
                <a:effectLst/>
                <a:latin typeface="Times New Roman" panose="02020603050405020304" pitchFamily="18" charset="0"/>
                <a:ea typeface="Times New Roman" panose="02020603050405020304" pitchFamily="18" charset="0"/>
              </a:rPr>
              <a:t>, Vũ </a:t>
            </a:r>
            <a:r>
              <a:rPr lang="en-US" sz="2200" kern="0" dirty="0" err="1">
                <a:effectLst/>
                <a:latin typeface="Times New Roman" panose="02020603050405020304" pitchFamily="18" charset="0"/>
                <a:ea typeface="Times New Roman" panose="02020603050405020304" pitchFamily="18" charset="0"/>
              </a:rPr>
              <a:t>Như</a:t>
            </a:r>
            <a:r>
              <a:rPr lang="en-US" sz="2200" kern="0" dirty="0">
                <a:effectLst/>
                <a:latin typeface="Times New Roman" panose="02020603050405020304" pitchFamily="18" charset="0"/>
                <a:ea typeface="Times New Roman" panose="02020603050405020304" pitchFamily="18" charset="0"/>
              </a:rPr>
              <a:t> </a:t>
            </a:r>
            <a:r>
              <a:rPr lang="en-US" sz="2200" kern="0" dirty="0" err="1">
                <a:effectLst/>
                <a:latin typeface="Times New Roman" panose="02020603050405020304" pitchFamily="18" charset="0"/>
                <a:ea typeface="Times New Roman" panose="02020603050405020304" pitchFamily="18" charset="0"/>
              </a:rPr>
              <a:t>Tô</a:t>
            </a:r>
            <a:r>
              <a:rPr lang="en-US" sz="2200" kern="0" dirty="0">
                <a:effectLst/>
                <a:latin typeface="Times New Roman" panose="02020603050405020304" pitchFamily="18" charset="0"/>
                <a:ea typeface="Times New Roman" panose="02020603050405020304" pitchFamily="18" charset="0"/>
              </a:rPr>
              <a:t> </a:t>
            </a:r>
            <a:r>
              <a:rPr lang="en-US" sz="2200" kern="0" dirty="0" err="1">
                <a:effectLst/>
                <a:latin typeface="Times New Roman" panose="02020603050405020304" pitchFamily="18" charset="0"/>
                <a:ea typeface="Times New Roman" panose="02020603050405020304" pitchFamily="18" charset="0"/>
              </a:rPr>
              <a:t>chỉ</a:t>
            </a:r>
            <a:r>
              <a:rPr lang="en-US" sz="2200" kern="0" dirty="0">
                <a:effectLst/>
                <a:latin typeface="Times New Roman" panose="02020603050405020304" pitchFamily="18" charset="0"/>
                <a:ea typeface="Times New Roman" panose="02020603050405020304" pitchFamily="18" charset="0"/>
              </a:rPr>
              <a:t> </a:t>
            </a:r>
            <a:r>
              <a:rPr lang="en-US" sz="2200" kern="0" dirty="0" err="1">
                <a:effectLst/>
                <a:latin typeface="Times New Roman" panose="02020603050405020304" pitchFamily="18" charset="0"/>
                <a:ea typeface="Times New Roman" panose="02020603050405020304" pitchFamily="18" charset="0"/>
              </a:rPr>
              <a:t>rú</a:t>
            </a:r>
            <a:r>
              <a:rPr lang="en-US" sz="2200" kern="0" dirty="0">
                <a:effectLst/>
                <a:latin typeface="Times New Roman" panose="02020603050405020304" pitchFamily="18" charset="0"/>
                <a:ea typeface="Times New Roman" panose="02020603050405020304" pitchFamily="18" charset="0"/>
              </a:rPr>
              <a:t> </a:t>
            </a:r>
            <a:r>
              <a:rPr lang="en-US" sz="2200" kern="0" dirty="0" err="1">
                <a:effectLst/>
                <a:latin typeface="Times New Roman" panose="02020603050405020304" pitchFamily="18" charset="0"/>
                <a:ea typeface="Times New Roman" panose="02020603050405020304" pitchFamily="18" charset="0"/>
              </a:rPr>
              <a:t>lên</a:t>
            </a:r>
            <a:r>
              <a:rPr lang="en-US" sz="2200" kern="0" dirty="0">
                <a:effectLst/>
                <a:latin typeface="Times New Roman" panose="02020603050405020304" pitchFamily="18" charset="0"/>
                <a:ea typeface="Times New Roman" panose="02020603050405020304" pitchFamily="18" charset="0"/>
              </a:rPr>
              <a:t> </a:t>
            </a:r>
            <a:r>
              <a:rPr lang="en-US" sz="2200" kern="0" dirty="0" err="1">
                <a:effectLst/>
                <a:latin typeface="Times New Roman" panose="02020603050405020304" pitchFamily="18" charset="0"/>
                <a:ea typeface="Times New Roman" panose="02020603050405020304" pitchFamily="18" charset="0"/>
              </a:rPr>
              <a:t>căm</a:t>
            </a:r>
            <a:r>
              <a:rPr lang="en-US" sz="2200" kern="0" dirty="0">
                <a:effectLst/>
                <a:latin typeface="Times New Roman" panose="02020603050405020304" pitchFamily="18" charset="0"/>
                <a:ea typeface="Times New Roman" panose="02020603050405020304" pitchFamily="18" charset="0"/>
              </a:rPr>
              <a:t> </a:t>
            </a:r>
            <a:r>
              <a:rPr lang="en-US" sz="2200" kern="0" dirty="0" err="1">
                <a:effectLst/>
                <a:latin typeface="Times New Roman" panose="02020603050405020304" pitchFamily="18" charset="0"/>
                <a:ea typeface="Times New Roman" panose="02020603050405020304" pitchFamily="18" charset="0"/>
              </a:rPr>
              <a:t>giận</a:t>
            </a:r>
            <a:r>
              <a:rPr lang="en-US" sz="2200" kern="0" dirty="0">
                <a:effectLst/>
                <a:latin typeface="Times New Roman" panose="02020603050405020304" pitchFamily="18" charset="0"/>
                <a:ea typeface="Times New Roman" panose="02020603050405020304" pitchFamily="18" charset="0"/>
              </a:rPr>
              <a:t>: “</a:t>
            </a:r>
            <a:r>
              <a:rPr lang="en-US" sz="2200" i="1" kern="0" dirty="0" err="1">
                <a:effectLst/>
                <a:latin typeface="Times New Roman" panose="02020603050405020304" pitchFamily="18" charset="0"/>
                <a:ea typeface="Times New Roman" panose="02020603050405020304" pitchFamily="18" charset="0"/>
              </a:rPr>
              <a:t>Phú</a:t>
            </a:r>
            <a:r>
              <a:rPr lang="en-US" sz="2200" i="1" kern="0" dirty="0">
                <a:effectLst/>
                <a:latin typeface="Times New Roman" panose="02020603050405020304" pitchFamily="18" charset="0"/>
                <a:ea typeface="Times New Roman" panose="02020603050405020304" pitchFamily="18" charset="0"/>
              </a:rPr>
              <a:t> </a:t>
            </a:r>
            <a:r>
              <a:rPr lang="en-US" sz="2200" i="1" kern="0" dirty="0" err="1">
                <a:effectLst/>
                <a:latin typeface="Times New Roman" panose="02020603050405020304" pitchFamily="18" charset="0"/>
                <a:ea typeface="Times New Roman" panose="02020603050405020304" pitchFamily="18" charset="0"/>
              </a:rPr>
              <a:t>cho</a:t>
            </a:r>
            <a:r>
              <a:rPr lang="en-US" sz="2200" i="1" kern="0" dirty="0">
                <a:effectLst/>
                <a:latin typeface="Times New Roman" panose="02020603050405020304" pitchFamily="18" charset="0"/>
                <a:ea typeface="Times New Roman" panose="02020603050405020304" pitchFamily="18" charset="0"/>
              </a:rPr>
              <a:t> ta </a:t>
            </a:r>
            <a:r>
              <a:rPr lang="en-US" sz="2200" i="1" kern="0" dirty="0" err="1">
                <a:effectLst/>
                <a:latin typeface="Times New Roman" panose="02020603050405020304" pitchFamily="18" charset="0"/>
                <a:ea typeface="Times New Roman" panose="02020603050405020304" pitchFamily="18" charset="0"/>
              </a:rPr>
              <a:t>cái</a:t>
            </a:r>
            <a:r>
              <a:rPr lang="en-US" sz="2200" i="1" kern="0" dirty="0">
                <a:effectLst/>
                <a:latin typeface="Times New Roman" panose="02020603050405020304" pitchFamily="18" charset="0"/>
                <a:ea typeface="Times New Roman" panose="02020603050405020304" pitchFamily="18" charset="0"/>
              </a:rPr>
              <a:t> </a:t>
            </a:r>
            <a:r>
              <a:rPr lang="en-US" sz="2200" i="1" kern="0" dirty="0" err="1">
                <a:effectLst/>
                <a:latin typeface="Times New Roman" panose="02020603050405020304" pitchFamily="18" charset="0"/>
                <a:ea typeface="Times New Roman" panose="02020603050405020304" pitchFamily="18" charset="0"/>
              </a:rPr>
              <a:t>tài</a:t>
            </a:r>
            <a:r>
              <a:rPr lang="en-US" sz="2200" i="1" kern="0" dirty="0">
                <a:effectLst/>
                <a:latin typeface="Times New Roman" panose="02020603050405020304" pitchFamily="18" charset="0"/>
                <a:ea typeface="Times New Roman" panose="02020603050405020304" pitchFamily="18" charset="0"/>
              </a:rPr>
              <a:t> </a:t>
            </a:r>
            <a:r>
              <a:rPr lang="en-US" sz="2200" i="1" kern="0" dirty="0" err="1">
                <a:effectLst/>
                <a:latin typeface="Times New Roman" panose="02020603050405020304" pitchFamily="18" charset="0"/>
                <a:ea typeface="Times New Roman" panose="02020603050405020304" pitchFamily="18" charset="0"/>
              </a:rPr>
              <a:t>làm</a:t>
            </a:r>
            <a:r>
              <a:rPr lang="en-US" sz="2200" i="1" kern="0" dirty="0">
                <a:effectLst/>
                <a:latin typeface="Times New Roman" panose="02020603050405020304" pitchFamily="18" charset="0"/>
                <a:ea typeface="Times New Roman" panose="02020603050405020304" pitchFamily="18" charset="0"/>
              </a:rPr>
              <a:t> </a:t>
            </a:r>
            <a:r>
              <a:rPr lang="en-US" sz="2200" i="1" kern="0" dirty="0" err="1">
                <a:effectLst/>
                <a:latin typeface="Times New Roman" panose="02020603050405020304" pitchFamily="18" charset="0"/>
                <a:ea typeface="Times New Roman" panose="02020603050405020304" pitchFamily="18" charset="0"/>
              </a:rPr>
              <a:t>gì</a:t>
            </a:r>
            <a:r>
              <a:rPr lang="en-US" sz="2200" i="1" kern="0" dirty="0">
                <a:effectLst/>
                <a:latin typeface="Times New Roman" panose="02020603050405020304" pitchFamily="18" charset="0"/>
                <a:ea typeface="Times New Roman" panose="02020603050405020304" pitchFamily="18" charset="0"/>
              </a:rPr>
              <a:t>? </a:t>
            </a:r>
            <a:r>
              <a:rPr lang="en-US" sz="2200" i="1" kern="0" dirty="0" err="1">
                <a:effectLst/>
                <a:latin typeface="Times New Roman" panose="02020603050405020304" pitchFamily="18" charset="0"/>
                <a:ea typeface="Times New Roman" panose="02020603050405020304" pitchFamily="18" charset="0"/>
              </a:rPr>
              <a:t>Ôi</a:t>
            </a:r>
            <a:r>
              <a:rPr lang="en-US" sz="2200" i="1" kern="0" dirty="0">
                <a:effectLst/>
                <a:latin typeface="Times New Roman" panose="02020603050405020304" pitchFamily="18" charset="0"/>
                <a:ea typeface="Times New Roman" panose="02020603050405020304" pitchFamily="18" charset="0"/>
              </a:rPr>
              <a:t> </a:t>
            </a:r>
            <a:r>
              <a:rPr lang="en-US" sz="2200" i="1" kern="0" dirty="0" err="1">
                <a:effectLst/>
                <a:latin typeface="Times New Roman" panose="02020603050405020304" pitchFamily="18" charset="0"/>
                <a:ea typeface="Times New Roman" panose="02020603050405020304" pitchFamily="18" charset="0"/>
              </a:rPr>
              <a:t>mộng</a:t>
            </a:r>
            <a:r>
              <a:rPr lang="en-US" sz="2200" i="1" kern="0" dirty="0">
                <a:effectLst/>
                <a:latin typeface="Times New Roman" panose="02020603050405020304" pitchFamily="18" charset="0"/>
                <a:ea typeface="Times New Roman" panose="02020603050405020304" pitchFamily="18" charset="0"/>
              </a:rPr>
              <a:t> </a:t>
            </a:r>
            <a:r>
              <a:rPr lang="en-US" sz="2200" i="1" kern="0" dirty="0" err="1">
                <a:effectLst/>
                <a:latin typeface="Times New Roman" panose="02020603050405020304" pitchFamily="18" charset="0"/>
                <a:ea typeface="Times New Roman" panose="02020603050405020304" pitchFamily="18" charset="0"/>
              </a:rPr>
              <a:t>lớn</a:t>
            </a:r>
            <a:r>
              <a:rPr lang="en-US" sz="2200" i="1" kern="0" dirty="0">
                <a:effectLst/>
                <a:latin typeface="Times New Roman" panose="02020603050405020304" pitchFamily="18" charset="0"/>
                <a:ea typeface="Times New Roman" panose="02020603050405020304" pitchFamily="18" charset="0"/>
              </a:rPr>
              <a:t>! </a:t>
            </a:r>
            <a:r>
              <a:rPr lang="en-US" sz="2200" i="1" kern="0" dirty="0" err="1">
                <a:effectLst/>
                <a:latin typeface="Times New Roman" panose="02020603050405020304" pitchFamily="18" charset="0"/>
                <a:ea typeface="Times New Roman" panose="02020603050405020304" pitchFamily="18" charset="0"/>
              </a:rPr>
              <a:t>Ôi</a:t>
            </a:r>
            <a:r>
              <a:rPr lang="en-US" sz="2200" i="1" kern="0" dirty="0">
                <a:effectLst/>
                <a:latin typeface="Times New Roman" panose="02020603050405020304" pitchFamily="18" charset="0"/>
                <a:ea typeface="Times New Roman" panose="02020603050405020304" pitchFamily="18" charset="0"/>
              </a:rPr>
              <a:t> </a:t>
            </a:r>
            <a:r>
              <a:rPr lang="en-US" sz="2200" i="1" kern="0" dirty="0" err="1">
                <a:effectLst/>
                <a:latin typeface="Times New Roman" panose="02020603050405020304" pitchFamily="18" charset="0"/>
                <a:ea typeface="Times New Roman" panose="02020603050405020304" pitchFamily="18" charset="0"/>
              </a:rPr>
              <a:t>Đan</a:t>
            </a:r>
            <a:r>
              <a:rPr lang="en-US" sz="2200" i="1" kern="0" dirty="0">
                <a:effectLst/>
                <a:latin typeface="Times New Roman" panose="02020603050405020304" pitchFamily="18" charset="0"/>
                <a:ea typeface="Times New Roman" panose="02020603050405020304" pitchFamily="18" charset="0"/>
              </a:rPr>
              <a:t> </a:t>
            </a:r>
            <a:r>
              <a:rPr lang="en-US" sz="2200" i="1" kern="0" dirty="0" err="1">
                <a:effectLst/>
                <a:latin typeface="Times New Roman" panose="02020603050405020304" pitchFamily="18" charset="0"/>
                <a:ea typeface="Times New Roman" panose="02020603050405020304" pitchFamily="18" charset="0"/>
              </a:rPr>
              <a:t>Thiềm</a:t>
            </a:r>
            <a:r>
              <a:rPr lang="en-US" sz="2200" i="1" kern="0" dirty="0">
                <a:effectLst/>
                <a:latin typeface="Times New Roman" panose="02020603050405020304" pitchFamily="18" charset="0"/>
                <a:ea typeface="Times New Roman" panose="02020603050405020304" pitchFamily="18" charset="0"/>
              </a:rPr>
              <a:t>! </a:t>
            </a:r>
            <a:r>
              <a:rPr lang="en-US" sz="2200" i="1" kern="0" dirty="0" err="1">
                <a:effectLst/>
                <a:latin typeface="Times New Roman" panose="02020603050405020304" pitchFamily="18" charset="0"/>
                <a:ea typeface="Times New Roman" panose="02020603050405020304" pitchFamily="18" charset="0"/>
              </a:rPr>
              <a:t>Ôi</a:t>
            </a:r>
            <a:r>
              <a:rPr lang="en-US" sz="2200" i="1" kern="0" dirty="0">
                <a:effectLst/>
                <a:latin typeface="Times New Roman" panose="02020603050405020304" pitchFamily="18" charset="0"/>
                <a:ea typeface="Times New Roman" panose="02020603050405020304" pitchFamily="18" charset="0"/>
              </a:rPr>
              <a:t> </a:t>
            </a:r>
            <a:r>
              <a:rPr lang="en-US" sz="2200" i="1" kern="0" dirty="0" err="1">
                <a:effectLst/>
                <a:latin typeface="Times New Roman" panose="02020603050405020304" pitchFamily="18" charset="0"/>
                <a:ea typeface="Times New Roman" panose="02020603050405020304" pitchFamily="18" charset="0"/>
              </a:rPr>
              <a:t>Cửu</a:t>
            </a:r>
            <a:r>
              <a:rPr lang="en-US" sz="2200" i="1" kern="0" dirty="0">
                <a:effectLst/>
                <a:latin typeface="Times New Roman" panose="02020603050405020304" pitchFamily="18" charset="0"/>
                <a:ea typeface="Times New Roman" panose="02020603050405020304" pitchFamily="18" charset="0"/>
              </a:rPr>
              <a:t> </a:t>
            </a:r>
            <a:r>
              <a:rPr lang="en-US" sz="2200" i="1" kern="0" dirty="0" err="1">
                <a:effectLst/>
                <a:latin typeface="Times New Roman" panose="02020603050405020304" pitchFamily="18" charset="0"/>
                <a:ea typeface="Times New Roman" panose="02020603050405020304" pitchFamily="18" charset="0"/>
              </a:rPr>
              <a:t>Trùng</a:t>
            </a:r>
            <a:r>
              <a:rPr lang="en-US" sz="2200" i="1" kern="0" dirty="0">
                <a:effectLst/>
                <a:latin typeface="Times New Roman" panose="02020603050405020304" pitchFamily="18" charset="0"/>
                <a:ea typeface="Times New Roman" panose="02020603050405020304" pitchFamily="18" charset="0"/>
              </a:rPr>
              <a:t> </a:t>
            </a:r>
            <a:r>
              <a:rPr lang="en-US" sz="2200" i="1" kern="0" dirty="0" err="1">
                <a:effectLst/>
                <a:latin typeface="Times New Roman" panose="02020603050405020304" pitchFamily="18" charset="0"/>
                <a:ea typeface="Times New Roman" panose="02020603050405020304" pitchFamily="18" charset="0"/>
              </a:rPr>
              <a:t>Đài</a:t>
            </a:r>
            <a:r>
              <a:rPr lang="en-US" sz="2200" kern="0" dirty="0">
                <a:effectLst/>
                <a:latin typeface="Times New Roman" panose="02020603050405020304" pitchFamily="18" charset="0"/>
                <a:ea typeface="Times New Roman" panose="02020603050405020304" pitchFamily="18" charset="0"/>
              </a:rPr>
              <a:t>!”</a:t>
            </a:r>
            <a:endParaRPr lang="en-US" sz="2200" kern="100" dirty="0">
              <a:effectLst/>
              <a:latin typeface="Times New Roman" panose="02020603050405020304" pitchFamily="18" charset="0"/>
              <a:ea typeface="Calibri" panose="020F0502020204030204" pitchFamily="34" charset="0"/>
            </a:endParaRPr>
          </a:p>
          <a:p>
            <a:pPr marL="90170" marR="98425" indent="90170" algn="just">
              <a:lnSpc>
                <a:spcPct val="107000"/>
              </a:lnSpc>
              <a:spcBef>
                <a:spcPts val="0"/>
              </a:spcBef>
              <a:spcAft>
                <a:spcPts val="0"/>
              </a:spcAft>
            </a:pPr>
            <a:r>
              <a:rPr lang="en-US" sz="2200" kern="0" dirty="0">
                <a:effectLst/>
                <a:latin typeface="Times New Roman" panose="02020603050405020304" pitchFamily="18" charset="0"/>
                <a:ea typeface="Times New Roman" panose="02020603050405020304" pitchFamily="18" charset="0"/>
              </a:rPr>
              <a:t>- </a:t>
            </a:r>
            <a:r>
              <a:rPr lang="en-US" sz="2200" kern="0" dirty="0" err="1">
                <a:effectLst/>
                <a:latin typeface="Times New Roman" panose="02020603050405020304" pitchFamily="18" charset="0"/>
                <a:ea typeface="Times New Roman" panose="02020603050405020304" pitchFamily="18" charset="0"/>
              </a:rPr>
              <a:t>Mộng</a:t>
            </a:r>
            <a:r>
              <a:rPr lang="en-US" sz="2200" kern="0" dirty="0">
                <a:effectLst/>
                <a:latin typeface="Times New Roman" panose="02020603050405020304" pitchFamily="18" charset="0"/>
                <a:ea typeface="Times New Roman" panose="02020603050405020304" pitchFamily="18" charset="0"/>
              </a:rPr>
              <a:t> </a:t>
            </a:r>
            <a:r>
              <a:rPr lang="en-US" sz="2200" kern="0" dirty="0" err="1">
                <a:effectLst/>
                <a:latin typeface="Times New Roman" panose="02020603050405020304" pitchFamily="18" charset="0"/>
                <a:ea typeface="Times New Roman" panose="02020603050405020304" pitchFamily="18" charset="0"/>
              </a:rPr>
              <a:t>lớn</a:t>
            </a:r>
            <a:r>
              <a:rPr lang="en-US" sz="2200" kern="0" dirty="0">
                <a:effectLst/>
                <a:latin typeface="Times New Roman" panose="02020603050405020304" pitchFamily="18" charset="0"/>
                <a:ea typeface="Times New Roman" panose="02020603050405020304" pitchFamily="18" charset="0"/>
              </a:rPr>
              <a:t> tan </a:t>
            </a:r>
            <a:r>
              <a:rPr lang="en-US" sz="2200" kern="0" dirty="0" err="1">
                <a:effectLst/>
                <a:latin typeface="Times New Roman" panose="02020603050405020304" pitchFamily="18" charset="0"/>
                <a:ea typeface="Times New Roman" panose="02020603050405020304" pitchFamily="18" charset="0"/>
              </a:rPr>
              <a:t>tành</a:t>
            </a:r>
            <a:r>
              <a:rPr lang="en-US" sz="2200" kern="0" dirty="0">
                <a:effectLst/>
                <a:latin typeface="Times New Roman" panose="02020603050405020304" pitchFamily="18" charset="0"/>
                <a:ea typeface="Times New Roman" panose="02020603050405020304" pitchFamily="18" charset="0"/>
              </a:rPr>
              <a:t> </a:t>
            </a:r>
            <a:r>
              <a:rPr lang="en-US" sz="2200" kern="0" dirty="0" err="1">
                <a:effectLst/>
                <a:latin typeface="Times New Roman" panose="02020603050405020304" pitchFamily="18" charset="0"/>
                <a:ea typeface="Times New Roman" panose="02020603050405020304" pitchFamily="18" charset="0"/>
              </a:rPr>
              <a:t>cùng</a:t>
            </a:r>
            <a:r>
              <a:rPr lang="en-US" sz="2200" kern="0" dirty="0">
                <a:effectLst/>
                <a:latin typeface="Times New Roman" panose="02020603050405020304" pitchFamily="18" charset="0"/>
                <a:ea typeface="Times New Roman" panose="02020603050405020304" pitchFamily="18" charset="0"/>
              </a:rPr>
              <a:t> </a:t>
            </a:r>
            <a:r>
              <a:rPr lang="en-US" sz="2200" kern="0" dirty="0" err="1">
                <a:effectLst/>
                <a:latin typeface="Times New Roman" panose="02020603050405020304" pitchFamily="18" charset="0"/>
                <a:ea typeface="Times New Roman" panose="02020603050405020304" pitchFamily="18" charset="0"/>
              </a:rPr>
              <a:t>Đan</a:t>
            </a:r>
            <a:r>
              <a:rPr lang="en-US" sz="2200" kern="0" dirty="0">
                <a:effectLst/>
                <a:latin typeface="Times New Roman" panose="02020603050405020304" pitchFamily="18" charset="0"/>
                <a:ea typeface="Times New Roman" panose="02020603050405020304" pitchFamily="18" charset="0"/>
              </a:rPr>
              <a:t> </a:t>
            </a:r>
            <a:r>
              <a:rPr lang="en-US" sz="2200" kern="0" dirty="0" err="1">
                <a:effectLst/>
                <a:latin typeface="Times New Roman" panose="02020603050405020304" pitchFamily="18" charset="0"/>
                <a:ea typeface="Times New Roman" panose="02020603050405020304" pitchFamily="18" charset="0"/>
              </a:rPr>
              <a:t>Thiềm</a:t>
            </a:r>
            <a:r>
              <a:rPr lang="en-US" sz="2200" kern="0" dirty="0">
                <a:effectLst/>
                <a:latin typeface="Times New Roman" panose="02020603050405020304" pitchFamily="18" charset="0"/>
                <a:ea typeface="Times New Roman" panose="02020603050405020304" pitchFamily="18" charset="0"/>
              </a:rPr>
              <a:t>, </a:t>
            </a:r>
            <a:r>
              <a:rPr lang="en-US" sz="2200" kern="0" dirty="0" err="1">
                <a:effectLst/>
                <a:latin typeface="Times New Roman" panose="02020603050405020304" pitchFamily="18" charset="0"/>
                <a:ea typeface="Times New Roman" panose="02020603050405020304" pitchFamily="18" charset="0"/>
              </a:rPr>
              <a:t>người</a:t>
            </a:r>
            <a:r>
              <a:rPr lang="en-US" sz="2200" kern="0" dirty="0">
                <a:effectLst/>
                <a:latin typeface="Times New Roman" panose="02020603050405020304" pitchFamily="18" charset="0"/>
                <a:ea typeface="Times New Roman" panose="02020603050405020304" pitchFamily="18" charset="0"/>
              </a:rPr>
              <a:t> </a:t>
            </a:r>
            <a:r>
              <a:rPr lang="en-US" sz="2200" kern="0" dirty="0" err="1">
                <a:effectLst/>
                <a:latin typeface="Times New Roman" panose="02020603050405020304" pitchFamily="18" charset="0"/>
                <a:ea typeface="Times New Roman" panose="02020603050405020304" pitchFamily="18" charset="0"/>
              </a:rPr>
              <a:t>nghệ</a:t>
            </a:r>
            <a:r>
              <a:rPr lang="en-US" sz="2200" kern="0" dirty="0">
                <a:effectLst/>
                <a:latin typeface="Times New Roman" panose="02020603050405020304" pitchFamily="18" charset="0"/>
                <a:ea typeface="Times New Roman" panose="02020603050405020304" pitchFamily="18" charset="0"/>
              </a:rPr>
              <a:t> </a:t>
            </a:r>
            <a:r>
              <a:rPr lang="en-US" sz="2200" kern="0" dirty="0" err="1">
                <a:effectLst/>
                <a:latin typeface="Times New Roman" panose="02020603050405020304" pitchFamily="18" charset="0"/>
                <a:ea typeface="Times New Roman" panose="02020603050405020304" pitchFamily="18" charset="0"/>
              </a:rPr>
              <a:t>sĩ</a:t>
            </a:r>
            <a:r>
              <a:rPr lang="en-US" sz="2200" kern="0" dirty="0">
                <a:effectLst/>
                <a:latin typeface="Times New Roman" panose="02020603050405020304" pitchFamily="18" charset="0"/>
                <a:ea typeface="Times New Roman" panose="02020603050405020304" pitchFamily="18" charset="0"/>
              </a:rPr>
              <a:t> </a:t>
            </a:r>
            <a:r>
              <a:rPr lang="en-US" sz="2200" kern="0" dirty="0" err="1">
                <a:effectLst/>
                <a:latin typeface="Times New Roman" panose="02020603050405020304" pitchFamily="18" charset="0"/>
                <a:ea typeface="Times New Roman" panose="02020603050405020304" pitchFamily="18" charset="0"/>
              </a:rPr>
              <a:t>tài</a:t>
            </a:r>
            <a:r>
              <a:rPr lang="en-US" sz="2200" kern="0" dirty="0">
                <a:effectLst/>
                <a:latin typeface="Times New Roman" panose="02020603050405020304" pitchFamily="18" charset="0"/>
                <a:ea typeface="Times New Roman" panose="02020603050405020304" pitchFamily="18" charset="0"/>
              </a:rPr>
              <a:t> </a:t>
            </a:r>
            <a:r>
              <a:rPr lang="en-US" sz="2200" kern="0" dirty="0" err="1">
                <a:effectLst/>
                <a:latin typeface="Times New Roman" panose="02020603050405020304" pitchFamily="18" charset="0"/>
                <a:ea typeface="Times New Roman" panose="02020603050405020304" pitchFamily="18" charset="0"/>
              </a:rPr>
              <a:t>hoa</a:t>
            </a:r>
            <a:r>
              <a:rPr lang="en-US" sz="2200" kern="0" dirty="0">
                <a:effectLst/>
                <a:latin typeface="Times New Roman" panose="02020603050405020304" pitchFamily="18" charset="0"/>
                <a:ea typeface="Times New Roman" panose="02020603050405020304" pitchFamily="18" charset="0"/>
              </a:rPr>
              <a:t> </a:t>
            </a:r>
            <a:r>
              <a:rPr lang="en-US" sz="2200" kern="0" dirty="0" err="1">
                <a:effectLst/>
                <a:latin typeface="Times New Roman" panose="02020603050405020304" pitchFamily="18" charset="0"/>
                <a:ea typeface="Times New Roman" panose="02020603050405020304" pitchFamily="18" charset="0"/>
              </a:rPr>
              <a:t>phải</a:t>
            </a:r>
            <a:r>
              <a:rPr lang="en-US" sz="2200" kern="0" dirty="0">
                <a:effectLst/>
                <a:latin typeface="Times New Roman" panose="02020603050405020304" pitchFamily="18" charset="0"/>
                <a:ea typeface="Times New Roman" panose="02020603050405020304" pitchFamily="18" charset="0"/>
              </a:rPr>
              <a:t> </a:t>
            </a:r>
            <a:r>
              <a:rPr lang="en-US" sz="2200" kern="0" dirty="0" err="1">
                <a:effectLst/>
                <a:latin typeface="Times New Roman" panose="02020603050405020304" pitchFamily="18" charset="0"/>
                <a:ea typeface="Times New Roman" panose="02020603050405020304" pitchFamily="18" charset="0"/>
              </a:rPr>
              <a:t>chịu</a:t>
            </a:r>
            <a:r>
              <a:rPr lang="en-US" sz="2200" kern="0" dirty="0">
                <a:effectLst/>
                <a:latin typeface="Times New Roman" panose="02020603050405020304" pitchFamily="18" charset="0"/>
                <a:ea typeface="Times New Roman" panose="02020603050405020304" pitchFamily="18" charset="0"/>
              </a:rPr>
              <a:t> </a:t>
            </a:r>
            <a:r>
              <a:rPr lang="en-US" sz="2200" kern="0" dirty="0" err="1">
                <a:effectLst/>
                <a:latin typeface="Times New Roman" panose="02020603050405020304" pitchFamily="18" charset="0"/>
                <a:ea typeface="Times New Roman" panose="02020603050405020304" pitchFamily="18" charset="0"/>
              </a:rPr>
              <a:t>số</a:t>
            </a:r>
            <a:r>
              <a:rPr lang="en-US" sz="2200" kern="0" dirty="0">
                <a:effectLst/>
                <a:latin typeface="Times New Roman" panose="02020603050405020304" pitchFamily="18" charset="0"/>
                <a:ea typeface="Times New Roman" panose="02020603050405020304" pitchFamily="18" charset="0"/>
              </a:rPr>
              <a:t> </a:t>
            </a:r>
            <a:r>
              <a:rPr lang="en-US" sz="2200" kern="0" dirty="0" err="1">
                <a:effectLst/>
                <a:latin typeface="Times New Roman" panose="02020603050405020304" pitchFamily="18" charset="0"/>
                <a:ea typeface="Times New Roman" panose="02020603050405020304" pitchFamily="18" charset="0"/>
              </a:rPr>
              <a:t>phận</a:t>
            </a:r>
            <a:r>
              <a:rPr lang="en-US" sz="2200" kern="0" dirty="0">
                <a:effectLst/>
                <a:latin typeface="Times New Roman" panose="02020603050405020304" pitchFamily="18" charset="0"/>
                <a:ea typeface="Times New Roman" panose="02020603050405020304" pitchFamily="18" charset="0"/>
              </a:rPr>
              <a:t> </a:t>
            </a:r>
            <a:r>
              <a:rPr lang="en-US" sz="2200" kern="0" dirty="0" err="1">
                <a:effectLst/>
                <a:latin typeface="Times New Roman" panose="02020603050405020304" pitchFamily="18" charset="0"/>
                <a:ea typeface="Times New Roman" panose="02020603050405020304" pitchFamily="18" charset="0"/>
              </a:rPr>
              <a:t>ra</a:t>
            </a:r>
            <a:r>
              <a:rPr lang="en-US" sz="2200" kern="0" dirty="0">
                <a:effectLst/>
                <a:latin typeface="Times New Roman" panose="02020603050405020304" pitchFamily="18" charset="0"/>
                <a:ea typeface="Times New Roman" panose="02020603050405020304" pitchFamily="18" charset="0"/>
              </a:rPr>
              <a:t> </a:t>
            </a:r>
            <a:r>
              <a:rPr lang="en-US" sz="2200" kern="0" dirty="0" err="1">
                <a:effectLst/>
                <a:latin typeface="Times New Roman" panose="02020603050405020304" pitchFamily="18" charset="0"/>
                <a:ea typeface="Times New Roman" panose="02020603050405020304" pitchFamily="18" charset="0"/>
              </a:rPr>
              <a:t>pháp</a:t>
            </a:r>
            <a:r>
              <a:rPr lang="en-US" sz="2200" kern="0" dirty="0">
                <a:effectLst/>
                <a:latin typeface="Times New Roman" panose="02020603050405020304" pitchFamily="18" charset="0"/>
                <a:ea typeface="Times New Roman" panose="02020603050405020304" pitchFamily="18" charset="0"/>
              </a:rPr>
              <a:t> </a:t>
            </a:r>
            <a:r>
              <a:rPr lang="en-US" sz="2200" kern="0" dirty="0" err="1">
                <a:effectLst/>
                <a:latin typeface="Times New Roman" panose="02020603050405020304" pitchFamily="18" charset="0"/>
                <a:ea typeface="Times New Roman" panose="02020603050405020304" pitchFamily="18" charset="0"/>
              </a:rPr>
              <a:t>trường</a:t>
            </a:r>
            <a:endParaRPr lang="en-US" sz="2200" kern="100" dirty="0">
              <a:effectLst/>
              <a:latin typeface="Times New Roman" panose="02020603050405020304" pitchFamily="18" charset="0"/>
              <a:ea typeface="Calibri" panose="020F0502020204030204" pitchFamily="34" charset="0"/>
            </a:endParaRPr>
          </a:p>
          <a:p>
            <a:pPr marL="90170" marR="98425" indent="90170" algn="just">
              <a:lnSpc>
                <a:spcPct val="107000"/>
              </a:lnSpc>
              <a:spcBef>
                <a:spcPts val="0"/>
              </a:spcBef>
              <a:spcAft>
                <a:spcPts val="0"/>
              </a:spcAft>
            </a:pPr>
            <a:r>
              <a:rPr lang="en-US" sz="2200" kern="0" dirty="0">
                <a:effectLst/>
                <a:latin typeface="Cambria Math" panose="02040503050406030204" pitchFamily="18" charset="0"/>
                <a:ea typeface="Times New Roman" panose="02020603050405020304" pitchFamily="18" charset="0"/>
                <a:cs typeface="Cambria Math" panose="02040503050406030204" pitchFamily="18" charset="0"/>
              </a:rPr>
              <a:t>⇒</a:t>
            </a:r>
            <a:r>
              <a:rPr lang="en-US" sz="2200" kern="0" dirty="0">
                <a:effectLst/>
                <a:latin typeface="Times New Roman" panose="02020603050405020304" pitchFamily="18" charset="0"/>
                <a:ea typeface="Times New Roman" panose="02020603050405020304" pitchFamily="18" charset="0"/>
              </a:rPr>
              <a:t> </a:t>
            </a:r>
            <a:r>
              <a:rPr lang="en-US" sz="2200" b="1" i="1" kern="0" dirty="0">
                <a:effectLst/>
                <a:latin typeface="Times New Roman" panose="02020603050405020304" pitchFamily="18" charset="0"/>
                <a:ea typeface="Times New Roman" panose="02020603050405020304" pitchFamily="18" charset="0"/>
              </a:rPr>
              <a:t>Vũ </a:t>
            </a:r>
            <a:r>
              <a:rPr lang="en-US" sz="2200" b="1" i="1" kern="0" dirty="0" err="1">
                <a:effectLst/>
                <a:latin typeface="Times New Roman" panose="02020603050405020304" pitchFamily="18" charset="0"/>
                <a:ea typeface="Times New Roman" panose="02020603050405020304" pitchFamily="18" charset="0"/>
              </a:rPr>
              <a:t>Như</a:t>
            </a:r>
            <a:r>
              <a:rPr lang="en-US" sz="2200" b="1" i="1" kern="0" dirty="0">
                <a:effectLst/>
                <a:latin typeface="Times New Roman" panose="02020603050405020304" pitchFamily="18" charset="0"/>
                <a:ea typeface="Times New Roman" panose="02020603050405020304" pitchFamily="18" charset="0"/>
              </a:rPr>
              <a:t> </a:t>
            </a:r>
            <a:r>
              <a:rPr lang="en-US" sz="2200" b="1" i="1" kern="0" dirty="0" err="1">
                <a:effectLst/>
                <a:latin typeface="Times New Roman" panose="02020603050405020304" pitchFamily="18" charset="0"/>
                <a:ea typeface="Times New Roman" panose="02020603050405020304" pitchFamily="18" charset="0"/>
              </a:rPr>
              <a:t>Tô</a:t>
            </a:r>
            <a:r>
              <a:rPr lang="en-US" sz="2200" b="1" i="1" kern="0" dirty="0">
                <a:effectLst/>
                <a:latin typeface="Times New Roman" panose="02020603050405020304" pitchFamily="18" charset="0"/>
                <a:ea typeface="Times New Roman" panose="02020603050405020304" pitchFamily="18" charset="0"/>
              </a:rPr>
              <a:t> </a:t>
            </a:r>
            <a:r>
              <a:rPr lang="en-US" sz="2200" b="1" i="1" kern="0" dirty="0" err="1">
                <a:effectLst/>
                <a:latin typeface="Times New Roman" panose="02020603050405020304" pitchFamily="18" charset="0"/>
                <a:ea typeface="Times New Roman" panose="02020603050405020304" pitchFamily="18" charset="0"/>
              </a:rPr>
              <a:t>là</a:t>
            </a:r>
            <a:r>
              <a:rPr lang="en-US" sz="2200" b="1" i="1" kern="0" dirty="0">
                <a:effectLst/>
                <a:latin typeface="Times New Roman" panose="02020603050405020304" pitchFamily="18" charset="0"/>
                <a:ea typeface="Times New Roman" panose="02020603050405020304" pitchFamily="18" charset="0"/>
              </a:rPr>
              <a:t> </a:t>
            </a:r>
            <a:r>
              <a:rPr lang="en-US" sz="2200" b="1" i="1" kern="0" dirty="0" err="1">
                <a:effectLst/>
                <a:latin typeface="Times New Roman" panose="02020603050405020304" pitchFamily="18" charset="0"/>
                <a:ea typeface="Times New Roman" panose="02020603050405020304" pitchFamily="18" charset="0"/>
              </a:rPr>
              <a:t>một</a:t>
            </a:r>
            <a:r>
              <a:rPr lang="en-US" sz="2200" b="1" i="1" kern="0" dirty="0">
                <a:effectLst/>
                <a:latin typeface="Times New Roman" panose="02020603050405020304" pitchFamily="18" charset="0"/>
                <a:ea typeface="Times New Roman" panose="02020603050405020304" pitchFamily="18" charset="0"/>
              </a:rPr>
              <a:t> </a:t>
            </a:r>
            <a:r>
              <a:rPr lang="en-US" sz="2200" b="1" i="1" kern="0" dirty="0" err="1">
                <a:effectLst/>
                <a:latin typeface="Times New Roman" panose="02020603050405020304" pitchFamily="18" charset="0"/>
                <a:ea typeface="Times New Roman" panose="02020603050405020304" pitchFamily="18" charset="0"/>
              </a:rPr>
              <a:t>nhân</a:t>
            </a:r>
            <a:r>
              <a:rPr lang="en-US" sz="2200" b="1" i="1" kern="0" dirty="0">
                <a:effectLst/>
                <a:latin typeface="Times New Roman" panose="02020603050405020304" pitchFamily="18" charset="0"/>
                <a:ea typeface="Times New Roman" panose="02020603050405020304" pitchFamily="18" charset="0"/>
              </a:rPr>
              <a:t> </a:t>
            </a:r>
            <a:r>
              <a:rPr lang="en-US" sz="2200" b="1" i="1" kern="0" dirty="0" err="1">
                <a:effectLst/>
                <a:latin typeface="Times New Roman" panose="02020603050405020304" pitchFamily="18" charset="0"/>
                <a:ea typeface="Times New Roman" panose="02020603050405020304" pitchFamily="18" charset="0"/>
              </a:rPr>
              <a:t>vật</a:t>
            </a:r>
            <a:r>
              <a:rPr lang="en-US" sz="2200" b="1" i="1" kern="0" dirty="0">
                <a:effectLst/>
                <a:latin typeface="Times New Roman" panose="02020603050405020304" pitchFamily="18" charset="0"/>
                <a:ea typeface="Times New Roman" panose="02020603050405020304" pitchFamily="18" charset="0"/>
              </a:rPr>
              <a:t> </a:t>
            </a:r>
            <a:r>
              <a:rPr lang="en-US" sz="2200" b="1" i="1" kern="0" dirty="0" err="1">
                <a:effectLst/>
                <a:latin typeface="Times New Roman" panose="02020603050405020304" pitchFamily="18" charset="0"/>
                <a:ea typeface="Times New Roman" panose="02020603050405020304" pitchFamily="18" charset="0"/>
              </a:rPr>
              <a:t>chịu</a:t>
            </a:r>
            <a:r>
              <a:rPr lang="en-US" sz="2200" b="1" i="1" kern="0" dirty="0">
                <a:effectLst/>
                <a:latin typeface="Times New Roman" panose="02020603050405020304" pitchFamily="18" charset="0"/>
                <a:ea typeface="Times New Roman" panose="02020603050405020304" pitchFamily="18" charset="0"/>
              </a:rPr>
              <a:t> </a:t>
            </a:r>
            <a:r>
              <a:rPr lang="en-US" sz="2200" b="1" i="1" kern="0" dirty="0" err="1">
                <a:effectLst/>
                <a:latin typeface="Times New Roman" panose="02020603050405020304" pitchFamily="18" charset="0"/>
                <a:ea typeface="Times New Roman" panose="02020603050405020304" pitchFamily="18" charset="0"/>
              </a:rPr>
              <a:t>nhiều</a:t>
            </a:r>
            <a:r>
              <a:rPr lang="en-US" sz="2200" b="1" i="1" kern="0" dirty="0">
                <a:effectLst/>
                <a:latin typeface="Times New Roman" panose="02020603050405020304" pitchFamily="18" charset="0"/>
                <a:ea typeface="Times New Roman" panose="02020603050405020304" pitchFamily="18" charset="0"/>
              </a:rPr>
              <a:t> </a:t>
            </a:r>
            <a:r>
              <a:rPr lang="en-US" sz="2200" b="1" i="1" kern="0" dirty="0" err="1">
                <a:effectLst/>
                <a:latin typeface="Times New Roman" panose="02020603050405020304" pitchFamily="18" charset="0"/>
                <a:ea typeface="Times New Roman" panose="02020603050405020304" pitchFamily="18" charset="0"/>
              </a:rPr>
              <a:t>tấn</a:t>
            </a:r>
            <a:r>
              <a:rPr lang="en-US" sz="2200" b="1" i="1" kern="0" dirty="0">
                <a:effectLst/>
                <a:latin typeface="Times New Roman" panose="02020603050405020304" pitchFamily="18" charset="0"/>
                <a:ea typeface="Times New Roman" panose="02020603050405020304" pitchFamily="18" charset="0"/>
              </a:rPr>
              <a:t> bi </a:t>
            </a:r>
            <a:r>
              <a:rPr lang="en-US" sz="2200" b="1" i="1" kern="0" dirty="0" err="1">
                <a:effectLst/>
                <a:latin typeface="Times New Roman" panose="02020603050405020304" pitchFamily="18" charset="0"/>
                <a:ea typeface="Times New Roman" panose="02020603050405020304" pitchFamily="18" charset="0"/>
              </a:rPr>
              <a:t>kịch</a:t>
            </a:r>
            <a:r>
              <a:rPr lang="en-US" sz="2200" b="1" kern="0" dirty="0">
                <a:effectLst/>
                <a:latin typeface="Times New Roman" panose="02020603050405020304" pitchFamily="18" charset="0"/>
                <a:ea typeface="Times New Roman" panose="02020603050405020304" pitchFamily="18" charset="0"/>
              </a:rPr>
              <a:t>.</a:t>
            </a:r>
            <a:endParaRPr lang="en-US" sz="2200" kern="1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01515489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818"/>
        <p:cNvGrpSpPr/>
        <p:nvPr/>
      </p:nvGrpSpPr>
      <p:grpSpPr>
        <a:xfrm>
          <a:off x="0" y="0"/>
          <a:ext cx="0" cy="0"/>
          <a:chOff x="0" y="0"/>
          <a:chExt cx="0" cy="0"/>
        </a:xfrm>
      </p:grpSpPr>
      <p:sp>
        <p:nvSpPr>
          <p:cNvPr id="821" name="Google Shape;821;p37"/>
          <p:cNvSpPr txBox="1">
            <a:spLocks noGrp="1"/>
          </p:cNvSpPr>
          <p:nvPr>
            <p:ph type="title" idx="2"/>
          </p:nvPr>
        </p:nvSpPr>
        <p:spPr>
          <a:xfrm>
            <a:off x="1414725" y="1748850"/>
            <a:ext cx="1946700" cy="1645800"/>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 dirty="0"/>
              <a:t>IV</a:t>
            </a:r>
            <a:endParaRPr dirty="0"/>
          </a:p>
        </p:txBody>
      </p:sp>
      <p:cxnSp>
        <p:nvCxnSpPr>
          <p:cNvPr id="822" name="Google Shape;822;p37"/>
          <p:cNvCxnSpPr/>
          <p:nvPr/>
        </p:nvCxnSpPr>
        <p:spPr>
          <a:xfrm>
            <a:off x="3580750" y="1674300"/>
            <a:ext cx="0" cy="1794900"/>
          </a:xfrm>
          <a:prstGeom prst="straightConnector1">
            <a:avLst/>
          </a:prstGeom>
          <a:noFill/>
          <a:ln w="19050" cap="flat" cmpd="sng">
            <a:solidFill>
              <a:schemeClr val="dk2"/>
            </a:solidFill>
            <a:prstDash val="solid"/>
            <a:round/>
            <a:headEnd type="oval" w="med" len="med"/>
            <a:tailEnd type="oval" w="med" len="med"/>
          </a:ln>
        </p:spPr>
      </p:cxnSp>
      <p:grpSp>
        <p:nvGrpSpPr>
          <p:cNvPr id="823" name="Google Shape;823;p37"/>
          <p:cNvGrpSpPr/>
          <p:nvPr/>
        </p:nvGrpSpPr>
        <p:grpSpPr>
          <a:xfrm rot="10800000">
            <a:off x="5916723" y="83986"/>
            <a:ext cx="3444129" cy="2457277"/>
            <a:chOff x="4072975" y="3157925"/>
            <a:chExt cx="466425" cy="332775"/>
          </a:xfrm>
        </p:grpSpPr>
        <p:sp>
          <p:nvSpPr>
            <p:cNvPr id="824" name="Google Shape;824;p37"/>
            <p:cNvSpPr/>
            <p:nvPr/>
          </p:nvSpPr>
          <p:spPr>
            <a:xfrm>
              <a:off x="4072975" y="3157925"/>
              <a:ext cx="466425" cy="332775"/>
            </a:xfrm>
            <a:custGeom>
              <a:avLst/>
              <a:gdLst/>
              <a:ahLst/>
              <a:cxnLst/>
              <a:rect l="l" t="t" r="r" b="b"/>
              <a:pathLst>
                <a:path w="18657" h="13311" extrusionOk="0">
                  <a:moveTo>
                    <a:pt x="285" y="1"/>
                  </a:moveTo>
                  <a:cubicBezTo>
                    <a:pt x="251" y="1"/>
                    <a:pt x="212" y="12"/>
                    <a:pt x="167" y="40"/>
                  </a:cubicBezTo>
                  <a:cubicBezTo>
                    <a:pt x="1" y="129"/>
                    <a:pt x="90" y="274"/>
                    <a:pt x="157" y="408"/>
                  </a:cubicBezTo>
                  <a:cubicBezTo>
                    <a:pt x="1659" y="3068"/>
                    <a:pt x="3162" y="5739"/>
                    <a:pt x="4654" y="8411"/>
                  </a:cubicBezTo>
                  <a:cubicBezTo>
                    <a:pt x="4698" y="8834"/>
                    <a:pt x="4865" y="9202"/>
                    <a:pt x="5221" y="9469"/>
                  </a:cubicBezTo>
                  <a:cubicBezTo>
                    <a:pt x="5388" y="9635"/>
                    <a:pt x="5421" y="9836"/>
                    <a:pt x="5377" y="10070"/>
                  </a:cubicBezTo>
                  <a:cubicBezTo>
                    <a:pt x="5229" y="10815"/>
                    <a:pt x="6186" y="11645"/>
                    <a:pt x="6969" y="11645"/>
                  </a:cubicBezTo>
                  <a:cubicBezTo>
                    <a:pt x="7132" y="11645"/>
                    <a:pt x="7288" y="11608"/>
                    <a:pt x="7425" y="11528"/>
                  </a:cubicBezTo>
                  <a:cubicBezTo>
                    <a:pt x="7555" y="11459"/>
                    <a:pt x="7676" y="11433"/>
                    <a:pt x="7801" y="11433"/>
                  </a:cubicBezTo>
                  <a:cubicBezTo>
                    <a:pt x="7881" y="11433"/>
                    <a:pt x="7962" y="11444"/>
                    <a:pt x="8048" y="11461"/>
                  </a:cubicBezTo>
                  <a:cubicBezTo>
                    <a:pt x="10653" y="11928"/>
                    <a:pt x="13257" y="12396"/>
                    <a:pt x="15874" y="12863"/>
                  </a:cubicBezTo>
                  <a:cubicBezTo>
                    <a:pt x="16686" y="13008"/>
                    <a:pt x="17487" y="13153"/>
                    <a:pt x="18300" y="13298"/>
                  </a:cubicBezTo>
                  <a:cubicBezTo>
                    <a:pt x="18341" y="13305"/>
                    <a:pt x="18382" y="13310"/>
                    <a:pt x="18421" y="13310"/>
                  </a:cubicBezTo>
                  <a:cubicBezTo>
                    <a:pt x="18511" y="13310"/>
                    <a:pt x="18588" y="13280"/>
                    <a:pt x="18612" y="13164"/>
                  </a:cubicBezTo>
                  <a:cubicBezTo>
                    <a:pt x="18656" y="12997"/>
                    <a:pt x="18534" y="12930"/>
                    <a:pt x="18367" y="12908"/>
                  </a:cubicBezTo>
                  <a:cubicBezTo>
                    <a:pt x="18211" y="12875"/>
                    <a:pt x="18044" y="12841"/>
                    <a:pt x="17888" y="12796"/>
                  </a:cubicBezTo>
                  <a:cubicBezTo>
                    <a:pt x="17777" y="12719"/>
                    <a:pt x="17632" y="12697"/>
                    <a:pt x="17499" y="12675"/>
                  </a:cubicBezTo>
                  <a:cubicBezTo>
                    <a:pt x="16519" y="12496"/>
                    <a:pt x="15528" y="12318"/>
                    <a:pt x="14549" y="12140"/>
                  </a:cubicBezTo>
                  <a:cubicBezTo>
                    <a:pt x="12790" y="11817"/>
                    <a:pt x="11021" y="11495"/>
                    <a:pt x="9250" y="11171"/>
                  </a:cubicBezTo>
                  <a:cubicBezTo>
                    <a:pt x="8721" y="11082"/>
                    <a:pt x="8200" y="10920"/>
                    <a:pt x="7649" y="10920"/>
                  </a:cubicBezTo>
                  <a:cubicBezTo>
                    <a:pt x="7586" y="10920"/>
                    <a:pt x="7522" y="10922"/>
                    <a:pt x="7459" y="10926"/>
                  </a:cubicBezTo>
                  <a:cubicBezTo>
                    <a:pt x="7281" y="11046"/>
                    <a:pt x="7112" y="11102"/>
                    <a:pt x="6947" y="11102"/>
                  </a:cubicBezTo>
                  <a:cubicBezTo>
                    <a:pt x="6728" y="11102"/>
                    <a:pt x="6517" y="11004"/>
                    <a:pt x="6301" y="10827"/>
                  </a:cubicBezTo>
                  <a:cubicBezTo>
                    <a:pt x="6022" y="10604"/>
                    <a:pt x="5844" y="10370"/>
                    <a:pt x="5911" y="10003"/>
                  </a:cubicBezTo>
                  <a:cubicBezTo>
                    <a:pt x="5923" y="9914"/>
                    <a:pt x="5911" y="9836"/>
                    <a:pt x="5856" y="9758"/>
                  </a:cubicBezTo>
                  <a:cubicBezTo>
                    <a:pt x="5644" y="9368"/>
                    <a:pt x="5433" y="8990"/>
                    <a:pt x="5221" y="8601"/>
                  </a:cubicBezTo>
                  <a:cubicBezTo>
                    <a:pt x="5243" y="8433"/>
                    <a:pt x="5143" y="8289"/>
                    <a:pt x="5077" y="8144"/>
                  </a:cubicBezTo>
                  <a:cubicBezTo>
                    <a:pt x="4931" y="7854"/>
                    <a:pt x="4731" y="7621"/>
                    <a:pt x="4620" y="7320"/>
                  </a:cubicBezTo>
                  <a:cubicBezTo>
                    <a:pt x="3462" y="5194"/>
                    <a:pt x="2260" y="3102"/>
                    <a:pt x="1080" y="987"/>
                  </a:cubicBezTo>
                  <a:cubicBezTo>
                    <a:pt x="1013" y="853"/>
                    <a:pt x="924" y="730"/>
                    <a:pt x="780" y="664"/>
                  </a:cubicBezTo>
                  <a:cubicBezTo>
                    <a:pt x="691" y="519"/>
                    <a:pt x="602" y="363"/>
                    <a:pt x="513" y="208"/>
                  </a:cubicBezTo>
                  <a:cubicBezTo>
                    <a:pt x="454" y="107"/>
                    <a:pt x="389" y="1"/>
                    <a:pt x="28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5" name="Google Shape;825;p37"/>
            <p:cNvSpPr/>
            <p:nvPr/>
          </p:nvSpPr>
          <p:spPr>
            <a:xfrm>
              <a:off x="4150050" y="3368175"/>
              <a:ext cx="53450" cy="69325"/>
            </a:xfrm>
            <a:custGeom>
              <a:avLst/>
              <a:gdLst/>
              <a:ahLst/>
              <a:cxnLst/>
              <a:rect l="l" t="t" r="r" b="b"/>
              <a:pathLst>
                <a:path w="2138" h="2773" extrusionOk="0">
                  <a:moveTo>
                    <a:pt x="1571" y="1"/>
                  </a:moveTo>
                  <a:cubicBezTo>
                    <a:pt x="1059" y="713"/>
                    <a:pt x="557" y="1426"/>
                    <a:pt x="1" y="2205"/>
                  </a:cubicBezTo>
                  <a:cubicBezTo>
                    <a:pt x="220" y="2189"/>
                    <a:pt x="409" y="2131"/>
                    <a:pt x="560" y="2131"/>
                  </a:cubicBezTo>
                  <a:cubicBezTo>
                    <a:pt x="617" y="2131"/>
                    <a:pt x="668" y="2139"/>
                    <a:pt x="713" y="2160"/>
                  </a:cubicBezTo>
                  <a:cubicBezTo>
                    <a:pt x="903" y="2239"/>
                    <a:pt x="758" y="2550"/>
                    <a:pt x="913" y="2773"/>
                  </a:cubicBezTo>
                  <a:cubicBezTo>
                    <a:pt x="1336" y="2183"/>
                    <a:pt x="1737" y="1626"/>
                    <a:pt x="2138" y="1059"/>
                  </a:cubicBezTo>
                  <a:cubicBezTo>
                    <a:pt x="1949" y="703"/>
                    <a:pt x="1759" y="346"/>
                    <a:pt x="157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6" name="Google Shape;826;p37"/>
            <p:cNvSpPr/>
            <p:nvPr/>
          </p:nvSpPr>
          <p:spPr>
            <a:xfrm>
              <a:off x="4092450" y="3174500"/>
              <a:ext cx="124425" cy="169025"/>
            </a:xfrm>
            <a:custGeom>
              <a:avLst/>
              <a:gdLst/>
              <a:ahLst/>
              <a:cxnLst/>
              <a:rect l="l" t="t" r="r" b="b"/>
              <a:pathLst>
                <a:path w="4977" h="6761" extrusionOk="0">
                  <a:moveTo>
                    <a:pt x="1" y="1"/>
                  </a:moveTo>
                  <a:lnTo>
                    <a:pt x="1" y="1"/>
                  </a:lnTo>
                  <a:cubicBezTo>
                    <a:pt x="1258" y="2261"/>
                    <a:pt x="2517" y="4509"/>
                    <a:pt x="3774" y="6758"/>
                  </a:cubicBezTo>
                  <a:cubicBezTo>
                    <a:pt x="3805" y="6760"/>
                    <a:pt x="3835" y="6761"/>
                    <a:pt x="3865" y="6761"/>
                  </a:cubicBezTo>
                  <a:cubicBezTo>
                    <a:pt x="4330" y="6761"/>
                    <a:pt x="4673" y="6524"/>
                    <a:pt x="4976" y="6189"/>
                  </a:cubicBezTo>
                  <a:cubicBezTo>
                    <a:pt x="4019" y="4131"/>
                    <a:pt x="2784" y="2249"/>
                    <a:pt x="1414" y="446"/>
                  </a:cubicBezTo>
                  <a:cubicBezTo>
                    <a:pt x="1359" y="368"/>
                    <a:pt x="1292" y="302"/>
                    <a:pt x="1181" y="268"/>
                  </a:cubicBezTo>
                  <a:cubicBezTo>
                    <a:pt x="791" y="190"/>
                    <a:pt x="402" y="90"/>
                    <a:pt x="1" y="1"/>
                  </a:cubicBezTo>
                  <a:close/>
                </a:path>
              </a:pathLst>
            </a:custGeom>
            <a:solidFill>
              <a:srgbClr val="E5DC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7" name="Google Shape;827;p37"/>
            <p:cNvSpPr/>
            <p:nvPr/>
          </p:nvSpPr>
          <p:spPr>
            <a:xfrm>
              <a:off x="4160350" y="3158300"/>
              <a:ext cx="359825" cy="319550"/>
            </a:xfrm>
            <a:custGeom>
              <a:avLst/>
              <a:gdLst/>
              <a:ahLst/>
              <a:cxnLst/>
              <a:rect l="l" t="t" r="r" b="b"/>
              <a:pathLst>
                <a:path w="14393" h="12782" extrusionOk="0">
                  <a:moveTo>
                    <a:pt x="3521" y="0"/>
                  </a:moveTo>
                  <a:cubicBezTo>
                    <a:pt x="3510" y="0"/>
                    <a:pt x="3498" y="1"/>
                    <a:pt x="3485" y="3"/>
                  </a:cubicBezTo>
                  <a:cubicBezTo>
                    <a:pt x="3284" y="37"/>
                    <a:pt x="3418" y="237"/>
                    <a:pt x="3429" y="359"/>
                  </a:cubicBezTo>
                  <a:cubicBezTo>
                    <a:pt x="3529" y="1194"/>
                    <a:pt x="3674" y="2040"/>
                    <a:pt x="3752" y="2886"/>
                  </a:cubicBezTo>
                  <a:cubicBezTo>
                    <a:pt x="3952" y="4767"/>
                    <a:pt x="4086" y="6649"/>
                    <a:pt x="3785" y="8541"/>
                  </a:cubicBezTo>
                  <a:cubicBezTo>
                    <a:pt x="3741" y="8797"/>
                    <a:pt x="3719" y="9075"/>
                    <a:pt x="3551" y="9331"/>
                  </a:cubicBezTo>
                  <a:cubicBezTo>
                    <a:pt x="3418" y="8786"/>
                    <a:pt x="3329" y="8274"/>
                    <a:pt x="3195" y="7772"/>
                  </a:cubicBezTo>
                  <a:cubicBezTo>
                    <a:pt x="2505" y="5291"/>
                    <a:pt x="1492" y="2942"/>
                    <a:pt x="424" y="616"/>
                  </a:cubicBezTo>
                  <a:cubicBezTo>
                    <a:pt x="386" y="521"/>
                    <a:pt x="372" y="329"/>
                    <a:pt x="252" y="329"/>
                  </a:cubicBezTo>
                  <a:cubicBezTo>
                    <a:pt x="231" y="329"/>
                    <a:pt x="207" y="335"/>
                    <a:pt x="179" y="348"/>
                  </a:cubicBezTo>
                  <a:cubicBezTo>
                    <a:pt x="1" y="438"/>
                    <a:pt x="179" y="593"/>
                    <a:pt x="212" y="715"/>
                  </a:cubicBezTo>
                  <a:cubicBezTo>
                    <a:pt x="256" y="838"/>
                    <a:pt x="323" y="960"/>
                    <a:pt x="390" y="1094"/>
                  </a:cubicBezTo>
                  <a:cubicBezTo>
                    <a:pt x="1270" y="3053"/>
                    <a:pt x="2094" y="5024"/>
                    <a:pt x="2739" y="7072"/>
                  </a:cubicBezTo>
                  <a:cubicBezTo>
                    <a:pt x="2906" y="7606"/>
                    <a:pt x="3073" y="8151"/>
                    <a:pt x="3095" y="8730"/>
                  </a:cubicBezTo>
                  <a:cubicBezTo>
                    <a:pt x="2984" y="8474"/>
                    <a:pt x="2883" y="8218"/>
                    <a:pt x="2772" y="7973"/>
                  </a:cubicBezTo>
                  <a:cubicBezTo>
                    <a:pt x="2327" y="8029"/>
                    <a:pt x="1938" y="8185"/>
                    <a:pt x="1693" y="8608"/>
                  </a:cubicBezTo>
                  <a:cubicBezTo>
                    <a:pt x="1793" y="9075"/>
                    <a:pt x="2027" y="9476"/>
                    <a:pt x="2338" y="9821"/>
                  </a:cubicBezTo>
                  <a:cubicBezTo>
                    <a:pt x="2850" y="10099"/>
                    <a:pt x="3385" y="10344"/>
                    <a:pt x="3796" y="10767"/>
                  </a:cubicBezTo>
                  <a:cubicBezTo>
                    <a:pt x="3818" y="10789"/>
                    <a:pt x="3841" y="10789"/>
                    <a:pt x="3863" y="10800"/>
                  </a:cubicBezTo>
                  <a:cubicBezTo>
                    <a:pt x="3863" y="10889"/>
                    <a:pt x="3952" y="10923"/>
                    <a:pt x="4019" y="10968"/>
                  </a:cubicBezTo>
                  <a:cubicBezTo>
                    <a:pt x="5945" y="11312"/>
                    <a:pt x="7870" y="11646"/>
                    <a:pt x="9785" y="11992"/>
                  </a:cubicBezTo>
                  <a:cubicBezTo>
                    <a:pt x="11321" y="12259"/>
                    <a:pt x="12857" y="12514"/>
                    <a:pt x="14393" y="12781"/>
                  </a:cubicBezTo>
                  <a:cubicBezTo>
                    <a:pt x="14348" y="12715"/>
                    <a:pt x="14304" y="12637"/>
                    <a:pt x="14259" y="12570"/>
                  </a:cubicBezTo>
                  <a:cubicBezTo>
                    <a:pt x="14004" y="11980"/>
                    <a:pt x="13625" y="11579"/>
                    <a:pt x="12924" y="11480"/>
                  </a:cubicBezTo>
                  <a:cubicBezTo>
                    <a:pt x="12278" y="11391"/>
                    <a:pt x="11655" y="11168"/>
                    <a:pt x="11009" y="11012"/>
                  </a:cubicBezTo>
                  <a:cubicBezTo>
                    <a:pt x="8973" y="10522"/>
                    <a:pt x="6935" y="10033"/>
                    <a:pt x="4843" y="9877"/>
                  </a:cubicBezTo>
                  <a:cubicBezTo>
                    <a:pt x="4805" y="9877"/>
                    <a:pt x="4766" y="9885"/>
                    <a:pt x="4725" y="9885"/>
                  </a:cubicBezTo>
                  <a:cubicBezTo>
                    <a:pt x="4669" y="9885"/>
                    <a:pt x="4611" y="9870"/>
                    <a:pt x="4553" y="9798"/>
                  </a:cubicBezTo>
                  <a:cubicBezTo>
                    <a:pt x="4786" y="9780"/>
                    <a:pt x="5016" y="9771"/>
                    <a:pt x="5243" y="9771"/>
                  </a:cubicBezTo>
                  <a:cubicBezTo>
                    <a:pt x="5965" y="9771"/>
                    <a:pt x="6664" y="9855"/>
                    <a:pt x="7358" y="9966"/>
                  </a:cubicBezTo>
                  <a:cubicBezTo>
                    <a:pt x="9406" y="10277"/>
                    <a:pt x="11410" y="10778"/>
                    <a:pt x="13391" y="11379"/>
                  </a:cubicBezTo>
                  <a:cubicBezTo>
                    <a:pt x="13450" y="11392"/>
                    <a:pt x="13526" y="11439"/>
                    <a:pt x="13594" y="11439"/>
                  </a:cubicBezTo>
                  <a:cubicBezTo>
                    <a:pt x="13643" y="11439"/>
                    <a:pt x="13686" y="11414"/>
                    <a:pt x="13714" y="11334"/>
                  </a:cubicBezTo>
                  <a:cubicBezTo>
                    <a:pt x="13759" y="11190"/>
                    <a:pt x="13603" y="11190"/>
                    <a:pt x="13514" y="11168"/>
                  </a:cubicBezTo>
                  <a:cubicBezTo>
                    <a:pt x="10998" y="10433"/>
                    <a:pt x="8483" y="9754"/>
                    <a:pt x="5856" y="9543"/>
                  </a:cubicBezTo>
                  <a:cubicBezTo>
                    <a:pt x="5830" y="9543"/>
                    <a:pt x="5799" y="9549"/>
                    <a:pt x="5767" y="9549"/>
                  </a:cubicBezTo>
                  <a:cubicBezTo>
                    <a:pt x="5716" y="9549"/>
                    <a:pt x="5665" y="9532"/>
                    <a:pt x="5644" y="9442"/>
                  </a:cubicBezTo>
                  <a:cubicBezTo>
                    <a:pt x="5767" y="9431"/>
                    <a:pt x="5878" y="9409"/>
                    <a:pt x="5989" y="9398"/>
                  </a:cubicBezTo>
                  <a:cubicBezTo>
                    <a:pt x="6425" y="9362"/>
                    <a:pt x="6860" y="9346"/>
                    <a:pt x="7294" y="9346"/>
                  </a:cubicBezTo>
                  <a:cubicBezTo>
                    <a:pt x="8598" y="9346"/>
                    <a:pt x="9893" y="9490"/>
                    <a:pt x="11187" y="9665"/>
                  </a:cubicBezTo>
                  <a:cubicBezTo>
                    <a:pt x="11956" y="9776"/>
                    <a:pt x="12713" y="9921"/>
                    <a:pt x="13480" y="10055"/>
                  </a:cubicBezTo>
                  <a:cubicBezTo>
                    <a:pt x="13523" y="10060"/>
                    <a:pt x="13574" y="10078"/>
                    <a:pt x="13619" y="10078"/>
                  </a:cubicBezTo>
                  <a:cubicBezTo>
                    <a:pt x="13667" y="10078"/>
                    <a:pt x="13708" y="10057"/>
                    <a:pt x="13725" y="9976"/>
                  </a:cubicBezTo>
                  <a:cubicBezTo>
                    <a:pt x="13737" y="9843"/>
                    <a:pt x="13614" y="9854"/>
                    <a:pt x="13536" y="9821"/>
                  </a:cubicBezTo>
                  <a:cubicBezTo>
                    <a:pt x="13502" y="9810"/>
                    <a:pt x="13470" y="9810"/>
                    <a:pt x="13425" y="9798"/>
                  </a:cubicBezTo>
                  <a:cubicBezTo>
                    <a:pt x="11400" y="9416"/>
                    <a:pt x="9364" y="9108"/>
                    <a:pt x="7297" y="9108"/>
                  </a:cubicBezTo>
                  <a:cubicBezTo>
                    <a:pt x="7262" y="9108"/>
                    <a:pt x="7227" y="9108"/>
                    <a:pt x="7192" y="9108"/>
                  </a:cubicBezTo>
                  <a:cubicBezTo>
                    <a:pt x="6735" y="9108"/>
                    <a:pt x="6279" y="9142"/>
                    <a:pt x="5822" y="9153"/>
                  </a:cubicBezTo>
                  <a:cubicBezTo>
                    <a:pt x="5911" y="9086"/>
                    <a:pt x="6000" y="9053"/>
                    <a:pt x="6089" y="9031"/>
                  </a:cubicBezTo>
                  <a:cubicBezTo>
                    <a:pt x="7388" y="8784"/>
                    <a:pt x="8697" y="8704"/>
                    <a:pt x="10013" y="8704"/>
                  </a:cubicBezTo>
                  <a:cubicBezTo>
                    <a:pt x="10186" y="8704"/>
                    <a:pt x="10358" y="8705"/>
                    <a:pt x="10531" y="8708"/>
                  </a:cubicBezTo>
                  <a:cubicBezTo>
                    <a:pt x="11454" y="8719"/>
                    <a:pt x="12379" y="8786"/>
                    <a:pt x="13302" y="8819"/>
                  </a:cubicBezTo>
                  <a:cubicBezTo>
                    <a:pt x="13345" y="8819"/>
                    <a:pt x="13399" y="8837"/>
                    <a:pt x="13445" y="8837"/>
                  </a:cubicBezTo>
                  <a:cubicBezTo>
                    <a:pt x="13494" y="8837"/>
                    <a:pt x="13536" y="8816"/>
                    <a:pt x="13547" y="8730"/>
                  </a:cubicBezTo>
                  <a:cubicBezTo>
                    <a:pt x="13569" y="8602"/>
                    <a:pt x="13509" y="8583"/>
                    <a:pt x="13437" y="8583"/>
                  </a:cubicBezTo>
                  <a:cubicBezTo>
                    <a:pt x="13405" y="8583"/>
                    <a:pt x="13371" y="8587"/>
                    <a:pt x="13340" y="8587"/>
                  </a:cubicBezTo>
                  <a:cubicBezTo>
                    <a:pt x="13331" y="8587"/>
                    <a:pt x="13322" y="8586"/>
                    <a:pt x="13314" y="8586"/>
                  </a:cubicBezTo>
                  <a:cubicBezTo>
                    <a:pt x="13102" y="8563"/>
                    <a:pt x="12891" y="8541"/>
                    <a:pt x="12679" y="8529"/>
                  </a:cubicBezTo>
                  <a:cubicBezTo>
                    <a:pt x="11826" y="8488"/>
                    <a:pt x="10974" y="8456"/>
                    <a:pt x="10125" y="8456"/>
                  </a:cubicBezTo>
                  <a:cubicBezTo>
                    <a:pt x="8691" y="8456"/>
                    <a:pt x="7264" y="8547"/>
                    <a:pt x="5844" y="8841"/>
                  </a:cubicBezTo>
                  <a:cubicBezTo>
                    <a:pt x="5421" y="8930"/>
                    <a:pt x="5010" y="9064"/>
                    <a:pt x="4509" y="9197"/>
                  </a:cubicBezTo>
                  <a:cubicBezTo>
                    <a:pt x="5233" y="8608"/>
                    <a:pt x="5933" y="8129"/>
                    <a:pt x="6657" y="7683"/>
                  </a:cubicBezTo>
                  <a:cubicBezTo>
                    <a:pt x="8338" y="6671"/>
                    <a:pt x="10096" y="5825"/>
                    <a:pt x="11889" y="5057"/>
                  </a:cubicBezTo>
                  <a:cubicBezTo>
                    <a:pt x="11989" y="5012"/>
                    <a:pt x="12189" y="5001"/>
                    <a:pt x="12112" y="4823"/>
                  </a:cubicBezTo>
                  <a:cubicBezTo>
                    <a:pt x="12087" y="4766"/>
                    <a:pt x="12054" y="4746"/>
                    <a:pt x="12017" y="4746"/>
                  </a:cubicBezTo>
                  <a:cubicBezTo>
                    <a:pt x="11953" y="4746"/>
                    <a:pt x="11879" y="4806"/>
                    <a:pt x="11822" y="4834"/>
                  </a:cubicBezTo>
                  <a:cubicBezTo>
                    <a:pt x="10798" y="5246"/>
                    <a:pt x="9796" y="5714"/>
                    <a:pt x="8805" y="6214"/>
                  </a:cubicBezTo>
                  <a:cubicBezTo>
                    <a:pt x="7113" y="7082"/>
                    <a:pt x="5466" y="8029"/>
                    <a:pt x="3974" y="9331"/>
                  </a:cubicBezTo>
                  <a:cubicBezTo>
                    <a:pt x="4130" y="8841"/>
                    <a:pt x="4286" y="8407"/>
                    <a:pt x="4397" y="7973"/>
                  </a:cubicBezTo>
                  <a:cubicBezTo>
                    <a:pt x="4976" y="5569"/>
                    <a:pt x="4998" y="3120"/>
                    <a:pt x="4854" y="671"/>
                  </a:cubicBezTo>
                  <a:cubicBezTo>
                    <a:pt x="4843" y="515"/>
                    <a:pt x="4832" y="359"/>
                    <a:pt x="4820" y="215"/>
                  </a:cubicBezTo>
                  <a:cubicBezTo>
                    <a:pt x="4820" y="148"/>
                    <a:pt x="4810" y="81"/>
                    <a:pt x="4721" y="81"/>
                  </a:cubicBezTo>
                  <a:cubicBezTo>
                    <a:pt x="4642" y="81"/>
                    <a:pt x="4575" y="114"/>
                    <a:pt x="4587" y="215"/>
                  </a:cubicBezTo>
                  <a:cubicBezTo>
                    <a:pt x="4587" y="292"/>
                    <a:pt x="4598" y="371"/>
                    <a:pt x="4598" y="448"/>
                  </a:cubicBezTo>
                  <a:cubicBezTo>
                    <a:pt x="4731" y="2452"/>
                    <a:pt x="4731" y="4455"/>
                    <a:pt x="4442" y="6448"/>
                  </a:cubicBezTo>
                  <a:cubicBezTo>
                    <a:pt x="4409" y="6671"/>
                    <a:pt x="4375" y="6894"/>
                    <a:pt x="4330" y="7116"/>
                  </a:cubicBezTo>
                  <a:cubicBezTo>
                    <a:pt x="4298" y="7327"/>
                    <a:pt x="4253" y="7539"/>
                    <a:pt x="4208" y="7750"/>
                  </a:cubicBezTo>
                  <a:cubicBezTo>
                    <a:pt x="4308" y="5246"/>
                    <a:pt x="4053" y="2786"/>
                    <a:pt x="3663" y="348"/>
                  </a:cubicBezTo>
                  <a:cubicBezTo>
                    <a:pt x="3642" y="233"/>
                    <a:pt x="3699" y="0"/>
                    <a:pt x="3521" y="0"/>
                  </a:cubicBezTo>
                  <a:close/>
                </a:path>
              </a:pathLst>
            </a:custGeom>
            <a:solidFill>
              <a:srgbClr val="E5DC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8" name="Google Shape;828;p37"/>
            <p:cNvSpPr/>
            <p:nvPr/>
          </p:nvSpPr>
          <p:spPr>
            <a:xfrm>
              <a:off x="4186775" y="3329225"/>
              <a:ext cx="42900" cy="44000"/>
            </a:xfrm>
            <a:custGeom>
              <a:avLst/>
              <a:gdLst/>
              <a:ahLst/>
              <a:cxnLst/>
              <a:rect l="l" t="t" r="r" b="b"/>
              <a:pathLst>
                <a:path w="1716" h="1760" extrusionOk="0">
                  <a:moveTo>
                    <a:pt x="1203" y="0"/>
                  </a:moveTo>
                  <a:cubicBezTo>
                    <a:pt x="814" y="201"/>
                    <a:pt x="424" y="423"/>
                    <a:pt x="1" y="569"/>
                  </a:cubicBezTo>
                  <a:cubicBezTo>
                    <a:pt x="179" y="992"/>
                    <a:pt x="446" y="1358"/>
                    <a:pt x="669" y="1759"/>
                  </a:cubicBezTo>
                  <a:cubicBezTo>
                    <a:pt x="980" y="1481"/>
                    <a:pt x="1371" y="1348"/>
                    <a:pt x="1715" y="1136"/>
                  </a:cubicBezTo>
                  <a:cubicBezTo>
                    <a:pt x="1593" y="735"/>
                    <a:pt x="1448" y="346"/>
                    <a:pt x="120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9" name="Google Shape;829;p37"/>
            <p:cNvSpPr/>
            <p:nvPr/>
          </p:nvSpPr>
          <p:spPr>
            <a:xfrm>
              <a:off x="4214625" y="3401875"/>
              <a:ext cx="46200" cy="37200"/>
            </a:xfrm>
            <a:custGeom>
              <a:avLst/>
              <a:gdLst/>
              <a:ahLst/>
              <a:cxnLst/>
              <a:rect l="l" t="t" r="r" b="b"/>
              <a:pathLst>
                <a:path w="1848" h="1488" extrusionOk="0">
                  <a:moveTo>
                    <a:pt x="190" y="0"/>
                  </a:moveTo>
                  <a:lnTo>
                    <a:pt x="190" y="0"/>
                  </a:lnTo>
                  <a:cubicBezTo>
                    <a:pt x="0" y="646"/>
                    <a:pt x="89" y="857"/>
                    <a:pt x="769" y="1314"/>
                  </a:cubicBezTo>
                  <a:cubicBezTo>
                    <a:pt x="940" y="1429"/>
                    <a:pt x="1097" y="1488"/>
                    <a:pt x="1254" y="1488"/>
                  </a:cubicBezTo>
                  <a:cubicBezTo>
                    <a:pt x="1444" y="1488"/>
                    <a:pt x="1634" y="1401"/>
                    <a:pt x="1848" y="1225"/>
                  </a:cubicBezTo>
                  <a:cubicBezTo>
                    <a:pt x="1803" y="1136"/>
                    <a:pt x="1759" y="1046"/>
                    <a:pt x="1714" y="968"/>
                  </a:cubicBezTo>
                  <a:cubicBezTo>
                    <a:pt x="1303" y="501"/>
                    <a:pt x="779" y="189"/>
                    <a:pt x="19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30" name="Google Shape;830;p37"/>
          <p:cNvGrpSpPr/>
          <p:nvPr/>
        </p:nvGrpSpPr>
        <p:grpSpPr>
          <a:xfrm>
            <a:off x="-216852" y="2614411"/>
            <a:ext cx="3444129" cy="2457277"/>
            <a:chOff x="4072975" y="3157925"/>
            <a:chExt cx="466425" cy="332775"/>
          </a:xfrm>
        </p:grpSpPr>
        <p:sp>
          <p:nvSpPr>
            <p:cNvPr id="831" name="Google Shape;831;p37"/>
            <p:cNvSpPr/>
            <p:nvPr/>
          </p:nvSpPr>
          <p:spPr>
            <a:xfrm>
              <a:off x="4072975" y="3157925"/>
              <a:ext cx="466425" cy="332775"/>
            </a:xfrm>
            <a:custGeom>
              <a:avLst/>
              <a:gdLst/>
              <a:ahLst/>
              <a:cxnLst/>
              <a:rect l="l" t="t" r="r" b="b"/>
              <a:pathLst>
                <a:path w="18657" h="13311" extrusionOk="0">
                  <a:moveTo>
                    <a:pt x="285" y="1"/>
                  </a:moveTo>
                  <a:cubicBezTo>
                    <a:pt x="251" y="1"/>
                    <a:pt x="212" y="12"/>
                    <a:pt x="167" y="40"/>
                  </a:cubicBezTo>
                  <a:cubicBezTo>
                    <a:pt x="1" y="129"/>
                    <a:pt x="90" y="274"/>
                    <a:pt x="157" y="408"/>
                  </a:cubicBezTo>
                  <a:cubicBezTo>
                    <a:pt x="1659" y="3068"/>
                    <a:pt x="3162" y="5739"/>
                    <a:pt x="4654" y="8411"/>
                  </a:cubicBezTo>
                  <a:cubicBezTo>
                    <a:pt x="4698" y="8834"/>
                    <a:pt x="4865" y="9202"/>
                    <a:pt x="5221" y="9469"/>
                  </a:cubicBezTo>
                  <a:cubicBezTo>
                    <a:pt x="5388" y="9635"/>
                    <a:pt x="5421" y="9836"/>
                    <a:pt x="5377" y="10070"/>
                  </a:cubicBezTo>
                  <a:cubicBezTo>
                    <a:pt x="5229" y="10815"/>
                    <a:pt x="6186" y="11645"/>
                    <a:pt x="6969" y="11645"/>
                  </a:cubicBezTo>
                  <a:cubicBezTo>
                    <a:pt x="7132" y="11645"/>
                    <a:pt x="7288" y="11608"/>
                    <a:pt x="7425" y="11528"/>
                  </a:cubicBezTo>
                  <a:cubicBezTo>
                    <a:pt x="7555" y="11459"/>
                    <a:pt x="7676" y="11433"/>
                    <a:pt x="7801" y="11433"/>
                  </a:cubicBezTo>
                  <a:cubicBezTo>
                    <a:pt x="7881" y="11433"/>
                    <a:pt x="7962" y="11444"/>
                    <a:pt x="8048" y="11461"/>
                  </a:cubicBezTo>
                  <a:cubicBezTo>
                    <a:pt x="10653" y="11928"/>
                    <a:pt x="13257" y="12396"/>
                    <a:pt x="15874" y="12863"/>
                  </a:cubicBezTo>
                  <a:cubicBezTo>
                    <a:pt x="16686" y="13008"/>
                    <a:pt x="17487" y="13153"/>
                    <a:pt x="18300" y="13298"/>
                  </a:cubicBezTo>
                  <a:cubicBezTo>
                    <a:pt x="18341" y="13305"/>
                    <a:pt x="18382" y="13310"/>
                    <a:pt x="18421" y="13310"/>
                  </a:cubicBezTo>
                  <a:cubicBezTo>
                    <a:pt x="18511" y="13310"/>
                    <a:pt x="18588" y="13280"/>
                    <a:pt x="18612" y="13164"/>
                  </a:cubicBezTo>
                  <a:cubicBezTo>
                    <a:pt x="18656" y="12997"/>
                    <a:pt x="18534" y="12930"/>
                    <a:pt x="18367" y="12908"/>
                  </a:cubicBezTo>
                  <a:cubicBezTo>
                    <a:pt x="18211" y="12875"/>
                    <a:pt x="18044" y="12841"/>
                    <a:pt x="17888" y="12796"/>
                  </a:cubicBezTo>
                  <a:cubicBezTo>
                    <a:pt x="17777" y="12719"/>
                    <a:pt x="17632" y="12697"/>
                    <a:pt x="17499" y="12675"/>
                  </a:cubicBezTo>
                  <a:cubicBezTo>
                    <a:pt x="16519" y="12496"/>
                    <a:pt x="15528" y="12318"/>
                    <a:pt x="14549" y="12140"/>
                  </a:cubicBezTo>
                  <a:cubicBezTo>
                    <a:pt x="12790" y="11817"/>
                    <a:pt x="11021" y="11495"/>
                    <a:pt x="9250" y="11171"/>
                  </a:cubicBezTo>
                  <a:cubicBezTo>
                    <a:pt x="8721" y="11082"/>
                    <a:pt x="8200" y="10920"/>
                    <a:pt x="7649" y="10920"/>
                  </a:cubicBezTo>
                  <a:cubicBezTo>
                    <a:pt x="7586" y="10920"/>
                    <a:pt x="7522" y="10922"/>
                    <a:pt x="7459" y="10926"/>
                  </a:cubicBezTo>
                  <a:cubicBezTo>
                    <a:pt x="7281" y="11046"/>
                    <a:pt x="7112" y="11102"/>
                    <a:pt x="6947" y="11102"/>
                  </a:cubicBezTo>
                  <a:cubicBezTo>
                    <a:pt x="6728" y="11102"/>
                    <a:pt x="6517" y="11004"/>
                    <a:pt x="6301" y="10827"/>
                  </a:cubicBezTo>
                  <a:cubicBezTo>
                    <a:pt x="6022" y="10604"/>
                    <a:pt x="5844" y="10370"/>
                    <a:pt x="5911" y="10003"/>
                  </a:cubicBezTo>
                  <a:cubicBezTo>
                    <a:pt x="5923" y="9914"/>
                    <a:pt x="5911" y="9836"/>
                    <a:pt x="5856" y="9758"/>
                  </a:cubicBezTo>
                  <a:cubicBezTo>
                    <a:pt x="5644" y="9368"/>
                    <a:pt x="5433" y="8990"/>
                    <a:pt x="5221" y="8601"/>
                  </a:cubicBezTo>
                  <a:cubicBezTo>
                    <a:pt x="5243" y="8433"/>
                    <a:pt x="5143" y="8289"/>
                    <a:pt x="5077" y="8144"/>
                  </a:cubicBezTo>
                  <a:cubicBezTo>
                    <a:pt x="4931" y="7854"/>
                    <a:pt x="4731" y="7621"/>
                    <a:pt x="4620" y="7320"/>
                  </a:cubicBezTo>
                  <a:cubicBezTo>
                    <a:pt x="3462" y="5194"/>
                    <a:pt x="2260" y="3102"/>
                    <a:pt x="1080" y="987"/>
                  </a:cubicBezTo>
                  <a:cubicBezTo>
                    <a:pt x="1013" y="853"/>
                    <a:pt x="924" y="730"/>
                    <a:pt x="780" y="664"/>
                  </a:cubicBezTo>
                  <a:cubicBezTo>
                    <a:pt x="691" y="519"/>
                    <a:pt x="602" y="363"/>
                    <a:pt x="513" y="208"/>
                  </a:cubicBezTo>
                  <a:cubicBezTo>
                    <a:pt x="454" y="107"/>
                    <a:pt x="389" y="1"/>
                    <a:pt x="28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2" name="Google Shape;832;p37"/>
            <p:cNvSpPr/>
            <p:nvPr/>
          </p:nvSpPr>
          <p:spPr>
            <a:xfrm>
              <a:off x="4150050" y="3368175"/>
              <a:ext cx="53450" cy="69325"/>
            </a:xfrm>
            <a:custGeom>
              <a:avLst/>
              <a:gdLst/>
              <a:ahLst/>
              <a:cxnLst/>
              <a:rect l="l" t="t" r="r" b="b"/>
              <a:pathLst>
                <a:path w="2138" h="2773" extrusionOk="0">
                  <a:moveTo>
                    <a:pt x="1571" y="1"/>
                  </a:moveTo>
                  <a:cubicBezTo>
                    <a:pt x="1059" y="713"/>
                    <a:pt x="557" y="1426"/>
                    <a:pt x="1" y="2205"/>
                  </a:cubicBezTo>
                  <a:cubicBezTo>
                    <a:pt x="220" y="2189"/>
                    <a:pt x="409" y="2131"/>
                    <a:pt x="560" y="2131"/>
                  </a:cubicBezTo>
                  <a:cubicBezTo>
                    <a:pt x="617" y="2131"/>
                    <a:pt x="668" y="2139"/>
                    <a:pt x="713" y="2160"/>
                  </a:cubicBezTo>
                  <a:cubicBezTo>
                    <a:pt x="903" y="2239"/>
                    <a:pt x="758" y="2550"/>
                    <a:pt x="913" y="2773"/>
                  </a:cubicBezTo>
                  <a:cubicBezTo>
                    <a:pt x="1336" y="2183"/>
                    <a:pt x="1737" y="1626"/>
                    <a:pt x="2138" y="1059"/>
                  </a:cubicBezTo>
                  <a:cubicBezTo>
                    <a:pt x="1949" y="703"/>
                    <a:pt x="1759" y="346"/>
                    <a:pt x="157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3" name="Google Shape;833;p37"/>
            <p:cNvSpPr/>
            <p:nvPr/>
          </p:nvSpPr>
          <p:spPr>
            <a:xfrm>
              <a:off x="4092450" y="3174500"/>
              <a:ext cx="124425" cy="169025"/>
            </a:xfrm>
            <a:custGeom>
              <a:avLst/>
              <a:gdLst/>
              <a:ahLst/>
              <a:cxnLst/>
              <a:rect l="l" t="t" r="r" b="b"/>
              <a:pathLst>
                <a:path w="4977" h="6761" extrusionOk="0">
                  <a:moveTo>
                    <a:pt x="1" y="1"/>
                  </a:moveTo>
                  <a:lnTo>
                    <a:pt x="1" y="1"/>
                  </a:lnTo>
                  <a:cubicBezTo>
                    <a:pt x="1258" y="2261"/>
                    <a:pt x="2517" y="4509"/>
                    <a:pt x="3774" y="6758"/>
                  </a:cubicBezTo>
                  <a:cubicBezTo>
                    <a:pt x="3805" y="6760"/>
                    <a:pt x="3835" y="6761"/>
                    <a:pt x="3865" y="6761"/>
                  </a:cubicBezTo>
                  <a:cubicBezTo>
                    <a:pt x="4330" y="6761"/>
                    <a:pt x="4673" y="6524"/>
                    <a:pt x="4976" y="6189"/>
                  </a:cubicBezTo>
                  <a:cubicBezTo>
                    <a:pt x="4019" y="4131"/>
                    <a:pt x="2784" y="2249"/>
                    <a:pt x="1414" y="446"/>
                  </a:cubicBezTo>
                  <a:cubicBezTo>
                    <a:pt x="1359" y="368"/>
                    <a:pt x="1292" y="302"/>
                    <a:pt x="1181" y="268"/>
                  </a:cubicBezTo>
                  <a:cubicBezTo>
                    <a:pt x="791" y="190"/>
                    <a:pt x="402" y="90"/>
                    <a:pt x="1" y="1"/>
                  </a:cubicBezTo>
                  <a:close/>
                </a:path>
              </a:pathLst>
            </a:custGeom>
            <a:solidFill>
              <a:srgbClr val="E5DC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4" name="Google Shape;834;p37"/>
            <p:cNvSpPr/>
            <p:nvPr/>
          </p:nvSpPr>
          <p:spPr>
            <a:xfrm>
              <a:off x="4160350" y="3158300"/>
              <a:ext cx="359825" cy="319550"/>
            </a:xfrm>
            <a:custGeom>
              <a:avLst/>
              <a:gdLst/>
              <a:ahLst/>
              <a:cxnLst/>
              <a:rect l="l" t="t" r="r" b="b"/>
              <a:pathLst>
                <a:path w="14393" h="12782" extrusionOk="0">
                  <a:moveTo>
                    <a:pt x="3521" y="0"/>
                  </a:moveTo>
                  <a:cubicBezTo>
                    <a:pt x="3510" y="0"/>
                    <a:pt x="3498" y="1"/>
                    <a:pt x="3485" y="3"/>
                  </a:cubicBezTo>
                  <a:cubicBezTo>
                    <a:pt x="3284" y="37"/>
                    <a:pt x="3418" y="237"/>
                    <a:pt x="3429" y="359"/>
                  </a:cubicBezTo>
                  <a:cubicBezTo>
                    <a:pt x="3529" y="1194"/>
                    <a:pt x="3674" y="2040"/>
                    <a:pt x="3752" y="2886"/>
                  </a:cubicBezTo>
                  <a:cubicBezTo>
                    <a:pt x="3952" y="4767"/>
                    <a:pt x="4086" y="6649"/>
                    <a:pt x="3785" y="8541"/>
                  </a:cubicBezTo>
                  <a:cubicBezTo>
                    <a:pt x="3741" y="8797"/>
                    <a:pt x="3719" y="9075"/>
                    <a:pt x="3551" y="9331"/>
                  </a:cubicBezTo>
                  <a:cubicBezTo>
                    <a:pt x="3418" y="8786"/>
                    <a:pt x="3329" y="8274"/>
                    <a:pt x="3195" y="7772"/>
                  </a:cubicBezTo>
                  <a:cubicBezTo>
                    <a:pt x="2505" y="5291"/>
                    <a:pt x="1492" y="2942"/>
                    <a:pt x="424" y="616"/>
                  </a:cubicBezTo>
                  <a:cubicBezTo>
                    <a:pt x="386" y="521"/>
                    <a:pt x="372" y="329"/>
                    <a:pt x="252" y="329"/>
                  </a:cubicBezTo>
                  <a:cubicBezTo>
                    <a:pt x="231" y="329"/>
                    <a:pt x="207" y="335"/>
                    <a:pt x="179" y="348"/>
                  </a:cubicBezTo>
                  <a:cubicBezTo>
                    <a:pt x="1" y="438"/>
                    <a:pt x="179" y="593"/>
                    <a:pt x="212" y="715"/>
                  </a:cubicBezTo>
                  <a:cubicBezTo>
                    <a:pt x="256" y="838"/>
                    <a:pt x="323" y="960"/>
                    <a:pt x="390" y="1094"/>
                  </a:cubicBezTo>
                  <a:cubicBezTo>
                    <a:pt x="1270" y="3053"/>
                    <a:pt x="2094" y="5024"/>
                    <a:pt x="2739" y="7072"/>
                  </a:cubicBezTo>
                  <a:cubicBezTo>
                    <a:pt x="2906" y="7606"/>
                    <a:pt x="3073" y="8151"/>
                    <a:pt x="3095" y="8730"/>
                  </a:cubicBezTo>
                  <a:cubicBezTo>
                    <a:pt x="2984" y="8474"/>
                    <a:pt x="2883" y="8218"/>
                    <a:pt x="2772" y="7973"/>
                  </a:cubicBezTo>
                  <a:cubicBezTo>
                    <a:pt x="2327" y="8029"/>
                    <a:pt x="1938" y="8185"/>
                    <a:pt x="1693" y="8608"/>
                  </a:cubicBezTo>
                  <a:cubicBezTo>
                    <a:pt x="1793" y="9075"/>
                    <a:pt x="2027" y="9476"/>
                    <a:pt x="2338" y="9821"/>
                  </a:cubicBezTo>
                  <a:cubicBezTo>
                    <a:pt x="2850" y="10099"/>
                    <a:pt x="3385" y="10344"/>
                    <a:pt x="3796" y="10767"/>
                  </a:cubicBezTo>
                  <a:cubicBezTo>
                    <a:pt x="3818" y="10789"/>
                    <a:pt x="3841" y="10789"/>
                    <a:pt x="3863" y="10800"/>
                  </a:cubicBezTo>
                  <a:cubicBezTo>
                    <a:pt x="3863" y="10889"/>
                    <a:pt x="3952" y="10923"/>
                    <a:pt x="4019" y="10968"/>
                  </a:cubicBezTo>
                  <a:cubicBezTo>
                    <a:pt x="5945" y="11312"/>
                    <a:pt x="7870" y="11646"/>
                    <a:pt x="9785" y="11992"/>
                  </a:cubicBezTo>
                  <a:cubicBezTo>
                    <a:pt x="11321" y="12259"/>
                    <a:pt x="12857" y="12514"/>
                    <a:pt x="14393" y="12781"/>
                  </a:cubicBezTo>
                  <a:cubicBezTo>
                    <a:pt x="14348" y="12715"/>
                    <a:pt x="14304" y="12637"/>
                    <a:pt x="14259" y="12570"/>
                  </a:cubicBezTo>
                  <a:cubicBezTo>
                    <a:pt x="14004" y="11980"/>
                    <a:pt x="13625" y="11579"/>
                    <a:pt x="12924" y="11480"/>
                  </a:cubicBezTo>
                  <a:cubicBezTo>
                    <a:pt x="12278" y="11391"/>
                    <a:pt x="11655" y="11168"/>
                    <a:pt x="11009" y="11012"/>
                  </a:cubicBezTo>
                  <a:cubicBezTo>
                    <a:pt x="8973" y="10522"/>
                    <a:pt x="6935" y="10033"/>
                    <a:pt x="4843" y="9877"/>
                  </a:cubicBezTo>
                  <a:cubicBezTo>
                    <a:pt x="4805" y="9877"/>
                    <a:pt x="4766" y="9885"/>
                    <a:pt x="4725" y="9885"/>
                  </a:cubicBezTo>
                  <a:cubicBezTo>
                    <a:pt x="4669" y="9885"/>
                    <a:pt x="4611" y="9870"/>
                    <a:pt x="4553" y="9798"/>
                  </a:cubicBezTo>
                  <a:cubicBezTo>
                    <a:pt x="4786" y="9780"/>
                    <a:pt x="5016" y="9771"/>
                    <a:pt x="5243" y="9771"/>
                  </a:cubicBezTo>
                  <a:cubicBezTo>
                    <a:pt x="5965" y="9771"/>
                    <a:pt x="6664" y="9855"/>
                    <a:pt x="7358" y="9966"/>
                  </a:cubicBezTo>
                  <a:cubicBezTo>
                    <a:pt x="9406" y="10277"/>
                    <a:pt x="11410" y="10778"/>
                    <a:pt x="13391" y="11379"/>
                  </a:cubicBezTo>
                  <a:cubicBezTo>
                    <a:pt x="13450" y="11392"/>
                    <a:pt x="13526" y="11439"/>
                    <a:pt x="13594" y="11439"/>
                  </a:cubicBezTo>
                  <a:cubicBezTo>
                    <a:pt x="13643" y="11439"/>
                    <a:pt x="13686" y="11414"/>
                    <a:pt x="13714" y="11334"/>
                  </a:cubicBezTo>
                  <a:cubicBezTo>
                    <a:pt x="13759" y="11190"/>
                    <a:pt x="13603" y="11190"/>
                    <a:pt x="13514" y="11168"/>
                  </a:cubicBezTo>
                  <a:cubicBezTo>
                    <a:pt x="10998" y="10433"/>
                    <a:pt x="8483" y="9754"/>
                    <a:pt x="5856" y="9543"/>
                  </a:cubicBezTo>
                  <a:cubicBezTo>
                    <a:pt x="5830" y="9543"/>
                    <a:pt x="5799" y="9549"/>
                    <a:pt x="5767" y="9549"/>
                  </a:cubicBezTo>
                  <a:cubicBezTo>
                    <a:pt x="5716" y="9549"/>
                    <a:pt x="5665" y="9532"/>
                    <a:pt x="5644" y="9442"/>
                  </a:cubicBezTo>
                  <a:cubicBezTo>
                    <a:pt x="5767" y="9431"/>
                    <a:pt x="5878" y="9409"/>
                    <a:pt x="5989" y="9398"/>
                  </a:cubicBezTo>
                  <a:cubicBezTo>
                    <a:pt x="6425" y="9362"/>
                    <a:pt x="6860" y="9346"/>
                    <a:pt x="7294" y="9346"/>
                  </a:cubicBezTo>
                  <a:cubicBezTo>
                    <a:pt x="8598" y="9346"/>
                    <a:pt x="9893" y="9490"/>
                    <a:pt x="11187" y="9665"/>
                  </a:cubicBezTo>
                  <a:cubicBezTo>
                    <a:pt x="11956" y="9776"/>
                    <a:pt x="12713" y="9921"/>
                    <a:pt x="13480" y="10055"/>
                  </a:cubicBezTo>
                  <a:cubicBezTo>
                    <a:pt x="13523" y="10060"/>
                    <a:pt x="13574" y="10078"/>
                    <a:pt x="13619" y="10078"/>
                  </a:cubicBezTo>
                  <a:cubicBezTo>
                    <a:pt x="13667" y="10078"/>
                    <a:pt x="13708" y="10057"/>
                    <a:pt x="13725" y="9976"/>
                  </a:cubicBezTo>
                  <a:cubicBezTo>
                    <a:pt x="13737" y="9843"/>
                    <a:pt x="13614" y="9854"/>
                    <a:pt x="13536" y="9821"/>
                  </a:cubicBezTo>
                  <a:cubicBezTo>
                    <a:pt x="13502" y="9810"/>
                    <a:pt x="13470" y="9810"/>
                    <a:pt x="13425" y="9798"/>
                  </a:cubicBezTo>
                  <a:cubicBezTo>
                    <a:pt x="11400" y="9416"/>
                    <a:pt x="9364" y="9108"/>
                    <a:pt x="7297" y="9108"/>
                  </a:cubicBezTo>
                  <a:cubicBezTo>
                    <a:pt x="7262" y="9108"/>
                    <a:pt x="7227" y="9108"/>
                    <a:pt x="7192" y="9108"/>
                  </a:cubicBezTo>
                  <a:cubicBezTo>
                    <a:pt x="6735" y="9108"/>
                    <a:pt x="6279" y="9142"/>
                    <a:pt x="5822" y="9153"/>
                  </a:cubicBezTo>
                  <a:cubicBezTo>
                    <a:pt x="5911" y="9086"/>
                    <a:pt x="6000" y="9053"/>
                    <a:pt x="6089" y="9031"/>
                  </a:cubicBezTo>
                  <a:cubicBezTo>
                    <a:pt x="7388" y="8784"/>
                    <a:pt x="8697" y="8704"/>
                    <a:pt x="10013" y="8704"/>
                  </a:cubicBezTo>
                  <a:cubicBezTo>
                    <a:pt x="10186" y="8704"/>
                    <a:pt x="10358" y="8705"/>
                    <a:pt x="10531" y="8708"/>
                  </a:cubicBezTo>
                  <a:cubicBezTo>
                    <a:pt x="11454" y="8719"/>
                    <a:pt x="12379" y="8786"/>
                    <a:pt x="13302" y="8819"/>
                  </a:cubicBezTo>
                  <a:cubicBezTo>
                    <a:pt x="13345" y="8819"/>
                    <a:pt x="13399" y="8837"/>
                    <a:pt x="13445" y="8837"/>
                  </a:cubicBezTo>
                  <a:cubicBezTo>
                    <a:pt x="13494" y="8837"/>
                    <a:pt x="13536" y="8816"/>
                    <a:pt x="13547" y="8730"/>
                  </a:cubicBezTo>
                  <a:cubicBezTo>
                    <a:pt x="13569" y="8602"/>
                    <a:pt x="13509" y="8583"/>
                    <a:pt x="13437" y="8583"/>
                  </a:cubicBezTo>
                  <a:cubicBezTo>
                    <a:pt x="13405" y="8583"/>
                    <a:pt x="13371" y="8587"/>
                    <a:pt x="13340" y="8587"/>
                  </a:cubicBezTo>
                  <a:cubicBezTo>
                    <a:pt x="13331" y="8587"/>
                    <a:pt x="13322" y="8586"/>
                    <a:pt x="13314" y="8586"/>
                  </a:cubicBezTo>
                  <a:cubicBezTo>
                    <a:pt x="13102" y="8563"/>
                    <a:pt x="12891" y="8541"/>
                    <a:pt x="12679" y="8529"/>
                  </a:cubicBezTo>
                  <a:cubicBezTo>
                    <a:pt x="11826" y="8488"/>
                    <a:pt x="10974" y="8456"/>
                    <a:pt x="10125" y="8456"/>
                  </a:cubicBezTo>
                  <a:cubicBezTo>
                    <a:pt x="8691" y="8456"/>
                    <a:pt x="7264" y="8547"/>
                    <a:pt x="5844" y="8841"/>
                  </a:cubicBezTo>
                  <a:cubicBezTo>
                    <a:pt x="5421" y="8930"/>
                    <a:pt x="5010" y="9064"/>
                    <a:pt x="4509" y="9197"/>
                  </a:cubicBezTo>
                  <a:cubicBezTo>
                    <a:pt x="5233" y="8608"/>
                    <a:pt x="5933" y="8129"/>
                    <a:pt x="6657" y="7683"/>
                  </a:cubicBezTo>
                  <a:cubicBezTo>
                    <a:pt x="8338" y="6671"/>
                    <a:pt x="10096" y="5825"/>
                    <a:pt x="11889" y="5057"/>
                  </a:cubicBezTo>
                  <a:cubicBezTo>
                    <a:pt x="11989" y="5012"/>
                    <a:pt x="12189" y="5001"/>
                    <a:pt x="12112" y="4823"/>
                  </a:cubicBezTo>
                  <a:cubicBezTo>
                    <a:pt x="12087" y="4766"/>
                    <a:pt x="12054" y="4746"/>
                    <a:pt x="12017" y="4746"/>
                  </a:cubicBezTo>
                  <a:cubicBezTo>
                    <a:pt x="11953" y="4746"/>
                    <a:pt x="11879" y="4806"/>
                    <a:pt x="11822" y="4834"/>
                  </a:cubicBezTo>
                  <a:cubicBezTo>
                    <a:pt x="10798" y="5246"/>
                    <a:pt x="9796" y="5714"/>
                    <a:pt x="8805" y="6214"/>
                  </a:cubicBezTo>
                  <a:cubicBezTo>
                    <a:pt x="7113" y="7082"/>
                    <a:pt x="5466" y="8029"/>
                    <a:pt x="3974" y="9331"/>
                  </a:cubicBezTo>
                  <a:cubicBezTo>
                    <a:pt x="4130" y="8841"/>
                    <a:pt x="4286" y="8407"/>
                    <a:pt x="4397" y="7973"/>
                  </a:cubicBezTo>
                  <a:cubicBezTo>
                    <a:pt x="4976" y="5569"/>
                    <a:pt x="4998" y="3120"/>
                    <a:pt x="4854" y="671"/>
                  </a:cubicBezTo>
                  <a:cubicBezTo>
                    <a:pt x="4843" y="515"/>
                    <a:pt x="4832" y="359"/>
                    <a:pt x="4820" y="215"/>
                  </a:cubicBezTo>
                  <a:cubicBezTo>
                    <a:pt x="4820" y="148"/>
                    <a:pt x="4810" y="81"/>
                    <a:pt x="4721" y="81"/>
                  </a:cubicBezTo>
                  <a:cubicBezTo>
                    <a:pt x="4642" y="81"/>
                    <a:pt x="4575" y="114"/>
                    <a:pt x="4587" y="215"/>
                  </a:cubicBezTo>
                  <a:cubicBezTo>
                    <a:pt x="4587" y="292"/>
                    <a:pt x="4598" y="371"/>
                    <a:pt x="4598" y="448"/>
                  </a:cubicBezTo>
                  <a:cubicBezTo>
                    <a:pt x="4731" y="2452"/>
                    <a:pt x="4731" y="4455"/>
                    <a:pt x="4442" y="6448"/>
                  </a:cubicBezTo>
                  <a:cubicBezTo>
                    <a:pt x="4409" y="6671"/>
                    <a:pt x="4375" y="6894"/>
                    <a:pt x="4330" y="7116"/>
                  </a:cubicBezTo>
                  <a:cubicBezTo>
                    <a:pt x="4298" y="7327"/>
                    <a:pt x="4253" y="7539"/>
                    <a:pt x="4208" y="7750"/>
                  </a:cubicBezTo>
                  <a:cubicBezTo>
                    <a:pt x="4308" y="5246"/>
                    <a:pt x="4053" y="2786"/>
                    <a:pt x="3663" y="348"/>
                  </a:cubicBezTo>
                  <a:cubicBezTo>
                    <a:pt x="3642" y="233"/>
                    <a:pt x="3699" y="0"/>
                    <a:pt x="3521" y="0"/>
                  </a:cubicBezTo>
                  <a:close/>
                </a:path>
              </a:pathLst>
            </a:custGeom>
            <a:solidFill>
              <a:srgbClr val="E5DC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5" name="Google Shape;835;p37"/>
            <p:cNvSpPr/>
            <p:nvPr/>
          </p:nvSpPr>
          <p:spPr>
            <a:xfrm>
              <a:off x="4186775" y="3329225"/>
              <a:ext cx="42900" cy="44000"/>
            </a:xfrm>
            <a:custGeom>
              <a:avLst/>
              <a:gdLst/>
              <a:ahLst/>
              <a:cxnLst/>
              <a:rect l="l" t="t" r="r" b="b"/>
              <a:pathLst>
                <a:path w="1716" h="1760" extrusionOk="0">
                  <a:moveTo>
                    <a:pt x="1203" y="0"/>
                  </a:moveTo>
                  <a:cubicBezTo>
                    <a:pt x="814" y="201"/>
                    <a:pt x="424" y="423"/>
                    <a:pt x="1" y="569"/>
                  </a:cubicBezTo>
                  <a:cubicBezTo>
                    <a:pt x="179" y="992"/>
                    <a:pt x="446" y="1358"/>
                    <a:pt x="669" y="1759"/>
                  </a:cubicBezTo>
                  <a:cubicBezTo>
                    <a:pt x="980" y="1481"/>
                    <a:pt x="1371" y="1348"/>
                    <a:pt x="1715" y="1136"/>
                  </a:cubicBezTo>
                  <a:cubicBezTo>
                    <a:pt x="1593" y="735"/>
                    <a:pt x="1448" y="346"/>
                    <a:pt x="120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6" name="Google Shape;836;p37"/>
            <p:cNvSpPr/>
            <p:nvPr/>
          </p:nvSpPr>
          <p:spPr>
            <a:xfrm>
              <a:off x="4214625" y="3401875"/>
              <a:ext cx="46200" cy="37200"/>
            </a:xfrm>
            <a:custGeom>
              <a:avLst/>
              <a:gdLst/>
              <a:ahLst/>
              <a:cxnLst/>
              <a:rect l="l" t="t" r="r" b="b"/>
              <a:pathLst>
                <a:path w="1848" h="1488" extrusionOk="0">
                  <a:moveTo>
                    <a:pt x="190" y="0"/>
                  </a:moveTo>
                  <a:lnTo>
                    <a:pt x="190" y="0"/>
                  </a:lnTo>
                  <a:cubicBezTo>
                    <a:pt x="0" y="646"/>
                    <a:pt x="89" y="857"/>
                    <a:pt x="769" y="1314"/>
                  </a:cubicBezTo>
                  <a:cubicBezTo>
                    <a:pt x="940" y="1429"/>
                    <a:pt x="1097" y="1488"/>
                    <a:pt x="1254" y="1488"/>
                  </a:cubicBezTo>
                  <a:cubicBezTo>
                    <a:pt x="1444" y="1488"/>
                    <a:pt x="1634" y="1401"/>
                    <a:pt x="1848" y="1225"/>
                  </a:cubicBezTo>
                  <a:cubicBezTo>
                    <a:pt x="1803" y="1136"/>
                    <a:pt x="1759" y="1046"/>
                    <a:pt x="1714" y="968"/>
                  </a:cubicBezTo>
                  <a:cubicBezTo>
                    <a:pt x="1303" y="501"/>
                    <a:pt x="779" y="189"/>
                    <a:pt x="19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6" name="TextBox 5">
            <a:extLst>
              <a:ext uri="{FF2B5EF4-FFF2-40B4-BE49-F238E27FC236}">
                <a16:creationId xmlns:a16="http://schemas.microsoft.com/office/drawing/2014/main" id="{9F6697C9-EA68-407D-BCD2-F129584E8700}"/>
              </a:ext>
            </a:extLst>
          </p:cNvPr>
          <p:cNvSpPr txBox="1"/>
          <p:nvPr/>
        </p:nvSpPr>
        <p:spPr>
          <a:xfrm>
            <a:off x="3985999" y="1926413"/>
            <a:ext cx="4196983" cy="1290674"/>
          </a:xfrm>
          <a:prstGeom prst="rect">
            <a:avLst/>
          </a:prstGeom>
          <a:noFill/>
        </p:spPr>
        <p:txBody>
          <a:bodyPr wrap="non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6000" b="0" i="0" u="none" strike="noStrike" kern="0" cap="none" spc="0" normalizeH="0" baseline="0" noProof="0" dirty="0">
                <a:ln>
                  <a:noFill/>
                </a:ln>
                <a:solidFill>
                  <a:srgbClr val="874F40">
                    <a:lumMod val="50000"/>
                  </a:srgbClr>
                </a:solidFill>
                <a:effectLst>
                  <a:glow rad="63500">
                    <a:srgbClr val="E1BBB0">
                      <a:satMod val="175000"/>
                      <a:alpha val="40000"/>
                    </a:srgbClr>
                  </a:glow>
                </a:effectLst>
                <a:uLnTx/>
                <a:uFillTx/>
                <a:latin typeface="#9Slide04 Playfair Display SC B" panose="00000800000000000000" pitchFamily="2" charset="0"/>
                <a:cs typeface="Arial"/>
                <a:sym typeface="Arial"/>
              </a:rPr>
              <a:t>VẬN DỤNG</a:t>
            </a:r>
          </a:p>
        </p:txBody>
      </p:sp>
    </p:spTree>
    <p:extLst>
      <p:ext uri="{BB962C8B-B14F-4D97-AF65-F5344CB8AC3E}">
        <p14:creationId xmlns:p14="http://schemas.microsoft.com/office/powerpoint/2010/main" val="4190024123"/>
      </p:ext>
    </p:extLst>
  </p:cSld>
  <p:clrMapOvr>
    <a:masterClrMapping/>
  </p:clrMapOvr>
  <p:transition spd="slow">
    <p:wip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86C9301-8047-4AF6-B4AC-29D0599A97F5}"/>
              </a:ext>
            </a:extLst>
          </p:cNvPr>
          <p:cNvSpPr txBox="1"/>
          <p:nvPr/>
        </p:nvSpPr>
        <p:spPr>
          <a:xfrm>
            <a:off x="1705553" y="1575520"/>
            <a:ext cx="6293459" cy="1651606"/>
          </a:xfrm>
          <a:prstGeom prst="rect">
            <a:avLst/>
          </a:prstGeom>
          <a:noFill/>
        </p:spPr>
        <p:txBody>
          <a:bodyPr wrap="square">
            <a:spAutoFit/>
          </a:bodyPr>
          <a:lstStyle/>
          <a:p>
            <a:pPr algn="ctr">
              <a:lnSpc>
                <a:spcPct val="150000"/>
              </a:lnSpc>
            </a:pPr>
            <a:r>
              <a:rPr lang="en-US" sz="3600" dirty="0">
                <a:effectLst/>
                <a:latin typeface="Cambria" panose="02040503050406030204" pitchFamily="18" charset="0"/>
                <a:ea typeface="Cambria" panose="02040503050406030204" pitchFamily="18" charset="0"/>
              </a:rPr>
              <a:t>HS </a:t>
            </a:r>
            <a:r>
              <a:rPr lang="en-US" sz="3600" dirty="0" err="1">
                <a:effectLst/>
                <a:latin typeface="Cambria" panose="02040503050406030204" pitchFamily="18" charset="0"/>
                <a:ea typeface="Cambria" panose="02040503050406030204" pitchFamily="18" charset="0"/>
              </a:rPr>
              <a:t>hoàn</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thành</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bài</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viết</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và</a:t>
            </a:r>
            <a:r>
              <a:rPr lang="en-US" sz="3600" dirty="0">
                <a:effectLst/>
                <a:latin typeface="Cambria" panose="02040503050406030204" pitchFamily="18" charset="0"/>
                <a:ea typeface="Cambria" panose="02040503050406030204" pitchFamily="18" charset="0"/>
              </a:rPr>
              <a:t> chia </a:t>
            </a:r>
            <a:r>
              <a:rPr lang="en-US" sz="3600" dirty="0" err="1">
                <a:effectLst/>
                <a:latin typeface="Cambria" panose="02040503050406030204" pitchFamily="18" charset="0"/>
                <a:ea typeface="Cambria" panose="02040503050406030204" pitchFamily="18" charset="0"/>
              </a:rPr>
              <a:t>sẻ</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với</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các</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bạn</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trong</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lớp</a:t>
            </a:r>
            <a:r>
              <a:rPr lang="en-US" sz="3600" dirty="0">
                <a:effectLst/>
                <a:latin typeface="Cambria" panose="02040503050406030204" pitchFamily="18" charset="0"/>
                <a:ea typeface="Cambria" panose="02040503050406030204" pitchFamily="18" charset="0"/>
              </a:rPr>
              <a:t> </a:t>
            </a:r>
            <a:endParaRPr lang="en-US" sz="3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5463028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3884F94-1889-4912-BAEC-21C4EB841CC7}"/>
              </a:ext>
            </a:extLst>
          </p:cNvPr>
          <p:cNvSpPr txBox="1"/>
          <p:nvPr/>
        </p:nvSpPr>
        <p:spPr>
          <a:xfrm>
            <a:off x="3468757" y="0"/>
            <a:ext cx="4647536" cy="400110"/>
          </a:xfrm>
          <a:prstGeom prst="rect">
            <a:avLst/>
          </a:prstGeom>
          <a:noFill/>
        </p:spPr>
        <p:txBody>
          <a:bodyPr wrap="square">
            <a:spAutoFit/>
          </a:bodyPr>
          <a:lstStyle/>
          <a:p>
            <a:r>
              <a:rPr lang="en-US" sz="2000" b="1" dirty="0" err="1">
                <a:effectLst/>
                <a:latin typeface="Cambria" panose="02040503050406030204" pitchFamily="18" charset="0"/>
                <a:ea typeface="Cambria" panose="02040503050406030204" pitchFamily="18" charset="0"/>
              </a:rPr>
              <a:t>Rubic</a:t>
            </a:r>
            <a:r>
              <a:rPr lang="en-US" sz="2000" b="1" dirty="0">
                <a:effectLst/>
                <a:latin typeface="Cambria" panose="02040503050406030204" pitchFamily="18" charset="0"/>
                <a:ea typeface="Cambria" panose="02040503050406030204" pitchFamily="18" charset="0"/>
              </a:rPr>
              <a:t> </a:t>
            </a:r>
            <a:r>
              <a:rPr lang="en-US" sz="2000" b="1" dirty="0" err="1">
                <a:effectLst/>
                <a:latin typeface="Cambria" panose="02040503050406030204" pitchFamily="18" charset="0"/>
                <a:ea typeface="Cambria" panose="02040503050406030204" pitchFamily="18" charset="0"/>
              </a:rPr>
              <a:t>đánh</a:t>
            </a:r>
            <a:r>
              <a:rPr lang="en-US" sz="2000" b="1" dirty="0">
                <a:effectLst/>
                <a:latin typeface="Cambria" panose="02040503050406030204" pitchFamily="18" charset="0"/>
                <a:ea typeface="Cambria" panose="02040503050406030204" pitchFamily="18" charset="0"/>
              </a:rPr>
              <a:t> </a:t>
            </a:r>
            <a:r>
              <a:rPr lang="en-US" sz="2000" b="1" dirty="0" err="1">
                <a:effectLst/>
                <a:latin typeface="Cambria" panose="02040503050406030204" pitchFamily="18" charset="0"/>
                <a:ea typeface="Cambria" panose="02040503050406030204" pitchFamily="18" charset="0"/>
              </a:rPr>
              <a:t>giá</a:t>
            </a:r>
            <a:r>
              <a:rPr lang="en-US" sz="2000" b="1" dirty="0">
                <a:effectLst/>
                <a:latin typeface="Cambria" panose="02040503050406030204" pitchFamily="18" charset="0"/>
                <a:ea typeface="Cambria" panose="02040503050406030204" pitchFamily="18" charset="0"/>
              </a:rPr>
              <a:t> </a:t>
            </a:r>
            <a:endParaRPr lang="en-US" sz="2000" dirty="0">
              <a:latin typeface="Cambria" panose="02040503050406030204" pitchFamily="18" charset="0"/>
              <a:ea typeface="Cambria" panose="02040503050406030204" pitchFamily="18" charset="0"/>
            </a:endParaRPr>
          </a:p>
        </p:txBody>
      </p:sp>
      <p:graphicFrame>
        <p:nvGraphicFramePr>
          <p:cNvPr id="7" name="Table 6">
            <a:extLst>
              <a:ext uri="{FF2B5EF4-FFF2-40B4-BE49-F238E27FC236}">
                <a16:creationId xmlns:a16="http://schemas.microsoft.com/office/drawing/2014/main" id="{1BBB3C68-9E53-4170-BADE-6C0E003A7F81}"/>
              </a:ext>
            </a:extLst>
          </p:cNvPr>
          <p:cNvGraphicFramePr>
            <a:graphicFrameLocks noGrp="1"/>
          </p:cNvGraphicFramePr>
          <p:nvPr>
            <p:extLst>
              <p:ext uri="{D42A27DB-BD31-4B8C-83A1-F6EECF244321}">
                <p14:modId xmlns:p14="http://schemas.microsoft.com/office/powerpoint/2010/main" val="2895171409"/>
              </p:ext>
            </p:extLst>
          </p:nvPr>
        </p:nvGraphicFramePr>
        <p:xfrm>
          <a:off x="548640" y="400110"/>
          <a:ext cx="8046720" cy="4378187"/>
        </p:xfrm>
        <a:graphic>
          <a:graphicData uri="http://schemas.openxmlformats.org/drawingml/2006/table">
            <a:tbl>
              <a:tblPr firstRow="1" firstCol="1" bandRow="1"/>
              <a:tblGrid>
                <a:gridCol w="1631759">
                  <a:extLst>
                    <a:ext uri="{9D8B030D-6E8A-4147-A177-3AD203B41FA5}">
                      <a16:colId xmlns:a16="http://schemas.microsoft.com/office/drawing/2014/main" val="1345444374"/>
                    </a:ext>
                  </a:extLst>
                </a:gridCol>
                <a:gridCol w="1896888">
                  <a:extLst>
                    <a:ext uri="{9D8B030D-6E8A-4147-A177-3AD203B41FA5}">
                      <a16:colId xmlns:a16="http://schemas.microsoft.com/office/drawing/2014/main" val="3635552728"/>
                    </a:ext>
                  </a:extLst>
                </a:gridCol>
                <a:gridCol w="2371110">
                  <a:extLst>
                    <a:ext uri="{9D8B030D-6E8A-4147-A177-3AD203B41FA5}">
                      <a16:colId xmlns:a16="http://schemas.microsoft.com/office/drawing/2014/main" val="918473277"/>
                    </a:ext>
                  </a:extLst>
                </a:gridCol>
                <a:gridCol w="2146963">
                  <a:extLst>
                    <a:ext uri="{9D8B030D-6E8A-4147-A177-3AD203B41FA5}">
                      <a16:colId xmlns:a16="http://schemas.microsoft.com/office/drawing/2014/main" val="2396161526"/>
                    </a:ext>
                  </a:extLst>
                </a:gridCol>
              </a:tblGrid>
              <a:tr h="392593">
                <a:tc>
                  <a:txBody>
                    <a:bodyPr/>
                    <a:lstStyle/>
                    <a:p>
                      <a:pPr marL="0" marR="0" algn="ctr">
                        <a:lnSpc>
                          <a:spcPct val="150000"/>
                        </a:lnSpc>
                        <a:spcBef>
                          <a:spcPts val="0"/>
                        </a:spcBef>
                        <a:spcAft>
                          <a:spcPts val="0"/>
                        </a:spcAft>
                      </a:pPr>
                      <a:r>
                        <a:rPr lang="en-US" sz="1200" b="1">
                          <a:effectLst/>
                          <a:latin typeface="Cambria" panose="02040503050406030204" pitchFamily="18" charset="0"/>
                          <a:ea typeface="Cambria" panose="02040503050406030204" pitchFamily="18" charset="0"/>
                          <a:cs typeface="Times New Roman" panose="02020603050405020304" pitchFamily="18" charset="0"/>
                        </a:rPr>
                        <a:t>TIÊU CHÍ</a:t>
                      </a:r>
                      <a:endParaRPr lang="en-US" sz="1200">
                        <a:effectLst/>
                        <a:latin typeface="Cambria" panose="02040503050406030204" pitchFamily="18" charset="0"/>
                        <a:ea typeface="Cambria" panose="02040503050406030204" pitchFamily="18" charset="0"/>
                        <a:cs typeface="Times New Roman" panose="02020603050405020304" pitchFamily="18" charset="0"/>
                      </a:endParaRPr>
                    </a:p>
                  </a:txBody>
                  <a:tcPr marL="40503" marR="40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marL="0" marR="0" algn="ctr">
                        <a:lnSpc>
                          <a:spcPct val="150000"/>
                        </a:lnSpc>
                        <a:spcBef>
                          <a:spcPts val="0"/>
                        </a:spcBef>
                        <a:spcAft>
                          <a:spcPts val="0"/>
                        </a:spcAft>
                      </a:pPr>
                      <a:r>
                        <a:rPr lang="en-US" sz="1200" b="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CẦN CỐ GẮNG</a:t>
                      </a:r>
                      <a:endParaRPr lang="en-US" sz="1200">
                        <a:effectLst/>
                        <a:latin typeface="Cambria" panose="02040503050406030204" pitchFamily="18" charset="0"/>
                        <a:ea typeface="Cambria" panose="02040503050406030204" pitchFamily="18" charset="0"/>
                        <a:cs typeface="Times New Roman" panose="02020603050405020304" pitchFamily="18" charset="0"/>
                      </a:endParaRPr>
                    </a:p>
                    <a:p>
                      <a:pPr marL="0" marR="0" algn="ctr">
                        <a:lnSpc>
                          <a:spcPct val="150000"/>
                        </a:lnSpc>
                        <a:spcBef>
                          <a:spcPts val="0"/>
                        </a:spcBef>
                        <a:spcAft>
                          <a:spcPts val="0"/>
                        </a:spcAft>
                      </a:pPr>
                      <a:r>
                        <a:rPr lang="en-US" sz="1200" b="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(0 – 4 điểm)</a:t>
                      </a:r>
                      <a:endParaRPr lang="en-US" sz="1200">
                        <a:effectLst/>
                        <a:latin typeface="Cambria" panose="02040503050406030204" pitchFamily="18" charset="0"/>
                        <a:ea typeface="Cambria" panose="02040503050406030204" pitchFamily="18" charset="0"/>
                        <a:cs typeface="Times New Roman" panose="02020603050405020304" pitchFamily="18" charset="0"/>
                      </a:endParaRPr>
                    </a:p>
                  </a:txBody>
                  <a:tcPr marL="40503" marR="40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marL="0" marR="0" algn="ctr">
                        <a:lnSpc>
                          <a:spcPct val="150000"/>
                        </a:lnSpc>
                        <a:spcBef>
                          <a:spcPts val="0"/>
                        </a:spcBef>
                        <a:spcAft>
                          <a:spcPts val="0"/>
                        </a:spcAft>
                      </a:pPr>
                      <a:r>
                        <a:rPr lang="en-US" sz="1200" b="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ĐÃ LÀM TỐT</a:t>
                      </a:r>
                      <a:endParaRPr lang="en-US" sz="1200">
                        <a:effectLst/>
                        <a:latin typeface="Cambria" panose="02040503050406030204" pitchFamily="18" charset="0"/>
                        <a:ea typeface="Cambria" panose="02040503050406030204" pitchFamily="18" charset="0"/>
                        <a:cs typeface="Times New Roman" panose="02020603050405020304" pitchFamily="18" charset="0"/>
                      </a:endParaRPr>
                    </a:p>
                    <a:p>
                      <a:pPr marL="0" marR="0" algn="ctr">
                        <a:lnSpc>
                          <a:spcPct val="150000"/>
                        </a:lnSpc>
                        <a:spcBef>
                          <a:spcPts val="0"/>
                        </a:spcBef>
                        <a:spcAft>
                          <a:spcPts val="0"/>
                        </a:spcAft>
                      </a:pPr>
                      <a:r>
                        <a:rPr lang="en-US" sz="1200" b="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(5 – 7 điểm)</a:t>
                      </a:r>
                      <a:endParaRPr lang="en-US" sz="1200">
                        <a:effectLst/>
                        <a:latin typeface="Cambria" panose="02040503050406030204" pitchFamily="18" charset="0"/>
                        <a:ea typeface="Cambria" panose="02040503050406030204" pitchFamily="18" charset="0"/>
                        <a:cs typeface="Times New Roman" panose="02020603050405020304" pitchFamily="18" charset="0"/>
                      </a:endParaRPr>
                    </a:p>
                  </a:txBody>
                  <a:tcPr marL="40503" marR="40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marL="0" marR="0" algn="ctr">
                        <a:lnSpc>
                          <a:spcPct val="150000"/>
                        </a:lnSpc>
                        <a:spcBef>
                          <a:spcPts val="0"/>
                        </a:spcBef>
                        <a:spcAft>
                          <a:spcPts val="0"/>
                        </a:spcAft>
                      </a:pPr>
                      <a:r>
                        <a:rPr lang="en-US" sz="1200" b="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RẤT XUẤT SẮC</a:t>
                      </a:r>
                      <a:endParaRPr lang="en-US" sz="1200">
                        <a:effectLst/>
                        <a:latin typeface="Cambria" panose="02040503050406030204" pitchFamily="18" charset="0"/>
                        <a:ea typeface="Cambria" panose="02040503050406030204" pitchFamily="18" charset="0"/>
                        <a:cs typeface="Times New Roman" panose="02020603050405020304" pitchFamily="18" charset="0"/>
                      </a:endParaRPr>
                    </a:p>
                    <a:p>
                      <a:pPr marL="0" marR="0" algn="ctr">
                        <a:lnSpc>
                          <a:spcPct val="150000"/>
                        </a:lnSpc>
                        <a:spcBef>
                          <a:spcPts val="0"/>
                        </a:spcBef>
                        <a:spcAft>
                          <a:spcPts val="0"/>
                        </a:spcAft>
                      </a:pPr>
                      <a:r>
                        <a:rPr lang="en-US" sz="1200" b="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(8 – 10 điểm)</a:t>
                      </a:r>
                      <a:endParaRPr lang="en-US" sz="1200">
                        <a:effectLst/>
                        <a:latin typeface="Cambria" panose="02040503050406030204" pitchFamily="18" charset="0"/>
                        <a:ea typeface="Cambria" panose="02040503050406030204" pitchFamily="18" charset="0"/>
                        <a:cs typeface="Times New Roman" panose="02020603050405020304" pitchFamily="18" charset="0"/>
                      </a:endParaRPr>
                    </a:p>
                  </a:txBody>
                  <a:tcPr marL="40503" marR="40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609778463"/>
                  </a:ext>
                </a:extLst>
              </a:tr>
              <a:tr h="2051374">
                <a:tc>
                  <a:txBody>
                    <a:bodyPr/>
                    <a:lstStyle/>
                    <a:p>
                      <a:pPr marL="0" marR="0" algn="ctr">
                        <a:lnSpc>
                          <a:spcPct val="150000"/>
                        </a:lnSpc>
                        <a:spcBef>
                          <a:spcPts val="0"/>
                        </a:spcBef>
                        <a:spcAft>
                          <a:spcPts val="0"/>
                        </a:spcAft>
                      </a:pPr>
                      <a:r>
                        <a:rPr lang="en-US" sz="1200" b="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Hình</a:t>
                      </a:r>
                      <a:r>
                        <a:rPr lang="en-US" sz="12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1200" b="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thức</a:t>
                      </a:r>
                      <a:endParaRPr lang="en-US" sz="1200" dirty="0">
                        <a:effectLst/>
                        <a:latin typeface="Cambria" panose="02040503050406030204" pitchFamily="18" charset="0"/>
                        <a:ea typeface="Cambria" panose="02040503050406030204" pitchFamily="18" charset="0"/>
                        <a:cs typeface="Times New Roman" panose="02020603050405020304" pitchFamily="18" charset="0"/>
                      </a:endParaRPr>
                    </a:p>
                    <a:p>
                      <a:pPr marL="0" marR="0" algn="ctr">
                        <a:lnSpc>
                          <a:spcPct val="150000"/>
                        </a:lnSpc>
                        <a:spcBef>
                          <a:spcPts val="0"/>
                        </a:spcBef>
                        <a:spcAft>
                          <a:spcPts val="0"/>
                        </a:spcAft>
                      </a:pPr>
                      <a:r>
                        <a:rPr lang="en-US" sz="12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(3 </a:t>
                      </a:r>
                      <a:r>
                        <a:rPr lang="en-US" sz="1200" b="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điểm</a:t>
                      </a:r>
                      <a:r>
                        <a:rPr lang="en-US" sz="12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a:t>
                      </a:r>
                      <a:endParaRPr lang="en-US" sz="1200" dirty="0">
                        <a:effectLst/>
                        <a:latin typeface="Cambria" panose="02040503050406030204" pitchFamily="18" charset="0"/>
                        <a:ea typeface="Cambria" panose="02040503050406030204" pitchFamily="18" charset="0"/>
                        <a:cs typeface="Times New Roman" panose="02020603050405020304" pitchFamily="18" charset="0"/>
                      </a:endParaRPr>
                    </a:p>
                  </a:txBody>
                  <a:tcPr marL="40503" marR="405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marL="0" marR="0" algn="just">
                        <a:lnSpc>
                          <a:spcPct val="150000"/>
                        </a:lnSpc>
                        <a:spcBef>
                          <a:spcPts val="0"/>
                        </a:spcBef>
                        <a:spcAft>
                          <a:spcPts val="0"/>
                        </a:spcAft>
                      </a:pPr>
                      <a:r>
                        <a:rPr lang="en-US" sz="1200" b="1">
                          <a:effectLst/>
                          <a:latin typeface="Cambria" panose="02040503050406030204" pitchFamily="18" charset="0"/>
                          <a:ea typeface="Cambria" panose="02040503050406030204" pitchFamily="18" charset="0"/>
                          <a:cs typeface="Times New Roman" panose="02020603050405020304" pitchFamily="18" charset="0"/>
                        </a:rPr>
                        <a:t>1 điểm </a:t>
                      </a:r>
                      <a:endParaRPr lang="en-US" sz="1200">
                        <a:effectLst/>
                        <a:latin typeface="Cambria" panose="02040503050406030204" pitchFamily="18" charset="0"/>
                        <a:ea typeface="Cambria" panose="02040503050406030204" pitchFamily="18" charset="0"/>
                        <a:cs typeface="Times New Roman" panose="02020603050405020304" pitchFamily="18" charset="0"/>
                      </a:endParaRPr>
                    </a:p>
                    <a:p>
                      <a:pPr marL="0" marR="0" algn="just">
                        <a:lnSpc>
                          <a:spcPct val="150000"/>
                        </a:lnSpc>
                        <a:spcBef>
                          <a:spcPts val="0"/>
                        </a:spcBef>
                        <a:spcAft>
                          <a:spcPts val="0"/>
                        </a:spcAft>
                      </a:pPr>
                      <a:r>
                        <a:rPr lang="en-US" sz="1200">
                          <a:effectLst/>
                          <a:latin typeface="Cambria" panose="02040503050406030204" pitchFamily="18" charset="0"/>
                          <a:ea typeface="Cambria" panose="02040503050406030204" pitchFamily="18" charset="0"/>
                          <a:cs typeface="Times New Roman" panose="02020603050405020304" pitchFamily="18" charset="0"/>
                        </a:rPr>
                        <a:t>Bài làm còn sơ sài, trình bày cẩu thả</a:t>
                      </a:r>
                    </a:p>
                    <a:p>
                      <a:pPr marL="0" marR="0" algn="just">
                        <a:lnSpc>
                          <a:spcPct val="150000"/>
                        </a:lnSpc>
                        <a:spcBef>
                          <a:spcPts val="0"/>
                        </a:spcBef>
                        <a:spcAft>
                          <a:spcPts val="0"/>
                        </a:spcAft>
                      </a:pPr>
                      <a:r>
                        <a:rPr lang="en-US" sz="1200">
                          <a:effectLst/>
                          <a:latin typeface="Cambria" panose="02040503050406030204" pitchFamily="18" charset="0"/>
                          <a:ea typeface="Cambria" panose="02040503050406030204" pitchFamily="18" charset="0"/>
                          <a:cs typeface="Times New Roman" panose="02020603050405020304" pitchFamily="18" charset="0"/>
                        </a:rPr>
                        <a:t>Sai lỗi chính tả </a:t>
                      </a:r>
                    </a:p>
                    <a:p>
                      <a:pPr marL="0" marR="0" algn="just">
                        <a:lnSpc>
                          <a:spcPct val="150000"/>
                        </a:lnSpc>
                        <a:spcBef>
                          <a:spcPts val="0"/>
                        </a:spcBef>
                        <a:spcAft>
                          <a:spcPts val="0"/>
                        </a:spcAft>
                      </a:pPr>
                      <a:r>
                        <a:rPr lang="en-US" sz="1200">
                          <a:effectLst/>
                          <a:latin typeface="Cambria" panose="02040503050406030204" pitchFamily="18" charset="0"/>
                          <a:ea typeface="Cambria" panose="02040503050406030204" pitchFamily="18" charset="0"/>
                          <a:cs typeface="Times New Roman" panose="02020603050405020304" pitchFamily="18" charset="0"/>
                        </a:rPr>
                        <a:t>Sai kết cấu bài </a:t>
                      </a:r>
                    </a:p>
                    <a:p>
                      <a:pPr marL="0" marR="0" algn="just">
                        <a:lnSpc>
                          <a:spcPct val="150000"/>
                        </a:lnSpc>
                        <a:spcBef>
                          <a:spcPts val="0"/>
                        </a:spcBef>
                        <a:spcAft>
                          <a:spcPts val="0"/>
                        </a:spcAft>
                      </a:pPr>
                      <a:r>
                        <a:rPr lang="en-US" sz="1200">
                          <a:effectLst/>
                          <a:latin typeface="Cambria" panose="02040503050406030204" pitchFamily="18" charset="0"/>
                          <a:ea typeface="Cambria" panose="02040503050406030204" pitchFamily="18" charset="0"/>
                          <a:cs typeface="Times New Roman" panose="02020603050405020304" pitchFamily="18" charset="0"/>
                        </a:rPr>
                        <a:t>Sai phương thức thuyết minh</a:t>
                      </a:r>
                    </a:p>
                  </a:txBody>
                  <a:tcPr marL="40503" marR="40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marL="0" marR="0" algn="just">
                        <a:lnSpc>
                          <a:spcPct val="150000"/>
                        </a:lnSpc>
                        <a:spcBef>
                          <a:spcPts val="0"/>
                        </a:spcBef>
                        <a:spcAft>
                          <a:spcPts val="0"/>
                        </a:spcAft>
                      </a:pPr>
                      <a:r>
                        <a:rPr lang="en-US" sz="1200" b="1">
                          <a:effectLst/>
                          <a:latin typeface="Cambria" panose="02040503050406030204" pitchFamily="18" charset="0"/>
                          <a:ea typeface="Cambria" panose="02040503050406030204" pitchFamily="18" charset="0"/>
                          <a:cs typeface="Times New Roman" panose="02020603050405020304" pitchFamily="18" charset="0"/>
                        </a:rPr>
                        <a:t>2 điểm</a:t>
                      </a:r>
                      <a:endParaRPr lang="en-US" sz="1200">
                        <a:effectLst/>
                        <a:latin typeface="Cambria" panose="02040503050406030204" pitchFamily="18" charset="0"/>
                        <a:ea typeface="Cambria" panose="02040503050406030204" pitchFamily="18" charset="0"/>
                        <a:cs typeface="Times New Roman" panose="02020603050405020304" pitchFamily="18" charset="0"/>
                      </a:endParaRPr>
                    </a:p>
                    <a:p>
                      <a:pPr marL="0" marR="0" algn="just">
                        <a:lnSpc>
                          <a:spcPct val="150000"/>
                        </a:lnSpc>
                        <a:spcBef>
                          <a:spcPts val="0"/>
                        </a:spcBef>
                        <a:spcAft>
                          <a:spcPts val="0"/>
                        </a:spcAft>
                      </a:pPr>
                      <a:r>
                        <a:rPr lang="en-US" sz="1200">
                          <a:effectLst/>
                          <a:latin typeface="Cambria" panose="02040503050406030204" pitchFamily="18" charset="0"/>
                          <a:ea typeface="Cambria" panose="02040503050406030204" pitchFamily="18" charset="0"/>
                          <a:cs typeface="Times New Roman" panose="02020603050405020304" pitchFamily="18" charset="0"/>
                        </a:rPr>
                        <a:t>Bài làm tương đối đẩy đủ, chỉn chu </a:t>
                      </a:r>
                    </a:p>
                    <a:p>
                      <a:pPr marL="0" marR="0" algn="just">
                        <a:lnSpc>
                          <a:spcPct val="150000"/>
                        </a:lnSpc>
                        <a:spcBef>
                          <a:spcPts val="0"/>
                        </a:spcBef>
                        <a:spcAft>
                          <a:spcPts val="0"/>
                        </a:spcAft>
                      </a:pPr>
                      <a:r>
                        <a:rPr lang="en-US" sz="1200">
                          <a:effectLst/>
                          <a:latin typeface="Cambria" panose="02040503050406030204" pitchFamily="18" charset="0"/>
                          <a:ea typeface="Cambria" panose="02040503050406030204" pitchFamily="18" charset="0"/>
                          <a:cs typeface="Times New Roman" panose="02020603050405020304" pitchFamily="18" charset="0"/>
                        </a:rPr>
                        <a:t>Trình bày cẩn thận </a:t>
                      </a:r>
                    </a:p>
                    <a:p>
                      <a:pPr marL="0" marR="0" algn="just">
                        <a:lnSpc>
                          <a:spcPct val="150000"/>
                        </a:lnSpc>
                        <a:spcBef>
                          <a:spcPts val="0"/>
                        </a:spcBef>
                        <a:spcAft>
                          <a:spcPts val="0"/>
                        </a:spcAft>
                      </a:pPr>
                      <a:r>
                        <a:rPr lang="en-US" sz="1200">
                          <a:effectLst/>
                          <a:latin typeface="Cambria" panose="02040503050406030204" pitchFamily="18" charset="0"/>
                          <a:ea typeface="Cambria" panose="02040503050406030204" pitchFamily="18" charset="0"/>
                          <a:cs typeface="Times New Roman" panose="02020603050405020304" pitchFamily="18" charset="0"/>
                        </a:rPr>
                        <a:t>Chuẩn kết cấu bài văn thuyết minh</a:t>
                      </a:r>
                    </a:p>
                    <a:p>
                      <a:pPr marL="0" marR="0" algn="just">
                        <a:lnSpc>
                          <a:spcPct val="150000"/>
                        </a:lnSpc>
                        <a:spcBef>
                          <a:spcPts val="0"/>
                        </a:spcBef>
                        <a:spcAft>
                          <a:spcPts val="0"/>
                        </a:spcAft>
                      </a:pPr>
                      <a:r>
                        <a:rPr lang="en-US" sz="1200">
                          <a:effectLst/>
                          <a:latin typeface="Cambria" panose="02040503050406030204" pitchFamily="18" charset="0"/>
                          <a:ea typeface="Cambria" panose="02040503050406030204" pitchFamily="18" charset="0"/>
                          <a:cs typeface="Times New Roman" panose="02020603050405020304" pitchFamily="18" charset="0"/>
                        </a:rPr>
                        <a:t>Chuẩn phương thức biểu đạt</a:t>
                      </a:r>
                    </a:p>
                    <a:p>
                      <a:pPr marL="0" marR="0" algn="just">
                        <a:lnSpc>
                          <a:spcPct val="150000"/>
                        </a:lnSpc>
                        <a:spcBef>
                          <a:spcPts val="0"/>
                        </a:spcBef>
                        <a:spcAft>
                          <a:spcPts val="0"/>
                        </a:spcAft>
                      </a:pPr>
                      <a:r>
                        <a:rPr lang="en-US" sz="1200">
                          <a:effectLst/>
                          <a:latin typeface="Cambria" panose="02040503050406030204" pitchFamily="18" charset="0"/>
                          <a:ea typeface="Cambria" panose="02040503050406030204" pitchFamily="18" charset="0"/>
                          <a:cs typeface="Times New Roman" panose="02020603050405020304" pitchFamily="18" charset="0"/>
                        </a:rPr>
                        <a:t>Không có lỗi chính tả </a:t>
                      </a:r>
                    </a:p>
                  </a:txBody>
                  <a:tcPr marL="40503" marR="40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marL="0" marR="0" algn="just">
                        <a:lnSpc>
                          <a:spcPct val="150000"/>
                        </a:lnSpc>
                        <a:spcBef>
                          <a:spcPts val="0"/>
                        </a:spcBef>
                        <a:spcAft>
                          <a:spcPts val="0"/>
                        </a:spcAft>
                      </a:pPr>
                      <a:r>
                        <a:rPr lang="en-US" sz="1200" b="1">
                          <a:effectLst/>
                          <a:latin typeface="Cambria" panose="02040503050406030204" pitchFamily="18" charset="0"/>
                          <a:ea typeface="Cambria" panose="02040503050406030204" pitchFamily="18" charset="0"/>
                          <a:cs typeface="Times New Roman" panose="02020603050405020304" pitchFamily="18" charset="0"/>
                        </a:rPr>
                        <a:t>3 điểm </a:t>
                      </a:r>
                      <a:endParaRPr lang="en-US" sz="1200">
                        <a:effectLst/>
                        <a:latin typeface="Cambria" panose="02040503050406030204" pitchFamily="18" charset="0"/>
                        <a:ea typeface="Cambria" panose="02040503050406030204" pitchFamily="18" charset="0"/>
                        <a:cs typeface="Times New Roman" panose="02020603050405020304" pitchFamily="18" charset="0"/>
                      </a:endParaRPr>
                    </a:p>
                    <a:p>
                      <a:pPr marL="0" marR="0" algn="just">
                        <a:lnSpc>
                          <a:spcPct val="150000"/>
                        </a:lnSpc>
                        <a:spcBef>
                          <a:spcPts val="0"/>
                        </a:spcBef>
                        <a:spcAft>
                          <a:spcPts val="0"/>
                        </a:spcAft>
                      </a:pPr>
                      <a:r>
                        <a:rPr lang="en-US" sz="1200">
                          <a:effectLst/>
                          <a:latin typeface="Cambria" panose="02040503050406030204" pitchFamily="18" charset="0"/>
                          <a:ea typeface="Cambria" panose="02040503050406030204" pitchFamily="18" charset="0"/>
                          <a:cs typeface="Times New Roman" panose="02020603050405020304" pitchFamily="18" charset="0"/>
                        </a:rPr>
                        <a:t>Bài làm tương đối đẩy đủ, chỉn chu </a:t>
                      </a:r>
                    </a:p>
                    <a:p>
                      <a:pPr marL="0" marR="0" algn="just">
                        <a:lnSpc>
                          <a:spcPct val="150000"/>
                        </a:lnSpc>
                        <a:spcBef>
                          <a:spcPts val="0"/>
                        </a:spcBef>
                        <a:spcAft>
                          <a:spcPts val="0"/>
                        </a:spcAft>
                      </a:pPr>
                      <a:r>
                        <a:rPr lang="en-US" sz="1200">
                          <a:effectLst/>
                          <a:latin typeface="Cambria" panose="02040503050406030204" pitchFamily="18" charset="0"/>
                          <a:ea typeface="Cambria" panose="02040503050406030204" pitchFamily="18" charset="0"/>
                          <a:cs typeface="Times New Roman" panose="02020603050405020304" pitchFamily="18" charset="0"/>
                        </a:rPr>
                        <a:t>Trình bày cẩn thận Chuẩn kết cấu bài văn thuyết minh</a:t>
                      </a:r>
                    </a:p>
                    <a:p>
                      <a:pPr marL="0" marR="0" algn="just">
                        <a:lnSpc>
                          <a:spcPct val="150000"/>
                        </a:lnSpc>
                        <a:spcBef>
                          <a:spcPts val="0"/>
                        </a:spcBef>
                        <a:spcAft>
                          <a:spcPts val="0"/>
                        </a:spcAft>
                      </a:pPr>
                      <a:r>
                        <a:rPr lang="en-US" sz="1200">
                          <a:effectLst/>
                          <a:latin typeface="Cambria" panose="02040503050406030204" pitchFamily="18" charset="0"/>
                          <a:ea typeface="Cambria" panose="02040503050406030204" pitchFamily="18" charset="0"/>
                          <a:cs typeface="Times New Roman" panose="02020603050405020304" pitchFamily="18" charset="0"/>
                        </a:rPr>
                        <a:t>Chuẩn phương thức biểu đạt</a:t>
                      </a:r>
                    </a:p>
                    <a:p>
                      <a:pPr marL="0" marR="0" algn="just">
                        <a:lnSpc>
                          <a:spcPct val="150000"/>
                        </a:lnSpc>
                        <a:spcBef>
                          <a:spcPts val="0"/>
                        </a:spcBef>
                        <a:spcAft>
                          <a:spcPts val="0"/>
                        </a:spcAft>
                      </a:pPr>
                      <a:r>
                        <a:rPr lang="en-US" sz="1200">
                          <a:effectLst/>
                          <a:latin typeface="Cambria" panose="02040503050406030204" pitchFamily="18" charset="0"/>
                          <a:ea typeface="Cambria" panose="02040503050406030204" pitchFamily="18" charset="0"/>
                          <a:cs typeface="Times New Roman" panose="02020603050405020304" pitchFamily="18" charset="0"/>
                        </a:rPr>
                        <a:t>Không có lỗi chính tả</a:t>
                      </a:r>
                    </a:p>
                    <a:p>
                      <a:pPr marL="0" marR="0" algn="just">
                        <a:lnSpc>
                          <a:spcPct val="150000"/>
                        </a:lnSpc>
                        <a:spcBef>
                          <a:spcPts val="0"/>
                        </a:spcBef>
                        <a:spcAft>
                          <a:spcPts val="0"/>
                        </a:spcAft>
                      </a:pPr>
                      <a:r>
                        <a:rPr lang="en-US" sz="1200">
                          <a:effectLst/>
                          <a:latin typeface="Cambria" panose="02040503050406030204" pitchFamily="18" charset="0"/>
                          <a:ea typeface="Cambria" panose="02040503050406030204" pitchFamily="18" charset="0"/>
                          <a:cs typeface="Times New Roman" panose="02020603050405020304" pitchFamily="18" charset="0"/>
                        </a:rPr>
                        <a:t>Có sự sáng tạo</a:t>
                      </a:r>
                    </a:p>
                  </a:txBody>
                  <a:tcPr marL="40503" marR="40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502827946"/>
                  </a:ext>
                </a:extLst>
              </a:tr>
              <a:tr h="1221983">
                <a:tc>
                  <a:txBody>
                    <a:bodyPr/>
                    <a:lstStyle/>
                    <a:p>
                      <a:pPr marL="0" marR="0" algn="ctr">
                        <a:lnSpc>
                          <a:spcPct val="150000"/>
                        </a:lnSpc>
                        <a:spcBef>
                          <a:spcPts val="0"/>
                        </a:spcBef>
                        <a:spcAft>
                          <a:spcPts val="0"/>
                        </a:spcAft>
                      </a:pPr>
                      <a:r>
                        <a:rPr lang="en-US" sz="1200" b="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Nội dung</a:t>
                      </a:r>
                      <a:endParaRPr lang="en-US" sz="1200">
                        <a:effectLst/>
                        <a:latin typeface="Cambria" panose="02040503050406030204" pitchFamily="18" charset="0"/>
                        <a:ea typeface="Cambria" panose="02040503050406030204" pitchFamily="18" charset="0"/>
                        <a:cs typeface="Times New Roman" panose="02020603050405020304" pitchFamily="18" charset="0"/>
                      </a:endParaRPr>
                    </a:p>
                    <a:p>
                      <a:pPr marL="0" marR="0" algn="ctr">
                        <a:lnSpc>
                          <a:spcPct val="150000"/>
                        </a:lnSpc>
                        <a:spcBef>
                          <a:spcPts val="0"/>
                        </a:spcBef>
                        <a:spcAft>
                          <a:spcPts val="0"/>
                        </a:spcAft>
                      </a:pPr>
                      <a:r>
                        <a:rPr lang="en-US" sz="1200" b="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(7 điểm)</a:t>
                      </a:r>
                      <a:endParaRPr lang="en-US" sz="1200">
                        <a:effectLst/>
                        <a:latin typeface="Cambria" panose="02040503050406030204" pitchFamily="18" charset="0"/>
                        <a:ea typeface="Cambria" panose="02040503050406030204" pitchFamily="18" charset="0"/>
                        <a:cs typeface="Times New Roman" panose="02020603050405020304" pitchFamily="18" charset="0"/>
                      </a:endParaRPr>
                    </a:p>
                  </a:txBody>
                  <a:tcPr marL="40503" marR="405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marL="0" marR="0" algn="just">
                        <a:lnSpc>
                          <a:spcPct val="150000"/>
                        </a:lnSpc>
                        <a:spcBef>
                          <a:spcPts val="0"/>
                        </a:spcBef>
                        <a:spcAft>
                          <a:spcPts val="0"/>
                        </a:spcAft>
                      </a:pPr>
                      <a:r>
                        <a:rPr lang="en-US" sz="1200" b="1">
                          <a:effectLst/>
                          <a:latin typeface="Cambria" panose="02040503050406030204" pitchFamily="18" charset="0"/>
                          <a:ea typeface="Cambria" panose="02040503050406030204" pitchFamily="18" charset="0"/>
                          <a:cs typeface="Times New Roman" panose="02020603050405020304" pitchFamily="18" charset="0"/>
                        </a:rPr>
                        <a:t>1 – 4 điểm</a:t>
                      </a:r>
                      <a:endParaRPr lang="en-US" sz="1200">
                        <a:effectLst/>
                        <a:latin typeface="Cambria" panose="02040503050406030204" pitchFamily="18" charset="0"/>
                        <a:ea typeface="Cambria" panose="02040503050406030204" pitchFamily="18" charset="0"/>
                        <a:cs typeface="Times New Roman" panose="02020603050405020304" pitchFamily="18" charset="0"/>
                      </a:endParaRPr>
                    </a:p>
                    <a:p>
                      <a:pPr marL="0" marR="0" algn="just">
                        <a:lnSpc>
                          <a:spcPct val="150000"/>
                        </a:lnSpc>
                        <a:spcBef>
                          <a:spcPts val="0"/>
                        </a:spcBef>
                        <a:spcAft>
                          <a:spcPts val="0"/>
                        </a:spcAft>
                      </a:pPr>
                      <a:r>
                        <a:rPr lang="en-US" sz="1200">
                          <a:effectLst/>
                          <a:latin typeface="Cambria" panose="02040503050406030204" pitchFamily="18" charset="0"/>
                          <a:ea typeface="Cambria" panose="02040503050406030204" pitchFamily="18" charset="0"/>
                          <a:cs typeface="Times New Roman" panose="02020603050405020304" pitchFamily="18" charset="0"/>
                        </a:rPr>
                        <a:t>Nội dung sơ sài mới dừng lại ở mức độ biết và nhận diện </a:t>
                      </a:r>
                    </a:p>
                  </a:txBody>
                  <a:tcPr marL="40503" marR="40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marL="0" marR="0" algn="just">
                        <a:lnSpc>
                          <a:spcPct val="150000"/>
                        </a:lnSpc>
                        <a:spcBef>
                          <a:spcPts val="0"/>
                        </a:spcBef>
                        <a:spcAft>
                          <a:spcPts val="0"/>
                        </a:spcAft>
                      </a:pPr>
                      <a:r>
                        <a:rPr lang="en-US" sz="1200" b="1">
                          <a:effectLst/>
                          <a:latin typeface="Cambria" panose="02040503050406030204" pitchFamily="18" charset="0"/>
                          <a:ea typeface="Cambria" panose="02040503050406030204" pitchFamily="18" charset="0"/>
                          <a:cs typeface="Times New Roman" panose="02020603050405020304" pitchFamily="18" charset="0"/>
                        </a:rPr>
                        <a:t>5 – 6 điểm </a:t>
                      </a:r>
                      <a:endParaRPr lang="en-US" sz="1200">
                        <a:effectLst/>
                        <a:latin typeface="Cambria" panose="02040503050406030204" pitchFamily="18" charset="0"/>
                        <a:ea typeface="Cambria" panose="02040503050406030204" pitchFamily="18" charset="0"/>
                        <a:cs typeface="Times New Roman" panose="02020603050405020304" pitchFamily="18" charset="0"/>
                      </a:endParaRPr>
                    </a:p>
                    <a:p>
                      <a:pPr marL="0" marR="0" algn="just">
                        <a:lnSpc>
                          <a:spcPct val="150000"/>
                        </a:lnSpc>
                        <a:spcBef>
                          <a:spcPts val="0"/>
                        </a:spcBef>
                        <a:spcAft>
                          <a:spcPts val="0"/>
                        </a:spcAft>
                      </a:pPr>
                      <a:r>
                        <a:rPr lang="en-US" sz="1200">
                          <a:effectLst/>
                          <a:latin typeface="Cambria" panose="02040503050406030204" pitchFamily="18" charset="0"/>
                          <a:ea typeface="Cambria" panose="02040503050406030204" pitchFamily="18" charset="0"/>
                          <a:cs typeface="Times New Roman" panose="02020603050405020304" pitchFamily="18" charset="0"/>
                        </a:rPr>
                        <a:t>Nội dung đúng, đủ và trọng tâm </a:t>
                      </a:r>
                    </a:p>
                    <a:p>
                      <a:pPr marL="0" marR="0" algn="just">
                        <a:lnSpc>
                          <a:spcPct val="150000"/>
                        </a:lnSpc>
                        <a:spcBef>
                          <a:spcPts val="0"/>
                        </a:spcBef>
                        <a:spcAft>
                          <a:spcPts val="0"/>
                        </a:spcAft>
                      </a:pPr>
                      <a:r>
                        <a:rPr lang="en-US" sz="1200">
                          <a:effectLst/>
                          <a:latin typeface="Cambria" panose="02040503050406030204" pitchFamily="18" charset="0"/>
                          <a:ea typeface="Cambria" panose="02040503050406030204" pitchFamily="18" charset="0"/>
                          <a:cs typeface="Times New Roman" panose="02020603050405020304" pitchFamily="18" charset="0"/>
                        </a:rPr>
                        <a:t>Có ít nhất 1 – 2 ý mở rộng nâng cao </a:t>
                      </a:r>
                    </a:p>
                  </a:txBody>
                  <a:tcPr marL="40503" marR="40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marL="0" marR="0" algn="just">
                        <a:lnSpc>
                          <a:spcPct val="150000"/>
                        </a:lnSpc>
                        <a:spcBef>
                          <a:spcPts val="0"/>
                        </a:spcBef>
                        <a:spcAft>
                          <a:spcPts val="0"/>
                        </a:spcAft>
                      </a:pPr>
                      <a:r>
                        <a:rPr lang="en-US" sz="1200" b="1">
                          <a:effectLst/>
                          <a:latin typeface="Cambria" panose="02040503050406030204" pitchFamily="18" charset="0"/>
                          <a:ea typeface="Cambria" panose="02040503050406030204" pitchFamily="18" charset="0"/>
                          <a:cs typeface="Times New Roman" panose="02020603050405020304" pitchFamily="18" charset="0"/>
                        </a:rPr>
                        <a:t>7 điểm</a:t>
                      </a:r>
                      <a:endParaRPr lang="en-US" sz="1200">
                        <a:effectLst/>
                        <a:latin typeface="Cambria" panose="02040503050406030204" pitchFamily="18" charset="0"/>
                        <a:ea typeface="Cambria" panose="02040503050406030204" pitchFamily="18" charset="0"/>
                        <a:cs typeface="Times New Roman" panose="02020603050405020304" pitchFamily="18" charset="0"/>
                      </a:endParaRPr>
                    </a:p>
                    <a:p>
                      <a:pPr marL="0" marR="0" algn="just">
                        <a:lnSpc>
                          <a:spcPct val="150000"/>
                        </a:lnSpc>
                        <a:spcBef>
                          <a:spcPts val="0"/>
                        </a:spcBef>
                        <a:spcAft>
                          <a:spcPts val="0"/>
                        </a:spcAft>
                      </a:pPr>
                      <a:r>
                        <a:rPr lang="en-US" sz="1200">
                          <a:effectLst/>
                          <a:latin typeface="Cambria" panose="02040503050406030204" pitchFamily="18" charset="0"/>
                          <a:ea typeface="Cambria" panose="02040503050406030204" pitchFamily="18" charset="0"/>
                          <a:cs typeface="Times New Roman" panose="02020603050405020304" pitchFamily="18" charset="0"/>
                        </a:rPr>
                        <a:t>Nội dung đúng, đủ và trọng tâm </a:t>
                      </a:r>
                    </a:p>
                    <a:p>
                      <a:pPr marL="0" marR="0" algn="just">
                        <a:lnSpc>
                          <a:spcPct val="150000"/>
                        </a:lnSpc>
                        <a:spcBef>
                          <a:spcPts val="0"/>
                        </a:spcBef>
                        <a:spcAft>
                          <a:spcPts val="0"/>
                        </a:spcAft>
                      </a:pPr>
                      <a:r>
                        <a:rPr lang="en-US" sz="1200">
                          <a:effectLst/>
                          <a:latin typeface="Cambria" panose="02040503050406030204" pitchFamily="18" charset="0"/>
                          <a:ea typeface="Cambria" panose="02040503050406030204" pitchFamily="18" charset="0"/>
                          <a:cs typeface="Times New Roman" panose="02020603050405020304" pitchFamily="18" charset="0"/>
                        </a:rPr>
                        <a:t>Có ít nhất 1 – 2 ý mở rộng nâng cao Có sự sáng tạo </a:t>
                      </a:r>
                    </a:p>
                  </a:txBody>
                  <a:tcPr marL="40503" marR="40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3246730108"/>
                  </a:ext>
                </a:extLst>
              </a:tr>
              <a:tr h="185245">
                <a:tc>
                  <a:txBody>
                    <a:bodyPr/>
                    <a:lstStyle/>
                    <a:p>
                      <a:pPr marL="0" marR="0" algn="just">
                        <a:lnSpc>
                          <a:spcPct val="150000"/>
                        </a:lnSpc>
                        <a:spcBef>
                          <a:spcPts val="0"/>
                        </a:spcBef>
                        <a:spcAft>
                          <a:spcPts val="0"/>
                        </a:spcAft>
                      </a:pPr>
                      <a:r>
                        <a:rPr lang="en-US" sz="1200" b="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Điểm </a:t>
                      </a:r>
                      <a:endParaRPr lang="en-US" sz="1200">
                        <a:effectLst/>
                        <a:latin typeface="Cambria" panose="02040503050406030204" pitchFamily="18" charset="0"/>
                        <a:ea typeface="Cambria" panose="02040503050406030204" pitchFamily="18" charset="0"/>
                        <a:cs typeface="Times New Roman" panose="02020603050405020304" pitchFamily="18" charset="0"/>
                      </a:endParaRPr>
                    </a:p>
                  </a:txBody>
                  <a:tcPr marL="40503" marR="40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marL="0" marR="0" algn="just">
                        <a:lnSpc>
                          <a:spcPct val="150000"/>
                        </a:lnSpc>
                        <a:spcBef>
                          <a:spcPts val="0"/>
                        </a:spcBef>
                        <a:spcAft>
                          <a:spcPts val="0"/>
                        </a:spcAft>
                      </a:pPr>
                      <a:r>
                        <a:rPr lang="en-US" sz="1200">
                          <a:effectLst/>
                          <a:latin typeface="Cambria" panose="02040503050406030204" pitchFamily="18" charset="0"/>
                          <a:ea typeface="Cambria" panose="02040503050406030204" pitchFamily="18" charset="0"/>
                          <a:cs typeface="Times New Roman" panose="02020603050405020304" pitchFamily="18" charset="0"/>
                        </a:rPr>
                        <a:t> </a:t>
                      </a:r>
                    </a:p>
                  </a:txBody>
                  <a:tcPr marL="40503" marR="40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marL="0" marR="0" algn="just">
                        <a:lnSpc>
                          <a:spcPct val="150000"/>
                        </a:lnSpc>
                        <a:spcBef>
                          <a:spcPts val="0"/>
                        </a:spcBef>
                        <a:spcAft>
                          <a:spcPts val="0"/>
                        </a:spcAft>
                      </a:pPr>
                      <a:r>
                        <a:rPr lang="en-US" sz="1200">
                          <a:effectLst/>
                          <a:latin typeface="Cambria" panose="02040503050406030204" pitchFamily="18" charset="0"/>
                          <a:ea typeface="Cambria" panose="02040503050406030204" pitchFamily="18" charset="0"/>
                          <a:cs typeface="Times New Roman" panose="02020603050405020304" pitchFamily="18" charset="0"/>
                        </a:rPr>
                        <a:t> </a:t>
                      </a:r>
                    </a:p>
                  </a:txBody>
                  <a:tcPr marL="40503" marR="40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marL="0" marR="0" algn="just">
                        <a:lnSpc>
                          <a:spcPct val="150000"/>
                        </a:lnSpc>
                        <a:spcBef>
                          <a:spcPts val="0"/>
                        </a:spcBef>
                        <a:spcAft>
                          <a:spcPts val="0"/>
                        </a:spcAft>
                      </a:pPr>
                      <a:r>
                        <a:rPr lang="en-US" sz="1200">
                          <a:effectLst/>
                          <a:latin typeface="Cambria" panose="02040503050406030204" pitchFamily="18" charset="0"/>
                          <a:ea typeface="Cambria" panose="02040503050406030204" pitchFamily="18" charset="0"/>
                          <a:cs typeface="Times New Roman" panose="02020603050405020304" pitchFamily="18" charset="0"/>
                        </a:rPr>
                        <a:t> </a:t>
                      </a:r>
                    </a:p>
                  </a:txBody>
                  <a:tcPr marL="40503" marR="40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2001464738"/>
                  </a:ext>
                </a:extLst>
              </a:tr>
              <a:tr h="185245">
                <a:tc>
                  <a:txBody>
                    <a:bodyPr/>
                    <a:lstStyle/>
                    <a:p>
                      <a:pPr marL="0" marR="0" algn="just">
                        <a:lnSpc>
                          <a:spcPct val="150000"/>
                        </a:lnSpc>
                        <a:spcBef>
                          <a:spcPts val="0"/>
                        </a:spcBef>
                        <a:spcAft>
                          <a:spcPts val="0"/>
                        </a:spcAft>
                      </a:pPr>
                      <a:r>
                        <a:rPr lang="en-US" sz="1200" b="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TỔNG </a:t>
                      </a:r>
                      <a:endParaRPr lang="en-US" sz="1200">
                        <a:effectLst/>
                        <a:latin typeface="Cambria" panose="02040503050406030204" pitchFamily="18" charset="0"/>
                        <a:ea typeface="Cambria" panose="02040503050406030204" pitchFamily="18" charset="0"/>
                        <a:cs typeface="Times New Roman" panose="02020603050405020304" pitchFamily="18" charset="0"/>
                      </a:endParaRPr>
                    </a:p>
                  </a:txBody>
                  <a:tcPr marL="40503" marR="40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gridSpan="3">
                  <a:txBody>
                    <a:bodyPr/>
                    <a:lstStyle/>
                    <a:p>
                      <a:pPr marL="0" marR="0" algn="just">
                        <a:lnSpc>
                          <a:spcPct val="150000"/>
                        </a:lnSpc>
                        <a:spcBef>
                          <a:spcPts val="0"/>
                        </a:spcBef>
                        <a:spcAft>
                          <a:spcPts val="0"/>
                        </a:spcAft>
                      </a:pPr>
                      <a:r>
                        <a:rPr lang="en-US" sz="1200" dirty="0">
                          <a:effectLst/>
                          <a:latin typeface="Cambria" panose="02040503050406030204" pitchFamily="18" charset="0"/>
                          <a:ea typeface="Cambria" panose="02040503050406030204" pitchFamily="18" charset="0"/>
                          <a:cs typeface="Times New Roman" panose="02020603050405020304" pitchFamily="18" charset="0"/>
                        </a:rPr>
                        <a:t> </a:t>
                      </a:r>
                    </a:p>
                  </a:txBody>
                  <a:tcPr marL="40503" marR="40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947795994"/>
                  </a:ext>
                </a:extLst>
              </a:tr>
            </a:tbl>
          </a:graphicData>
        </a:graphic>
      </p:graphicFrame>
      <p:sp>
        <p:nvSpPr>
          <p:cNvPr id="8" name="Rectangle 1">
            <a:extLst>
              <a:ext uri="{FF2B5EF4-FFF2-40B4-BE49-F238E27FC236}">
                <a16:creationId xmlns:a16="http://schemas.microsoft.com/office/drawing/2014/main" id="{70D65568-47B0-4AEA-802A-4E48924A88AD}"/>
              </a:ext>
            </a:extLst>
          </p:cNvPr>
          <p:cNvSpPr>
            <a:spLocks noChangeArrowheads="1"/>
          </p:cNvSpPr>
          <p:nvPr/>
        </p:nvSpPr>
        <p:spPr bwMode="auto">
          <a:xfrm>
            <a:off x="2768600" y="108108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28514008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18"/>
        <p:cNvGrpSpPr/>
        <p:nvPr/>
      </p:nvGrpSpPr>
      <p:grpSpPr>
        <a:xfrm>
          <a:off x="0" y="0"/>
          <a:ext cx="0" cy="0"/>
          <a:chOff x="0" y="0"/>
          <a:chExt cx="0" cy="0"/>
        </a:xfrm>
      </p:grpSpPr>
      <p:sp>
        <p:nvSpPr>
          <p:cNvPr id="821" name="Google Shape;821;p37"/>
          <p:cNvSpPr txBox="1">
            <a:spLocks noGrp="1"/>
          </p:cNvSpPr>
          <p:nvPr>
            <p:ph type="title" idx="2"/>
          </p:nvPr>
        </p:nvSpPr>
        <p:spPr>
          <a:xfrm>
            <a:off x="1414725" y="1748850"/>
            <a:ext cx="1946700" cy="1645800"/>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US" dirty="0">
                <a:latin typeface="Times New Roman" panose="02020603050405020304" pitchFamily="18" charset="0"/>
                <a:cs typeface="Times New Roman" panose="02020603050405020304" pitchFamily="18" charset="0"/>
              </a:rPr>
              <a:t>I. </a:t>
            </a:r>
            <a:endParaRPr dirty="0">
              <a:latin typeface="Times New Roman" panose="02020603050405020304" pitchFamily="18" charset="0"/>
              <a:cs typeface="Times New Roman" panose="02020603050405020304" pitchFamily="18" charset="0"/>
            </a:endParaRPr>
          </a:p>
        </p:txBody>
      </p:sp>
      <p:cxnSp>
        <p:nvCxnSpPr>
          <p:cNvPr id="822" name="Google Shape;822;p37"/>
          <p:cNvCxnSpPr/>
          <p:nvPr/>
        </p:nvCxnSpPr>
        <p:spPr>
          <a:xfrm>
            <a:off x="3580750" y="1674300"/>
            <a:ext cx="0" cy="1794900"/>
          </a:xfrm>
          <a:prstGeom prst="straightConnector1">
            <a:avLst/>
          </a:prstGeom>
          <a:noFill/>
          <a:ln w="19050" cap="flat" cmpd="sng">
            <a:solidFill>
              <a:schemeClr val="dk2"/>
            </a:solidFill>
            <a:prstDash val="solid"/>
            <a:round/>
            <a:headEnd type="oval" w="med" len="med"/>
            <a:tailEnd type="oval" w="med" len="med"/>
          </a:ln>
        </p:spPr>
      </p:cxnSp>
      <p:grpSp>
        <p:nvGrpSpPr>
          <p:cNvPr id="823" name="Google Shape;823;p37"/>
          <p:cNvGrpSpPr/>
          <p:nvPr/>
        </p:nvGrpSpPr>
        <p:grpSpPr>
          <a:xfrm rot="10800000">
            <a:off x="5916723" y="83986"/>
            <a:ext cx="3444129" cy="2457277"/>
            <a:chOff x="4072975" y="3157925"/>
            <a:chExt cx="466425" cy="332775"/>
          </a:xfrm>
        </p:grpSpPr>
        <p:sp>
          <p:nvSpPr>
            <p:cNvPr id="824" name="Google Shape;824;p37"/>
            <p:cNvSpPr/>
            <p:nvPr/>
          </p:nvSpPr>
          <p:spPr>
            <a:xfrm>
              <a:off x="4072975" y="3157925"/>
              <a:ext cx="466425" cy="332775"/>
            </a:xfrm>
            <a:custGeom>
              <a:avLst/>
              <a:gdLst/>
              <a:ahLst/>
              <a:cxnLst/>
              <a:rect l="l" t="t" r="r" b="b"/>
              <a:pathLst>
                <a:path w="18657" h="13311" extrusionOk="0">
                  <a:moveTo>
                    <a:pt x="285" y="1"/>
                  </a:moveTo>
                  <a:cubicBezTo>
                    <a:pt x="251" y="1"/>
                    <a:pt x="212" y="12"/>
                    <a:pt x="167" y="40"/>
                  </a:cubicBezTo>
                  <a:cubicBezTo>
                    <a:pt x="1" y="129"/>
                    <a:pt x="90" y="274"/>
                    <a:pt x="157" y="408"/>
                  </a:cubicBezTo>
                  <a:cubicBezTo>
                    <a:pt x="1659" y="3068"/>
                    <a:pt x="3162" y="5739"/>
                    <a:pt x="4654" y="8411"/>
                  </a:cubicBezTo>
                  <a:cubicBezTo>
                    <a:pt x="4698" y="8834"/>
                    <a:pt x="4865" y="9202"/>
                    <a:pt x="5221" y="9469"/>
                  </a:cubicBezTo>
                  <a:cubicBezTo>
                    <a:pt x="5388" y="9635"/>
                    <a:pt x="5421" y="9836"/>
                    <a:pt x="5377" y="10070"/>
                  </a:cubicBezTo>
                  <a:cubicBezTo>
                    <a:pt x="5229" y="10815"/>
                    <a:pt x="6186" y="11645"/>
                    <a:pt x="6969" y="11645"/>
                  </a:cubicBezTo>
                  <a:cubicBezTo>
                    <a:pt x="7132" y="11645"/>
                    <a:pt x="7288" y="11608"/>
                    <a:pt x="7425" y="11528"/>
                  </a:cubicBezTo>
                  <a:cubicBezTo>
                    <a:pt x="7555" y="11459"/>
                    <a:pt x="7676" y="11433"/>
                    <a:pt x="7801" y="11433"/>
                  </a:cubicBezTo>
                  <a:cubicBezTo>
                    <a:pt x="7881" y="11433"/>
                    <a:pt x="7962" y="11444"/>
                    <a:pt x="8048" y="11461"/>
                  </a:cubicBezTo>
                  <a:cubicBezTo>
                    <a:pt x="10653" y="11928"/>
                    <a:pt x="13257" y="12396"/>
                    <a:pt x="15874" y="12863"/>
                  </a:cubicBezTo>
                  <a:cubicBezTo>
                    <a:pt x="16686" y="13008"/>
                    <a:pt x="17487" y="13153"/>
                    <a:pt x="18300" y="13298"/>
                  </a:cubicBezTo>
                  <a:cubicBezTo>
                    <a:pt x="18341" y="13305"/>
                    <a:pt x="18382" y="13310"/>
                    <a:pt x="18421" y="13310"/>
                  </a:cubicBezTo>
                  <a:cubicBezTo>
                    <a:pt x="18511" y="13310"/>
                    <a:pt x="18588" y="13280"/>
                    <a:pt x="18612" y="13164"/>
                  </a:cubicBezTo>
                  <a:cubicBezTo>
                    <a:pt x="18656" y="12997"/>
                    <a:pt x="18534" y="12930"/>
                    <a:pt x="18367" y="12908"/>
                  </a:cubicBezTo>
                  <a:cubicBezTo>
                    <a:pt x="18211" y="12875"/>
                    <a:pt x="18044" y="12841"/>
                    <a:pt x="17888" y="12796"/>
                  </a:cubicBezTo>
                  <a:cubicBezTo>
                    <a:pt x="17777" y="12719"/>
                    <a:pt x="17632" y="12697"/>
                    <a:pt x="17499" y="12675"/>
                  </a:cubicBezTo>
                  <a:cubicBezTo>
                    <a:pt x="16519" y="12496"/>
                    <a:pt x="15528" y="12318"/>
                    <a:pt x="14549" y="12140"/>
                  </a:cubicBezTo>
                  <a:cubicBezTo>
                    <a:pt x="12790" y="11817"/>
                    <a:pt x="11021" y="11495"/>
                    <a:pt x="9250" y="11171"/>
                  </a:cubicBezTo>
                  <a:cubicBezTo>
                    <a:pt x="8721" y="11082"/>
                    <a:pt x="8200" y="10920"/>
                    <a:pt x="7649" y="10920"/>
                  </a:cubicBezTo>
                  <a:cubicBezTo>
                    <a:pt x="7586" y="10920"/>
                    <a:pt x="7522" y="10922"/>
                    <a:pt x="7459" y="10926"/>
                  </a:cubicBezTo>
                  <a:cubicBezTo>
                    <a:pt x="7281" y="11046"/>
                    <a:pt x="7112" y="11102"/>
                    <a:pt x="6947" y="11102"/>
                  </a:cubicBezTo>
                  <a:cubicBezTo>
                    <a:pt x="6728" y="11102"/>
                    <a:pt x="6517" y="11004"/>
                    <a:pt x="6301" y="10827"/>
                  </a:cubicBezTo>
                  <a:cubicBezTo>
                    <a:pt x="6022" y="10604"/>
                    <a:pt x="5844" y="10370"/>
                    <a:pt x="5911" y="10003"/>
                  </a:cubicBezTo>
                  <a:cubicBezTo>
                    <a:pt x="5923" y="9914"/>
                    <a:pt x="5911" y="9836"/>
                    <a:pt x="5856" y="9758"/>
                  </a:cubicBezTo>
                  <a:cubicBezTo>
                    <a:pt x="5644" y="9368"/>
                    <a:pt x="5433" y="8990"/>
                    <a:pt x="5221" y="8601"/>
                  </a:cubicBezTo>
                  <a:cubicBezTo>
                    <a:pt x="5243" y="8433"/>
                    <a:pt x="5143" y="8289"/>
                    <a:pt x="5077" y="8144"/>
                  </a:cubicBezTo>
                  <a:cubicBezTo>
                    <a:pt x="4931" y="7854"/>
                    <a:pt x="4731" y="7621"/>
                    <a:pt x="4620" y="7320"/>
                  </a:cubicBezTo>
                  <a:cubicBezTo>
                    <a:pt x="3462" y="5194"/>
                    <a:pt x="2260" y="3102"/>
                    <a:pt x="1080" y="987"/>
                  </a:cubicBezTo>
                  <a:cubicBezTo>
                    <a:pt x="1013" y="853"/>
                    <a:pt x="924" y="730"/>
                    <a:pt x="780" y="664"/>
                  </a:cubicBezTo>
                  <a:cubicBezTo>
                    <a:pt x="691" y="519"/>
                    <a:pt x="602" y="363"/>
                    <a:pt x="513" y="208"/>
                  </a:cubicBezTo>
                  <a:cubicBezTo>
                    <a:pt x="454" y="107"/>
                    <a:pt x="389" y="1"/>
                    <a:pt x="2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37"/>
            <p:cNvSpPr/>
            <p:nvPr/>
          </p:nvSpPr>
          <p:spPr>
            <a:xfrm>
              <a:off x="4150050" y="3368175"/>
              <a:ext cx="53450" cy="69325"/>
            </a:xfrm>
            <a:custGeom>
              <a:avLst/>
              <a:gdLst/>
              <a:ahLst/>
              <a:cxnLst/>
              <a:rect l="l" t="t" r="r" b="b"/>
              <a:pathLst>
                <a:path w="2138" h="2773" extrusionOk="0">
                  <a:moveTo>
                    <a:pt x="1571" y="1"/>
                  </a:moveTo>
                  <a:cubicBezTo>
                    <a:pt x="1059" y="713"/>
                    <a:pt x="557" y="1426"/>
                    <a:pt x="1" y="2205"/>
                  </a:cubicBezTo>
                  <a:cubicBezTo>
                    <a:pt x="220" y="2189"/>
                    <a:pt x="409" y="2131"/>
                    <a:pt x="560" y="2131"/>
                  </a:cubicBezTo>
                  <a:cubicBezTo>
                    <a:pt x="617" y="2131"/>
                    <a:pt x="668" y="2139"/>
                    <a:pt x="713" y="2160"/>
                  </a:cubicBezTo>
                  <a:cubicBezTo>
                    <a:pt x="903" y="2239"/>
                    <a:pt x="758" y="2550"/>
                    <a:pt x="913" y="2773"/>
                  </a:cubicBezTo>
                  <a:cubicBezTo>
                    <a:pt x="1336" y="2183"/>
                    <a:pt x="1737" y="1626"/>
                    <a:pt x="2138" y="1059"/>
                  </a:cubicBezTo>
                  <a:cubicBezTo>
                    <a:pt x="1949" y="703"/>
                    <a:pt x="1759" y="346"/>
                    <a:pt x="15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37"/>
            <p:cNvSpPr/>
            <p:nvPr/>
          </p:nvSpPr>
          <p:spPr>
            <a:xfrm>
              <a:off x="4092450" y="3174500"/>
              <a:ext cx="124425" cy="169025"/>
            </a:xfrm>
            <a:custGeom>
              <a:avLst/>
              <a:gdLst/>
              <a:ahLst/>
              <a:cxnLst/>
              <a:rect l="l" t="t" r="r" b="b"/>
              <a:pathLst>
                <a:path w="4977" h="6761" extrusionOk="0">
                  <a:moveTo>
                    <a:pt x="1" y="1"/>
                  </a:moveTo>
                  <a:lnTo>
                    <a:pt x="1" y="1"/>
                  </a:lnTo>
                  <a:cubicBezTo>
                    <a:pt x="1258" y="2261"/>
                    <a:pt x="2517" y="4509"/>
                    <a:pt x="3774" y="6758"/>
                  </a:cubicBezTo>
                  <a:cubicBezTo>
                    <a:pt x="3805" y="6760"/>
                    <a:pt x="3835" y="6761"/>
                    <a:pt x="3865" y="6761"/>
                  </a:cubicBezTo>
                  <a:cubicBezTo>
                    <a:pt x="4330" y="6761"/>
                    <a:pt x="4673" y="6524"/>
                    <a:pt x="4976" y="6189"/>
                  </a:cubicBezTo>
                  <a:cubicBezTo>
                    <a:pt x="4019" y="4131"/>
                    <a:pt x="2784" y="2249"/>
                    <a:pt x="1414" y="446"/>
                  </a:cubicBezTo>
                  <a:cubicBezTo>
                    <a:pt x="1359" y="368"/>
                    <a:pt x="1292" y="302"/>
                    <a:pt x="1181" y="268"/>
                  </a:cubicBezTo>
                  <a:cubicBezTo>
                    <a:pt x="791" y="190"/>
                    <a:pt x="402" y="90"/>
                    <a:pt x="1" y="1"/>
                  </a:cubicBezTo>
                  <a:close/>
                </a:path>
              </a:pathLst>
            </a:custGeom>
            <a:solidFill>
              <a:srgbClr val="E5DC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37"/>
            <p:cNvSpPr/>
            <p:nvPr/>
          </p:nvSpPr>
          <p:spPr>
            <a:xfrm>
              <a:off x="4160350" y="3158300"/>
              <a:ext cx="359825" cy="319550"/>
            </a:xfrm>
            <a:custGeom>
              <a:avLst/>
              <a:gdLst/>
              <a:ahLst/>
              <a:cxnLst/>
              <a:rect l="l" t="t" r="r" b="b"/>
              <a:pathLst>
                <a:path w="14393" h="12782" extrusionOk="0">
                  <a:moveTo>
                    <a:pt x="3521" y="0"/>
                  </a:moveTo>
                  <a:cubicBezTo>
                    <a:pt x="3510" y="0"/>
                    <a:pt x="3498" y="1"/>
                    <a:pt x="3485" y="3"/>
                  </a:cubicBezTo>
                  <a:cubicBezTo>
                    <a:pt x="3284" y="37"/>
                    <a:pt x="3418" y="237"/>
                    <a:pt x="3429" y="359"/>
                  </a:cubicBezTo>
                  <a:cubicBezTo>
                    <a:pt x="3529" y="1194"/>
                    <a:pt x="3674" y="2040"/>
                    <a:pt x="3752" y="2886"/>
                  </a:cubicBezTo>
                  <a:cubicBezTo>
                    <a:pt x="3952" y="4767"/>
                    <a:pt x="4086" y="6649"/>
                    <a:pt x="3785" y="8541"/>
                  </a:cubicBezTo>
                  <a:cubicBezTo>
                    <a:pt x="3741" y="8797"/>
                    <a:pt x="3719" y="9075"/>
                    <a:pt x="3551" y="9331"/>
                  </a:cubicBezTo>
                  <a:cubicBezTo>
                    <a:pt x="3418" y="8786"/>
                    <a:pt x="3329" y="8274"/>
                    <a:pt x="3195" y="7772"/>
                  </a:cubicBezTo>
                  <a:cubicBezTo>
                    <a:pt x="2505" y="5291"/>
                    <a:pt x="1492" y="2942"/>
                    <a:pt x="424" y="616"/>
                  </a:cubicBezTo>
                  <a:cubicBezTo>
                    <a:pt x="386" y="521"/>
                    <a:pt x="372" y="329"/>
                    <a:pt x="252" y="329"/>
                  </a:cubicBezTo>
                  <a:cubicBezTo>
                    <a:pt x="231" y="329"/>
                    <a:pt x="207" y="335"/>
                    <a:pt x="179" y="348"/>
                  </a:cubicBezTo>
                  <a:cubicBezTo>
                    <a:pt x="1" y="438"/>
                    <a:pt x="179" y="593"/>
                    <a:pt x="212" y="715"/>
                  </a:cubicBezTo>
                  <a:cubicBezTo>
                    <a:pt x="256" y="838"/>
                    <a:pt x="323" y="960"/>
                    <a:pt x="390" y="1094"/>
                  </a:cubicBezTo>
                  <a:cubicBezTo>
                    <a:pt x="1270" y="3053"/>
                    <a:pt x="2094" y="5024"/>
                    <a:pt x="2739" y="7072"/>
                  </a:cubicBezTo>
                  <a:cubicBezTo>
                    <a:pt x="2906" y="7606"/>
                    <a:pt x="3073" y="8151"/>
                    <a:pt x="3095" y="8730"/>
                  </a:cubicBezTo>
                  <a:cubicBezTo>
                    <a:pt x="2984" y="8474"/>
                    <a:pt x="2883" y="8218"/>
                    <a:pt x="2772" y="7973"/>
                  </a:cubicBezTo>
                  <a:cubicBezTo>
                    <a:pt x="2327" y="8029"/>
                    <a:pt x="1938" y="8185"/>
                    <a:pt x="1693" y="8608"/>
                  </a:cubicBezTo>
                  <a:cubicBezTo>
                    <a:pt x="1793" y="9075"/>
                    <a:pt x="2027" y="9476"/>
                    <a:pt x="2338" y="9821"/>
                  </a:cubicBezTo>
                  <a:cubicBezTo>
                    <a:pt x="2850" y="10099"/>
                    <a:pt x="3385" y="10344"/>
                    <a:pt x="3796" y="10767"/>
                  </a:cubicBezTo>
                  <a:cubicBezTo>
                    <a:pt x="3818" y="10789"/>
                    <a:pt x="3841" y="10789"/>
                    <a:pt x="3863" y="10800"/>
                  </a:cubicBezTo>
                  <a:cubicBezTo>
                    <a:pt x="3863" y="10889"/>
                    <a:pt x="3952" y="10923"/>
                    <a:pt x="4019" y="10968"/>
                  </a:cubicBezTo>
                  <a:cubicBezTo>
                    <a:pt x="5945" y="11312"/>
                    <a:pt x="7870" y="11646"/>
                    <a:pt x="9785" y="11992"/>
                  </a:cubicBezTo>
                  <a:cubicBezTo>
                    <a:pt x="11321" y="12259"/>
                    <a:pt x="12857" y="12514"/>
                    <a:pt x="14393" y="12781"/>
                  </a:cubicBezTo>
                  <a:cubicBezTo>
                    <a:pt x="14348" y="12715"/>
                    <a:pt x="14304" y="12637"/>
                    <a:pt x="14259" y="12570"/>
                  </a:cubicBezTo>
                  <a:cubicBezTo>
                    <a:pt x="14004" y="11980"/>
                    <a:pt x="13625" y="11579"/>
                    <a:pt x="12924" y="11480"/>
                  </a:cubicBezTo>
                  <a:cubicBezTo>
                    <a:pt x="12278" y="11391"/>
                    <a:pt x="11655" y="11168"/>
                    <a:pt x="11009" y="11012"/>
                  </a:cubicBezTo>
                  <a:cubicBezTo>
                    <a:pt x="8973" y="10522"/>
                    <a:pt x="6935" y="10033"/>
                    <a:pt x="4843" y="9877"/>
                  </a:cubicBezTo>
                  <a:cubicBezTo>
                    <a:pt x="4805" y="9877"/>
                    <a:pt x="4766" y="9885"/>
                    <a:pt x="4725" y="9885"/>
                  </a:cubicBezTo>
                  <a:cubicBezTo>
                    <a:pt x="4669" y="9885"/>
                    <a:pt x="4611" y="9870"/>
                    <a:pt x="4553" y="9798"/>
                  </a:cubicBezTo>
                  <a:cubicBezTo>
                    <a:pt x="4786" y="9780"/>
                    <a:pt x="5016" y="9771"/>
                    <a:pt x="5243" y="9771"/>
                  </a:cubicBezTo>
                  <a:cubicBezTo>
                    <a:pt x="5965" y="9771"/>
                    <a:pt x="6664" y="9855"/>
                    <a:pt x="7358" y="9966"/>
                  </a:cubicBezTo>
                  <a:cubicBezTo>
                    <a:pt x="9406" y="10277"/>
                    <a:pt x="11410" y="10778"/>
                    <a:pt x="13391" y="11379"/>
                  </a:cubicBezTo>
                  <a:cubicBezTo>
                    <a:pt x="13450" y="11392"/>
                    <a:pt x="13526" y="11439"/>
                    <a:pt x="13594" y="11439"/>
                  </a:cubicBezTo>
                  <a:cubicBezTo>
                    <a:pt x="13643" y="11439"/>
                    <a:pt x="13686" y="11414"/>
                    <a:pt x="13714" y="11334"/>
                  </a:cubicBezTo>
                  <a:cubicBezTo>
                    <a:pt x="13759" y="11190"/>
                    <a:pt x="13603" y="11190"/>
                    <a:pt x="13514" y="11168"/>
                  </a:cubicBezTo>
                  <a:cubicBezTo>
                    <a:pt x="10998" y="10433"/>
                    <a:pt x="8483" y="9754"/>
                    <a:pt x="5856" y="9543"/>
                  </a:cubicBezTo>
                  <a:cubicBezTo>
                    <a:pt x="5830" y="9543"/>
                    <a:pt x="5799" y="9549"/>
                    <a:pt x="5767" y="9549"/>
                  </a:cubicBezTo>
                  <a:cubicBezTo>
                    <a:pt x="5716" y="9549"/>
                    <a:pt x="5665" y="9532"/>
                    <a:pt x="5644" y="9442"/>
                  </a:cubicBezTo>
                  <a:cubicBezTo>
                    <a:pt x="5767" y="9431"/>
                    <a:pt x="5878" y="9409"/>
                    <a:pt x="5989" y="9398"/>
                  </a:cubicBezTo>
                  <a:cubicBezTo>
                    <a:pt x="6425" y="9362"/>
                    <a:pt x="6860" y="9346"/>
                    <a:pt x="7294" y="9346"/>
                  </a:cubicBezTo>
                  <a:cubicBezTo>
                    <a:pt x="8598" y="9346"/>
                    <a:pt x="9893" y="9490"/>
                    <a:pt x="11187" y="9665"/>
                  </a:cubicBezTo>
                  <a:cubicBezTo>
                    <a:pt x="11956" y="9776"/>
                    <a:pt x="12713" y="9921"/>
                    <a:pt x="13480" y="10055"/>
                  </a:cubicBezTo>
                  <a:cubicBezTo>
                    <a:pt x="13523" y="10060"/>
                    <a:pt x="13574" y="10078"/>
                    <a:pt x="13619" y="10078"/>
                  </a:cubicBezTo>
                  <a:cubicBezTo>
                    <a:pt x="13667" y="10078"/>
                    <a:pt x="13708" y="10057"/>
                    <a:pt x="13725" y="9976"/>
                  </a:cubicBezTo>
                  <a:cubicBezTo>
                    <a:pt x="13737" y="9843"/>
                    <a:pt x="13614" y="9854"/>
                    <a:pt x="13536" y="9821"/>
                  </a:cubicBezTo>
                  <a:cubicBezTo>
                    <a:pt x="13502" y="9810"/>
                    <a:pt x="13470" y="9810"/>
                    <a:pt x="13425" y="9798"/>
                  </a:cubicBezTo>
                  <a:cubicBezTo>
                    <a:pt x="11400" y="9416"/>
                    <a:pt x="9364" y="9108"/>
                    <a:pt x="7297" y="9108"/>
                  </a:cubicBezTo>
                  <a:cubicBezTo>
                    <a:pt x="7262" y="9108"/>
                    <a:pt x="7227" y="9108"/>
                    <a:pt x="7192" y="9108"/>
                  </a:cubicBezTo>
                  <a:cubicBezTo>
                    <a:pt x="6735" y="9108"/>
                    <a:pt x="6279" y="9142"/>
                    <a:pt x="5822" y="9153"/>
                  </a:cubicBezTo>
                  <a:cubicBezTo>
                    <a:pt x="5911" y="9086"/>
                    <a:pt x="6000" y="9053"/>
                    <a:pt x="6089" y="9031"/>
                  </a:cubicBezTo>
                  <a:cubicBezTo>
                    <a:pt x="7388" y="8784"/>
                    <a:pt x="8697" y="8704"/>
                    <a:pt x="10013" y="8704"/>
                  </a:cubicBezTo>
                  <a:cubicBezTo>
                    <a:pt x="10186" y="8704"/>
                    <a:pt x="10358" y="8705"/>
                    <a:pt x="10531" y="8708"/>
                  </a:cubicBezTo>
                  <a:cubicBezTo>
                    <a:pt x="11454" y="8719"/>
                    <a:pt x="12379" y="8786"/>
                    <a:pt x="13302" y="8819"/>
                  </a:cubicBezTo>
                  <a:cubicBezTo>
                    <a:pt x="13345" y="8819"/>
                    <a:pt x="13399" y="8837"/>
                    <a:pt x="13445" y="8837"/>
                  </a:cubicBezTo>
                  <a:cubicBezTo>
                    <a:pt x="13494" y="8837"/>
                    <a:pt x="13536" y="8816"/>
                    <a:pt x="13547" y="8730"/>
                  </a:cubicBezTo>
                  <a:cubicBezTo>
                    <a:pt x="13569" y="8602"/>
                    <a:pt x="13509" y="8583"/>
                    <a:pt x="13437" y="8583"/>
                  </a:cubicBezTo>
                  <a:cubicBezTo>
                    <a:pt x="13405" y="8583"/>
                    <a:pt x="13371" y="8587"/>
                    <a:pt x="13340" y="8587"/>
                  </a:cubicBezTo>
                  <a:cubicBezTo>
                    <a:pt x="13331" y="8587"/>
                    <a:pt x="13322" y="8586"/>
                    <a:pt x="13314" y="8586"/>
                  </a:cubicBezTo>
                  <a:cubicBezTo>
                    <a:pt x="13102" y="8563"/>
                    <a:pt x="12891" y="8541"/>
                    <a:pt x="12679" y="8529"/>
                  </a:cubicBezTo>
                  <a:cubicBezTo>
                    <a:pt x="11826" y="8488"/>
                    <a:pt x="10974" y="8456"/>
                    <a:pt x="10125" y="8456"/>
                  </a:cubicBezTo>
                  <a:cubicBezTo>
                    <a:pt x="8691" y="8456"/>
                    <a:pt x="7264" y="8547"/>
                    <a:pt x="5844" y="8841"/>
                  </a:cubicBezTo>
                  <a:cubicBezTo>
                    <a:pt x="5421" y="8930"/>
                    <a:pt x="5010" y="9064"/>
                    <a:pt x="4509" y="9197"/>
                  </a:cubicBezTo>
                  <a:cubicBezTo>
                    <a:pt x="5233" y="8608"/>
                    <a:pt x="5933" y="8129"/>
                    <a:pt x="6657" y="7683"/>
                  </a:cubicBezTo>
                  <a:cubicBezTo>
                    <a:pt x="8338" y="6671"/>
                    <a:pt x="10096" y="5825"/>
                    <a:pt x="11889" y="5057"/>
                  </a:cubicBezTo>
                  <a:cubicBezTo>
                    <a:pt x="11989" y="5012"/>
                    <a:pt x="12189" y="5001"/>
                    <a:pt x="12112" y="4823"/>
                  </a:cubicBezTo>
                  <a:cubicBezTo>
                    <a:pt x="12087" y="4766"/>
                    <a:pt x="12054" y="4746"/>
                    <a:pt x="12017" y="4746"/>
                  </a:cubicBezTo>
                  <a:cubicBezTo>
                    <a:pt x="11953" y="4746"/>
                    <a:pt x="11879" y="4806"/>
                    <a:pt x="11822" y="4834"/>
                  </a:cubicBezTo>
                  <a:cubicBezTo>
                    <a:pt x="10798" y="5246"/>
                    <a:pt x="9796" y="5714"/>
                    <a:pt x="8805" y="6214"/>
                  </a:cubicBezTo>
                  <a:cubicBezTo>
                    <a:pt x="7113" y="7082"/>
                    <a:pt x="5466" y="8029"/>
                    <a:pt x="3974" y="9331"/>
                  </a:cubicBezTo>
                  <a:cubicBezTo>
                    <a:pt x="4130" y="8841"/>
                    <a:pt x="4286" y="8407"/>
                    <a:pt x="4397" y="7973"/>
                  </a:cubicBezTo>
                  <a:cubicBezTo>
                    <a:pt x="4976" y="5569"/>
                    <a:pt x="4998" y="3120"/>
                    <a:pt x="4854" y="671"/>
                  </a:cubicBezTo>
                  <a:cubicBezTo>
                    <a:pt x="4843" y="515"/>
                    <a:pt x="4832" y="359"/>
                    <a:pt x="4820" y="215"/>
                  </a:cubicBezTo>
                  <a:cubicBezTo>
                    <a:pt x="4820" y="148"/>
                    <a:pt x="4810" y="81"/>
                    <a:pt x="4721" y="81"/>
                  </a:cubicBezTo>
                  <a:cubicBezTo>
                    <a:pt x="4642" y="81"/>
                    <a:pt x="4575" y="114"/>
                    <a:pt x="4587" y="215"/>
                  </a:cubicBezTo>
                  <a:cubicBezTo>
                    <a:pt x="4587" y="292"/>
                    <a:pt x="4598" y="371"/>
                    <a:pt x="4598" y="448"/>
                  </a:cubicBezTo>
                  <a:cubicBezTo>
                    <a:pt x="4731" y="2452"/>
                    <a:pt x="4731" y="4455"/>
                    <a:pt x="4442" y="6448"/>
                  </a:cubicBezTo>
                  <a:cubicBezTo>
                    <a:pt x="4409" y="6671"/>
                    <a:pt x="4375" y="6894"/>
                    <a:pt x="4330" y="7116"/>
                  </a:cubicBezTo>
                  <a:cubicBezTo>
                    <a:pt x="4298" y="7327"/>
                    <a:pt x="4253" y="7539"/>
                    <a:pt x="4208" y="7750"/>
                  </a:cubicBezTo>
                  <a:cubicBezTo>
                    <a:pt x="4308" y="5246"/>
                    <a:pt x="4053" y="2786"/>
                    <a:pt x="3663" y="348"/>
                  </a:cubicBezTo>
                  <a:cubicBezTo>
                    <a:pt x="3642" y="233"/>
                    <a:pt x="3699" y="0"/>
                    <a:pt x="3521" y="0"/>
                  </a:cubicBezTo>
                  <a:close/>
                </a:path>
              </a:pathLst>
            </a:custGeom>
            <a:solidFill>
              <a:srgbClr val="E5DC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37"/>
            <p:cNvSpPr/>
            <p:nvPr/>
          </p:nvSpPr>
          <p:spPr>
            <a:xfrm>
              <a:off x="4186775" y="3329225"/>
              <a:ext cx="42900" cy="44000"/>
            </a:xfrm>
            <a:custGeom>
              <a:avLst/>
              <a:gdLst/>
              <a:ahLst/>
              <a:cxnLst/>
              <a:rect l="l" t="t" r="r" b="b"/>
              <a:pathLst>
                <a:path w="1716" h="1760" extrusionOk="0">
                  <a:moveTo>
                    <a:pt x="1203" y="0"/>
                  </a:moveTo>
                  <a:cubicBezTo>
                    <a:pt x="814" y="201"/>
                    <a:pt x="424" y="423"/>
                    <a:pt x="1" y="569"/>
                  </a:cubicBezTo>
                  <a:cubicBezTo>
                    <a:pt x="179" y="992"/>
                    <a:pt x="446" y="1358"/>
                    <a:pt x="669" y="1759"/>
                  </a:cubicBezTo>
                  <a:cubicBezTo>
                    <a:pt x="980" y="1481"/>
                    <a:pt x="1371" y="1348"/>
                    <a:pt x="1715" y="1136"/>
                  </a:cubicBezTo>
                  <a:cubicBezTo>
                    <a:pt x="1593" y="735"/>
                    <a:pt x="1448" y="346"/>
                    <a:pt x="12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37"/>
            <p:cNvSpPr/>
            <p:nvPr/>
          </p:nvSpPr>
          <p:spPr>
            <a:xfrm>
              <a:off x="4214625" y="3401875"/>
              <a:ext cx="46200" cy="37200"/>
            </a:xfrm>
            <a:custGeom>
              <a:avLst/>
              <a:gdLst/>
              <a:ahLst/>
              <a:cxnLst/>
              <a:rect l="l" t="t" r="r" b="b"/>
              <a:pathLst>
                <a:path w="1848" h="1488" extrusionOk="0">
                  <a:moveTo>
                    <a:pt x="190" y="0"/>
                  </a:moveTo>
                  <a:lnTo>
                    <a:pt x="190" y="0"/>
                  </a:lnTo>
                  <a:cubicBezTo>
                    <a:pt x="0" y="646"/>
                    <a:pt x="89" y="857"/>
                    <a:pt x="769" y="1314"/>
                  </a:cubicBezTo>
                  <a:cubicBezTo>
                    <a:pt x="940" y="1429"/>
                    <a:pt x="1097" y="1488"/>
                    <a:pt x="1254" y="1488"/>
                  </a:cubicBezTo>
                  <a:cubicBezTo>
                    <a:pt x="1444" y="1488"/>
                    <a:pt x="1634" y="1401"/>
                    <a:pt x="1848" y="1225"/>
                  </a:cubicBezTo>
                  <a:cubicBezTo>
                    <a:pt x="1803" y="1136"/>
                    <a:pt x="1759" y="1046"/>
                    <a:pt x="1714" y="968"/>
                  </a:cubicBezTo>
                  <a:cubicBezTo>
                    <a:pt x="1303" y="501"/>
                    <a:pt x="779" y="189"/>
                    <a:pt x="1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0" name="Google Shape;830;p37"/>
          <p:cNvGrpSpPr/>
          <p:nvPr/>
        </p:nvGrpSpPr>
        <p:grpSpPr>
          <a:xfrm>
            <a:off x="-216852" y="2614411"/>
            <a:ext cx="3444129" cy="2457277"/>
            <a:chOff x="4072975" y="3157925"/>
            <a:chExt cx="466425" cy="332775"/>
          </a:xfrm>
        </p:grpSpPr>
        <p:sp>
          <p:nvSpPr>
            <p:cNvPr id="831" name="Google Shape;831;p37"/>
            <p:cNvSpPr/>
            <p:nvPr/>
          </p:nvSpPr>
          <p:spPr>
            <a:xfrm>
              <a:off x="4072975" y="3157925"/>
              <a:ext cx="466425" cy="332775"/>
            </a:xfrm>
            <a:custGeom>
              <a:avLst/>
              <a:gdLst/>
              <a:ahLst/>
              <a:cxnLst/>
              <a:rect l="l" t="t" r="r" b="b"/>
              <a:pathLst>
                <a:path w="18657" h="13311" extrusionOk="0">
                  <a:moveTo>
                    <a:pt x="285" y="1"/>
                  </a:moveTo>
                  <a:cubicBezTo>
                    <a:pt x="251" y="1"/>
                    <a:pt x="212" y="12"/>
                    <a:pt x="167" y="40"/>
                  </a:cubicBezTo>
                  <a:cubicBezTo>
                    <a:pt x="1" y="129"/>
                    <a:pt x="90" y="274"/>
                    <a:pt x="157" y="408"/>
                  </a:cubicBezTo>
                  <a:cubicBezTo>
                    <a:pt x="1659" y="3068"/>
                    <a:pt x="3162" y="5739"/>
                    <a:pt x="4654" y="8411"/>
                  </a:cubicBezTo>
                  <a:cubicBezTo>
                    <a:pt x="4698" y="8834"/>
                    <a:pt x="4865" y="9202"/>
                    <a:pt x="5221" y="9469"/>
                  </a:cubicBezTo>
                  <a:cubicBezTo>
                    <a:pt x="5388" y="9635"/>
                    <a:pt x="5421" y="9836"/>
                    <a:pt x="5377" y="10070"/>
                  </a:cubicBezTo>
                  <a:cubicBezTo>
                    <a:pt x="5229" y="10815"/>
                    <a:pt x="6186" y="11645"/>
                    <a:pt x="6969" y="11645"/>
                  </a:cubicBezTo>
                  <a:cubicBezTo>
                    <a:pt x="7132" y="11645"/>
                    <a:pt x="7288" y="11608"/>
                    <a:pt x="7425" y="11528"/>
                  </a:cubicBezTo>
                  <a:cubicBezTo>
                    <a:pt x="7555" y="11459"/>
                    <a:pt x="7676" y="11433"/>
                    <a:pt x="7801" y="11433"/>
                  </a:cubicBezTo>
                  <a:cubicBezTo>
                    <a:pt x="7881" y="11433"/>
                    <a:pt x="7962" y="11444"/>
                    <a:pt x="8048" y="11461"/>
                  </a:cubicBezTo>
                  <a:cubicBezTo>
                    <a:pt x="10653" y="11928"/>
                    <a:pt x="13257" y="12396"/>
                    <a:pt x="15874" y="12863"/>
                  </a:cubicBezTo>
                  <a:cubicBezTo>
                    <a:pt x="16686" y="13008"/>
                    <a:pt x="17487" y="13153"/>
                    <a:pt x="18300" y="13298"/>
                  </a:cubicBezTo>
                  <a:cubicBezTo>
                    <a:pt x="18341" y="13305"/>
                    <a:pt x="18382" y="13310"/>
                    <a:pt x="18421" y="13310"/>
                  </a:cubicBezTo>
                  <a:cubicBezTo>
                    <a:pt x="18511" y="13310"/>
                    <a:pt x="18588" y="13280"/>
                    <a:pt x="18612" y="13164"/>
                  </a:cubicBezTo>
                  <a:cubicBezTo>
                    <a:pt x="18656" y="12997"/>
                    <a:pt x="18534" y="12930"/>
                    <a:pt x="18367" y="12908"/>
                  </a:cubicBezTo>
                  <a:cubicBezTo>
                    <a:pt x="18211" y="12875"/>
                    <a:pt x="18044" y="12841"/>
                    <a:pt x="17888" y="12796"/>
                  </a:cubicBezTo>
                  <a:cubicBezTo>
                    <a:pt x="17777" y="12719"/>
                    <a:pt x="17632" y="12697"/>
                    <a:pt x="17499" y="12675"/>
                  </a:cubicBezTo>
                  <a:cubicBezTo>
                    <a:pt x="16519" y="12496"/>
                    <a:pt x="15528" y="12318"/>
                    <a:pt x="14549" y="12140"/>
                  </a:cubicBezTo>
                  <a:cubicBezTo>
                    <a:pt x="12790" y="11817"/>
                    <a:pt x="11021" y="11495"/>
                    <a:pt x="9250" y="11171"/>
                  </a:cubicBezTo>
                  <a:cubicBezTo>
                    <a:pt x="8721" y="11082"/>
                    <a:pt x="8200" y="10920"/>
                    <a:pt x="7649" y="10920"/>
                  </a:cubicBezTo>
                  <a:cubicBezTo>
                    <a:pt x="7586" y="10920"/>
                    <a:pt x="7522" y="10922"/>
                    <a:pt x="7459" y="10926"/>
                  </a:cubicBezTo>
                  <a:cubicBezTo>
                    <a:pt x="7281" y="11046"/>
                    <a:pt x="7112" y="11102"/>
                    <a:pt x="6947" y="11102"/>
                  </a:cubicBezTo>
                  <a:cubicBezTo>
                    <a:pt x="6728" y="11102"/>
                    <a:pt x="6517" y="11004"/>
                    <a:pt x="6301" y="10827"/>
                  </a:cubicBezTo>
                  <a:cubicBezTo>
                    <a:pt x="6022" y="10604"/>
                    <a:pt x="5844" y="10370"/>
                    <a:pt x="5911" y="10003"/>
                  </a:cubicBezTo>
                  <a:cubicBezTo>
                    <a:pt x="5923" y="9914"/>
                    <a:pt x="5911" y="9836"/>
                    <a:pt x="5856" y="9758"/>
                  </a:cubicBezTo>
                  <a:cubicBezTo>
                    <a:pt x="5644" y="9368"/>
                    <a:pt x="5433" y="8990"/>
                    <a:pt x="5221" y="8601"/>
                  </a:cubicBezTo>
                  <a:cubicBezTo>
                    <a:pt x="5243" y="8433"/>
                    <a:pt x="5143" y="8289"/>
                    <a:pt x="5077" y="8144"/>
                  </a:cubicBezTo>
                  <a:cubicBezTo>
                    <a:pt x="4931" y="7854"/>
                    <a:pt x="4731" y="7621"/>
                    <a:pt x="4620" y="7320"/>
                  </a:cubicBezTo>
                  <a:cubicBezTo>
                    <a:pt x="3462" y="5194"/>
                    <a:pt x="2260" y="3102"/>
                    <a:pt x="1080" y="987"/>
                  </a:cubicBezTo>
                  <a:cubicBezTo>
                    <a:pt x="1013" y="853"/>
                    <a:pt x="924" y="730"/>
                    <a:pt x="780" y="664"/>
                  </a:cubicBezTo>
                  <a:cubicBezTo>
                    <a:pt x="691" y="519"/>
                    <a:pt x="602" y="363"/>
                    <a:pt x="513" y="208"/>
                  </a:cubicBezTo>
                  <a:cubicBezTo>
                    <a:pt x="454" y="107"/>
                    <a:pt x="389" y="1"/>
                    <a:pt x="2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37"/>
            <p:cNvSpPr/>
            <p:nvPr/>
          </p:nvSpPr>
          <p:spPr>
            <a:xfrm>
              <a:off x="4150050" y="3368175"/>
              <a:ext cx="53450" cy="69325"/>
            </a:xfrm>
            <a:custGeom>
              <a:avLst/>
              <a:gdLst/>
              <a:ahLst/>
              <a:cxnLst/>
              <a:rect l="l" t="t" r="r" b="b"/>
              <a:pathLst>
                <a:path w="2138" h="2773" extrusionOk="0">
                  <a:moveTo>
                    <a:pt x="1571" y="1"/>
                  </a:moveTo>
                  <a:cubicBezTo>
                    <a:pt x="1059" y="713"/>
                    <a:pt x="557" y="1426"/>
                    <a:pt x="1" y="2205"/>
                  </a:cubicBezTo>
                  <a:cubicBezTo>
                    <a:pt x="220" y="2189"/>
                    <a:pt x="409" y="2131"/>
                    <a:pt x="560" y="2131"/>
                  </a:cubicBezTo>
                  <a:cubicBezTo>
                    <a:pt x="617" y="2131"/>
                    <a:pt x="668" y="2139"/>
                    <a:pt x="713" y="2160"/>
                  </a:cubicBezTo>
                  <a:cubicBezTo>
                    <a:pt x="903" y="2239"/>
                    <a:pt x="758" y="2550"/>
                    <a:pt x="913" y="2773"/>
                  </a:cubicBezTo>
                  <a:cubicBezTo>
                    <a:pt x="1336" y="2183"/>
                    <a:pt x="1737" y="1626"/>
                    <a:pt x="2138" y="1059"/>
                  </a:cubicBezTo>
                  <a:cubicBezTo>
                    <a:pt x="1949" y="703"/>
                    <a:pt x="1759" y="346"/>
                    <a:pt x="15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37"/>
            <p:cNvSpPr/>
            <p:nvPr/>
          </p:nvSpPr>
          <p:spPr>
            <a:xfrm>
              <a:off x="4092450" y="3174500"/>
              <a:ext cx="124425" cy="169025"/>
            </a:xfrm>
            <a:custGeom>
              <a:avLst/>
              <a:gdLst/>
              <a:ahLst/>
              <a:cxnLst/>
              <a:rect l="l" t="t" r="r" b="b"/>
              <a:pathLst>
                <a:path w="4977" h="6761" extrusionOk="0">
                  <a:moveTo>
                    <a:pt x="1" y="1"/>
                  </a:moveTo>
                  <a:lnTo>
                    <a:pt x="1" y="1"/>
                  </a:lnTo>
                  <a:cubicBezTo>
                    <a:pt x="1258" y="2261"/>
                    <a:pt x="2517" y="4509"/>
                    <a:pt x="3774" y="6758"/>
                  </a:cubicBezTo>
                  <a:cubicBezTo>
                    <a:pt x="3805" y="6760"/>
                    <a:pt x="3835" y="6761"/>
                    <a:pt x="3865" y="6761"/>
                  </a:cubicBezTo>
                  <a:cubicBezTo>
                    <a:pt x="4330" y="6761"/>
                    <a:pt x="4673" y="6524"/>
                    <a:pt x="4976" y="6189"/>
                  </a:cubicBezTo>
                  <a:cubicBezTo>
                    <a:pt x="4019" y="4131"/>
                    <a:pt x="2784" y="2249"/>
                    <a:pt x="1414" y="446"/>
                  </a:cubicBezTo>
                  <a:cubicBezTo>
                    <a:pt x="1359" y="368"/>
                    <a:pt x="1292" y="302"/>
                    <a:pt x="1181" y="268"/>
                  </a:cubicBezTo>
                  <a:cubicBezTo>
                    <a:pt x="791" y="190"/>
                    <a:pt x="402" y="90"/>
                    <a:pt x="1" y="1"/>
                  </a:cubicBezTo>
                  <a:close/>
                </a:path>
              </a:pathLst>
            </a:custGeom>
            <a:solidFill>
              <a:srgbClr val="E5DC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37"/>
            <p:cNvSpPr/>
            <p:nvPr/>
          </p:nvSpPr>
          <p:spPr>
            <a:xfrm>
              <a:off x="4160350" y="3158300"/>
              <a:ext cx="359825" cy="319550"/>
            </a:xfrm>
            <a:custGeom>
              <a:avLst/>
              <a:gdLst/>
              <a:ahLst/>
              <a:cxnLst/>
              <a:rect l="l" t="t" r="r" b="b"/>
              <a:pathLst>
                <a:path w="14393" h="12782" extrusionOk="0">
                  <a:moveTo>
                    <a:pt x="3521" y="0"/>
                  </a:moveTo>
                  <a:cubicBezTo>
                    <a:pt x="3510" y="0"/>
                    <a:pt x="3498" y="1"/>
                    <a:pt x="3485" y="3"/>
                  </a:cubicBezTo>
                  <a:cubicBezTo>
                    <a:pt x="3284" y="37"/>
                    <a:pt x="3418" y="237"/>
                    <a:pt x="3429" y="359"/>
                  </a:cubicBezTo>
                  <a:cubicBezTo>
                    <a:pt x="3529" y="1194"/>
                    <a:pt x="3674" y="2040"/>
                    <a:pt x="3752" y="2886"/>
                  </a:cubicBezTo>
                  <a:cubicBezTo>
                    <a:pt x="3952" y="4767"/>
                    <a:pt x="4086" y="6649"/>
                    <a:pt x="3785" y="8541"/>
                  </a:cubicBezTo>
                  <a:cubicBezTo>
                    <a:pt x="3741" y="8797"/>
                    <a:pt x="3719" y="9075"/>
                    <a:pt x="3551" y="9331"/>
                  </a:cubicBezTo>
                  <a:cubicBezTo>
                    <a:pt x="3418" y="8786"/>
                    <a:pt x="3329" y="8274"/>
                    <a:pt x="3195" y="7772"/>
                  </a:cubicBezTo>
                  <a:cubicBezTo>
                    <a:pt x="2505" y="5291"/>
                    <a:pt x="1492" y="2942"/>
                    <a:pt x="424" y="616"/>
                  </a:cubicBezTo>
                  <a:cubicBezTo>
                    <a:pt x="386" y="521"/>
                    <a:pt x="372" y="329"/>
                    <a:pt x="252" y="329"/>
                  </a:cubicBezTo>
                  <a:cubicBezTo>
                    <a:pt x="231" y="329"/>
                    <a:pt x="207" y="335"/>
                    <a:pt x="179" y="348"/>
                  </a:cubicBezTo>
                  <a:cubicBezTo>
                    <a:pt x="1" y="438"/>
                    <a:pt x="179" y="593"/>
                    <a:pt x="212" y="715"/>
                  </a:cubicBezTo>
                  <a:cubicBezTo>
                    <a:pt x="256" y="838"/>
                    <a:pt x="323" y="960"/>
                    <a:pt x="390" y="1094"/>
                  </a:cubicBezTo>
                  <a:cubicBezTo>
                    <a:pt x="1270" y="3053"/>
                    <a:pt x="2094" y="5024"/>
                    <a:pt x="2739" y="7072"/>
                  </a:cubicBezTo>
                  <a:cubicBezTo>
                    <a:pt x="2906" y="7606"/>
                    <a:pt x="3073" y="8151"/>
                    <a:pt x="3095" y="8730"/>
                  </a:cubicBezTo>
                  <a:cubicBezTo>
                    <a:pt x="2984" y="8474"/>
                    <a:pt x="2883" y="8218"/>
                    <a:pt x="2772" y="7973"/>
                  </a:cubicBezTo>
                  <a:cubicBezTo>
                    <a:pt x="2327" y="8029"/>
                    <a:pt x="1938" y="8185"/>
                    <a:pt x="1693" y="8608"/>
                  </a:cubicBezTo>
                  <a:cubicBezTo>
                    <a:pt x="1793" y="9075"/>
                    <a:pt x="2027" y="9476"/>
                    <a:pt x="2338" y="9821"/>
                  </a:cubicBezTo>
                  <a:cubicBezTo>
                    <a:pt x="2850" y="10099"/>
                    <a:pt x="3385" y="10344"/>
                    <a:pt x="3796" y="10767"/>
                  </a:cubicBezTo>
                  <a:cubicBezTo>
                    <a:pt x="3818" y="10789"/>
                    <a:pt x="3841" y="10789"/>
                    <a:pt x="3863" y="10800"/>
                  </a:cubicBezTo>
                  <a:cubicBezTo>
                    <a:pt x="3863" y="10889"/>
                    <a:pt x="3952" y="10923"/>
                    <a:pt x="4019" y="10968"/>
                  </a:cubicBezTo>
                  <a:cubicBezTo>
                    <a:pt x="5945" y="11312"/>
                    <a:pt x="7870" y="11646"/>
                    <a:pt x="9785" y="11992"/>
                  </a:cubicBezTo>
                  <a:cubicBezTo>
                    <a:pt x="11321" y="12259"/>
                    <a:pt x="12857" y="12514"/>
                    <a:pt x="14393" y="12781"/>
                  </a:cubicBezTo>
                  <a:cubicBezTo>
                    <a:pt x="14348" y="12715"/>
                    <a:pt x="14304" y="12637"/>
                    <a:pt x="14259" y="12570"/>
                  </a:cubicBezTo>
                  <a:cubicBezTo>
                    <a:pt x="14004" y="11980"/>
                    <a:pt x="13625" y="11579"/>
                    <a:pt x="12924" y="11480"/>
                  </a:cubicBezTo>
                  <a:cubicBezTo>
                    <a:pt x="12278" y="11391"/>
                    <a:pt x="11655" y="11168"/>
                    <a:pt x="11009" y="11012"/>
                  </a:cubicBezTo>
                  <a:cubicBezTo>
                    <a:pt x="8973" y="10522"/>
                    <a:pt x="6935" y="10033"/>
                    <a:pt x="4843" y="9877"/>
                  </a:cubicBezTo>
                  <a:cubicBezTo>
                    <a:pt x="4805" y="9877"/>
                    <a:pt x="4766" y="9885"/>
                    <a:pt x="4725" y="9885"/>
                  </a:cubicBezTo>
                  <a:cubicBezTo>
                    <a:pt x="4669" y="9885"/>
                    <a:pt x="4611" y="9870"/>
                    <a:pt x="4553" y="9798"/>
                  </a:cubicBezTo>
                  <a:cubicBezTo>
                    <a:pt x="4786" y="9780"/>
                    <a:pt x="5016" y="9771"/>
                    <a:pt x="5243" y="9771"/>
                  </a:cubicBezTo>
                  <a:cubicBezTo>
                    <a:pt x="5965" y="9771"/>
                    <a:pt x="6664" y="9855"/>
                    <a:pt x="7358" y="9966"/>
                  </a:cubicBezTo>
                  <a:cubicBezTo>
                    <a:pt x="9406" y="10277"/>
                    <a:pt x="11410" y="10778"/>
                    <a:pt x="13391" y="11379"/>
                  </a:cubicBezTo>
                  <a:cubicBezTo>
                    <a:pt x="13450" y="11392"/>
                    <a:pt x="13526" y="11439"/>
                    <a:pt x="13594" y="11439"/>
                  </a:cubicBezTo>
                  <a:cubicBezTo>
                    <a:pt x="13643" y="11439"/>
                    <a:pt x="13686" y="11414"/>
                    <a:pt x="13714" y="11334"/>
                  </a:cubicBezTo>
                  <a:cubicBezTo>
                    <a:pt x="13759" y="11190"/>
                    <a:pt x="13603" y="11190"/>
                    <a:pt x="13514" y="11168"/>
                  </a:cubicBezTo>
                  <a:cubicBezTo>
                    <a:pt x="10998" y="10433"/>
                    <a:pt x="8483" y="9754"/>
                    <a:pt x="5856" y="9543"/>
                  </a:cubicBezTo>
                  <a:cubicBezTo>
                    <a:pt x="5830" y="9543"/>
                    <a:pt x="5799" y="9549"/>
                    <a:pt x="5767" y="9549"/>
                  </a:cubicBezTo>
                  <a:cubicBezTo>
                    <a:pt x="5716" y="9549"/>
                    <a:pt x="5665" y="9532"/>
                    <a:pt x="5644" y="9442"/>
                  </a:cubicBezTo>
                  <a:cubicBezTo>
                    <a:pt x="5767" y="9431"/>
                    <a:pt x="5878" y="9409"/>
                    <a:pt x="5989" y="9398"/>
                  </a:cubicBezTo>
                  <a:cubicBezTo>
                    <a:pt x="6425" y="9362"/>
                    <a:pt x="6860" y="9346"/>
                    <a:pt x="7294" y="9346"/>
                  </a:cubicBezTo>
                  <a:cubicBezTo>
                    <a:pt x="8598" y="9346"/>
                    <a:pt x="9893" y="9490"/>
                    <a:pt x="11187" y="9665"/>
                  </a:cubicBezTo>
                  <a:cubicBezTo>
                    <a:pt x="11956" y="9776"/>
                    <a:pt x="12713" y="9921"/>
                    <a:pt x="13480" y="10055"/>
                  </a:cubicBezTo>
                  <a:cubicBezTo>
                    <a:pt x="13523" y="10060"/>
                    <a:pt x="13574" y="10078"/>
                    <a:pt x="13619" y="10078"/>
                  </a:cubicBezTo>
                  <a:cubicBezTo>
                    <a:pt x="13667" y="10078"/>
                    <a:pt x="13708" y="10057"/>
                    <a:pt x="13725" y="9976"/>
                  </a:cubicBezTo>
                  <a:cubicBezTo>
                    <a:pt x="13737" y="9843"/>
                    <a:pt x="13614" y="9854"/>
                    <a:pt x="13536" y="9821"/>
                  </a:cubicBezTo>
                  <a:cubicBezTo>
                    <a:pt x="13502" y="9810"/>
                    <a:pt x="13470" y="9810"/>
                    <a:pt x="13425" y="9798"/>
                  </a:cubicBezTo>
                  <a:cubicBezTo>
                    <a:pt x="11400" y="9416"/>
                    <a:pt x="9364" y="9108"/>
                    <a:pt x="7297" y="9108"/>
                  </a:cubicBezTo>
                  <a:cubicBezTo>
                    <a:pt x="7262" y="9108"/>
                    <a:pt x="7227" y="9108"/>
                    <a:pt x="7192" y="9108"/>
                  </a:cubicBezTo>
                  <a:cubicBezTo>
                    <a:pt x="6735" y="9108"/>
                    <a:pt x="6279" y="9142"/>
                    <a:pt x="5822" y="9153"/>
                  </a:cubicBezTo>
                  <a:cubicBezTo>
                    <a:pt x="5911" y="9086"/>
                    <a:pt x="6000" y="9053"/>
                    <a:pt x="6089" y="9031"/>
                  </a:cubicBezTo>
                  <a:cubicBezTo>
                    <a:pt x="7388" y="8784"/>
                    <a:pt x="8697" y="8704"/>
                    <a:pt x="10013" y="8704"/>
                  </a:cubicBezTo>
                  <a:cubicBezTo>
                    <a:pt x="10186" y="8704"/>
                    <a:pt x="10358" y="8705"/>
                    <a:pt x="10531" y="8708"/>
                  </a:cubicBezTo>
                  <a:cubicBezTo>
                    <a:pt x="11454" y="8719"/>
                    <a:pt x="12379" y="8786"/>
                    <a:pt x="13302" y="8819"/>
                  </a:cubicBezTo>
                  <a:cubicBezTo>
                    <a:pt x="13345" y="8819"/>
                    <a:pt x="13399" y="8837"/>
                    <a:pt x="13445" y="8837"/>
                  </a:cubicBezTo>
                  <a:cubicBezTo>
                    <a:pt x="13494" y="8837"/>
                    <a:pt x="13536" y="8816"/>
                    <a:pt x="13547" y="8730"/>
                  </a:cubicBezTo>
                  <a:cubicBezTo>
                    <a:pt x="13569" y="8602"/>
                    <a:pt x="13509" y="8583"/>
                    <a:pt x="13437" y="8583"/>
                  </a:cubicBezTo>
                  <a:cubicBezTo>
                    <a:pt x="13405" y="8583"/>
                    <a:pt x="13371" y="8587"/>
                    <a:pt x="13340" y="8587"/>
                  </a:cubicBezTo>
                  <a:cubicBezTo>
                    <a:pt x="13331" y="8587"/>
                    <a:pt x="13322" y="8586"/>
                    <a:pt x="13314" y="8586"/>
                  </a:cubicBezTo>
                  <a:cubicBezTo>
                    <a:pt x="13102" y="8563"/>
                    <a:pt x="12891" y="8541"/>
                    <a:pt x="12679" y="8529"/>
                  </a:cubicBezTo>
                  <a:cubicBezTo>
                    <a:pt x="11826" y="8488"/>
                    <a:pt x="10974" y="8456"/>
                    <a:pt x="10125" y="8456"/>
                  </a:cubicBezTo>
                  <a:cubicBezTo>
                    <a:pt x="8691" y="8456"/>
                    <a:pt x="7264" y="8547"/>
                    <a:pt x="5844" y="8841"/>
                  </a:cubicBezTo>
                  <a:cubicBezTo>
                    <a:pt x="5421" y="8930"/>
                    <a:pt x="5010" y="9064"/>
                    <a:pt x="4509" y="9197"/>
                  </a:cubicBezTo>
                  <a:cubicBezTo>
                    <a:pt x="5233" y="8608"/>
                    <a:pt x="5933" y="8129"/>
                    <a:pt x="6657" y="7683"/>
                  </a:cubicBezTo>
                  <a:cubicBezTo>
                    <a:pt x="8338" y="6671"/>
                    <a:pt x="10096" y="5825"/>
                    <a:pt x="11889" y="5057"/>
                  </a:cubicBezTo>
                  <a:cubicBezTo>
                    <a:pt x="11989" y="5012"/>
                    <a:pt x="12189" y="5001"/>
                    <a:pt x="12112" y="4823"/>
                  </a:cubicBezTo>
                  <a:cubicBezTo>
                    <a:pt x="12087" y="4766"/>
                    <a:pt x="12054" y="4746"/>
                    <a:pt x="12017" y="4746"/>
                  </a:cubicBezTo>
                  <a:cubicBezTo>
                    <a:pt x="11953" y="4746"/>
                    <a:pt x="11879" y="4806"/>
                    <a:pt x="11822" y="4834"/>
                  </a:cubicBezTo>
                  <a:cubicBezTo>
                    <a:pt x="10798" y="5246"/>
                    <a:pt x="9796" y="5714"/>
                    <a:pt x="8805" y="6214"/>
                  </a:cubicBezTo>
                  <a:cubicBezTo>
                    <a:pt x="7113" y="7082"/>
                    <a:pt x="5466" y="8029"/>
                    <a:pt x="3974" y="9331"/>
                  </a:cubicBezTo>
                  <a:cubicBezTo>
                    <a:pt x="4130" y="8841"/>
                    <a:pt x="4286" y="8407"/>
                    <a:pt x="4397" y="7973"/>
                  </a:cubicBezTo>
                  <a:cubicBezTo>
                    <a:pt x="4976" y="5569"/>
                    <a:pt x="4998" y="3120"/>
                    <a:pt x="4854" y="671"/>
                  </a:cubicBezTo>
                  <a:cubicBezTo>
                    <a:pt x="4843" y="515"/>
                    <a:pt x="4832" y="359"/>
                    <a:pt x="4820" y="215"/>
                  </a:cubicBezTo>
                  <a:cubicBezTo>
                    <a:pt x="4820" y="148"/>
                    <a:pt x="4810" y="81"/>
                    <a:pt x="4721" y="81"/>
                  </a:cubicBezTo>
                  <a:cubicBezTo>
                    <a:pt x="4642" y="81"/>
                    <a:pt x="4575" y="114"/>
                    <a:pt x="4587" y="215"/>
                  </a:cubicBezTo>
                  <a:cubicBezTo>
                    <a:pt x="4587" y="292"/>
                    <a:pt x="4598" y="371"/>
                    <a:pt x="4598" y="448"/>
                  </a:cubicBezTo>
                  <a:cubicBezTo>
                    <a:pt x="4731" y="2452"/>
                    <a:pt x="4731" y="4455"/>
                    <a:pt x="4442" y="6448"/>
                  </a:cubicBezTo>
                  <a:cubicBezTo>
                    <a:pt x="4409" y="6671"/>
                    <a:pt x="4375" y="6894"/>
                    <a:pt x="4330" y="7116"/>
                  </a:cubicBezTo>
                  <a:cubicBezTo>
                    <a:pt x="4298" y="7327"/>
                    <a:pt x="4253" y="7539"/>
                    <a:pt x="4208" y="7750"/>
                  </a:cubicBezTo>
                  <a:cubicBezTo>
                    <a:pt x="4308" y="5246"/>
                    <a:pt x="4053" y="2786"/>
                    <a:pt x="3663" y="348"/>
                  </a:cubicBezTo>
                  <a:cubicBezTo>
                    <a:pt x="3642" y="233"/>
                    <a:pt x="3699" y="0"/>
                    <a:pt x="3521" y="0"/>
                  </a:cubicBezTo>
                  <a:close/>
                </a:path>
              </a:pathLst>
            </a:custGeom>
            <a:solidFill>
              <a:srgbClr val="E5DC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37"/>
            <p:cNvSpPr/>
            <p:nvPr/>
          </p:nvSpPr>
          <p:spPr>
            <a:xfrm>
              <a:off x="4186775" y="3329225"/>
              <a:ext cx="42900" cy="44000"/>
            </a:xfrm>
            <a:custGeom>
              <a:avLst/>
              <a:gdLst/>
              <a:ahLst/>
              <a:cxnLst/>
              <a:rect l="l" t="t" r="r" b="b"/>
              <a:pathLst>
                <a:path w="1716" h="1760" extrusionOk="0">
                  <a:moveTo>
                    <a:pt x="1203" y="0"/>
                  </a:moveTo>
                  <a:cubicBezTo>
                    <a:pt x="814" y="201"/>
                    <a:pt x="424" y="423"/>
                    <a:pt x="1" y="569"/>
                  </a:cubicBezTo>
                  <a:cubicBezTo>
                    <a:pt x="179" y="992"/>
                    <a:pt x="446" y="1358"/>
                    <a:pt x="669" y="1759"/>
                  </a:cubicBezTo>
                  <a:cubicBezTo>
                    <a:pt x="980" y="1481"/>
                    <a:pt x="1371" y="1348"/>
                    <a:pt x="1715" y="1136"/>
                  </a:cubicBezTo>
                  <a:cubicBezTo>
                    <a:pt x="1593" y="735"/>
                    <a:pt x="1448" y="346"/>
                    <a:pt x="12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37"/>
            <p:cNvSpPr/>
            <p:nvPr/>
          </p:nvSpPr>
          <p:spPr>
            <a:xfrm>
              <a:off x="4214625" y="3401875"/>
              <a:ext cx="46200" cy="37200"/>
            </a:xfrm>
            <a:custGeom>
              <a:avLst/>
              <a:gdLst/>
              <a:ahLst/>
              <a:cxnLst/>
              <a:rect l="l" t="t" r="r" b="b"/>
              <a:pathLst>
                <a:path w="1848" h="1488" extrusionOk="0">
                  <a:moveTo>
                    <a:pt x="190" y="0"/>
                  </a:moveTo>
                  <a:lnTo>
                    <a:pt x="190" y="0"/>
                  </a:lnTo>
                  <a:cubicBezTo>
                    <a:pt x="0" y="646"/>
                    <a:pt x="89" y="857"/>
                    <a:pt x="769" y="1314"/>
                  </a:cubicBezTo>
                  <a:cubicBezTo>
                    <a:pt x="940" y="1429"/>
                    <a:pt x="1097" y="1488"/>
                    <a:pt x="1254" y="1488"/>
                  </a:cubicBezTo>
                  <a:cubicBezTo>
                    <a:pt x="1444" y="1488"/>
                    <a:pt x="1634" y="1401"/>
                    <a:pt x="1848" y="1225"/>
                  </a:cubicBezTo>
                  <a:cubicBezTo>
                    <a:pt x="1803" y="1136"/>
                    <a:pt x="1759" y="1046"/>
                    <a:pt x="1714" y="968"/>
                  </a:cubicBezTo>
                  <a:cubicBezTo>
                    <a:pt x="1303" y="501"/>
                    <a:pt x="779" y="189"/>
                    <a:pt x="1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TextBox 5">
            <a:extLst>
              <a:ext uri="{FF2B5EF4-FFF2-40B4-BE49-F238E27FC236}">
                <a16:creationId xmlns:a16="http://schemas.microsoft.com/office/drawing/2014/main" id="{9F6697C9-EA68-407D-BCD2-F129584E8700}"/>
              </a:ext>
            </a:extLst>
          </p:cNvPr>
          <p:cNvSpPr txBox="1"/>
          <p:nvPr/>
        </p:nvSpPr>
        <p:spPr>
          <a:xfrm>
            <a:off x="3608686" y="1997451"/>
            <a:ext cx="4758034" cy="1015663"/>
          </a:xfrm>
          <a:prstGeom prst="rect">
            <a:avLst/>
          </a:prstGeom>
          <a:noFill/>
        </p:spPr>
        <p:txBody>
          <a:bodyPr wrap="none" rtlCol="0">
            <a:spAutoFit/>
          </a:bodyPr>
          <a:lstStyle/>
          <a:p>
            <a:r>
              <a:rPr lang="en-US" sz="6000" dirty="0" err="1">
                <a:solidFill>
                  <a:schemeClr val="bg1">
                    <a:lumMod val="50000"/>
                  </a:schemeClr>
                </a:solidFill>
                <a:effectLst>
                  <a:glow rad="63500">
                    <a:schemeClr val="accent4">
                      <a:satMod val="175000"/>
                      <a:alpha val="40000"/>
                    </a:schemeClr>
                  </a:glow>
                </a:effectLst>
                <a:latin typeface="#9Slide04 Playfair Display SC B" panose="00000800000000000000" pitchFamily="2" charset="0"/>
              </a:rPr>
              <a:t>KHỞI</a:t>
            </a:r>
            <a:r>
              <a:rPr lang="en-US" sz="6000" dirty="0">
                <a:solidFill>
                  <a:schemeClr val="bg1">
                    <a:lumMod val="50000"/>
                  </a:schemeClr>
                </a:solidFill>
                <a:effectLst>
                  <a:glow rad="63500">
                    <a:schemeClr val="accent4">
                      <a:satMod val="175000"/>
                      <a:alpha val="40000"/>
                    </a:schemeClr>
                  </a:glow>
                </a:effectLst>
                <a:latin typeface="#9Slide04 Playfair Display SC B" panose="00000800000000000000" pitchFamily="2" charset="0"/>
              </a:rPr>
              <a:t> </a:t>
            </a:r>
            <a:r>
              <a:rPr lang="en-US" sz="6000" dirty="0" err="1">
                <a:solidFill>
                  <a:schemeClr val="bg1">
                    <a:lumMod val="50000"/>
                  </a:schemeClr>
                </a:solidFill>
                <a:effectLst>
                  <a:glow rad="63500">
                    <a:schemeClr val="accent4">
                      <a:satMod val="175000"/>
                      <a:alpha val="40000"/>
                    </a:schemeClr>
                  </a:glow>
                </a:effectLst>
                <a:latin typeface="#9Slide04 Playfair Display SC B" panose="00000800000000000000" pitchFamily="2" charset="0"/>
              </a:rPr>
              <a:t>ĐỘNG</a:t>
            </a:r>
            <a:endParaRPr lang="en-US" sz="6000" dirty="0">
              <a:solidFill>
                <a:schemeClr val="bg1">
                  <a:lumMod val="50000"/>
                </a:schemeClr>
              </a:solidFill>
              <a:effectLst>
                <a:glow rad="63500">
                  <a:schemeClr val="accent4">
                    <a:satMod val="175000"/>
                    <a:alpha val="40000"/>
                  </a:schemeClr>
                </a:glow>
              </a:effectLst>
              <a:latin typeface="#9Slide04 Playfair Display SC B" panose="00000800000000000000" pitchFamily="2" charset="0"/>
            </a:endParaRPr>
          </a:p>
        </p:txBody>
      </p:sp>
    </p:spTree>
    <p:extLst>
      <p:ext uri="{BB962C8B-B14F-4D97-AF65-F5344CB8AC3E}">
        <p14:creationId xmlns:p14="http://schemas.microsoft.com/office/powerpoint/2010/main" val="2936099744"/>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vong quay"/>
          <p:cNvGrpSpPr/>
          <p:nvPr/>
        </p:nvGrpSpPr>
        <p:grpSpPr>
          <a:xfrm>
            <a:off x="4349894" y="346958"/>
            <a:ext cx="3781594" cy="3777641"/>
            <a:chOff x="5425622" y="292790"/>
            <a:chExt cx="5834378" cy="582828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p:spPr>
        </p:pic>
        <p:sp>
          <p:nvSpPr>
            <p:cNvPr id="9" name="TextBox 8"/>
            <p:cNvSpPr txBox="1"/>
            <p:nvPr/>
          </p:nvSpPr>
          <p:spPr>
            <a:xfrm rot="14949661">
              <a:off x="6674685" y="1251479"/>
              <a:ext cx="2025648" cy="712273"/>
            </a:xfrm>
            <a:prstGeom prst="rect">
              <a:avLst/>
            </a:prstGeom>
            <a:noFill/>
          </p:spPr>
          <p:txBody>
            <a:bodyPr wrap="square" rtlCol="0">
              <a:spAutoFit/>
            </a:bodyPr>
            <a:lstStyle/>
            <a:p>
              <a:pPr algn="ctr"/>
              <a:r>
                <a:rPr lang="en-GB" sz="2400" b="1" dirty="0">
                  <a:latin typeface="Tahoma" panose="020B0604030504040204" pitchFamily="34" charset="0"/>
                  <a:ea typeface="Tahoma" panose="020B0604030504040204" pitchFamily="34" charset="0"/>
                  <a:cs typeface="Tahoma" panose="020B0604030504040204" pitchFamily="34" charset="0"/>
                </a:rPr>
                <a:t>30</a:t>
              </a:r>
              <a:endParaRPr lang="vi-VN" sz="2400" b="1" dirty="0">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rot="12232592">
              <a:off x="5742638" y="2167066"/>
              <a:ext cx="2025648" cy="712273"/>
            </a:xfrm>
            <a:prstGeom prst="rect">
              <a:avLst/>
            </a:prstGeom>
            <a:noFill/>
          </p:spPr>
          <p:txBody>
            <a:bodyPr wrap="square" rtlCol="0">
              <a:spAutoFit/>
            </a:bodyPr>
            <a:lstStyle/>
            <a:p>
              <a:pPr algn="ctr"/>
              <a:r>
                <a:rPr lang="en-GB" sz="2400" b="1" dirty="0">
                  <a:solidFill>
                    <a:schemeClr val="bg1"/>
                  </a:solidFill>
                  <a:latin typeface="Tahoma" panose="020B0604030504040204" pitchFamily="34" charset="0"/>
                  <a:ea typeface="Tahoma" panose="020B0604030504040204" pitchFamily="34" charset="0"/>
                  <a:cs typeface="Tahoma" panose="020B0604030504040204" pitchFamily="34" charset="0"/>
                </a:rPr>
                <a:t>40</a:t>
              </a:r>
              <a:endParaRPr lang="vi-VN" sz="2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11" name="TextBox 10"/>
            <p:cNvSpPr txBox="1"/>
            <p:nvPr/>
          </p:nvSpPr>
          <p:spPr>
            <a:xfrm rot="17590276">
              <a:off x="8020995" y="1248554"/>
              <a:ext cx="2025648" cy="712273"/>
            </a:xfrm>
            <a:prstGeom prst="rect">
              <a:avLst/>
            </a:prstGeom>
            <a:noFill/>
          </p:spPr>
          <p:txBody>
            <a:bodyPr wrap="square" rtlCol="0">
              <a:spAutoFit/>
            </a:bodyPr>
            <a:lstStyle/>
            <a:p>
              <a:pPr algn="ctr"/>
              <a:r>
                <a:rPr lang="en-GB" sz="2400" b="1" dirty="0">
                  <a:solidFill>
                    <a:schemeClr val="bg1"/>
                  </a:solidFill>
                  <a:latin typeface="Tahoma" panose="020B0604030504040204" pitchFamily="34" charset="0"/>
                  <a:ea typeface="Tahoma" panose="020B0604030504040204" pitchFamily="34" charset="0"/>
                  <a:cs typeface="Tahoma" panose="020B0604030504040204" pitchFamily="34" charset="0"/>
                </a:rPr>
                <a:t>20</a:t>
              </a:r>
              <a:endParaRPr lang="vi-VN" sz="2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12" name="TextBox 11"/>
            <p:cNvSpPr txBox="1"/>
            <p:nvPr/>
          </p:nvSpPr>
          <p:spPr>
            <a:xfrm rot="20155085">
              <a:off x="8917980" y="2171669"/>
              <a:ext cx="2025648" cy="712273"/>
            </a:xfrm>
            <a:prstGeom prst="rect">
              <a:avLst/>
            </a:prstGeom>
            <a:noFill/>
          </p:spPr>
          <p:txBody>
            <a:bodyPr wrap="square" rtlCol="0">
              <a:spAutoFit/>
            </a:bodyPr>
            <a:lstStyle/>
            <a:p>
              <a:pPr algn="ctr"/>
              <a:r>
                <a:rPr lang="en-GB" sz="2400" b="1" dirty="0">
                  <a:latin typeface="Tahoma" panose="020B0604030504040204" pitchFamily="34" charset="0"/>
                  <a:ea typeface="Tahoma" panose="020B0604030504040204" pitchFamily="34" charset="0"/>
                  <a:cs typeface="Tahoma" panose="020B0604030504040204" pitchFamily="34" charset="0"/>
                </a:rPr>
                <a:t>10</a:t>
              </a:r>
              <a:endParaRPr lang="vi-VN" sz="2400" b="1" dirty="0">
                <a:latin typeface="Tahoma" panose="020B0604030504040204" pitchFamily="34" charset="0"/>
                <a:ea typeface="Tahoma" panose="020B0604030504040204" pitchFamily="34" charset="0"/>
                <a:cs typeface="Tahoma" panose="020B0604030504040204" pitchFamily="34" charset="0"/>
              </a:endParaRPr>
            </a:p>
          </p:txBody>
        </p:sp>
        <p:sp>
          <p:nvSpPr>
            <p:cNvPr id="17" name="TextBox 16"/>
            <p:cNvSpPr txBox="1"/>
            <p:nvPr/>
          </p:nvSpPr>
          <p:spPr>
            <a:xfrm rot="9501114">
              <a:off x="5697322" y="3506858"/>
              <a:ext cx="2025648" cy="712273"/>
            </a:xfrm>
            <a:prstGeom prst="rect">
              <a:avLst/>
            </a:prstGeom>
            <a:noFill/>
          </p:spPr>
          <p:txBody>
            <a:bodyPr wrap="square" rtlCol="0">
              <a:spAutoFit/>
            </a:bodyPr>
            <a:lstStyle/>
            <a:p>
              <a:pPr algn="ctr"/>
              <a:r>
                <a:rPr lang="en-GB" sz="2400" b="1" dirty="0">
                  <a:latin typeface="Tahoma" panose="020B0604030504040204" pitchFamily="34" charset="0"/>
                  <a:ea typeface="Tahoma" panose="020B0604030504040204" pitchFamily="34" charset="0"/>
                  <a:cs typeface="Tahoma" panose="020B0604030504040204" pitchFamily="34" charset="0"/>
                </a:rPr>
                <a:t>50</a:t>
              </a:r>
              <a:endParaRPr lang="vi-VN" sz="2400" b="1" dirty="0">
                <a:latin typeface="Tahoma" panose="020B0604030504040204" pitchFamily="34" charset="0"/>
                <a:ea typeface="Tahoma" panose="020B0604030504040204" pitchFamily="34" charset="0"/>
                <a:cs typeface="Tahoma" panose="020B0604030504040204" pitchFamily="34" charset="0"/>
              </a:endParaRPr>
            </a:p>
          </p:txBody>
        </p:sp>
        <p:sp>
          <p:nvSpPr>
            <p:cNvPr id="19" name="TextBox 18"/>
            <p:cNvSpPr txBox="1"/>
            <p:nvPr/>
          </p:nvSpPr>
          <p:spPr>
            <a:xfrm rot="6703311">
              <a:off x="6660977" y="4475190"/>
              <a:ext cx="2025648" cy="712273"/>
            </a:xfrm>
            <a:prstGeom prst="rect">
              <a:avLst/>
            </a:prstGeom>
            <a:noFill/>
          </p:spPr>
          <p:txBody>
            <a:bodyPr wrap="square" rtlCol="0">
              <a:spAutoFit/>
            </a:bodyPr>
            <a:lstStyle/>
            <a:p>
              <a:pPr algn="ctr"/>
              <a:r>
                <a:rPr lang="en-GB" sz="2400" b="1" dirty="0">
                  <a:solidFill>
                    <a:schemeClr val="bg1"/>
                  </a:solidFill>
                  <a:latin typeface="Tahoma" panose="020B0604030504040204" pitchFamily="34" charset="0"/>
                  <a:ea typeface="Tahoma" panose="020B0604030504040204" pitchFamily="34" charset="0"/>
                  <a:cs typeface="Tahoma" panose="020B0604030504040204" pitchFamily="34" charset="0"/>
                </a:rPr>
                <a:t>60</a:t>
              </a:r>
              <a:endParaRPr lang="vi-VN" sz="2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0" name="TextBox 19"/>
            <p:cNvSpPr txBox="1"/>
            <p:nvPr/>
          </p:nvSpPr>
          <p:spPr>
            <a:xfrm rot="3829829">
              <a:off x="8019635" y="4482429"/>
              <a:ext cx="2025648" cy="712273"/>
            </a:xfrm>
            <a:prstGeom prst="rect">
              <a:avLst/>
            </a:prstGeom>
            <a:noFill/>
          </p:spPr>
          <p:txBody>
            <a:bodyPr wrap="square" rtlCol="0">
              <a:spAutoFit/>
            </a:bodyPr>
            <a:lstStyle/>
            <a:p>
              <a:pPr algn="ctr"/>
              <a:r>
                <a:rPr lang="en-GB" sz="2400" b="1" dirty="0">
                  <a:latin typeface="Tahoma" panose="020B0604030504040204" pitchFamily="34" charset="0"/>
                  <a:ea typeface="Tahoma" panose="020B0604030504040204" pitchFamily="34" charset="0"/>
                  <a:cs typeface="Tahoma" panose="020B0604030504040204" pitchFamily="34" charset="0"/>
                </a:rPr>
                <a:t>70</a:t>
              </a:r>
              <a:endParaRPr lang="vi-VN" sz="2400" b="1" dirty="0">
                <a:latin typeface="Tahoma" panose="020B0604030504040204" pitchFamily="34" charset="0"/>
                <a:ea typeface="Tahoma" panose="020B0604030504040204" pitchFamily="34" charset="0"/>
                <a:cs typeface="Tahoma" panose="020B0604030504040204" pitchFamily="34" charset="0"/>
              </a:endParaRPr>
            </a:p>
          </p:txBody>
        </p:sp>
        <p:sp>
          <p:nvSpPr>
            <p:cNvPr id="21" name="TextBox 20"/>
            <p:cNvSpPr txBox="1"/>
            <p:nvPr/>
          </p:nvSpPr>
          <p:spPr>
            <a:xfrm rot="1321648">
              <a:off x="8940448" y="3538367"/>
              <a:ext cx="2025648" cy="712273"/>
            </a:xfrm>
            <a:prstGeom prst="rect">
              <a:avLst/>
            </a:prstGeom>
            <a:noFill/>
          </p:spPr>
          <p:txBody>
            <a:bodyPr wrap="square" rtlCol="0">
              <a:spAutoFit/>
            </a:bodyPr>
            <a:lstStyle/>
            <a:p>
              <a:pPr algn="ctr"/>
              <a:r>
                <a:rPr lang="en-GB" sz="2400" b="1" dirty="0">
                  <a:solidFill>
                    <a:schemeClr val="bg1"/>
                  </a:solidFill>
                  <a:latin typeface="Tahoma" panose="020B0604030504040204" pitchFamily="34" charset="0"/>
                  <a:ea typeface="Tahoma" panose="020B0604030504040204" pitchFamily="34" charset="0"/>
                  <a:cs typeface="Tahoma" panose="020B0604030504040204" pitchFamily="34" charset="0"/>
                </a:rPr>
                <a:t>80</a:t>
              </a:r>
              <a:endParaRPr lang="vi-VN" sz="2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sp>
        <p:nvSpPr>
          <p:cNvPr id="23" name="Isosceles Triangle 22"/>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050"/>
          </a:p>
        </p:txBody>
      </p:sp>
      <p:sp>
        <p:nvSpPr>
          <p:cNvPr id="25" name="quay dung"/>
          <p:cNvSpPr/>
          <p:nvPr/>
        </p:nvSpPr>
        <p:spPr>
          <a:xfrm>
            <a:off x="6965768" y="4408715"/>
            <a:ext cx="2028009" cy="636814"/>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b="1" dirty="0">
                <a:latin typeface="Tahoma" panose="020B0604030504040204" pitchFamily="34" charset="0"/>
                <a:ea typeface="Tahoma" panose="020B0604030504040204" pitchFamily="34" charset="0"/>
                <a:cs typeface="Tahoma" panose="020B0604030504040204" pitchFamily="34" charset="0"/>
              </a:rPr>
              <a:t>QUAY</a:t>
            </a:r>
            <a:endParaRPr lang="vi-VN" sz="1800" b="1" dirty="0">
              <a:latin typeface="Tahoma" panose="020B0604030504040204" pitchFamily="34" charset="0"/>
              <a:ea typeface="Tahoma" panose="020B0604030504040204" pitchFamily="34" charset="0"/>
              <a:cs typeface="Tahoma" panose="020B0604030504040204" pitchFamily="34" charset="0"/>
            </a:endParaRPr>
          </a:p>
        </p:txBody>
      </p:sp>
      <p:sp>
        <p:nvSpPr>
          <p:cNvPr id="26" name="Rounded Rectangle 25">
            <a:hlinkClick r:id="rId5" action="ppaction://hlinksldjump"/>
          </p:cNvPr>
          <p:cNvSpPr/>
          <p:nvPr/>
        </p:nvSpPr>
        <p:spPr>
          <a:xfrm>
            <a:off x="643354" y="1640232"/>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300" b="1" dirty="0">
                <a:solidFill>
                  <a:schemeClr val="tx1"/>
                </a:solidFill>
                <a:latin typeface="Tahoma" panose="020B0604030504040204" pitchFamily="34" charset="0"/>
                <a:ea typeface="Tahoma" panose="020B0604030504040204" pitchFamily="34" charset="0"/>
                <a:cs typeface="Tahoma" panose="020B0604030504040204" pitchFamily="34" charset="0"/>
              </a:rPr>
              <a:t>1</a:t>
            </a:r>
            <a:endParaRPr lang="vi-VN" sz="33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27" name="Rounded Rectangle 26">
            <a:hlinkClick r:id="rId6" action="ppaction://hlinksldjump"/>
          </p:cNvPr>
          <p:cNvSpPr/>
          <p:nvPr/>
        </p:nvSpPr>
        <p:spPr>
          <a:xfrm>
            <a:off x="1766792" y="1640232"/>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300" b="1" dirty="0">
                <a:solidFill>
                  <a:schemeClr val="tx1"/>
                </a:solidFill>
                <a:latin typeface="Tahoma" panose="020B0604030504040204" pitchFamily="34" charset="0"/>
                <a:ea typeface="Tahoma" panose="020B0604030504040204" pitchFamily="34" charset="0"/>
                <a:cs typeface="Tahoma" panose="020B0604030504040204" pitchFamily="34" charset="0"/>
              </a:rPr>
              <a:t>2</a:t>
            </a:r>
            <a:endParaRPr lang="vi-VN" sz="33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28" name="Rounded Rectangle 27">
            <a:hlinkClick r:id="rId7" action="ppaction://hlinksldjump"/>
          </p:cNvPr>
          <p:cNvSpPr/>
          <p:nvPr/>
        </p:nvSpPr>
        <p:spPr>
          <a:xfrm>
            <a:off x="2890229" y="1640232"/>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300" b="1" dirty="0">
                <a:solidFill>
                  <a:schemeClr val="tx1"/>
                </a:solidFill>
                <a:latin typeface="Tahoma" panose="020B0604030504040204" pitchFamily="34" charset="0"/>
                <a:ea typeface="Tahoma" panose="020B0604030504040204" pitchFamily="34" charset="0"/>
                <a:cs typeface="Tahoma" panose="020B0604030504040204" pitchFamily="34" charset="0"/>
              </a:rPr>
              <a:t>3</a:t>
            </a:r>
            <a:endParaRPr lang="vi-VN" sz="33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35" name="Rounded Rectangle 34">
            <a:hlinkClick r:id="rId8" action="ppaction://hlinksldjump"/>
          </p:cNvPr>
          <p:cNvSpPr/>
          <p:nvPr/>
        </p:nvSpPr>
        <p:spPr>
          <a:xfrm>
            <a:off x="643922" y="2799787"/>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300" b="1" dirty="0">
                <a:solidFill>
                  <a:schemeClr val="tx1"/>
                </a:solidFill>
                <a:latin typeface="Tahoma" panose="020B0604030504040204" pitchFamily="34" charset="0"/>
                <a:ea typeface="Tahoma" panose="020B0604030504040204" pitchFamily="34" charset="0"/>
                <a:cs typeface="Tahoma" panose="020B0604030504040204" pitchFamily="34" charset="0"/>
              </a:rPr>
              <a:t>4</a:t>
            </a:r>
            <a:endParaRPr lang="vi-VN" sz="33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36" name="Rounded Rectangle 35">
            <a:hlinkClick r:id="rId9" action="ppaction://hlinksldjump"/>
          </p:cNvPr>
          <p:cNvSpPr/>
          <p:nvPr/>
        </p:nvSpPr>
        <p:spPr>
          <a:xfrm>
            <a:off x="1767360" y="2799787"/>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300" b="1" dirty="0">
                <a:solidFill>
                  <a:schemeClr val="tx1"/>
                </a:solidFill>
                <a:latin typeface="Tahoma" panose="020B0604030504040204" pitchFamily="34" charset="0"/>
                <a:ea typeface="Tahoma" panose="020B0604030504040204" pitchFamily="34" charset="0"/>
                <a:cs typeface="Tahoma" panose="020B0604030504040204" pitchFamily="34" charset="0"/>
              </a:rPr>
              <a:t>5</a:t>
            </a:r>
            <a:endParaRPr lang="vi-VN" sz="33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37" name="Rounded Rectangle 36">
            <a:hlinkClick r:id="rId10" action="ppaction://hlinksldjump"/>
          </p:cNvPr>
          <p:cNvSpPr/>
          <p:nvPr/>
        </p:nvSpPr>
        <p:spPr>
          <a:xfrm>
            <a:off x="2890797" y="2799787"/>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300" b="1" dirty="0">
                <a:solidFill>
                  <a:schemeClr val="tx1"/>
                </a:solidFill>
                <a:latin typeface="Tahoma" panose="020B0604030504040204" pitchFamily="34" charset="0"/>
                <a:ea typeface="Tahoma" panose="020B0604030504040204" pitchFamily="34" charset="0"/>
                <a:cs typeface="Tahoma" panose="020B0604030504040204" pitchFamily="34" charset="0"/>
              </a:rPr>
              <a:t>6</a:t>
            </a:r>
            <a:endParaRPr lang="vi-VN" sz="33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38" name="Rounded Rectangle 37">
            <a:hlinkClick r:id="rId11" action="ppaction://hlinksldjump"/>
          </p:cNvPr>
          <p:cNvSpPr/>
          <p:nvPr/>
        </p:nvSpPr>
        <p:spPr>
          <a:xfrm>
            <a:off x="644491" y="3959342"/>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300" b="1" dirty="0">
                <a:solidFill>
                  <a:schemeClr val="tx1"/>
                </a:solidFill>
                <a:latin typeface="Tahoma" panose="020B0604030504040204" pitchFamily="34" charset="0"/>
                <a:ea typeface="Tahoma" panose="020B0604030504040204" pitchFamily="34" charset="0"/>
                <a:cs typeface="Tahoma" panose="020B0604030504040204" pitchFamily="34" charset="0"/>
              </a:rPr>
              <a:t>7</a:t>
            </a:r>
            <a:endParaRPr lang="vi-VN" sz="33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39" name="Rounded Rectangle 38">
            <a:hlinkClick r:id="rId12" action="ppaction://hlinksldjump"/>
          </p:cNvPr>
          <p:cNvSpPr/>
          <p:nvPr/>
        </p:nvSpPr>
        <p:spPr>
          <a:xfrm>
            <a:off x="1767929" y="3959342"/>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300" b="1" dirty="0">
                <a:solidFill>
                  <a:schemeClr val="tx1"/>
                </a:solidFill>
                <a:latin typeface="Tahoma" panose="020B0604030504040204" pitchFamily="34" charset="0"/>
                <a:ea typeface="Tahoma" panose="020B0604030504040204" pitchFamily="34" charset="0"/>
                <a:cs typeface="Tahoma" panose="020B0604030504040204" pitchFamily="34" charset="0"/>
              </a:rPr>
              <a:t>8</a:t>
            </a:r>
            <a:endParaRPr lang="vi-VN" sz="33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40" name="Rounded Rectangle 39">
            <a:hlinkClick r:id="rId13" action="ppaction://hlinksldjump"/>
          </p:cNvPr>
          <p:cNvSpPr/>
          <p:nvPr/>
        </p:nvSpPr>
        <p:spPr>
          <a:xfrm>
            <a:off x="2891366" y="3959342"/>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300" b="1" dirty="0">
                <a:solidFill>
                  <a:schemeClr val="tx1"/>
                </a:solidFill>
                <a:latin typeface="Tahoma" panose="020B0604030504040204" pitchFamily="34" charset="0"/>
                <a:ea typeface="Tahoma" panose="020B0604030504040204" pitchFamily="34" charset="0"/>
                <a:cs typeface="Tahoma" panose="020B0604030504040204" pitchFamily="34" charset="0"/>
              </a:rPr>
              <a:t>9</a:t>
            </a:r>
            <a:endParaRPr lang="vi-VN" sz="33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41" name="Rectangle 40"/>
          <p:cNvSpPr/>
          <p:nvPr/>
        </p:nvSpPr>
        <p:spPr>
          <a:xfrm>
            <a:off x="305827" y="71333"/>
            <a:ext cx="3833422" cy="1454244"/>
          </a:xfrm>
          <a:prstGeom prst="rect">
            <a:avLst/>
          </a:prstGeom>
          <a:noFill/>
        </p:spPr>
        <p:txBody>
          <a:bodyPr wrap="none" lIns="68580" tIns="34290" rIns="68580" bIns="34290">
            <a:spAutoFit/>
          </a:bodyPr>
          <a:lstStyle/>
          <a:p>
            <a:pPr algn="ctr"/>
            <a:r>
              <a:rPr lang="en-US" sz="4500" b="1" dirty="0">
                <a:ln w="6600">
                  <a:solidFill>
                    <a:schemeClr val="accent2"/>
                  </a:solidFill>
                  <a:prstDash val="solid"/>
                </a:ln>
                <a:solidFill>
                  <a:srgbClr val="FFFFFF"/>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VÒNG QUAY </a:t>
            </a:r>
          </a:p>
          <a:p>
            <a:pPr algn="ctr"/>
            <a:r>
              <a:rPr lang="en-US" sz="4500" b="1" dirty="0">
                <a:ln w="6600">
                  <a:solidFill>
                    <a:schemeClr val="accent2"/>
                  </a:solidFill>
                  <a:prstDash val="solid"/>
                </a:ln>
                <a:solidFill>
                  <a:srgbClr val="FFFFFF"/>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MAY MẮN</a:t>
            </a:r>
          </a:p>
        </p:txBody>
      </p:sp>
      <p:pic>
        <p:nvPicPr>
          <p:cNvPr id="44" name="Picture 4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43605" y="634148"/>
            <a:ext cx="371475" cy="328613"/>
          </a:xfrm>
          <a:prstGeom prst="rect">
            <a:avLst/>
          </a:prstGeom>
        </p:spPr>
      </p:pic>
      <p:pic>
        <p:nvPicPr>
          <p:cNvPr id="45" name="Picture 4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122304" y="905604"/>
            <a:ext cx="371475" cy="328613"/>
          </a:xfrm>
          <a:prstGeom prst="rect">
            <a:avLst/>
          </a:prstGeom>
        </p:spPr>
      </p:pic>
      <p:pic>
        <p:nvPicPr>
          <p:cNvPr id="46" name="Picture 4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689363" y="510208"/>
            <a:ext cx="371475" cy="328613"/>
          </a:xfrm>
          <a:prstGeom prst="rect">
            <a:avLst/>
          </a:prstGeom>
        </p:spPr>
      </p:pic>
      <p:pic>
        <p:nvPicPr>
          <p:cNvPr id="47" name="Picture 4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333873" y="358881"/>
            <a:ext cx="535781" cy="892969"/>
          </a:xfrm>
          <a:prstGeom prst="rect">
            <a:avLst/>
          </a:prstGeom>
        </p:spPr>
      </p:pic>
      <p:pic>
        <p:nvPicPr>
          <p:cNvPr id="2" name="Picture 1"/>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734645" y="1798009"/>
            <a:ext cx="1015661" cy="866298"/>
          </a:xfrm>
          <a:prstGeom prst="rect">
            <a:avLst/>
          </a:prstGeom>
        </p:spPr>
      </p:pic>
      <p:pic>
        <p:nvPicPr>
          <p:cNvPr id="3"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7285614" y="-520300"/>
            <a:ext cx="457200" cy="457200"/>
          </a:xfrm>
          <a:prstGeom prst="rect">
            <a:avLst/>
          </a:prstGeom>
        </p:spPr>
      </p:pic>
      <p:sp>
        <p:nvSpPr>
          <p:cNvPr id="31" name="Isosceles Triangle 30"/>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050"/>
          </a:p>
        </p:txBody>
      </p:sp>
      <p:sp>
        <p:nvSpPr>
          <p:cNvPr id="32" name="Isosceles Triangle 31"/>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050"/>
          </a:p>
        </p:txBody>
      </p:sp>
      <p:sp>
        <p:nvSpPr>
          <p:cNvPr id="33" name="Isosceles Triangle 32"/>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050"/>
          </a:p>
        </p:txBody>
      </p:sp>
      <p:sp>
        <p:nvSpPr>
          <p:cNvPr id="34" name="Isosceles Triangle 33"/>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050"/>
          </a:p>
        </p:txBody>
      </p:sp>
      <p:sp>
        <p:nvSpPr>
          <p:cNvPr id="42" name="Isosceles Triangle 41"/>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050"/>
          </a:p>
        </p:txBody>
      </p:sp>
      <p:sp>
        <p:nvSpPr>
          <p:cNvPr id="43" name="Isosceles Triangle 42"/>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050"/>
          </a:p>
        </p:txBody>
      </p:sp>
      <p:sp>
        <p:nvSpPr>
          <p:cNvPr id="48" name="Isosceles Triangle 47"/>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050"/>
          </a:p>
        </p:txBody>
      </p:sp>
      <p:sp>
        <p:nvSpPr>
          <p:cNvPr id="49" name="Isosceles Triangle 48"/>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050"/>
          </a:p>
        </p:txBody>
      </p:sp>
      <p:sp>
        <p:nvSpPr>
          <p:cNvPr id="50" name="Isosceles Triangle 49"/>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050"/>
          </a:p>
        </p:txBody>
      </p:sp>
      <p:sp>
        <p:nvSpPr>
          <p:cNvPr id="51" name="Isosceles Triangle 50"/>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050"/>
          </a:p>
        </p:txBody>
      </p:sp>
      <p:sp>
        <p:nvSpPr>
          <p:cNvPr id="52" name="Isosceles Triangle 51"/>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050"/>
          </a:p>
        </p:txBody>
      </p:sp>
      <p:sp>
        <p:nvSpPr>
          <p:cNvPr id="53" name="Isosceles Triangle 52"/>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050"/>
          </a:p>
        </p:txBody>
      </p:sp>
      <p:sp>
        <p:nvSpPr>
          <p:cNvPr id="54" name="Isosceles Triangle 53"/>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050"/>
          </a:p>
        </p:txBody>
      </p:sp>
      <p:sp>
        <p:nvSpPr>
          <p:cNvPr id="55" name="Isosceles Triangle 54"/>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050"/>
          </a:p>
        </p:txBody>
      </p:sp>
      <p:sp>
        <p:nvSpPr>
          <p:cNvPr id="56" name="Isosceles Triangle 55"/>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050"/>
          </a:p>
        </p:txBody>
      </p:sp>
      <p:sp>
        <p:nvSpPr>
          <p:cNvPr id="57" name="Isosceles Triangle 56"/>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050"/>
          </a:p>
        </p:txBody>
      </p:sp>
      <p:sp>
        <p:nvSpPr>
          <p:cNvPr id="58" name="Isosceles Triangle 57"/>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050"/>
          </a:p>
        </p:txBody>
      </p:sp>
      <p:sp>
        <p:nvSpPr>
          <p:cNvPr id="59" name="Isosceles Triangle 58"/>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050"/>
          </a:p>
        </p:txBody>
      </p:sp>
      <p:sp>
        <p:nvSpPr>
          <p:cNvPr id="60" name="Isosceles Triangle 59"/>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050"/>
          </a:p>
        </p:txBody>
      </p:sp>
      <p:sp>
        <p:nvSpPr>
          <p:cNvPr id="61" name="Isosceles Triangle 60"/>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050"/>
          </a:p>
        </p:txBody>
      </p:sp>
      <p:sp>
        <p:nvSpPr>
          <p:cNvPr id="24" name="Heart 23">
            <a:hlinkClick r:id="rId12" action="ppaction://hlinksldjump"/>
          </p:cNvPr>
          <p:cNvSpPr/>
          <p:nvPr/>
        </p:nvSpPr>
        <p:spPr>
          <a:xfrm rot="5400000">
            <a:off x="8513716" y="1939837"/>
            <a:ext cx="587829" cy="587828"/>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050"/>
          </a:p>
        </p:txBody>
      </p:sp>
    </p:spTree>
    <p:extLst>
      <p:ext uri="{BB962C8B-B14F-4D97-AF65-F5344CB8AC3E}">
        <p14:creationId xmlns:p14="http://schemas.microsoft.com/office/powerpoint/2010/main" val="4251677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1.25E-6 -2.59259E-6 L 1.25E-6 -0.02407 " pathEditMode="relative" rAng="0" ptsTypes="AA">
                                      <p:cBhvr>
                                        <p:cTn id="6" dur="250" accel="50000" decel="50000" autoRev="1" fill="hold">
                                          <p:stCondLst>
                                            <p:cond delay="0"/>
                                          </p:stCondLst>
                                        </p:cTn>
                                        <p:tgtEl>
                                          <p:spTgt spid="41"/>
                                        </p:tgtEl>
                                        <p:attrNameLst>
                                          <p:attrName>ppt_x</p:attrName>
                                          <p:attrName>ppt_y</p:attrName>
                                        </p:attrNameLst>
                                      </p:cBhvr>
                                      <p:rCtr x="0" y="-1204"/>
                                    </p:animMotion>
                                    <p:animRot by="1500000">
                                      <p:cBhvr>
                                        <p:cTn id="7" dur="125" fill="hold">
                                          <p:stCondLst>
                                            <p:cond delay="0"/>
                                          </p:stCondLst>
                                        </p:cTn>
                                        <p:tgtEl>
                                          <p:spTgt spid="41"/>
                                        </p:tgtEl>
                                        <p:attrNameLst>
                                          <p:attrName>r</p:attrName>
                                        </p:attrNameLst>
                                      </p:cBhvr>
                                    </p:animRot>
                                    <p:animRot by="-1500000">
                                      <p:cBhvr>
                                        <p:cTn id="8" dur="125" fill="hold">
                                          <p:stCondLst>
                                            <p:cond delay="125"/>
                                          </p:stCondLst>
                                        </p:cTn>
                                        <p:tgtEl>
                                          <p:spTgt spid="41"/>
                                        </p:tgtEl>
                                        <p:attrNameLst>
                                          <p:attrName>r</p:attrName>
                                        </p:attrNameLst>
                                      </p:cBhvr>
                                    </p:animRot>
                                    <p:animRot by="-1500000">
                                      <p:cBhvr>
                                        <p:cTn id="9" dur="125" fill="hold">
                                          <p:stCondLst>
                                            <p:cond delay="250"/>
                                          </p:stCondLst>
                                        </p:cTn>
                                        <p:tgtEl>
                                          <p:spTgt spid="41"/>
                                        </p:tgtEl>
                                        <p:attrNameLst>
                                          <p:attrName>r</p:attrName>
                                        </p:attrNameLst>
                                      </p:cBhvr>
                                    </p:animRot>
                                    <p:animRot by="1500000">
                                      <p:cBhvr>
                                        <p:cTn id="10" dur="125" fill="hold">
                                          <p:stCondLst>
                                            <p:cond delay="375"/>
                                          </p:stCondLst>
                                        </p:cTn>
                                        <p:tgtEl>
                                          <p:spTgt spid="4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31"/>
                                        </p:tgtEl>
                                      </p:cBhvr>
                                    </p:animEffect>
                                    <p:set>
                                      <p:cBhvr>
                                        <p:cTn id="15" dur="1" fill="hold">
                                          <p:stCondLst>
                                            <p:cond delay="499"/>
                                          </p:stCondLst>
                                        </p:cTn>
                                        <p:tgtEl>
                                          <p:spTgt spid="31"/>
                                        </p:tgtEl>
                                        <p:attrNameLst>
                                          <p:attrName>style.visibility</p:attrName>
                                        </p:attrNameLst>
                                      </p:cBhvr>
                                      <p:to>
                                        <p:strVal val="hidden"/>
                                      </p:to>
                                    </p:set>
                                  </p:childTnLst>
                                </p:cTn>
                              </p:par>
                              <p:par>
                                <p:cTn id="16" presetID="3" presetClass="mediacall" presetSubtype="0" fill="hold" nodeType="withEffect">
                                  <p:stCondLst>
                                    <p:cond delay="0"/>
                                  </p:stCondLst>
                                  <p:childTnLst>
                                    <p:cmd type="call" cmd="stop">
                                      <p:cBhvr>
                                        <p:cTn id="17" dur="1" fill="hold"/>
                                        <p:tgtEl>
                                          <p:spTgt spid="3"/>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2"/>
                                        </p:tgtEl>
                                      </p:cBhvr>
                                    </p:animEffect>
                                    <p:set>
                                      <p:cBhvr>
                                        <p:cTn id="22" dur="1" fill="hold">
                                          <p:stCondLst>
                                            <p:cond delay="499"/>
                                          </p:stCondLst>
                                        </p:cTn>
                                        <p:tgtEl>
                                          <p:spTgt spid="32"/>
                                        </p:tgtEl>
                                        <p:attrNameLst>
                                          <p:attrName>style.visibility</p:attrName>
                                        </p:attrNameLst>
                                      </p:cBhvr>
                                      <p:to>
                                        <p:strVal val="hidden"/>
                                      </p:to>
                                    </p:set>
                                  </p:childTnLst>
                                </p:cTn>
                              </p:par>
                              <p:par>
                                <p:cTn id="23" presetID="3" presetClass="mediacall" presetSubtype="0" fill="hold" nodeType="withEffect">
                                  <p:stCondLst>
                                    <p:cond delay="0"/>
                                  </p:stCondLst>
                                  <p:childTnLst>
                                    <p:cmd type="call" cmd="stop">
                                      <p:cBhvr>
                                        <p:cTn id="24" dur="1" fill="hold"/>
                                        <p:tgtEl>
                                          <p:spTgt spid="3"/>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33"/>
                                        </p:tgtEl>
                                      </p:cBhvr>
                                    </p:animEffect>
                                    <p:set>
                                      <p:cBhvr>
                                        <p:cTn id="29" dur="1" fill="hold">
                                          <p:stCondLst>
                                            <p:cond delay="499"/>
                                          </p:stCondLst>
                                        </p:cTn>
                                        <p:tgtEl>
                                          <p:spTgt spid="33"/>
                                        </p:tgtEl>
                                        <p:attrNameLst>
                                          <p:attrName>style.visibility</p:attrName>
                                        </p:attrNameLst>
                                      </p:cBhvr>
                                      <p:to>
                                        <p:strVal val="hidden"/>
                                      </p:to>
                                    </p:set>
                                  </p:childTnLst>
                                </p:cTn>
                              </p:par>
                              <p:par>
                                <p:cTn id="30" presetID="3" presetClass="mediacall" presetSubtype="0" fill="hold" nodeType="withEffect">
                                  <p:stCondLst>
                                    <p:cond delay="0"/>
                                  </p:stCondLst>
                                  <p:childTnLst>
                                    <p:cmd type="call" cmd="stop">
                                      <p:cBhvr>
                                        <p:cTn id="31" dur="1" fill="hold"/>
                                        <p:tgtEl>
                                          <p:spTgt spid="3"/>
                                        </p:tgtEl>
                                      </p:cBhvr>
                                    </p:cmd>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34"/>
                                        </p:tgtEl>
                                      </p:cBhvr>
                                    </p:animEffect>
                                    <p:set>
                                      <p:cBhvr>
                                        <p:cTn id="36" dur="1" fill="hold">
                                          <p:stCondLst>
                                            <p:cond delay="499"/>
                                          </p:stCondLst>
                                        </p:cTn>
                                        <p:tgtEl>
                                          <p:spTgt spid="34"/>
                                        </p:tgtEl>
                                        <p:attrNameLst>
                                          <p:attrName>style.visibility</p:attrName>
                                        </p:attrNameLst>
                                      </p:cBhvr>
                                      <p:to>
                                        <p:strVal val="hidden"/>
                                      </p:to>
                                    </p:set>
                                  </p:childTnLst>
                                </p:cTn>
                              </p:par>
                              <p:par>
                                <p:cTn id="37" presetID="3" presetClass="mediacall" presetSubtype="0" fill="hold" nodeType="withEffect">
                                  <p:stCondLst>
                                    <p:cond delay="0"/>
                                  </p:stCondLst>
                                  <p:childTnLst>
                                    <p:cmd type="call" cmd="stop">
                                      <p:cBhvr>
                                        <p:cTn id="38" dur="1" fill="hold"/>
                                        <p:tgtEl>
                                          <p:spTgt spid="3"/>
                                        </p:tgtEl>
                                      </p:cBhvr>
                                    </p:cmd>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42"/>
                                        </p:tgtEl>
                                      </p:cBhvr>
                                    </p:animEffect>
                                    <p:set>
                                      <p:cBhvr>
                                        <p:cTn id="43" dur="1" fill="hold">
                                          <p:stCondLst>
                                            <p:cond delay="499"/>
                                          </p:stCondLst>
                                        </p:cTn>
                                        <p:tgtEl>
                                          <p:spTgt spid="42"/>
                                        </p:tgtEl>
                                        <p:attrNameLst>
                                          <p:attrName>style.visibility</p:attrName>
                                        </p:attrNameLst>
                                      </p:cBhvr>
                                      <p:to>
                                        <p:strVal val="hidden"/>
                                      </p:to>
                                    </p:set>
                                  </p:childTnLst>
                                </p:cTn>
                              </p:par>
                              <p:par>
                                <p:cTn id="44" presetID="3" presetClass="mediacall" presetSubtype="0" fill="hold" nodeType="withEffect">
                                  <p:stCondLst>
                                    <p:cond delay="0"/>
                                  </p:stCondLst>
                                  <p:childTnLst>
                                    <p:cmd type="call" cmd="stop">
                                      <p:cBhvr>
                                        <p:cTn id="45" dur="1" fill="hold"/>
                                        <p:tgtEl>
                                          <p:spTgt spid="3"/>
                                        </p:tgtEl>
                                      </p:cBhvr>
                                    </p:cmd>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43"/>
                                        </p:tgtEl>
                                      </p:cBhvr>
                                    </p:animEffect>
                                    <p:set>
                                      <p:cBhvr>
                                        <p:cTn id="50" dur="1" fill="hold">
                                          <p:stCondLst>
                                            <p:cond delay="499"/>
                                          </p:stCondLst>
                                        </p:cTn>
                                        <p:tgtEl>
                                          <p:spTgt spid="43"/>
                                        </p:tgtEl>
                                        <p:attrNameLst>
                                          <p:attrName>style.visibility</p:attrName>
                                        </p:attrNameLst>
                                      </p:cBhvr>
                                      <p:to>
                                        <p:strVal val="hidden"/>
                                      </p:to>
                                    </p:set>
                                  </p:childTnLst>
                                </p:cTn>
                              </p:par>
                              <p:par>
                                <p:cTn id="51" presetID="3" presetClass="mediacall" presetSubtype="0" fill="hold" nodeType="withEffect">
                                  <p:stCondLst>
                                    <p:cond delay="0"/>
                                  </p:stCondLst>
                                  <p:childTnLst>
                                    <p:cmd type="call" cmd="stop">
                                      <p:cBhvr>
                                        <p:cTn id="52" dur="1" fill="hold"/>
                                        <p:tgtEl>
                                          <p:spTgt spid="3"/>
                                        </p:tgtEl>
                                      </p:cBhvr>
                                    </p:cmd>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cTn>
                              </p:par>
                              <p:par>
                                <p:cTn id="58" presetID="3" presetClass="mediacall" presetSubtype="0" fill="hold" nodeType="withEffect">
                                  <p:stCondLst>
                                    <p:cond delay="0"/>
                                  </p:stCondLst>
                                  <p:childTnLst>
                                    <p:cmd type="call" cmd="stop">
                                      <p:cBhvr>
                                        <p:cTn id="59" dur="1" fill="hold"/>
                                        <p:tgtEl>
                                          <p:spTgt spid="3"/>
                                        </p:tgtEl>
                                      </p:cBhvr>
                                    </p:cmd>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49"/>
                                        </p:tgtEl>
                                      </p:cBhvr>
                                    </p:animEffect>
                                    <p:set>
                                      <p:cBhvr>
                                        <p:cTn id="64" dur="1" fill="hold">
                                          <p:stCondLst>
                                            <p:cond delay="499"/>
                                          </p:stCondLst>
                                        </p:cTn>
                                        <p:tgtEl>
                                          <p:spTgt spid="49"/>
                                        </p:tgtEl>
                                        <p:attrNameLst>
                                          <p:attrName>style.visibility</p:attrName>
                                        </p:attrNameLst>
                                      </p:cBhvr>
                                      <p:to>
                                        <p:strVal val="hidden"/>
                                      </p:to>
                                    </p:set>
                                  </p:childTnLst>
                                </p:cTn>
                              </p:par>
                              <p:par>
                                <p:cTn id="65" presetID="3" presetClass="mediacall" presetSubtype="0" fill="hold" nodeType="withEffect">
                                  <p:stCondLst>
                                    <p:cond delay="0"/>
                                  </p:stCondLst>
                                  <p:childTnLst>
                                    <p:cmd type="call" cmd="stop">
                                      <p:cBhvr>
                                        <p:cTn id="66" dur="1" fill="hold"/>
                                        <p:tgtEl>
                                          <p:spTgt spid="3"/>
                                        </p:tgtEl>
                                      </p:cBhvr>
                                    </p:cmd>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50"/>
                                        </p:tgtEl>
                                      </p:cBhvr>
                                    </p:animEffect>
                                    <p:set>
                                      <p:cBhvr>
                                        <p:cTn id="71" dur="1" fill="hold">
                                          <p:stCondLst>
                                            <p:cond delay="499"/>
                                          </p:stCondLst>
                                        </p:cTn>
                                        <p:tgtEl>
                                          <p:spTgt spid="50"/>
                                        </p:tgtEl>
                                        <p:attrNameLst>
                                          <p:attrName>style.visibility</p:attrName>
                                        </p:attrNameLst>
                                      </p:cBhvr>
                                      <p:to>
                                        <p:strVal val="hidden"/>
                                      </p:to>
                                    </p:set>
                                  </p:childTnLst>
                                </p:cTn>
                              </p:par>
                              <p:par>
                                <p:cTn id="72" presetID="3" presetClass="mediacall" presetSubtype="0" fill="hold" nodeType="withEffect">
                                  <p:stCondLst>
                                    <p:cond delay="0"/>
                                  </p:stCondLst>
                                  <p:childTnLst>
                                    <p:cmd type="call" cmd="stop">
                                      <p:cBhvr>
                                        <p:cTn id="73" dur="1" fill="hold"/>
                                        <p:tgtEl>
                                          <p:spTgt spid="3"/>
                                        </p:tgtEl>
                                      </p:cBhvr>
                                    </p:cmd>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51"/>
                                        </p:tgtEl>
                                      </p:cBhvr>
                                    </p:animEffect>
                                    <p:set>
                                      <p:cBhvr>
                                        <p:cTn id="78" dur="1" fill="hold">
                                          <p:stCondLst>
                                            <p:cond delay="499"/>
                                          </p:stCondLst>
                                        </p:cTn>
                                        <p:tgtEl>
                                          <p:spTgt spid="51"/>
                                        </p:tgtEl>
                                        <p:attrNameLst>
                                          <p:attrName>style.visibility</p:attrName>
                                        </p:attrNameLst>
                                      </p:cBhvr>
                                      <p:to>
                                        <p:strVal val="hidden"/>
                                      </p:to>
                                    </p:set>
                                  </p:childTnLst>
                                </p:cTn>
                              </p:par>
                              <p:par>
                                <p:cTn id="79" presetID="3" presetClass="mediacall" presetSubtype="0" fill="hold" nodeType="withEffect">
                                  <p:stCondLst>
                                    <p:cond delay="0"/>
                                  </p:stCondLst>
                                  <p:childTnLst>
                                    <p:cmd type="call" cmd="stop">
                                      <p:cBhvr>
                                        <p:cTn id="80" dur="1" fill="hold"/>
                                        <p:tgtEl>
                                          <p:spTgt spid="3"/>
                                        </p:tgtEl>
                                      </p:cBhvr>
                                    </p:cmd>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52"/>
                                        </p:tgtEl>
                                      </p:cBhvr>
                                    </p:animEffect>
                                    <p:set>
                                      <p:cBhvr>
                                        <p:cTn id="85" dur="1" fill="hold">
                                          <p:stCondLst>
                                            <p:cond delay="499"/>
                                          </p:stCondLst>
                                        </p:cTn>
                                        <p:tgtEl>
                                          <p:spTgt spid="52"/>
                                        </p:tgtEl>
                                        <p:attrNameLst>
                                          <p:attrName>style.visibility</p:attrName>
                                        </p:attrNameLst>
                                      </p:cBhvr>
                                      <p:to>
                                        <p:strVal val="hidden"/>
                                      </p:to>
                                    </p:set>
                                  </p:childTnLst>
                                </p:cTn>
                              </p:par>
                              <p:par>
                                <p:cTn id="86" presetID="3" presetClass="mediacall" presetSubtype="0" fill="hold" nodeType="withEffect">
                                  <p:stCondLst>
                                    <p:cond delay="0"/>
                                  </p:stCondLst>
                                  <p:childTnLst>
                                    <p:cmd type="call" cmd="stop">
                                      <p:cBhvr>
                                        <p:cTn id="87" dur="1" fill="hold"/>
                                        <p:tgtEl>
                                          <p:spTgt spid="3"/>
                                        </p:tgtEl>
                                      </p:cBhvr>
                                    </p:cmd>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53"/>
                                        </p:tgtEl>
                                      </p:cBhvr>
                                    </p:animEffect>
                                    <p:set>
                                      <p:cBhvr>
                                        <p:cTn id="92" dur="1" fill="hold">
                                          <p:stCondLst>
                                            <p:cond delay="499"/>
                                          </p:stCondLst>
                                        </p:cTn>
                                        <p:tgtEl>
                                          <p:spTgt spid="53"/>
                                        </p:tgtEl>
                                        <p:attrNameLst>
                                          <p:attrName>style.visibility</p:attrName>
                                        </p:attrNameLst>
                                      </p:cBhvr>
                                      <p:to>
                                        <p:strVal val="hidden"/>
                                      </p:to>
                                    </p:set>
                                  </p:childTnLst>
                                </p:cTn>
                              </p:par>
                              <p:par>
                                <p:cTn id="93" presetID="3" presetClass="mediacall" presetSubtype="0" fill="hold" nodeType="withEffect">
                                  <p:stCondLst>
                                    <p:cond delay="0"/>
                                  </p:stCondLst>
                                  <p:childTnLst>
                                    <p:cmd type="call" cmd="stop">
                                      <p:cBhvr>
                                        <p:cTn id="94" dur="1" fill="hold"/>
                                        <p:tgtEl>
                                          <p:spTgt spid="3"/>
                                        </p:tgtEl>
                                      </p:cBhvr>
                                    </p:cmd>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54"/>
                                        </p:tgtEl>
                                      </p:cBhvr>
                                    </p:animEffect>
                                    <p:set>
                                      <p:cBhvr>
                                        <p:cTn id="99" dur="1" fill="hold">
                                          <p:stCondLst>
                                            <p:cond delay="499"/>
                                          </p:stCondLst>
                                        </p:cTn>
                                        <p:tgtEl>
                                          <p:spTgt spid="54"/>
                                        </p:tgtEl>
                                        <p:attrNameLst>
                                          <p:attrName>style.visibility</p:attrName>
                                        </p:attrNameLst>
                                      </p:cBhvr>
                                      <p:to>
                                        <p:strVal val="hidden"/>
                                      </p:to>
                                    </p:set>
                                  </p:childTnLst>
                                </p:cTn>
                              </p:par>
                              <p:par>
                                <p:cTn id="100" presetID="3" presetClass="mediacall" presetSubtype="0" fill="hold" nodeType="withEffect">
                                  <p:stCondLst>
                                    <p:cond delay="0"/>
                                  </p:stCondLst>
                                  <p:childTnLst>
                                    <p:cmd type="call" cmd="stop">
                                      <p:cBhvr>
                                        <p:cTn id="101" dur="1" fill="hold"/>
                                        <p:tgtEl>
                                          <p:spTgt spid="3"/>
                                        </p:tgtEl>
                                      </p:cBhvr>
                                    </p:cmd>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55"/>
                                        </p:tgtEl>
                                      </p:cBhvr>
                                    </p:animEffect>
                                    <p:set>
                                      <p:cBhvr>
                                        <p:cTn id="106" dur="1" fill="hold">
                                          <p:stCondLst>
                                            <p:cond delay="499"/>
                                          </p:stCondLst>
                                        </p:cTn>
                                        <p:tgtEl>
                                          <p:spTgt spid="55"/>
                                        </p:tgtEl>
                                        <p:attrNameLst>
                                          <p:attrName>style.visibility</p:attrName>
                                        </p:attrNameLst>
                                      </p:cBhvr>
                                      <p:to>
                                        <p:strVal val="hidden"/>
                                      </p:to>
                                    </p:set>
                                  </p:childTnLst>
                                </p:cTn>
                              </p:par>
                              <p:par>
                                <p:cTn id="107" presetID="3" presetClass="mediacall" presetSubtype="0" fill="hold" nodeType="withEffect">
                                  <p:stCondLst>
                                    <p:cond delay="0"/>
                                  </p:stCondLst>
                                  <p:childTnLst>
                                    <p:cmd type="call" cmd="stop">
                                      <p:cBhvr>
                                        <p:cTn id="108" dur="1" fill="hold"/>
                                        <p:tgtEl>
                                          <p:spTgt spid="3"/>
                                        </p:tgtEl>
                                      </p:cBhvr>
                                    </p:cmd>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500"/>
                                        <p:tgtEl>
                                          <p:spTgt spid="56"/>
                                        </p:tgtEl>
                                      </p:cBhvr>
                                    </p:animEffect>
                                    <p:set>
                                      <p:cBhvr>
                                        <p:cTn id="113" dur="1" fill="hold">
                                          <p:stCondLst>
                                            <p:cond delay="499"/>
                                          </p:stCondLst>
                                        </p:cTn>
                                        <p:tgtEl>
                                          <p:spTgt spid="56"/>
                                        </p:tgtEl>
                                        <p:attrNameLst>
                                          <p:attrName>style.visibility</p:attrName>
                                        </p:attrNameLst>
                                      </p:cBhvr>
                                      <p:to>
                                        <p:strVal val="hidden"/>
                                      </p:to>
                                    </p:set>
                                  </p:childTnLst>
                                </p:cTn>
                              </p:par>
                              <p:par>
                                <p:cTn id="114" presetID="3" presetClass="mediacall" presetSubtype="0" fill="hold" nodeType="withEffect">
                                  <p:stCondLst>
                                    <p:cond delay="0"/>
                                  </p:stCondLst>
                                  <p:childTnLst>
                                    <p:cmd type="call" cmd="stop">
                                      <p:cBhvr>
                                        <p:cTn id="115" dur="1" fill="hold"/>
                                        <p:tgtEl>
                                          <p:spTgt spid="3"/>
                                        </p:tgtEl>
                                      </p:cBhvr>
                                    </p:cmd>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0" nodeType="clickEffect">
                                  <p:stCondLst>
                                    <p:cond delay="0"/>
                                  </p:stCondLst>
                                  <p:childTnLst>
                                    <p:animEffect transition="out" filter="fade">
                                      <p:cBhvr>
                                        <p:cTn id="119" dur="500"/>
                                        <p:tgtEl>
                                          <p:spTgt spid="57"/>
                                        </p:tgtEl>
                                      </p:cBhvr>
                                    </p:animEffect>
                                    <p:set>
                                      <p:cBhvr>
                                        <p:cTn id="120" dur="1" fill="hold">
                                          <p:stCondLst>
                                            <p:cond delay="499"/>
                                          </p:stCondLst>
                                        </p:cTn>
                                        <p:tgtEl>
                                          <p:spTgt spid="57"/>
                                        </p:tgtEl>
                                        <p:attrNameLst>
                                          <p:attrName>style.visibility</p:attrName>
                                        </p:attrNameLst>
                                      </p:cBhvr>
                                      <p:to>
                                        <p:strVal val="hidden"/>
                                      </p:to>
                                    </p:set>
                                  </p:childTnLst>
                                </p:cTn>
                              </p:par>
                              <p:par>
                                <p:cTn id="121" presetID="3" presetClass="mediacall" presetSubtype="0" fill="hold" nodeType="withEffect">
                                  <p:stCondLst>
                                    <p:cond delay="0"/>
                                  </p:stCondLst>
                                  <p:childTnLst>
                                    <p:cmd type="call" cmd="stop">
                                      <p:cBhvr>
                                        <p:cTn id="122" dur="1" fill="hold"/>
                                        <p:tgtEl>
                                          <p:spTgt spid="3"/>
                                        </p:tgtEl>
                                      </p:cBhvr>
                                    </p:cmd>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58"/>
                                        </p:tgtEl>
                                      </p:cBhvr>
                                    </p:animEffect>
                                    <p:set>
                                      <p:cBhvr>
                                        <p:cTn id="127" dur="1" fill="hold">
                                          <p:stCondLst>
                                            <p:cond delay="499"/>
                                          </p:stCondLst>
                                        </p:cTn>
                                        <p:tgtEl>
                                          <p:spTgt spid="58"/>
                                        </p:tgtEl>
                                        <p:attrNameLst>
                                          <p:attrName>style.visibility</p:attrName>
                                        </p:attrNameLst>
                                      </p:cBhvr>
                                      <p:to>
                                        <p:strVal val="hidden"/>
                                      </p:to>
                                    </p:set>
                                  </p:childTnLst>
                                </p:cTn>
                              </p:par>
                              <p:par>
                                <p:cTn id="128" presetID="3" presetClass="mediacall" presetSubtype="0" fill="hold" nodeType="withEffect">
                                  <p:stCondLst>
                                    <p:cond delay="0"/>
                                  </p:stCondLst>
                                  <p:childTnLst>
                                    <p:cmd type="call" cmd="stop">
                                      <p:cBhvr>
                                        <p:cTn id="129" dur="1" fill="hold"/>
                                        <p:tgtEl>
                                          <p:spTgt spid="3"/>
                                        </p:tgtEl>
                                      </p:cBhvr>
                                    </p:cmd>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0" nodeType="clickEffect">
                                  <p:stCondLst>
                                    <p:cond delay="0"/>
                                  </p:stCondLst>
                                  <p:childTnLst>
                                    <p:animEffect transition="out" filter="fade">
                                      <p:cBhvr>
                                        <p:cTn id="133" dur="500"/>
                                        <p:tgtEl>
                                          <p:spTgt spid="59"/>
                                        </p:tgtEl>
                                      </p:cBhvr>
                                    </p:animEffect>
                                    <p:set>
                                      <p:cBhvr>
                                        <p:cTn id="134" dur="1" fill="hold">
                                          <p:stCondLst>
                                            <p:cond delay="499"/>
                                          </p:stCondLst>
                                        </p:cTn>
                                        <p:tgtEl>
                                          <p:spTgt spid="59"/>
                                        </p:tgtEl>
                                        <p:attrNameLst>
                                          <p:attrName>style.visibility</p:attrName>
                                        </p:attrNameLst>
                                      </p:cBhvr>
                                      <p:to>
                                        <p:strVal val="hidden"/>
                                      </p:to>
                                    </p:set>
                                  </p:childTnLst>
                                </p:cTn>
                              </p:par>
                              <p:par>
                                <p:cTn id="135" presetID="3" presetClass="mediacall" presetSubtype="0" fill="hold" nodeType="withEffect">
                                  <p:stCondLst>
                                    <p:cond delay="0"/>
                                  </p:stCondLst>
                                  <p:childTnLst>
                                    <p:cmd type="call" cmd="stop">
                                      <p:cBhvr>
                                        <p:cTn id="136" dur="1" fill="hold"/>
                                        <p:tgtEl>
                                          <p:spTgt spid="3"/>
                                        </p:tgtEl>
                                      </p:cBhvr>
                                    </p:cmd>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grpId="0" nodeType="clickEffect">
                                  <p:stCondLst>
                                    <p:cond delay="0"/>
                                  </p:stCondLst>
                                  <p:childTnLst>
                                    <p:animEffect transition="out" filter="fade">
                                      <p:cBhvr>
                                        <p:cTn id="140" dur="500"/>
                                        <p:tgtEl>
                                          <p:spTgt spid="60"/>
                                        </p:tgtEl>
                                      </p:cBhvr>
                                    </p:animEffect>
                                    <p:set>
                                      <p:cBhvr>
                                        <p:cTn id="141" dur="1" fill="hold">
                                          <p:stCondLst>
                                            <p:cond delay="499"/>
                                          </p:stCondLst>
                                        </p:cTn>
                                        <p:tgtEl>
                                          <p:spTgt spid="60"/>
                                        </p:tgtEl>
                                        <p:attrNameLst>
                                          <p:attrName>style.visibility</p:attrName>
                                        </p:attrNameLst>
                                      </p:cBhvr>
                                      <p:to>
                                        <p:strVal val="hidden"/>
                                      </p:to>
                                    </p:set>
                                  </p:childTnLst>
                                </p:cTn>
                              </p:par>
                              <p:par>
                                <p:cTn id="142" presetID="3" presetClass="mediacall" presetSubtype="0" fill="hold" nodeType="withEffect">
                                  <p:stCondLst>
                                    <p:cond delay="0"/>
                                  </p:stCondLst>
                                  <p:childTnLst>
                                    <p:cmd type="call" cmd="stop">
                                      <p:cBhvr>
                                        <p:cTn id="143" dur="1" fill="hold"/>
                                        <p:tgtEl>
                                          <p:spTgt spid="3"/>
                                        </p:tgtEl>
                                      </p:cBhvr>
                                    </p:cmd>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0" nodeType="clickEffect">
                                  <p:stCondLst>
                                    <p:cond delay="0"/>
                                  </p:stCondLst>
                                  <p:childTnLst>
                                    <p:animEffect transition="out" filter="fade">
                                      <p:cBhvr>
                                        <p:cTn id="147" dur="500"/>
                                        <p:tgtEl>
                                          <p:spTgt spid="61"/>
                                        </p:tgtEl>
                                      </p:cBhvr>
                                    </p:animEffect>
                                    <p:set>
                                      <p:cBhvr>
                                        <p:cTn id="148" dur="1" fill="hold">
                                          <p:stCondLst>
                                            <p:cond delay="499"/>
                                          </p:stCondLst>
                                        </p:cTn>
                                        <p:tgtEl>
                                          <p:spTgt spid="61"/>
                                        </p:tgtEl>
                                        <p:attrNameLst>
                                          <p:attrName>style.visibility</p:attrName>
                                        </p:attrNameLst>
                                      </p:cBhvr>
                                      <p:to>
                                        <p:strVal val="hidden"/>
                                      </p:to>
                                    </p:set>
                                  </p:childTnLst>
                                </p:cTn>
                              </p:par>
                              <p:par>
                                <p:cTn id="149" presetID="3" presetClass="mediacall" presetSubtype="0" fill="hold" nodeType="withEffect">
                                  <p:stCondLst>
                                    <p:cond delay="0"/>
                                  </p:stCondLst>
                                  <p:childTnLst>
                                    <p:cmd type="call" cmd="stop">
                                      <p:cBhvr>
                                        <p:cTn id="150"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1" restart="whenNotActive" fill="hold" evtFilter="cancelBubble" nodeType="interactiveSeq">
                <p:stCondLst>
                  <p:cond evt="onClick" delay="0">
                    <p:tgtEl>
                      <p:spTgt spid="25"/>
                    </p:tgtEl>
                  </p:cond>
                </p:stCondLst>
                <p:endSync evt="end" delay="0">
                  <p:rtn val="all"/>
                </p:endSync>
                <p:childTnLst>
                  <p:par>
                    <p:cTn id="152" fill="hold">
                      <p:stCondLst>
                        <p:cond delay="0"/>
                      </p:stCondLst>
                      <p:childTnLst>
                        <p:par>
                          <p:cTn id="153" fill="hold">
                            <p:stCondLst>
                              <p:cond delay="0"/>
                            </p:stCondLst>
                            <p:childTnLst>
                              <p:par>
                                <p:cTn id="154" presetID="8" presetClass="emph" presetSubtype="0" repeatCount="indefinite" fill="hold" nodeType="clickEffect">
                                  <p:stCondLst>
                                    <p:cond delay="0"/>
                                  </p:stCondLst>
                                  <p:endCondLst>
                                    <p:cond evt="onNext" delay="0">
                                      <p:tgtEl>
                                        <p:sldTgt/>
                                      </p:tgtEl>
                                    </p:cond>
                                  </p:endCondLst>
                                  <p:childTnLst>
                                    <p:animRot by="21600000">
                                      <p:cBhvr>
                                        <p:cTn id="155" dur="500" fill="hold"/>
                                        <p:tgtEl>
                                          <p:spTgt spid="22"/>
                                        </p:tgtEl>
                                        <p:attrNameLst>
                                          <p:attrName>r</p:attrName>
                                        </p:attrNameLst>
                                      </p:cBhvr>
                                    </p:animRot>
                                  </p:childTnLst>
                                </p:cTn>
                              </p:par>
                              <p:par>
                                <p:cTn id="156" presetID="1" presetClass="mediacall" presetSubtype="0" fill="hold" nodeType="withEffect">
                                  <p:stCondLst>
                                    <p:cond delay="0"/>
                                  </p:stCondLst>
                                  <p:childTnLst>
                                    <p:cmd type="call" cmd="playFrom(0.0)">
                                      <p:cBhvr>
                                        <p:cTn id="157" dur="30406" fill="hold"/>
                                        <p:tgtEl>
                                          <p:spTgt spid="3"/>
                                        </p:tgtEl>
                                      </p:cBhvr>
                                    </p:cmd>
                                  </p:childTnLst>
                                </p:cTn>
                              </p:par>
                            </p:childTnLst>
                          </p:cTn>
                        </p:par>
                      </p:childTnLst>
                    </p:cTn>
                  </p:par>
                </p:childTnLst>
              </p:cTn>
              <p:nextCondLst>
                <p:cond evt="onClick" delay="0">
                  <p:tgtEl>
                    <p:spTgt spid="25"/>
                  </p:tgtEl>
                </p:cond>
              </p:nextCondLst>
            </p:seq>
            <p:seq concurrent="1" nextAc="seek">
              <p:cTn id="158" restart="whenNotActive" fill="hold" evtFilter="cancelBubble" nodeType="interactiveSeq">
                <p:stCondLst>
                  <p:cond evt="onClick" delay="0">
                    <p:tgtEl>
                      <p:spTgt spid="26"/>
                    </p:tgtEl>
                  </p:cond>
                </p:stCondLst>
                <p:endSync evt="end" delay="0">
                  <p:rtn val="all"/>
                </p:endSync>
                <p:childTnLst>
                  <p:par>
                    <p:cTn id="159" fill="hold">
                      <p:stCondLst>
                        <p:cond delay="0"/>
                      </p:stCondLst>
                      <p:childTnLst>
                        <p:par>
                          <p:cTn id="160" fill="hold">
                            <p:stCondLst>
                              <p:cond delay="0"/>
                            </p:stCondLst>
                            <p:childTnLst>
                              <p:par>
                                <p:cTn id="161" presetID="1" presetClass="emph" presetSubtype="2" fill="hold" nodeType="clickEffect">
                                  <p:stCondLst>
                                    <p:cond delay="0"/>
                                  </p:stCondLst>
                                  <p:childTnLst>
                                    <p:animClr clrSpc="rgb" dir="cw">
                                      <p:cBhvr>
                                        <p:cTn id="162" dur="500" fill="hold"/>
                                        <p:tgtEl>
                                          <p:spTgt spid="26"/>
                                        </p:tgtEl>
                                        <p:attrNameLst>
                                          <p:attrName>fillcolor</p:attrName>
                                        </p:attrNameLst>
                                      </p:cBhvr>
                                      <p:to>
                                        <a:srgbClr val="000000"/>
                                      </p:to>
                                    </p:animClr>
                                    <p:set>
                                      <p:cBhvr>
                                        <p:cTn id="163" dur="500" fill="hold"/>
                                        <p:tgtEl>
                                          <p:spTgt spid="26"/>
                                        </p:tgtEl>
                                        <p:attrNameLst>
                                          <p:attrName>fill.type</p:attrName>
                                        </p:attrNameLst>
                                      </p:cBhvr>
                                      <p:to>
                                        <p:strVal val="solid"/>
                                      </p:to>
                                    </p:set>
                                    <p:set>
                                      <p:cBhvr>
                                        <p:cTn id="164"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165" restart="whenNotActive" fill="hold" evtFilter="cancelBubble" nodeType="interactiveSeq">
                <p:stCondLst>
                  <p:cond evt="onClick" delay="0">
                    <p:tgtEl>
                      <p:spTgt spid="27"/>
                    </p:tgtEl>
                  </p:cond>
                </p:stCondLst>
                <p:endSync evt="end" delay="0">
                  <p:rtn val="all"/>
                </p:endSync>
                <p:childTnLst>
                  <p:par>
                    <p:cTn id="166" fill="hold">
                      <p:stCondLst>
                        <p:cond delay="0"/>
                      </p:stCondLst>
                      <p:childTnLst>
                        <p:par>
                          <p:cTn id="167" fill="hold">
                            <p:stCondLst>
                              <p:cond delay="0"/>
                            </p:stCondLst>
                            <p:childTnLst>
                              <p:par>
                                <p:cTn id="168" presetID="1" presetClass="emph" presetSubtype="2" fill="hold" nodeType="clickEffect">
                                  <p:stCondLst>
                                    <p:cond delay="0"/>
                                  </p:stCondLst>
                                  <p:childTnLst>
                                    <p:animClr clrSpc="rgb" dir="cw">
                                      <p:cBhvr>
                                        <p:cTn id="169" dur="500" fill="hold"/>
                                        <p:tgtEl>
                                          <p:spTgt spid="27"/>
                                        </p:tgtEl>
                                        <p:attrNameLst>
                                          <p:attrName>fillcolor</p:attrName>
                                        </p:attrNameLst>
                                      </p:cBhvr>
                                      <p:to>
                                        <a:srgbClr val="000000"/>
                                      </p:to>
                                    </p:animClr>
                                    <p:set>
                                      <p:cBhvr>
                                        <p:cTn id="170" dur="500" fill="hold"/>
                                        <p:tgtEl>
                                          <p:spTgt spid="27"/>
                                        </p:tgtEl>
                                        <p:attrNameLst>
                                          <p:attrName>fill.type</p:attrName>
                                        </p:attrNameLst>
                                      </p:cBhvr>
                                      <p:to>
                                        <p:strVal val="solid"/>
                                      </p:to>
                                    </p:set>
                                    <p:set>
                                      <p:cBhvr>
                                        <p:cTn id="171"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seq concurrent="1" nextAc="seek">
              <p:cTn id="172" restart="whenNotActive" fill="hold" evtFilter="cancelBubble" nodeType="interactiveSeq">
                <p:stCondLst>
                  <p:cond evt="onClick" delay="0">
                    <p:tgtEl>
                      <p:spTgt spid="28"/>
                    </p:tgtEl>
                  </p:cond>
                </p:stCondLst>
                <p:endSync evt="end" delay="0">
                  <p:rtn val="all"/>
                </p:endSync>
                <p:childTnLst>
                  <p:par>
                    <p:cTn id="173" fill="hold">
                      <p:stCondLst>
                        <p:cond delay="0"/>
                      </p:stCondLst>
                      <p:childTnLst>
                        <p:par>
                          <p:cTn id="174" fill="hold">
                            <p:stCondLst>
                              <p:cond delay="0"/>
                            </p:stCondLst>
                            <p:childTnLst>
                              <p:par>
                                <p:cTn id="175" presetID="1" presetClass="emph" presetSubtype="2" fill="hold" nodeType="clickEffect">
                                  <p:stCondLst>
                                    <p:cond delay="0"/>
                                  </p:stCondLst>
                                  <p:childTnLst>
                                    <p:animClr clrSpc="rgb" dir="cw">
                                      <p:cBhvr>
                                        <p:cTn id="176" dur="500" fill="hold"/>
                                        <p:tgtEl>
                                          <p:spTgt spid="28"/>
                                        </p:tgtEl>
                                        <p:attrNameLst>
                                          <p:attrName>fillcolor</p:attrName>
                                        </p:attrNameLst>
                                      </p:cBhvr>
                                      <p:to>
                                        <a:srgbClr val="000000"/>
                                      </p:to>
                                    </p:animClr>
                                    <p:set>
                                      <p:cBhvr>
                                        <p:cTn id="177" dur="500" fill="hold"/>
                                        <p:tgtEl>
                                          <p:spTgt spid="28"/>
                                        </p:tgtEl>
                                        <p:attrNameLst>
                                          <p:attrName>fill.type</p:attrName>
                                        </p:attrNameLst>
                                      </p:cBhvr>
                                      <p:to>
                                        <p:strVal val="solid"/>
                                      </p:to>
                                    </p:set>
                                    <p:set>
                                      <p:cBhvr>
                                        <p:cTn id="178"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179" restart="whenNotActive" fill="hold" evtFilter="cancelBubble" nodeType="interactiveSeq">
                <p:stCondLst>
                  <p:cond evt="onClick" delay="0">
                    <p:tgtEl>
                      <p:spTgt spid="35"/>
                    </p:tgtEl>
                  </p:cond>
                </p:stCondLst>
                <p:endSync evt="end" delay="0">
                  <p:rtn val="all"/>
                </p:endSync>
                <p:childTnLst>
                  <p:par>
                    <p:cTn id="180" fill="hold">
                      <p:stCondLst>
                        <p:cond delay="0"/>
                      </p:stCondLst>
                      <p:childTnLst>
                        <p:par>
                          <p:cTn id="181" fill="hold">
                            <p:stCondLst>
                              <p:cond delay="0"/>
                            </p:stCondLst>
                            <p:childTnLst>
                              <p:par>
                                <p:cTn id="182" presetID="1" presetClass="emph" presetSubtype="2" fill="hold" nodeType="clickEffect">
                                  <p:stCondLst>
                                    <p:cond delay="0"/>
                                  </p:stCondLst>
                                  <p:childTnLst>
                                    <p:animClr clrSpc="rgb" dir="cw">
                                      <p:cBhvr>
                                        <p:cTn id="183" dur="500" fill="hold"/>
                                        <p:tgtEl>
                                          <p:spTgt spid="35"/>
                                        </p:tgtEl>
                                        <p:attrNameLst>
                                          <p:attrName>fillcolor</p:attrName>
                                        </p:attrNameLst>
                                      </p:cBhvr>
                                      <p:to>
                                        <a:srgbClr val="000000"/>
                                      </p:to>
                                    </p:animClr>
                                    <p:set>
                                      <p:cBhvr>
                                        <p:cTn id="184" dur="500" fill="hold"/>
                                        <p:tgtEl>
                                          <p:spTgt spid="35"/>
                                        </p:tgtEl>
                                        <p:attrNameLst>
                                          <p:attrName>fill.type</p:attrName>
                                        </p:attrNameLst>
                                      </p:cBhvr>
                                      <p:to>
                                        <p:strVal val="solid"/>
                                      </p:to>
                                    </p:set>
                                    <p:set>
                                      <p:cBhvr>
                                        <p:cTn id="185"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186" restart="whenNotActive" fill="hold" evtFilter="cancelBubble" nodeType="interactiveSeq">
                <p:stCondLst>
                  <p:cond evt="onClick" delay="0">
                    <p:tgtEl>
                      <p:spTgt spid="36"/>
                    </p:tgtEl>
                  </p:cond>
                </p:stCondLst>
                <p:endSync evt="end" delay="0">
                  <p:rtn val="all"/>
                </p:endSync>
                <p:childTnLst>
                  <p:par>
                    <p:cTn id="187" fill="hold">
                      <p:stCondLst>
                        <p:cond delay="0"/>
                      </p:stCondLst>
                      <p:childTnLst>
                        <p:par>
                          <p:cTn id="188" fill="hold">
                            <p:stCondLst>
                              <p:cond delay="0"/>
                            </p:stCondLst>
                            <p:childTnLst>
                              <p:par>
                                <p:cTn id="189" presetID="1" presetClass="emph" presetSubtype="2" fill="hold" nodeType="clickEffect">
                                  <p:stCondLst>
                                    <p:cond delay="0"/>
                                  </p:stCondLst>
                                  <p:childTnLst>
                                    <p:animClr clrSpc="rgb" dir="cw">
                                      <p:cBhvr>
                                        <p:cTn id="190" dur="500" fill="hold"/>
                                        <p:tgtEl>
                                          <p:spTgt spid="36"/>
                                        </p:tgtEl>
                                        <p:attrNameLst>
                                          <p:attrName>fillcolor</p:attrName>
                                        </p:attrNameLst>
                                      </p:cBhvr>
                                      <p:to>
                                        <a:srgbClr val="000000"/>
                                      </p:to>
                                    </p:animClr>
                                    <p:set>
                                      <p:cBhvr>
                                        <p:cTn id="191" dur="500" fill="hold"/>
                                        <p:tgtEl>
                                          <p:spTgt spid="36"/>
                                        </p:tgtEl>
                                        <p:attrNameLst>
                                          <p:attrName>fill.type</p:attrName>
                                        </p:attrNameLst>
                                      </p:cBhvr>
                                      <p:to>
                                        <p:strVal val="solid"/>
                                      </p:to>
                                    </p:set>
                                    <p:set>
                                      <p:cBhvr>
                                        <p:cTn id="192" dur="500" fill="hold"/>
                                        <p:tgtEl>
                                          <p:spTgt spid="36"/>
                                        </p:tgtEl>
                                        <p:attrNameLst>
                                          <p:attrName>fill.on</p:attrName>
                                        </p:attrNameLst>
                                      </p:cBhvr>
                                      <p:to>
                                        <p:strVal val="true"/>
                                      </p:to>
                                    </p:set>
                                  </p:childTnLst>
                                </p:cTn>
                              </p:par>
                            </p:childTnLst>
                          </p:cTn>
                        </p:par>
                      </p:childTnLst>
                    </p:cTn>
                  </p:par>
                </p:childTnLst>
              </p:cTn>
              <p:nextCondLst>
                <p:cond evt="onClick" delay="0">
                  <p:tgtEl>
                    <p:spTgt spid="36"/>
                  </p:tgtEl>
                </p:cond>
              </p:nextCondLst>
            </p:seq>
            <p:seq concurrent="1" nextAc="seek">
              <p:cTn id="193" restart="whenNotActive" fill="hold" evtFilter="cancelBubble" nodeType="interactiveSeq">
                <p:stCondLst>
                  <p:cond evt="onClick" delay="0">
                    <p:tgtEl>
                      <p:spTgt spid="37"/>
                    </p:tgtEl>
                  </p:cond>
                </p:stCondLst>
                <p:endSync evt="end" delay="0">
                  <p:rtn val="all"/>
                </p:endSync>
                <p:childTnLst>
                  <p:par>
                    <p:cTn id="194" fill="hold">
                      <p:stCondLst>
                        <p:cond delay="0"/>
                      </p:stCondLst>
                      <p:childTnLst>
                        <p:par>
                          <p:cTn id="195" fill="hold">
                            <p:stCondLst>
                              <p:cond delay="0"/>
                            </p:stCondLst>
                            <p:childTnLst>
                              <p:par>
                                <p:cTn id="196" presetID="1" presetClass="emph" presetSubtype="2" fill="hold" nodeType="clickEffect">
                                  <p:stCondLst>
                                    <p:cond delay="0"/>
                                  </p:stCondLst>
                                  <p:childTnLst>
                                    <p:animClr clrSpc="rgb" dir="cw">
                                      <p:cBhvr>
                                        <p:cTn id="197" dur="500" fill="hold"/>
                                        <p:tgtEl>
                                          <p:spTgt spid="37"/>
                                        </p:tgtEl>
                                        <p:attrNameLst>
                                          <p:attrName>fillcolor</p:attrName>
                                        </p:attrNameLst>
                                      </p:cBhvr>
                                      <p:to>
                                        <a:srgbClr val="000000"/>
                                      </p:to>
                                    </p:animClr>
                                    <p:set>
                                      <p:cBhvr>
                                        <p:cTn id="198" dur="500" fill="hold"/>
                                        <p:tgtEl>
                                          <p:spTgt spid="37"/>
                                        </p:tgtEl>
                                        <p:attrNameLst>
                                          <p:attrName>fill.type</p:attrName>
                                        </p:attrNameLst>
                                      </p:cBhvr>
                                      <p:to>
                                        <p:strVal val="solid"/>
                                      </p:to>
                                    </p:set>
                                    <p:set>
                                      <p:cBhvr>
                                        <p:cTn id="199" dur="500" fill="hold"/>
                                        <p:tgtEl>
                                          <p:spTgt spid="37"/>
                                        </p:tgtEl>
                                        <p:attrNameLst>
                                          <p:attrName>fill.on</p:attrName>
                                        </p:attrNameLst>
                                      </p:cBhvr>
                                      <p:to>
                                        <p:strVal val="true"/>
                                      </p:to>
                                    </p:set>
                                  </p:childTnLst>
                                </p:cTn>
                              </p:par>
                            </p:childTnLst>
                          </p:cTn>
                        </p:par>
                      </p:childTnLst>
                    </p:cTn>
                  </p:par>
                </p:childTnLst>
              </p:cTn>
              <p:nextCondLst>
                <p:cond evt="onClick" delay="0">
                  <p:tgtEl>
                    <p:spTgt spid="37"/>
                  </p:tgtEl>
                </p:cond>
              </p:nextCondLst>
            </p:seq>
            <p:seq concurrent="1" nextAc="seek">
              <p:cTn id="200" restart="whenNotActive" fill="hold" evtFilter="cancelBubble" nodeType="interactiveSeq">
                <p:stCondLst>
                  <p:cond evt="onClick" delay="0">
                    <p:tgtEl>
                      <p:spTgt spid="38"/>
                    </p:tgtEl>
                  </p:cond>
                </p:stCondLst>
                <p:endSync evt="end" delay="0">
                  <p:rtn val="all"/>
                </p:endSync>
                <p:childTnLst>
                  <p:par>
                    <p:cTn id="201" fill="hold">
                      <p:stCondLst>
                        <p:cond delay="0"/>
                      </p:stCondLst>
                      <p:childTnLst>
                        <p:par>
                          <p:cTn id="202" fill="hold">
                            <p:stCondLst>
                              <p:cond delay="0"/>
                            </p:stCondLst>
                            <p:childTnLst>
                              <p:par>
                                <p:cTn id="203" presetID="1" presetClass="emph" presetSubtype="2" fill="hold" nodeType="clickEffect">
                                  <p:stCondLst>
                                    <p:cond delay="0"/>
                                  </p:stCondLst>
                                  <p:childTnLst>
                                    <p:animClr clrSpc="rgb" dir="cw">
                                      <p:cBhvr>
                                        <p:cTn id="204" dur="500" fill="hold"/>
                                        <p:tgtEl>
                                          <p:spTgt spid="38"/>
                                        </p:tgtEl>
                                        <p:attrNameLst>
                                          <p:attrName>fillcolor</p:attrName>
                                        </p:attrNameLst>
                                      </p:cBhvr>
                                      <p:to>
                                        <a:srgbClr val="000000"/>
                                      </p:to>
                                    </p:animClr>
                                    <p:set>
                                      <p:cBhvr>
                                        <p:cTn id="205" dur="500" fill="hold"/>
                                        <p:tgtEl>
                                          <p:spTgt spid="38"/>
                                        </p:tgtEl>
                                        <p:attrNameLst>
                                          <p:attrName>fill.type</p:attrName>
                                        </p:attrNameLst>
                                      </p:cBhvr>
                                      <p:to>
                                        <p:strVal val="solid"/>
                                      </p:to>
                                    </p:set>
                                    <p:set>
                                      <p:cBhvr>
                                        <p:cTn id="206" dur="500" fill="hold"/>
                                        <p:tgtEl>
                                          <p:spTgt spid="38"/>
                                        </p:tgtEl>
                                        <p:attrNameLst>
                                          <p:attrName>fill.on</p:attrName>
                                        </p:attrNameLst>
                                      </p:cBhvr>
                                      <p:to>
                                        <p:strVal val="true"/>
                                      </p:to>
                                    </p:set>
                                  </p:childTnLst>
                                </p:cTn>
                              </p:par>
                            </p:childTnLst>
                          </p:cTn>
                        </p:par>
                      </p:childTnLst>
                    </p:cTn>
                  </p:par>
                </p:childTnLst>
              </p:cTn>
              <p:nextCondLst>
                <p:cond evt="onClick" delay="0">
                  <p:tgtEl>
                    <p:spTgt spid="38"/>
                  </p:tgtEl>
                </p:cond>
              </p:nextCondLst>
            </p:seq>
            <p:seq concurrent="1" nextAc="seek">
              <p:cTn id="207" restart="whenNotActive" fill="hold" evtFilter="cancelBubble" nodeType="interactiveSeq">
                <p:stCondLst>
                  <p:cond evt="onClick" delay="0">
                    <p:tgtEl>
                      <p:spTgt spid="39"/>
                    </p:tgtEl>
                  </p:cond>
                </p:stCondLst>
                <p:endSync evt="end" delay="0">
                  <p:rtn val="all"/>
                </p:endSync>
                <p:childTnLst>
                  <p:par>
                    <p:cTn id="208" fill="hold">
                      <p:stCondLst>
                        <p:cond delay="0"/>
                      </p:stCondLst>
                      <p:childTnLst>
                        <p:par>
                          <p:cTn id="209" fill="hold">
                            <p:stCondLst>
                              <p:cond delay="0"/>
                            </p:stCondLst>
                            <p:childTnLst>
                              <p:par>
                                <p:cTn id="210" presetID="1" presetClass="emph" presetSubtype="2" fill="hold" nodeType="clickEffect">
                                  <p:stCondLst>
                                    <p:cond delay="0"/>
                                  </p:stCondLst>
                                  <p:childTnLst>
                                    <p:animClr clrSpc="rgb" dir="cw">
                                      <p:cBhvr>
                                        <p:cTn id="211" dur="500" fill="hold"/>
                                        <p:tgtEl>
                                          <p:spTgt spid="39"/>
                                        </p:tgtEl>
                                        <p:attrNameLst>
                                          <p:attrName>fillcolor</p:attrName>
                                        </p:attrNameLst>
                                      </p:cBhvr>
                                      <p:to>
                                        <a:srgbClr val="000000"/>
                                      </p:to>
                                    </p:animClr>
                                    <p:set>
                                      <p:cBhvr>
                                        <p:cTn id="212" dur="500" fill="hold"/>
                                        <p:tgtEl>
                                          <p:spTgt spid="39"/>
                                        </p:tgtEl>
                                        <p:attrNameLst>
                                          <p:attrName>fill.type</p:attrName>
                                        </p:attrNameLst>
                                      </p:cBhvr>
                                      <p:to>
                                        <p:strVal val="solid"/>
                                      </p:to>
                                    </p:set>
                                    <p:set>
                                      <p:cBhvr>
                                        <p:cTn id="213" dur="500" fill="hold"/>
                                        <p:tgtEl>
                                          <p:spTgt spid="39"/>
                                        </p:tgtEl>
                                        <p:attrNameLst>
                                          <p:attrName>fill.on</p:attrName>
                                        </p:attrNameLst>
                                      </p:cBhvr>
                                      <p:to>
                                        <p:strVal val="true"/>
                                      </p:to>
                                    </p:set>
                                  </p:childTnLst>
                                </p:cTn>
                              </p:par>
                            </p:childTnLst>
                          </p:cTn>
                        </p:par>
                      </p:childTnLst>
                    </p:cTn>
                  </p:par>
                </p:childTnLst>
              </p:cTn>
              <p:nextCondLst>
                <p:cond evt="onClick" delay="0">
                  <p:tgtEl>
                    <p:spTgt spid="39"/>
                  </p:tgtEl>
                </p:cond>
              </p:nextCondLst>
            </p:seq>
            <p:seq concurrent="1" nextAc="seek">
              <p:cTn id="214" restart="whenNotActive" fill="hold" evtFilter="cancelBubble" nodeType="interactiveSeq">
                <p:stCondLst>
                  <p:cond evt="onClick" delay="0">
                    <p:tgtEl>
                      <p:spTgt spid="40"/>
                    </p:tgtEl>
                  </p:cond>
                </p:stCondLst>
                <p:endSync evt="end" delay="0">
                  <p:rtn val="all"/>
                </p:endSync>
                <p:childTnLst>
                  <p:par>
                    <p:cTn id="215" fill="hold">
                      <p:stCondLst>
                        <p:cond delay="0"/>
                      </p:stCondLst>
                      <p:childTnLst>
                        <p:par>
                          <p:cTn id="216" fill="hold">
                            <p:stCondLst>
                              <p:cond delay="0"/>
                            </p:stCondLst>
                            <p:childTnLst>
                              <p:par>
                                <p:cTn id="217" presetID="1" presetClass="emph" presetSubtype="2" fill="hold" nodeType="clickEffect">
                                  <p:stCondLst>
                                    <p:cond delay="0"/>
                                  </p:stCondLst>
                                  <p:childTnLst>
                                    <p:animClr clrSpc="rgb" dir="cw">
                                      <p:cBhvr>
                                        <p:cTn id="218" dur="500" fill="hold"/>
                                        <p:tgtEl>
                                          <p:spTgt spid="40"/>
                                        </p:tgtEl>
                                        <p:attrNameLst>
                                          <p:attrName>fillcolor</p:attrName>
                                        </p:attrNameLst>
                                      </p:cBhvr>
                                      <p:to>
                                        <a:srgbClr val="000000"/>
                                      </p:to>
                                    </p:animClr>
                                    <p:set>
                                      <p:cBhvr>
                                        <p:cTn id="219" dur="500" fill="hold"/>
                                        <p:tgtEl>
                                          <p:spTgt spid="40"/>
                                        </p:tgtEl>
                                        <p:attrNameLst>
                                          <p:attrName>fill.type</p:attrName>
                                        </p:attrNameLst>
                                      </p:cBhvr>
                                      <p:to>
                                        <p:strVal val="solid"/>
                                      </p:to>
                                    </p:set>
                                    <p:set>
                                      <p:cBhvr>
                                        <p:cTn id="220" dur="500" fill="hold"/>
                                        <p:tgtEl>
                                          <p:spTgt spid="40"/>
                                        </p:tgtEl>
                                        <p:attrNameLst>
                                          <p:attrName>fill.on</p:attrName>
                                        </p:attrNameLst>
                                      </p:cBhvr>
                                      <p:to>
                                        <p:strVal val="true"/>
                                      </p:to>
                                    </p:set>
                                  </p:childTnLst>
                                </p:cTn>
                              </p:par>
                            </p:childTnLst>
                          </p:cTn>
                        </p:par>
                      </p:childTnLst>
                    </p:cTn>
                  </p:par>
                </p:childTnLst>
              </p:cTn>
              <p:nextCondLst>
                <p:cond evt="onClick" delay="0">
                  <p:tgtEl>
                    <p:spTgt spid="40"/>
                  </p:tgtEl>
                </p:cond>
              </p:nextCondLst>
            </p:seq>
            <p:audio>
              <p:cMediaNode vol="80000">
                <p:cTn id="221" fill="hold" display="0">
                  <p:stCondLst>
                    <p:cond delay="indefinite"/>
                  </p:stCondLst>
                  <p:endCondLst>
                    <p:cond evt="onStopAudio" delay="0">
                      <p:tgtEl>
                        <p:sldTgt/>
                      </p:tgtEl>
                    </p:cond>
                  </p:endCondLst>
                </p:cTn>
                <p:tgtEl>
                  <p:spTgt spid="3"/>
                </p:tgtEl>
              </p:cMediaNode>
            </p:audio>
          </p:childTnLst>
        </p:cTn>
      </p:par>
    </p:tnLst>
    <p:bldLst>
      <p:bldP spid="41" grpId="0"/>
      <p:bldP spid="31" grpId="0" animBg="1"/>
      <p:bldP spid="32" grpId="0" animBg="1"/>
      <p:bldP spid="33" grpId="0" animBg="1"/>
      <p:bldP spid="34" grpId="0" animBg="1"/>
      <p:bldP spid="42" grpId="0" animBg="1"/>
      <p:bldP spid="43"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entagon 5">
            <a:hlinkClick r:id="rId5" action="ppaction://hlinksldjump"/>
          </p:cNvPr>
          <p:cNvSpPr/>
          <p:nvPr/>
        </p:nvSpPr>
        <p:spPr>
          <a:xfrm flipH="1">
            <a:off x="6683829" y="4212772"/>
            <a:ext cx="2296886" cy="751114"/>
          </a:xfrm>
          <a:prstGeom prst="homePlat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400" b="1" kern="1200" dirty="0">
                <a:solidFill>
                  <a:srgbClr val="5B9BD5">
                    <a:lumMod val="75000"/>
                  </a:srgbClr>
                </a:solidFill>
                <a:latin typeface="Tahoma" panose="020B0604030504040204" pitchFamily="34" charset="0"/>
                <a:ea typeface="Tahoma" panose="020B0604030504040204" pitchFamily="34" charset="0"/>
                <a:cs typeface="Tahoma" panose="020B0604030504040204" pitchFamily="34" charset="0"/>
              </a:rPr>
              <a:t>QUAY VỀ</a:t>
            </a:r>
            <a:endParaRPr lang="vi-VN" sz="2400" b="1" kern="1200" dirty="0">
              <a:solidFill>
                <a:srgbClr val="5B9BD5">
                  <a:lumMod val="75000"/>
                </a:srgbClr>
              </a:solidFill>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169" y="563700"/>
            <a:ext cx="1219677" cy="1492612"/>
          </a:xfrm>
          <a:prstGeom prst="rect">
            <a:avLst/>
          </a:prstGeom>
        </p:spPr>
      </p:pic>
      <p:pic>
        <p:nvPicPr>
          <p:cNvPr id="3" name="Picture 6">
            <a:extLst>
              <a:ext uri="{FF2B5EF4-FFF2-40B4-BE49-F238E27FC236}">
                <a16:creationId xmlns:a16="http://schemas.microsoft.com/office/drawing/2014/main" id="{35F49E0C-1F37-09AF-54B2-4816F4FDFD31}"/>
              </a:ext>
            </a:extLst>
          </p:cNvPr>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870638" y="2826850"/>
            <a:ext cx="814876" cy="887195"/>
          </a:xfrm>
          <a:prstGeom prst="rect">
            <a:avLst/>
          </a:prstGeom>
        </p:spPr>
      </p:pic>
      <p:pic>
        <p:nvPicPr>
          <p:cNvPr id="7" name="Picture 8">
            <a:extLst>
              <a:ext uri="{FF2B5EF4-FFF2-40B4-BE49-F238E27FC236}">
                <a16:creationId xmlns:a16="http://schemas.microsoft.com/office/drawing/2014/main" id="{38FFF5BF-34AC-B1D7-C169-24F3F1ACB4B9}"/>
              </a:ext>
            </a:extLst>
          </p:cNvPr>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332718" y="3386891"/>
            <a:ext cx="609668" cy="663774"/>
          </a:xfrm>
          <a:prstGeom prst="rect">
            <a:avLst/>
          </a:prstGeom>
        </p:spPr>
      </p:pic>
      <p:pic>
        <p:nvPicPr>
          <p:cNvPr id="8" name="Picture 10">
            <a:extLst>
              <a:ext uri="{FF2B5EF4-FFF2-40B4-BE49-F238E27FC236}">
                <a16:creationId xmlns:a16="http://schemas.microsoft.com/office/drawing/2014/main" id="{B27D1830-E377-C884-DA8F-1252C6E7A329}"/>
              </a:ext>
            </a:extLst>
          </p:cNvPr>
          <p:cNvPicPr>
            <a:picLocks noChangeAspect="1"/>
          </p:cNvPicPr>
          <p:nvPr/>
        </p:nvPicPr>
        <p:blipFill>
          <a:blip r:embed="rId11" cstate="print">
            <a:biLevel thresh="25000"/>
            <a:extLst>
              <a:ext uri="{BEBA8EAE-BF5A-486C-A8C5-ECC9F3942E4B}">
                <a14:imgProps xmlns:a14="http://schemas.microsoft.com/office/drawing/2010/main">
                  <a14:imgLayer r:embed="rId12">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771506" y="3847839"/>
            <a:ext cx="390293" cy="424931"/>
          </a:xfrm>
          <a:prstGeom prst="rect">
            <a:avLst/>
          </a:prstGeom>
        </p:spPr>
      </p:pic>
      <p:sp>
        <p:nvSpPr>
          <p:cNvPr id="9" name="Snip Diagonal Corner Rectangle 3">
            <a:extLst>
              <a:ext uri="{FF2B5EF4-FFF2-40B4-BE49-F238E27FC236}">
                <a16:creationId xmlns:a16="http://schemas.microsoft.com/office/drawing/2014/main" id="{C76A1833-D35B-F46F-FF38-D8C45C9CA356}"/>
              </a:ext>
            </a:extLst>
          </p:cNvPr>
          <p:cNvSpPr/>
          <p:nvPr/>
        </p:nvSpPr>
        <p:spPr>
          <a:xfrm>
            <a:off x="624513" y="149903"/>
            <a:ext cx="8162300" cy="942932"/>
          </a:xfrm>
          <a:prstGeom prst="snip2Diag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lIns="84926" tIns="42469" rIns="84926" bIns="42469" rtlCol="0" anchor="ctr"/>
          <a:lstStyle/>
          <a:p>
            <a:pPr algn="ctr" defTabSz="849254">
              <a:defRPr/>
            </a:pPr>
            <a:r>
              <a:rPr lang="en-US" sz="3000" b="1" dirty="0" err="1">
                <a:solidFill>
                  <a:prstClr val="black"/>
                </a:solidFill>
                <a:latin typeface="Times New Roman" pitchFamily="18" charset="0"/>
                <a:cs typeface="Times New Roman" pitchFamily="18" charset="0"/>
              </a:rPr>
              <a:t>Câu</a:t>
            </a:r>
            <a:r>
              <a:rPr lang="en-US" sz="3000" b="1" dirty="0">
                <a:solidFill>
                  <a:prstClr val="black"/>
                </a:solidFill>
                <a:latin typeface="Times New Roman" pitchFamily="18" charset="0"/>
                <a:cs typeface="Times New Roman" pitchFamily="18" charset="0"/>
              </a:rPr>
              <a:t> 1: </a:t>
            </a:r>
            <a:r>
              <a:rPr lang="en-US" sz="3000" b="1" dirty="0" err="1">
                <a:solidFill>
                  <a:prstClr val="black"/>
                </a:solidFill>
                <a:latin typeface="Times New Roman" pitchFamily="18" charset="0"/>
                <a:cs typeface="Times New Roman" pitchFamily="18" charset="0"/>
              </a:rPr>
              <a:t>Đâu</a:t>
            </a:r>
            <a:r>
              <a:rPr lang="en-US" sz="3000" b="1" dirty="0">
                <a:solidFill>
                  <a:prstClr val="black"/>
                </a:solidFill>
                <a:latin typeface="Times New Roman" pitchFamily="18" charset="0"/>
                <a:cs typeface="Times New Roman" pitchFamily="18" charset="0"/>
              </a:rPr>
              <a:t> </a:t>
            </a:r>
            <a:r>
              <a:rPr lang="en-US" sz="3000" b="1" dirty="0" err="1">
                <a:solidFill>
                  <a:prstClr val="black"/>
                </a:solidFill>
                <a:latin typeface="Times New Roman" pitchFamily="18" charset="0"/>
                <a:cs typeface="Times New Roman" pitchFamily="18" charset="0"/>
              </a:rPr>
              <a:t>là</a:t>
            </a:r>
            <a:r>
              <a:rPr lang="en-US" sz="3000" b="1" dirty="0">
                <a:solidFill>
                  <a:prstClr val="black"/>
                </a:solidFill>
                <a:latin typeface="Times New Roman" pitchFamily="18" charset="0"/>
                <a:cs typeface="Times New Roman" pitchFamily="18" charset="0"/>
              </a:rPr>
              <a:t> </a:t>
            </a:r>
            <a:r>
              <a:rPr lang="en-US" sz="3000" b="1" dirty="0" err="1">
                <a:solidFill>
                  <a:prstClr val="black"/>
                </a:solidFill>
                <a:latin typeface="Times New Roman" pitchFamily="18" charset="0"/>
                <a:cs typeface="Times New Roman" pitchFamily="18" charset="0"/>
              </a:rPr>
              <a:t>khái</a:t>
            </a:r>
            <a:r>
              <a:rPr lang="en-US" sz="3000" b="1" dirty="0">
                <a:solidFill>
                  <a:prstClr val="black"/>
                </a:solidFill>
                <a:latin typeface="Times New Roman" pitchFamily="18" charset="0"/>
                <a:cs typeface="Times New Roman" pitchFamily="18" charset="0"/>
              </a:rPr>
              <a:t> </a:t>
            </a:r>
            <a:r>
              <a:rPr lang="en-US" sz="3000" b="1" dirty="0" err="1">
                <a:solidFill>
                  <a:prstClr val="black"/>
                </a:solidFill>
                <a:latin typeface="Times New Roman" pitchFamily="18" charset="0"/>
                <a:cs typeface="Times New Roman" pitchFamily="18" charset="0"/>
              </a:rPr>
              <a:t>niệm</a:t>
            </a:r>
            <a:r>
              <a:rPr lang="en-US" sz="3000" b="1" dirty="0">
                <a:solidFill>
                  <a:prstClr val="black"/>
                </a:solidFill>
                <a:latin typeface="Times New Roman" pitchFamily="18" charset="0"/>
                <a:cs typeface="Times New Roman" pitchFamily="18" charset="0"/>
              </a:rPr>
              <a:t> </a:t>
            </a:r>
            <a:r>
              <a:rPr lang="en-US" sz="3000" b="1" dirty="0" err="1">
                <a:solidFill>
                  <a:prstClr val="black"/>
                </a:solidFill>
                <a:latin typeface="Times New Roman" pitchFamily="18" charset="0"/>
                <a:cs typeface="Times New Roman" pitchFamily="18" charset="0"/>
              </a:rPr>
              <a:t>của</a:t>
            </a:r>
            <a:r>
              <a:rPr lang="en-US" sz="3000" b="1" dirty="0">
                <a:solidFill>
                  <a:prstClr val="black"/>
                </a:solidFill>
                <a:latin typeface="Times New Roman" pitchFamily="18" charset="0"/>
                <a:cs typeface="Times New Roman" pitchFamily="18" charset="0"/>
              </a:rPr>
              <a:t> </a:t>
            </a:r>
            <a:r>
              <a:rPr lang="en-US" sz="3000" b="1" dirty="0" err="1">
                <a:solidFill>
                  <a:prstClr val="black"/>
                </a:solidFill>
                <a:latin typeface="Times New Roman" pitchFamily="18" charset="0"/>
                <a:cs typeface="Times New Roman" pitchFamily="18" charset="0"/>
              </a:rPr>
              <a:t>thể</a:t>
            </a:r>
            <a:r>
              <a:rPr lang="en-US" sz="3000" b="1" dirty="0">
                <a:solidFill>
                  <a:prstClr val="black"/>
                </a:solidFill>
                <a:latin typeface="Times New Roman" pitchFamily="18" charset="0"/>
                <a:cs typeface="Times New Roman" pitchFamily="18" charset="0"/>
              </a:rPr>
              <a:t> </a:t>
            </a:r>
            <a:r>
              <a:rPr lang="en-US" sz="3000" b="1" dirty="0" err="1">
                <a:solidFill>
                  <a:prstClr val="black"/>
                </a:solidFill>
                <a:latin typeface="Times New Roman" pitchFamily="18" charset="0"/>
                <a:cs typeface="Times New Roman" pitchFamily="18" charset="0"/>
              </a:rPr>
              <a:t>loại</a:t>
            </a:r>
            <a:r>
              <a:rPr lang="en-US" sz="3000" b="1" dirty="0">
                <a:solidFill>
                  <a:prstClr val="black"/>
                </a:solidFill>
                <a:latin typeface="Times New Roman" pitchFamily="18" charset="0"/>
                <a:cs typeface="Times New Roman" pitchFamily="18" charset="0"/>
              </a:rPr>
              <a:t> </a:t>
            </a:r>
            <a:r>
              <a:rPr lang="en-US" sz="3000" b="1" dirty="0" err="1">
                <a:solidFill>
                  <a:prstClr val="black"/>
                </a:solidFill>
                <a:latin typeface="Times New Roman" pitchFamily="18" charset="0"/>
                <a:cs typeface="Times New Roman" pitchFamily="18" charset="0"/>
              </a:rPr>
              <a:t>kịch</a:t>
            </a:r>
            <a:r>
              <a:rPr lang="en-US" sz="3000" b="1" dirty="0">
                <a:solidFill>
                  <a:prstClr val="black"/>
                </a:solidFill>
                <a:latin typeface="Times New Roman" pitchFamily="18" charset="0"/>
                <a:cs typeface="Times New Roman" pitchFamily="18" charset="0"/>
              </a:rPr>
              <a:t>?</a:t>
            </a:r>
            <a:endParaRPr lang="vi-VN" sz="3000" b="1" dirty="0">
              <a:solidFill>
                <a:prstClr val="black"/>
              </a:solidFill>
              <a:latin typeface="Times New Roman" pitchFamily="18" charset="0"/>
              <a:cs typeface="Times New Roman" pitchFamily="18" charset="0"/>
            </a:endParaRPr>
          </a:p>
        </p:txBody>
      </p:sp>
      <p:sp>
        <p:nvSpPr>
          <p:cNvPr id="10" name="Rectangle 25">
            <a:extLst>
              <a:ext uri="{FF2B5EF4-FFF2-40B4-BE49-F238E27FC236}">
                <a16:creationId xmlns:a16="http://schemas.microsoft.com/office/drawing/2014/main" id="{5CB9245E-3C81-7CBB-D086-6A7E0EFAB8C8}"/>
              </a:ext>
            </a:extLst>
          </p:cNvPr>
          <p:cNvSpPr/>
          <p:nvPr/>
        </p:nvSpPr>
        <p:spPr>
          <a:xfrm>
            <a:off x="177429" y="1058925"/>
            <a:ext cx="4325513" cy="1512826"/>
          </a:xfrm>
          <a:prstGeom prst="rect">
            <a:avLst/>
          </a:prstGeom>
          <a:solidFill>
            <a:schemeClr val="accent5">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84926" tIns="42469" rIns="84926" bIns="42469" rtlCol="0" anchor="ctr"/>
          <a:lstStyle/>
          <a:p>
            <a:pPr defTabSz="849254">
              <a:defRPr/>
            </a:pPr>
            <a:r>
              <a:rPr lang="vi-VN" sz="1800" dirty="0">
                <a:solidFill>
                  <a:schemeClr val="tx1"/>
                </a:solidFill>
                <a:latin typeface="Cambria" panose="02040503050406030204" pitchFamily="18" charset="0"/>
                <a:ea typeface="Cambria" panose="02040503050406030204" pitchFamily="18" charset="0"/>
                <a:cs typeface="Times New Roman" pitchFamily="18" charset="0"/>
              </a:rPr>
              <a:t>A</a:t>
            </a:r>
            <a:r>
              <a:rPr lang="en-US" sz="1800" dirty="0">
                <a:solidFill>
                  <a:schemeClr val="tx1"/>
                </a:solidFill>
                <a:latin typeface="Cambria" panose="02040503050406030204" pitchFamily="18" charset="0"/>
                <a:ea typeface="Cambria" panose="02040503050406030204" pitchFamily="18" charset="0"/>
                <a:cs typeface="Times New Roman" pitchFamily="18" charset="0"/>
              </a:rPr>
              <a:t>.</a:t>
            </a:r>
            <a:r>
              <a:rPr lang="vi-VN" sz="1800" i="1"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Là</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một</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loại</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hình</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nghệ</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thuật</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tổng</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hợp</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tái</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hiện</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những</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xung</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đột</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trong</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cuộc</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sống</a:t>
            </a:r>
            <a:r>
              <a:rPr lang="en-US" sz="1800" dirty="0">
                <a:solidFill>
                  <a:schemeClr val="tx1"/>
                </a:solidFill>
                <a:latin typeface="Cambria" panose="02040503050406030204" pitchFamily="18" charset="0"/>
                <a:ea typeface="Cambria" panose="02040503050406030204" pitchFamily="18" charset="0"/>
              </a:rPr>
              <a:t> qua </a:t>
            </a:r>
            <a:r>
              <a:rPr lang="en-US" sz="1800" dirty="0" err="1">
                <a:solidFill>
                  <a:schemeClr val="tx1"/>
                </a:solidFill>
                <a:latin typeface="Cambria" panose="02040503050406030204" pitchFamily="18" charset="0"/>
                <a:ea typeface="Cambria" panose="02040503050406030204" pitchFamily="18" charset="0"/>
              </a:rPr>
              <a:t>các</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diễn</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tiến</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của</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cốt</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truyện</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kịch</a:t>
            </a:r>
            <a:r>
              <a:rPr lang="en-US" sz="1800" dirty="0">
                <a:solidFill>
                  <a:schemeClr val="tx1"/>
                </a:solidFill>
                <a:latin typeface="Cambria" panose="02040503050406030204" pitchFamily="18" charset="0"/>
                <a:ea typeface="Cambria" panose="02040503050406030204" pitchFamily="18" charset="0"/>
              </a:rPr>
              <a:t>, qua </a:t>
            </a:r>
            <a:r>
              <a:rPr lang="en-US" sz="1800" dirty="0" err="1">
                <a:solidFill>
                  <a:schemeClr val="tx1"/>
                </a:solidFill>
                <a:latin typeface="Cambria" panose="02040503050406030204" pitchFamily="18" charset="0"/>
                <a:ea typeface="Cambria" panose="02040503050406030204" pitchFamily="18" charset="0"/>
              </a:rPr>
              <a:t>lời</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thoại</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và</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hành</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động</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của</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các</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nhân</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vật</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kịch</a:t>
            </a:r>
            <a:r>
              <a:rPr lang="en-US" sz="1800" dirty="0">
                <a:solidFill>
                  <a:schemeClr val="tx1"/>
                </a:solidFill>
                <a:latin typeface="Cambria" panose="02040503050406030204" pitchFamily="18" charset="0"/>
                <a:ea typeface="Cambria" panose="02040503050406030204" pitchFamily="18" charset="0"/>
              </a:rPr>
              <a:t>.</a:t>
            </a:r>
            <a:endParaRPr lang="vi-VN" sz="1800" dirty="0">
              <a:solidFill>
                <a:schemeClr val="tx1"/>
              </a:solidFill>
              <a:latin typeface="Cambria" panose="02040503050406030204" pitchFamily="18" charset="0"/>
              <a:ea typeface="Cambria" panose="02040503050406030204" pitchFamily="18" charset="0"/>
              <a:cs typeface="Times New Roman" pitchFamily="18" charset="0"/>
            </a:endParaRPr>
          </a:p>
        </p:txBody>
      </p:sp>
      <p:sp>
        <p:nvSpPr>
          <p:cNvPr id="11" name="Cloud 39">
            <a:extLst>
              <a:ext uri="{FF2B5EF4-FFF2-40B4-BE49-F238E27FC236}">
                <a16:creationId xmlns:a16="http://schemas.microsoft.com/office/drawing/2014/main" id="{3700E4D9-A78F-B951-4292-979BEE162DE4}"/>
              </a:ext>
            </a:extLst>
          </p:cNvPr>
          <p:cNvSpPr/>
          <p:nvPr/>
        </p:nvSpPr>
        <p:spPr>
          <a:xfrm>
            <a:off x="-512496" y="3676650"/>
            <a:ext cx="425336" cy="26190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84926" tIns="42469" rIns="84926" bIns="42469" rtlCol="0" anchor="ctr"/>
          <a:lstStyle/>
          <a:p>
            <a:pPr algn="ctr" defTabSz="849254">
              <a:defRPr/>
            </a:pPr>
            <a:endParaRPr lang="vi-VN" sz="1650" b="1">
              <a:solidFill>
                <a:prstClr val="white"/>
              </a:solidFill>
            </a:endParaRPr>
          </a:p>
        </p:txBody>
      </p:sp>
      <p:sp>
        <p:nvSpPr>
          <p:cNvPr id="12" name="Cloud 40">
            <a:extLst>
              <a:ext uri="{FF2B5EF4-FFF2-40B4-BE49-F238E27FC236}">
                <a16:creationId xmlns:a16="http://schemas.microsoft.com/office/drawing/2014/main" id="{22F5931D-7902-E45A-9B20-1C73E49F9E20}"/>
              </a:ext>
            </a:extLst>
          </p:cNvPr>
          <p:cNvSpPr/>
          <p:nvPr/>
        </p:nvSpPr>
        <p:spPr>
          <a:xfrm>
            <a:off x="10224458" y="3526877"/>
            <a:ext cx="668565" cy="41168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84926" tIns="42469" rIns="84926" bIns="42469" rtlCol="0" anchor="ctr"/>
          <a:lstStyle/>
          <a:p>
            <a:pPr algn="ctr" defTabSz="849254">
              <a:defRPr/>
            </a:pPr>
            <a:endParaRPr lang="vi-VN" sz="1650" b="1">
              <a:solidFill>
                <a:prstClr val="white"/>
              </a:solidFill>
            </a:endParaRPr>
          </a:p>
        </p:txBody>
      </p:sp>
      <p:sp>
        <p:nvSpPr>
          <p:cNvPr id="13" name="Rectangle 41">
            <a:extLst>
              <a:ext uri="{FF2B5EF4-FFF2-40B4-BE49-F238E27FC236}">
                <a16:creationId xmlns:a16="http://schemas.microsoft.com/office/drawing/2014/main" id="{C61006C6-3C83-AC28-A21C-E1F7DDDF44BB}"/>
              </a:ext>
            </a:extLst>
          </p:cNvPr>
          <p:cNvSpPr/>
          <p:nvPr/>
        </p:nvSpPr>
        <p:spPr>
          <a:xfrm>
            <a:off x="4671662" y="1092835"/>
            <a:ext cx="4325513" cy="1478915"/>
          </a:xfrm>
          <a:prstGeom prst="rect">
            <a:avLst/>
          </a:prstGeom>
          <a:solidFill>
            <a:schemeClr val="accent5">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84926" tIns="42469" rIns="84926" bIns="42469" rtlCol="0" anchor="ctr"/>
          <a:lstStyle/>
          <a:p>
            <a:pPr defTabSz="849254">
              <a:defRPr/>
            </a:pPr>
            <a:r>
              <a:rPr lang="vi-VN" sz="1800" dirty="0">
                <a:solidFill>
                  <a:schemeClr val="tx1"/>
                </a:solidFill>
                <a:latin typeface="Cambria" panose="02040503050406030204" pitchFamily="18" charset="0"/>
                <a:ea typeface="Cambria" panose="02040503050406030204" pitchFamily="18" charset="0"/>
              </a:rPr>
              <a:t>B. Là một loại hình kịch hát có nguồn gốc từ miền Nam Việt Nam, hình thành trên cơ sở dòng nhạc </a:t>
            </a:r>
            <a:r>
              <a:rPr lang="vi-VN" sz="1800" dirty="0" err="1">
                <a:solidFill>
                  <a:schemeClr val="tx1"/>
                </a:solidFill>
                <a:latin typeface="Cambria" panose="02040503050406030204" pitchFamily="18" charset="0"/>
                <a:ea typeface="Cambria" panose="02040503050406030204" pitchFamily="18" charset="0"/>
              </a:rPr>
              <a:t>Đờn</a:t>
            </a:r>
            <a:r>
              <a:rPr lang="vi-VN" sz="1800" dirty="0">
                <a:solidFill>
                  <a:schemeClr val="tx1"/>
                </a:solidFill>
                <a:latin typeface="Cambria" panose="02040503050406030204" pitchFamily="18" charset="0"/>
                <a:ea typeface="Cambria" panose="02040503050406030204" pitchFamily="18" charset="0"/>
              </a:rPr>
              <a:t> ca tài tử và dân ca miền đồng bằng sông Cửu Long.</a:t>
            </a:r>
            <a:endParaRPr lang="vi-VN" sz="1800" dirty="0">
              <a:solidFill>
                <a:schemeClr val="tx1"/>
              </a:solidFill>
              <a:latin typeface="Cambria" panose="02040503050406030204" pitchFamily="18" charset="0"/>
              <a:ea typeface="Cambria" panose="02040503050406030204" pitchFamily="18" charset="0"/>
              <a:cs typeface="Times New Roman" pitchFamily="18" charset="0"/>
            </a:endParaRPr>
          </a:p>
        </p:txBody>
      </p:sp>
      <p:sp>
        <p:nvSpPr>
          <p:cNvPr id="14" name="Rectangle 42">
            <a:extLst>
              <a:ext uri="{FF2B5EF4-FFF2-40B4-BE49-F238E27FC236}">
                <a16:creationId xmlns:a16="http://schemas.microsoft.com/office/drawing/2014/main" id="{058789DC-A7E1-8CB0-610F-467A3E9BDB3A}"/>
              </a:ext>
            </a:extLst>
          </p:cNvPr>
          <p:cNvSpPr/>
          <p:nvPr/>
        </p:nvSpPr>
        <p:spPr>
          <a:xfrm>
            <a:off x="196477" y="2821108"/>
            <a:ext cx="4325513" cy="1263468"/>
          </a:xfrm>
          <a:prstGeom prst="rect">
            <a:avLst/>
          </a:prstGeom>
          <a:solidFill>
            <a:schemeClr val="accent5">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84926" tIns="42469" rIns="84926" bIns="42469" rtlCol="0" anchor="ctr"/>
          <a:lstStyle/>
          <a:p>
            <a:pPr defTabSz="849254">
              <a:defRPr/>
            </a:pPr>
            <a:r>
              <a:rPr lang="vi-VN" sz="1800" dirty="0">
                <a:solidFill>
                  <a:schemeClr val="tx1"/>
                </a:solidFill>
                <a:latin typeface="Cambria" panose="02040503050406030204" pitchFamily="18" charset="0"/>
                <a:ea typeface="Cambria" panose="02040503050406030204" pitchFamily="18" charset="0"/>
                <a:cs typeface="Times New Roman" pitchFamily="18" charset="0"/>
              </a:rPr>
              <a:t>C. </a:t>
            </a:r>
            <a:r>
              <a:rPr lang="en-US" sz="1800" dirty="0" err="1">
                <a:solidFill>
                  <a:schemeClr val="tx1"/>
                </a:solidFill>
                <a:latin typeface="Cambria" panose="02040503050406030204" pitchFamily="18" charset="0"/>
                <a:ea typeface="Cambria" panose="02040503050406030204" pitchFamily="18" charset="0"/>
              </a:rPr>
              <a:t>Là</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một</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trong</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những</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làn</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điệu</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dân</a:t>
            </a:r>
            <a:r>
              <a:rPr lang="en-US" sz="1800" dirty="0">
                <a:solidFill>
                  <a:schemeClr val="tx1"/>
                </a:solidFill>
                <a:latin typeface="Cambria" panose="02040503050406030204" pitchFamily="18" charset="0"/>
                <a:ea typeface="Cambria" panose="02040503050406030204" pitchFamily="18" charset="0"/>
              </a:rPr>
              <a:t> ca </a:t>
            </a:r>
            <a:r>
              <a:rPr lang="en-US" sz="1800" dirty="0" err="1">
                <a:solidFill>
                  <a:schemeClr val="tx1"/>
                </a:solidFill>
                <a:latin typeface="Cambria" panose="02040503050406030204" pitchFamily="18" charset="0"/>
                <a:ea typeface="Cambria" panose="02040503050406030204" pitchFamily="18" charset="0"/>
              </a:rPr>
              <a:t>tiêu</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biểu</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của</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vùng</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châu</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thổ</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sông</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Hồng</a:t>
            </a:r>
            <a:r>
              <a:rPr lang="en-US" sz="1800" dirty="0">
                <a:solidFill>
                  <a:schemeClr val="tx1"/>
                </a:solidFill>
                <a:latin typeface="Cambria" panose="02040503050406030204" pitchFamily="18" charset="0"/>
                <a:ea typeface="Cambria" panose="02040503050406030204" pitchFamily="18" charset="0"/>
              </a:rPr>
              <a:t> ở </a:t>
            </a:r>
            <a:r>
              <a:rPr lang="en-US" sz="1800" dirty="0" err="1">
                <a:solidFill>
                  <a:schemeClr val="tx1"/>
                </a:solidFill>
                <a:latin typeface="Cambria" panose="02040503050406030204" pitchFamily="18" charset="0"/>
                <a:ea typeface="Cambria" panose="02040503050406030204" pitchFamily="18" charset="0"/>
              </a:rPr>
              <a:t>miền</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Bắc</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Việt</a:t>
            </a:r>
            <a:r>
              <a:rPr lang="en-US" sz="1800" dirty="0">
                <a:solidFill>
                  <a:schemeClr val="tx1"/>
                </a:solidFill>
                <a:latin typeface="Cambria" panose="02040503050406030204" pitchFamily="18" charset="0"/>
                <a:ea typeface="Cambria" panose="02040503050406030204" pitchFamily="18" charset="0"/>
              </a:rPr>
              <a:t> Nam.</a:t>
            </a:r>
            <a:endParaRPr lang="vi-VN" sz="18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15" name="Rectangle 43">
            <a:extLst>
              <a:ext uri="{FF2B5EF4-FFF2-40B4-BE49-F238E27FC236}">
                <a16:creationId xmlns:a16="http://schemas.microsoft.com/office/drawing/2014/main" id="{6D2CDAB2-FA8A-9C35-483B-FB348BECCBA2}"/>
              </a:ext>
            </a:extLst>
          </p:cNvPr>
          <p:cNvSpPr/>
          <p:nvPr/>
        </p:nvSpPr>
        <p:spPr>
          <a:xfrm>
            <a:off x="4658419" y="2823837"/>
            <a:ext cx="4325513" cy="1263468"/>
          </a:xfrm>
          <a:prstGeom prst="rect">
            <a:avLst/>
          </a:prstGeom>
          <a:solidFill>
            <a:schemeClr val="accent5">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84926" tIns="42469" rIns="84926" bIns="42469" rtlCol="0" anchor="ctr"/>
          <a:lstStyle/>
          <a:p>
            <a:pPr defTabSz="849254">
              <a:defRPr/>
            </a:pPr>
            <a:r>
              <a:rPr lang="vi-VN" sz="1800" dirty="0">
                <a:solidFill>
                  <a:schemeClr val="tx1"/>
                </a:solidFill>
                <a:latin typeface="Cambria" panose="02040503050406030204" pitchFamily="18" charset="0"/>
                <a:ea typeface="Cambria" panose="02040503050406030204" pitchFamily="18" charset="0"/>
                <a:cs typeface="Times New Roman" pitchFamily="18" charset="0"/>
              </a:rPr>
              <a:t>D. </a:t>
            </a:r>
            <a:r>
              <a:rPr lang="en-US" sz="1800" i="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Tất</a:t>
            </a:r>
            <a:r>
              <a:rPr lang="en-US" sz="1800" i="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1800" i="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cả</a:t>
            </a:r>
            <a:r>
              <a:rPr lang="en-US" sz="1800" i="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1800" i="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các</a:t>
            </a:r>
            <a:r>
              <a:rPr lang="en-US" sz="1800" i="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1800" i="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đáp</a:t>
            </a:r>
            <a:r>
              <a:rPr lang="en-US" sz="1800" i="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1800" i="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án</a:t>
            </a:r>
            <a:r>
              <a:rPr lang="en-US" sz="1800" i="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1800" i="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trên</a:t>
            </a:r>
            <a:r>
              <a:rPr lang="en-US" sz="1800" i="1" dirty="0">
                <a:solidFill>
                  <a:schemeClr val="tx1"/>
                </a:solidFill>
                <a:latin typeface="Cambria" panose="02040503050406030204" pitchFamily="18" charset="0"/>
                <a:ea typeface="Cambria" panose="02040503050406030204" pitchFamily="18" charset="0"/>
                <a:cs typeface="Times New Roman" panose="02020603050405020304" pitchFamily="18" charset="0"/>
              </a:rPr>
              <a:t>.</a:t>
            </a:r>
            <a:endParaRPr lang="vi-VN" sz="18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p:txBody>
      </p:sp>
      <p:pic>
        <p:nvPicPr>
          <p:cNvPr id="16" name="Picture 46">
            <a:extLst>
              <a:ext uri="{FF2B5EF4-FFF2-40B4-BE49-F238E27FC236}">
                <a16:creationId xmlns:a16="http://schemas.microsoft.com/office/drawing/2014/main" id="{FC027E9A-9837-10EF-0F31-524EE0508CF6}"/>
              </a:ext>
            </a:extLst>
          </p:cNvPr>
          <p:cNvPicPr>
            <a:picLocks noChangeAspect="1"/>
          </p:cNvPicPr>
          <p:nvPr/>
        </p:nvPicPr>
        <p:blipFill rotWithShape="1">
          <a:blip r:embed="rId13"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3838786" y="1978279"/>
            <a:ext cx="741894" cy="593471"/>
          </a:xfrm>
          <a:prstGeom prst="rect">
            <a:avLst/>
          </a:prstGeom>
        </p:spPr>
      </p:pic>
      <p:pic>
        <p:nvPicPr>
          <p:cNvPr id="17" name="Picture 50">
            <a:extLst>
              <a:ext uri="{FF2B5EF4-FFF2-40B4-BE49-F238E27FC236}">
                <a16:creationId xmlns:a16="http://schemas.microsoft.com/office/drawing/2014/main" id="{C0749444-8B22-3256-9160-290306431732}"/>
              </a:ext>
            </a:extLst>
          </p:cNvPr>
          <p:cNvPicPr>
            <a:picLocks noChangeAspect="1"/>
          </p:cNvPicPr>
          <p:nvPr/>
        </p:nvPicPr>
        <p:blipFill rotWithShape="1">
          <a:blip r:embed="rId14"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3644086" y="3298468"/>
            <a:ext cx="858856" cy="751625"/>
          </a:xfrm>
          <a:prstGeom prst="rect">
            <a:avLst/>
          </a:prstGeom>
        </p:spPr>
      </p:pic>
      <p:pic>
        <p:nvPicPr>
          <p:cNvPr id="18" name="Picture 48">
            <a:extLst>
              <a:ext uri="{FF2B5EF4-FFF2-40B4-BE49-F238E27FC236}">
                <a16:creationId xmlns:a16="http://schemas.microsoft.com/office/drawing/2014/main" id="{F216B1D2-7032-D59A-E0A4-98550993724C}"/>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001818" y="3222454"/>
            <a:ext cx="982113" cy="863069"/>
          </a:xfrm>
          <a:prstGeom prst="rect">
            <a:avLst/>
          </a:prstGeom>
        </p:spPr>
      </p:pic>
      <p:pic>
        <p:nvPicPr>
          <p:cNvPr id="19" name="Picture 52">
            <a:extLst>
              <a:ext uri="{FF2B5EF4-FFF2-40B4-BE49-F238E27FC236}">
                <a16:creationId xmlns:a16="http://schemas.microsoft.com/office/drawing/2014/main" id="{547C9667-9850-C468-F33C-51E94F97041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090079" y="1837597"/>
            <a:ext cx="907096" cy="797145"/>
          </a:xfrm>
          <a:prstGeom prst="rect">
            <a:avLst/>
          </a:prstGeom>
        </p:spPr>
      </p:pic>
      <p:sp>
        <p:nvSpPr>
          <p:cNvPr id="21" name="Rectangle 1">
            <a:extLst>
              <a:ext uri="{FF2B5EF4-FFF2-40B4-BE49-F238E27FC236}">
                <a16:creationId xmlns:a16="http://schemas.microsoft.com/office/drawing/2014/main" id="{148ECD47-84E6-953B-FC6B-EA095ACB5206}"/>
              </a:ext>
            </a:extLst>
          </p:cNvPr>
          <p:cNvSpPr/>
          <p:nvPr/>
        </p:nvSpPr>
        <p:spPr>
          <a:xfrm>
            <a:off x="7674513" y="4914900"/>
            <a:ext cx="1469487"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4241" tIns="17117" rIns="34241" bIns="17117" rtlCol="0" anchor="ctr"/>
          <a:lstStyle/>
          <a:p>
            <a:pPr algn="ctr" defTabSz="814360"/>
            <a:endParaRPr lang="en-US" sz="1575">
              <a:solidFill>
                <a:prstClr val="white"/>
              </a:solidFill>
            </a:endParaRPr>
          </a:p>
        </p:txBody>
      </p:sp>
    </p:spTree>
    <p:extLst>
      <p:ext uri="{BB962C8B-B14F-4D97-AF65-F5344CB8AC3E}">
        <p14:creationId xmlns:p14="http://schemas.microsoft.com/office/powerpoint/2010/main" val="2359321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47"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anim calcmode="lin" valueType="num">
                                      <p:cBhvr>
                                        <p:cTn id="11" dur="500" fill="hold"/>
                                        <p:tgtEl>
                                          <p:spTgt spid="9"/>
                                        </p:tgtEl>
                                        <p:attrNameLst>
                                          <p:attrName>ppt_x</p:attrName>
                                        </p:attrNameLst>
                                      </p:cBhvr>
                                      <p:tavLst>
                                        <p:tav tm="0">
                                          <p:val>
                                            <p:strVal val="#ppt_x"/>
                                          </p:val>
                                        </p:tav>
                                        <p:tav tm="100000">
                                          <p:val>
                                            <p:strVal val="#ppt_x"/>
                                          </p:val>
                                        </p:tav>
                                      </p:tavLst>
                                    </p:anim>
                                    <p:anim calcmode="lin" valueType="num">
                                      <p:cBhvr>
                                        <p:cTn id="12" dur="500" fill="hold"/>
                                        <p:tgtEl>
                                          <p:spTgt spid="9"/>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50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anim calcmode="lin" valueType="num">
                                      <p:cBhvr>
                                        <p:cTn id="16" dur="500" fill="hold"/>
                                        <p:tgtEl>
                                          <p:spTgt spid="10"/>
                                        </p:tgtEl>
                                        <p:attrNameLst>
                                          <p:attrName>ppt_x</p:attrName>
                                        </p:attrNameLst>
                                      </p:cBhvr>
                                      <p:tavLst>
                                        <p:tav tm="0">
                                          <p:val>
                                            <p:strVal val="#ppt_x"/>
                                          </p:val>
                                        </p:tav>
                                        <p:tav tm="100000">
                                          <p:val>
                                            <p:strVal val="#ppt_x"/>
                                          </p:val>
                                        </p:tav>
                                      </p:tavLst>
                                    </p:anim>
                                    <p:anim calcmode="lin" valueType="num">
                                      <p:cBhvr>
                                        <p:cTn id="17" dur="500" fill="hold"/>
                                        <p:tgtEl>
                                          <p:spTgt spid="10"/>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100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anim calcmode="lin" valueType="num">
                                      <p:cBhvr>
                                        <p:cTn id="21" dur="500" fill="hold"/>
                                        <p:tgtEl>
                                          <p:spTgt spid="13"/>
                                        </p:tgtEl>
                                        <p:attrNameLst>
                                          <p:attrName>ppt_x</p:attrName>
                                        </p:attrNameLst>
                                      </p:cBhvr>
                                      <p:tavLst>
                                        <p:tav tm="0">
                                          <p:val>
                                            <p:strVal val="#ppt_x"/>
                                          </p:val>
                                        </p:tav>
                                        <p:tav tm="100000">
                                          <p:val>
                                            <p:strVal val="#ppt_x"/>
                                          </p:val>
                                        </p:tav>
                                      </p:tavLst>
                                    </p:anim>
                                    <p:anim calcmode="lin" valueType="num">
                                      <p:cBhvr>
                                        <p:cTn id="22" dur="500" fill="hold"/>
                                        <p:tgtEl>
                                          <p:spTgt spid="13"/>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150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anim calcmode="lin" valueType="num">
                                      <p:cBhvr>
                                        <p:cTn id="26" dur="500" fill="hold"/>
                                        <p:tgtEl>
                                          <p:spTgt spid="14"/>
                                        </p:tgtEl>
                                        <p:attrNameLst>
                                          <p:attrName>ppt_x</p:attrName>
                                        </p:attrNameLst>
                                      </p:cBhvr>
                                      <p:tavLst>
                                        <p:tav tm="0">
                                          <p:val>
                                            <p:strVal val="#ppt_x"/>
                                          </p:val>
                                        </p:tav>
                                        <p:tav tm="100000">
                                          <p:val>
                                            <p:strVal val="#ppt_x"/>
                                          </p:val>
                                        </p:tav>
                                      </p:tavLst>
                                    </p:anim>
                                    <p:anim calcmode="lin" valueType="num">
                                      <p:cBhvr>
                                        <p:cTn id="27" dur="500" fill="hold"/>
                                        <p:tgtEl>
                                          <p:spTgt spid="14"/>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200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anim calcmode="lin" valueType="num">
                                      <p:cBhvr>
                                        <p:cTn id="31" dur="500" fill="hold"/>
                                        <p:tgtEl>
                                          <p:spTgt spid="15"/>
                                        </p:tgtEl>
                                        <p:attrNameLst>
                                          <p:attrName>ppt_x</p:attrName>
                                        </p:attrNameLst>
                                      </p:cBhvr>
                                      <p:tavLst>
                                        <p:tav tm="0">
                                          <p:val>
                                            <p:strVal val="#ppt_x"/>
                                          </p:val>
                                        </p:tav>
                                        <p:tav tm="100000">
                                          <p:val>
                                            <p:strVal val="#ppt_x"/>
                                          </p:val>
                                        </p:tav>
                                      </p:tavLst>
                                    </p:anim>
                                    <p:anim calcmode="lin" valueType="num">
                                      <p:cBhvr>
                                        <p:cTn id="32" dur="500" fill="hold"/>
                                        <p:tgtEl>
                                          <p:spTgt spid="15"/>
                                        </p:tgtEl>
                                        <p:attrNameLst>
                                          <p:attrName>ppt_y</p:attrName>
                                        </p:attrNameLst>
                                      </p:cBhvr>
                                      <p:tavLst>
                                        <p:tav tm="0">
                                          <p:val>
                                            <p:strVal val="#ppt_y+.1"/>
                                          </p:val>
                                        </p:tav>
                                        <p:tav tm="100000">
                                          <p:val>
                                            <p:strVal val="#ppt_y"/>
                                          </p:val>
                                        </p:tav>
                                      </p:tavLst>
                                    </p:anim>
                                  </p:childTnLst>
                                </p:cTn>
                              </p:par>
                              <p:par>
                                <p:cTn id="33" presetID="8" presetClass="emph" presetSubtype="0" repeatCount="indefinite" fill="hold" nodeType="withEffect">
                                  <p:stCondLst>
                                    <p:cond delay="0"/>
                                  </p:stCondLst>
                                  <p:childTnLst>
                                    <p:animRot by="21600000">
                                      <p:cBhvr>
                                        <p:cTn id="34" dur="2250" fill="hold"/>
                                        <p:tgtEl>
                                          <p:spTgt spid="3"/>
                                        </p:tgtEl>
                                        <p:attrNameLst>
                                          <p:attrName>r</p:attrName>
                                        </p:attrNameLst>
                                      </p:cBhvr>
                                    </p:animRot>
                                  </p:childTnLst>
                                </p:cTn>
                              </p:par>
                              <p:par>
                                <p:cTn id="35" presetID="8" presetClass="emph" presetSubtype="0" repeatCount="indefinite" fill="hold" nodeType="withEffect">
                                  <p:stCondLst>
                                    <p:cond delay="0"/>
                                  </p:stCondLst>
                                  <p:childTnLst>
                                    <p:animRot by="21600000">
                                      <p:cBhvr>
                                        <p:cTn id="36" dur="2500" fill="hold"/>
                                        <p:tgtEl>
                                          <p:spTgt spid="7"/>
                                        </p:tgtEl>
                                        <p:attrNameLst>
                                          <p:attrName>r</p:attrName>
                                        </p:attrNameLst>
                                      </p:cBhvr>
                                    </p:animRot>
                                  </p:childTnLst>
                                </p:cTn>
                              </p:par>
                              <p:par>
                                <p:cTn id="37" presetID="8" presetClass="emph" presetSubtype="0" repeatCount="indefinite" fill="hold" nodeType="withEffect">
                                  <p:stCondLst>
                                    <p:cond delay="0"/>
                                  </p:stCondLst>
                                  <p:childTnLst>
                                    <p:animRot by="21600000">
                                      <p:cBhvr>
                                        <p:cTn id="38" dur="2000" fill="hold"/>
                                        <p:tgtEl>
                                          <p:spTgt spid="8"/>
                                        </p:tgtEl>
                                        <p:attrNameLst>
                                          <p:attrName>r</p:attrName>
                                        </p:attrNameLst>
                                      </p:cBhvr>
                                    </p:animRot>
                                  </p:childTnLst>
                                </p:cTn>
                              </p:par>
                              <p:par>
                                <p:cTn id="39" presetID="2" presetClass="entr" presetSubtype="2" repeatCount="indefinite" fill="hold" grpId="0" nodeType="withEffect">
                                  <p:stCondLst>
                                    <p:cond delay="500"/>
                                  </p:stCondLst>
                                  <p:childTnLst>
                                    <p:set>
                                      <p:cBhvr>
                                        <p:cTn id="40" dur="1" fill="hold">
                                          <p:stCondLst>
                                            <p:cond delay="0"/>
                                          </p:stCondLst>
                                        </p:cTn>
                                        <p:tgtEl>
                                          <p:spTgt spid="11"/>
                                        </p:tgtEl>
                                        <p:attrNameLst>
                                          <p:attrName>style.visibility</p:attrName>
                                        </p:attrNameLst>
                                      </p:cBhvr>
                                      <p:to>
                                        <p:strVal val="visible"/>
                                      </p:to>
                                    </p:set>
                                    <p:anim calcmode="lin" valueType="num">
                                      <p:cBhvr additive="base">
                                        <p:cTn id="41" dur="20000" fill="hold"/>
                                        <p:tgtEl>
                                          <p:spTgt spid="11"/>
                                        </p:tgtEl>
                                        <p:attrNameLst>
                                          <p:attrName>ppt_x</p:attrName>
                                        </p:attrNameLst>
                                      </p:cBhvr>
                                      <p:tavLst>
                                        <p:tav tm="0">
                                          <p:val>
                                            <p:strVal val="1+#ppt_w/2"/>
                                          </p:val>
                                        </p:tav>
                                        <p:tav tm="100000">
                                          <p:val>
                                            <p:strVal val="#ppt_x"/>
                                          </p:val>
                                        </p:tav>
                                      </p:tavLst>
                                    </p:anim>
                                    <p:anim calcmode="lin" valueType="num">
                                      <p:cBhvr additive="base">
                                        <p:cTn id="42" dur="20000" fill="hold"/>
                                        <p:tgtEl>
                                          <p:spTgt spid="11"/>
                                        </p:tgtEl>
                                        <p:attrNameLst>
                                          <p:attrName>ppt_y</p:attrName>
                                        </p:attrNameLst>
                                      </p:cBhvr>
                                      <p:tavLst>
                                        <p:tav tm="0">
                                          <p:val>
                                            <p:strVal val="#ppt_y"/>
                                          </p:val>
                                        </p:tav>
                                        <p:tav tm="100000">
                                          <p:val>
                                            <p:strVal val="#ppt_y"/>
                                          </p:val>
                                        </p:tav>
                                      </p:tavLst>
                                    </p:anim>
                                  </p:childTnLst>
                                </p:cTn>
                              </p:par>
                              <p:par>
                                <p:cTn id="43" presetID="2" presetClass="entr" presetSubtype="8" repeatCount="indefinite" fill="hold" grpId="0" nodeType="withEffect">
                                  <p:stCondLst>
                                    <p:cond delay="500"/>
                                  </p:stCondLst>
                                  <p:childTnLst>
                                    <p:set>
                                      <p:cBhvr>
                                        <p:cTn id="44" dur="1" fill="hold">
                                          <p:stCondLst>
                                            <p:cond delay="0"/>
                                          </p:stCondLst>
                                        </p:cTn>
                                        <p:tgtEl>
                                          <p:spTgt spid="12"/>
                                        </p:tgtEl>
                                        <p:attrNameLst>
                                          <p:attrName>style.visibility</p:attrName>
                                        </p:attrNameLst>
                                      </p:cBhvr>
                                      <p:to>
                                        <p:strVal val="visible"/>
                                      </p:to>
                                    </p:set>
                                    <p:anim calcmode="lin" valueType="num">
                                      <p:cBhvr additive="base">
                                        <p:cTn id="45" dur="20000" fill="hold"/>
                                        <p:tgtEl>
                                          <p:spTgt spid="12"/>
                                        </p:tgtEl>
                                        <p:attrNameLst>
                                          <p:attrName>ppt_x</p:attrName>
                                        </p:attrNameLst>
                                      </p:cBhvr>
                                      <p:tavLst>
                                        <p:tav tm="0">
                                          <p:val>
                                            <p:strVal val="0-#ppt_w/2"/>
                                          </p:val>
                                        </p:tav>
                                        <p:tav tm="100000">
                                          <p:val>
                                            <p:strVal val="#ppt_x"/>
                                          </p:val>
                                        </p:tav>
                                      </p:tavLst>
                                    </p:anim>
                                    <p:anim calcmode="lin" valueType="num">
                                      <p:cBhvr additive="base">
                                        <p:cTn id="46" dur="200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10"/>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250" fill="hold"/>
                                        <p:tgtEl>
                                          <p:spTgt spid="10"/>
                                        </p:tgtEl>
                                        <p:attrNameLst>
                                          <p:attrName>fillcolor</p:attrName>
                                        </p:attrNameLst>
                                      </p:cBhvr>
                                      <p:to>
                                        <a:srgbClr val="FFF2CC"/>
                                      </p:to>
                                    </p:animClr>
                                    <p:set>
                                      <p:cBhvr>
                                        <p:cTn id="52" dur="250" fill="hold"/>
                                        <p:tgtEl>
                                          <p:spTgt spid="10"/>
                                        </p:tgtEl>
                                        <p:attrNameLst>
                                          <p:attrName>fill.type</p:attrName>
                                        </p:attrNameLst>
                                      </p:cBhvr>
                                      <p:to>
                                        <p:strVal val="solid"/>
                                      </p:to>
                                    </p:set>
                                    <p:set>
                                      <p:cBhvr>
                                        <p:cTn id="53" dur="250" fill="hold"/>
                                        <p:tgtEl>
                                          <p:spTgt spid="10"/>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2" name="click.wav"/>
                                        </p:tgtEl>
                                      </p:cMediaNode>
                                    </p:audio>
                                  </p:subTnLst>
                                </p:cTn>
                              </p:par>
                              <p:par>
                                <p:cTn id="54" presetID="23" presetClass="entr" presetSubtype="32" fill="hold" nodeType="withEffect">
                                  <p:stCondLst>
                                    <p:cond delay="1000"/>
                                  </p:stCondLst>
                                  <p:childTnLst>
                                    <p:set>
                                      <p:cBhvr>
                                        <p:cTn id="55" dur="1" fill="hold">
                                          <p:stCondLst>
                                            <p:cond delay="0"/>
                                          </p:stCondLst>
                                        </p:cTn>
                                        <p:tgtEl>
                                          <p:spTgt spid="16"/>
                                        </p:tgtEl>
                                        <p:attrNameLst>
                                          <p:attrName>style.visibility</p:attrName>
                                        </p:attrNameLst>
                                      </p:cBhvr>
                                      <p:to>
                                        <p:strVal val="visible"/>
                                      </p:to>
                                    </p:set>
                                    <p:anim calcmode="lin" valueType="num">
                                      <p:cBhvr>
                                        <p:cTn id="56" dur="250" fill="hold"/>
                                        <p:tgtEl>
                                          <p:spTgt spid="16"/>
                                        </p:tgtEl>
                                        <p:attrNameLst>
                                          <p:attrName>ppt_w</p:attrName>
                                        </p:attrNameLst>
                                      </p:cBhvr>
                                      <p:tavLst>
                                        <p:tav tm="0">
                                          <p:val>
                                            <p:strVal val="4*#ppt_w"/>
                                          </p:val>
                                        </p:tav>
                                        <p:tav tm="100000">
                                          <p:val>
                                            <p:strVal val="#ppt_w"/>
                                          </p:val>
                                        </p:tav>
                                      </p:tavLst>
                                    </p:anim>
                                    <p:anim calcmode="lin" valueType="num">
                                      <p:cBhvr>
                                        <p:cTn id="57"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4"/>
                                            </p:cond>
                                          </p:stCondLst>
                                          <p:endCondLst>
                                            <p:cond evt="onStopAudio" delay="0">
                                              <p:tgtEl>
                                                <p:sldTgt/>
                                              </p:tgtEl>
                                            </p:cond>
                                          </p:endCondLst>
                                        </p:cTn>
                                        <p:tgtEl>
                                          <p:sndTgt r:embed="rId3" name="Check mark.wav"/>
                                        </p:tgtEl>
                                      </p:cMediaNode>
                                    </p:audio>
                                  </p:subTnLst>
                                </p:cTn>
                              </p:par>
                              <p:par>
                                <p:cTn id="58" presetID="1" presetClass="emph" presetSubtype="2" fill="hold" nodeType="withEffect">
                                  <p:stCondLst>
                                    <p:cond delay="1000"/>
                                  </p:stCondLst>
                                  <p:childTnLst>
                                    <p:animClr clrSpc="rgb" dir="cw">
                                      <p:cBhvr>
                                        <p:cTn id="59" dur="250" fill="hold"/>
                                        <p:tgtEl>
                                          <p:spTgt spid="10"/>
                                        </p:tgtEl>
                                        <p:attrNameLst>
                                          <p:attrName>fillcolor</p:attrName>
                                        </p:attrNameLst>
                                      </p:cBhvr>
                                      <p:to>
                                        <a:srgbClr val="00B050"/>
                                      </p:to>
                                    </p:animClr>
                                    <p:set>
                                      <p:cBhvr>
                                        <p:cTn id="60" dur="250" fill="hold"/>
                                        <p:tgtEl>
                                          <p:spTgt spid="10"/>
                                        </p:tgtEl>
                                        <p:attrNameLst>
                                          <p:attrName>fill.type</p:attrName>
                                        </p:attrNameLst>
                                      </p:cBhvr>
                                      <p:to>
                                        <p:strVal val="solid"/>
                                      </p:to>
                                    </p:set>
                                    <p:set>
                                      <p:cBhvr>
                                        <p:cTn id="61" dur="25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62" restart="whenNotActive" fill="hold" evtFilter="cancelBubble" nodeType="interactiveSeq">
                <p:stCondLst>
                  <p:cond evt="onClick" delay="0">
                    <p:tgtEl>
                      <p:spTgt spid="13"/>
                    </p:tgtEl>
                  </p:cond>
                </p:stCondLst>
                <p:endSync evt="end" delay="0">
                  <p:rtn val="all"/>
                </p:endSync>
                <p:childTnLst>
                  <p:par>
                    <p:cTn id="63" fill="hold">
                      <p:stCondLst>
                        <p:cond delay="0"/>
                      </p:stCondLst>
                      <p:childTnLst>
                        <p:par>
                          <p:cTn id="64" fill="hold">
                            <p:stCondLst>
                              <p:cond delay="0"/>
                            </p:stCondLst>
                            <p:childTnLst>
                              <p:par>
                                <p:cTn id="65" presetID="1" presetClass="emph" presetSubtype="2" fill="hold" nodeType="clickEffect">
                                  <p:stCondLst>
                                    <p:cond delay="0"/>
                                  </p:stCondLst>
                                  <p:childTnLst>
                                    <p:animClr clrSpc="rgb" dir="cw">
                                      <p:cBhvr>
                                        <p:cTn id="66" dur="250" fill="hold"/>
                                        <p:tgtEl>
                                          <p:spTgt spid="13"/>
                                        </p:tgtEl>
                                        <p:attrNameLst>
                                          <p:attrName>fillcolor</p:attrName>
                                        </p:attrNameLst>
                                      </p:cBhvr>
                                      <p:to>
                                        <a:srgbClr val="FFF2CC"/>
                                      </p:to>
                                    </p:animClr>
                                    <p:set>
                                      <p:cBhvr>
                                        <p:cTn id="67" dur="250" fill="hold"/>
                                        <p:tgtEl>
                                          <p:spTgt spid="13"/>
                                        </p:tgtEl>
                                        <p:attrNameLst>
                                          <p:attrName>fill.type</p:attrName>
                                        </p:attrNameLst>
                                      </p:cBhvr>
                                      <p:to>
                                        <p:strVal val="solid"/>
                                      </p:to>
                                    </p:set>
                                    <p:set>
                                      <p:cBhvr>
                                        <p:cTn id="68" dur="250" fill="hold"/>
                                        <p:tgtEl>
                                          <p:spTgt spid="13"/>
                                        </p:tgtEl>
                                        <p:attrNameLst>
                                          <p:attrName>fill.on</p:attrName>
                                        </p:attrNameLst>
                                      </p:cBhvr>
                                      <p:to>
                                        <p:strVal val="true"/>
                                      </p:to>
                                    </p:set>
                                  </p:childTnLst>
                                  <p:subTnLst>
                                    <p:audio>
                                      <p:cMediaNode>
                                        <p:cTn display="0" masterRel="sameClick">
                                          <p:stCondLst>
                                            <p:cond evt="begin" delay="0">
                                              <p:tn val="65"/>
                                            </p:cond>
                                          </p:stCondLst>
                                          <p:endCondLst>
                                            <p:cond evt="onStopAudio" delay="0">
                                              <p:tgtEl>
                                                <p:sldTgt/>
                                              </p:tgtEl>
                                            </p:cond>
                                          </p:endCondLst>
                                        </p:cTn>
                                        <p:tgtEl>
                                          <p:sndTgt r:embed="rId2" name="click.wav"/>
                                        </p:tgtEl>
                                      </p:cMediaNode>
                                    </p:audio>
                                  </p:subTnLst>
                                </p:cTn>
                              </p:par>
                              <p:par>
                                <p:cTn id="69" presetID="23" presetClass="entr" presetSubtype="32" fill="hold" nodeType="withEffect">
                                  <p:stCondLst>
                                    <p:cond delay="1000"/>
                                  </p:stCondLst>
                                  <p:childTnLst>
                                    <p:set>
                                      <p:cBhvr>
                                        <p:cTn id="70" dur="1" fill="hold">
                                          <p:stCondLst>
                                            <p:cond delay="0"/>
                                          </p:stCondLst>
                                        </p:cTn>
                                        <p:tgtEl>
                                          <p:spTgt spid="19"/>
                                        </p:tgtEl>
                                        <p:attrNameLst>
                                          <p:attrName>style.visibility</p:attrName>
                                        </p:attrNameLst>
                                      </p:cBhvr>
                                      <p:to>
                                        <p:strVal val="visible"/>
                                      </p:to>
                                    </p:set>
                                    <p:anim calcmode="lin" valueType="num">
                                      <p:cBhvr>
                                        <p:cTn id="71" dur="250" fill="hold"/>
                                        <p:tgtEl>
                                          <p:spTgt spid="19"/>
                                        </p:tgtEl>
                                        <p:attrNameLst>
                                          <p:attrName>ppt_w</p:attrName>
                                        </p:attrNameLst>
                                      </p:cBhvr>
                                      <p:tavLst>
                                        <p:tav tm="0">
                                          <p:val>
                                            <p:strVal val="4*#ppt_w"/>
                                          </p:val>
                                        </p:tav>
                                        <p:tav tm="100000">
                                          <p:val>
                                            <p:strVal val="#ppt_w"/>
                                          </p:val>
                                        </p:tav>
                                      </p:tavLst>
                                    </p:anim>
                                    <p:anim calcmode="lin" valueType="num">
                                      <p:cBhvr>
                                        <p:cTn id="72"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9"/>
                                            </p:cond>
                                          </p:stCondLst>
                                          <p:endCondLst>
                                            <p:cond evt="onStopAudio" delay="0">
                                              <p:tgtEl>
                                                <p:sldTgt/>
                                              </p:tgtEl>
                                            </p:cond>
                                          </p:endCondLst>
                                        </p:cTn>
                                        <p:tgtEl>
                                          <p:sndTgt r:embed="rId4" name="Wrong Buzzer.wav"/>
                                        </p:tgtEl>
                                      </p:cMediaNode>
                                    </p:audio>
                                  </p:subTnLst>
                                </p:cTn>
                              </p:par>
                              <p:par>
                                <p:cTn id="73" presetID="1" presetClass="emph" presetSubtype="2" fill="hold" nodeType="withEffect">
                                  <p:stCondLst>
                                    <p:cond delay="1000"/>
                                  </p:stCondLst>
                                  <p:childTnLst>
                                    <p:animClr clrSpc="rgb" dir="cw">
                                      <p:cBhvr>
                                        <p:cTn id="74" dur="250" fill="hold"/>
                                        <p:tgtEl>
                                          <p:spTgt spid="13"/>
                                        </p:tgtEl>
                                        <p:attrNameLst>
                                          <p:attrName>fillcolor</p:attrName>
                                        </p:attrNameLst>
                                      </p:cBhvr>
                                      <p:to>
                                        <a:srgbClr val="FFFF00"/>
                                      </p:to>
                                    </p:animClr>
                                    <p:set>
                                      <p:cBhvr>
                                        <p:cTn id="75" dur="250" fill="hold"/>
                                        <p:tgtEl>
                                          <p:spTgt spid="13"/>
                                        </p:tgtEl>
                                        <p:attrNameLst>
                                          <p:attrName>fill.type</p:attrName>
                                        </p:attrNameLst>
                                      </p:cBhvr>
                                      <p:to>
                                        <p:strVal val="solid"/>
                                      </p:to>
                                    </p:set>
                                    <p:set>
                                      <p:cBhvr>
                                        <p:cTn id="76"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77" restart="whenNotActive" fill="hold" evtFilter="cancelBubble" nodeType="interactiveSeq">
                <p:stCondLst>
                  <p:cond evt="onClick" delay="0">
                    <p:tgtEl>
                      <p:spTgt spid="14"/>
                    </p:tgtEl>
                  </p:cond>
                </p:stCondLst>
                <p:endSync evt="end" delay="0">
                  <p:rtn val="all"/>
                </p:endSync>
                <p:childTnLst>
                  <p:par>
                    <p:cTn id="78" fill="hold">
                      <p:stCondLst>
                        <p:cond delay="0"/>
                      </p:stCondLst>
                      <p:childTnLst>
                        <p:par>
                          <p:cTn id="79" fill="hold">
                            <p:stCondLst>
                              <p:cond delay="0"/>
                            </p:stCondLst>
                            <p:childTnLst>
                              <p:par>
                                <p:cTn id="80" presetID="1" presetClass="emph" presetSubtype="2" fill="hold" nodeType="clickEffect">
                                  <p:stCondLst>
                                    <p:cond delay="0"/>
                                  </p:stCondLst>
                                  <p:childTnLst>
                                    <p:animClr clrSpc="rgb" dir="cw">
                                      <p:cBhvr>
                                        <p:cTn id="81" dur="250" fill="hold"/>
                                        <p:tgtEl>
                                          <p:spTgt spid="14"/>
                                        </p:tgtEl>
                                        <p:attrNameLst>
                                          <p:attrName>fillcolor</p:attrName>
                                        </p:attrNameLst>
                                      </p:cBhvr>
                                      <p:to>
                                        <a:srgbClr val="FFF2CC"/>
                                      </p:to>
                                    </p:animClr>
                                    <p:set>
                                      <p:cBhvr>
                                        <p:cTn id="82" dur="250" fill="hold"/>
                                        <p:tgtEl>
                                          <p:spTgt spid="14"/>
                                        </p:tgtEl>
                                        <p:attrNameLst>
                                          <p:attrName>fill.type</p:attrName>
                                        </p:attrNameLst>
                                      </p:cBhvr>
                                      <p:to>
                                        <p:strVal val="solid"/>
                                      </p:to>
                                    </p:set>
                                    <p:set>
                                      <p:cBhvr>
                                        <p:cTn id="83" dur="250" fill="hold"/>
                                        <p:tgtEl>
                                          <p:spTgt spid="14"/>
                                        </p:tgtEl>
                                        <p:attrNameLst>
                                          <p:attrName>fill.on</p:attrName>
                                        </p:attrNameLst>
                                      </p:cBhvr>
                                      <p:to>
                                        <p:strVal val="true"/>
                                      </p:to>
                                    </p:set>
                                  </p:childTnLst>
                                  <p:subTnLst>
                                    <p:audio>
                                      <p:cMediaNode>
                                        <p:cTn display="0" masterRel="sameClick">
                                          <p:stCondLst>
                                            <p:cond evt="begin" delay="0">
                                              <p:tn val="80"/>
                                            </p:cond>
                                          </p:stCondLst>
                                          <p:endCondLst>
                                            <p:cond evt="onStopAudio" delay="0">
                                              <p:tgtEl>
                                                <p:sldTgt/>
                                              </p:tgtEl>
                                            </p:cond>
                                          </p:endCondLst>
                                        </p:cTn>
                                        <p:tgtEl>
                                          <p:sndTgt r:embed="rId2" name="click.wav"/>
                                        </p:tgtEl>
                                      </p:cMediaNode>
                                    </p:audio>
                                  </p:subTnLst>
                                </p:cTn>
                              </p:par>
                              <p:par>
                                <p:cTn id="84" presetID="23" presetClass="entr" presetSubtype="32" fill="hold" nodeType="withEffect">
                                  <p:stCondLst>
                                    <p:cond delay="1000"/>
                                  </p:stCondLst>
                                  <p:childTnLst>
                                    <p:set>
                                      <p:cBhvr>
                                        <p:cTn id="85" dur="1" fill="hold">
                                          <p:stCondLst>
                                            <p:cond delay="0"/>
                                          </p:stCondLst>
                                        </p:cTn>
                                        <p:tgtEl>
                                          <p:spTgt spid="17"/>
                                        </p:tgtEl>
                                        <p:attrNameLst>
                                          <p:attrName>style.visibility</p:attrName>
                                        </p:attrNameLst>
                                      </p:cBhvr>
                                      <p:to>
                                        <p:strVal val="visible"/>
                                      </p:to>
                                    </p:set>
                                    <p:anim calcmode="lin" valueType="num">
                                      <p:cBhvr>
                                        <p:cTn id="86" dur="250" fill="hold"/>
                                        <p:tgtEl>
                                          <p:spTgt spid="17"/>
                                        </p:tgtEl>
                                        <p:attrNameLst>
                                          <p:attrName>ppt_w</p:attrName>
                                        </p:attrNameLst>
                                      </p:cBhvr>
                                      <p:tavLst>
                                        <p:tav tm="0">
                                          <p:val>
                                            <p:strVal val="4*#ppt_w"/>
                                          </p:val>
                                        </p:tav>
                                        <p:tav tm="100000">
                                          <p:val>
                                            <p:strVal val="#ppt_w"/>
                                          </p:val>
                                        </p:tav>
                                      </p:tavLst>
                                    </p:anim>
                                    <p:anim calcmode="lin" valueType="num">
                                      <p:cBhvr>
                                        <p:cTn id="87"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4"/>
                                            </p:cond>
                                          </p:stCondLst>
                                          <p:endCondLst>
                                            <p:cond evt="onStopAudio" delay="0">
                                              <p:tgtEl>
                                                <p:sldTgt/>
                                              </p:tgtEl>
                                            </p:cond>
                                          </p:endCondLst>
                                        </p:cTn>
                                        <p:tgtEl>
                                          <p:sndTgt r:embed="rId4" name="Wrong Buzzer.wav"/>
                                        </p:tgtEl>
                                      </p:cMediaNode>
                                    </p:audio>
                                  </p:subTnLst>
                                </p:cTn>
                              </p:par>
                              <p:par>
                                <p:cTn id="88" presetID="1" presetClass="emph" presetSubtype="2" fill="hold" nodeType="withEffect">
                                  <p:stCondLst>
                                    <p:cond delay="1000"/>
                                  </p:stCondLst>
                                  <p:childTnLst>
                                    <p:animClr clrSpc="rgb" dir="cw">
                                      <p:cBhvr>
                                        <p:cTn id="89" dur="250" fill="hold"/>
                                        <p:tgtEl>
                                          <p:spTgt spid="14"/>
                                        </p:tgtEl>
                                        <p:attrNameLst>
                                          <p:attrName>fillcolor</p:attrName>
                                        </p:attrNameLst>
                                      </p:cBhvr>
                                      <p:to>
                                        <a:srgbClr val="FFFF00"/>
                                      </p:to>
                                    </p:animClr>
                                    <p:set>
                                      <p:cBhvr>
                                        <p:cTn id="90" dur="250" fill="hold"/>
                                        <p:tgtEl>
                                          <p:spTgt spid="14"/>
                                        </p:tgtEl>
                                        <p:attrNameLst>
                                          <p:attrName>fill.type</p:attrName>
                                        </p:attrNameLst>
                                      </p:cBhvr>
                                      <p:to>
                                        <p:strVal val="solid"/>
                                      </p:to>
                                    </p:set>
                                    <p:set>
                                      <p:cBhvr>
                                        <p:cTn id="91"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92" restart="whenNotActive" fill="hold" evtFilter="cancelBubble" nodeType="interactiveSeq">
                <p:stCondLst>
                  <p:cond evt="onClick" delay="0">
                    <p:tgtEl>
                      <p:spTgt spid="15"/>
                    </p:tgtEl>
                  </p:cond>
                </p:stCondLst>
                <p:endSync evt="end" delay="0">
                  <p:rtn val="all"/>
                </p:endSync>
                <p:childTnLst>
                  <p:par>
                    <p:cTn id="93" fill="hold">
                      <p:stCondLst>
                        <p:cond delay="0"/>
                      </p:stCondLst>
                      <p:childTnLst>
                        <p:par>
                          <p:cTn id="94" fill="hold">
                            <p:stCondLst>
                              <p:cond delay="0"/>
                            </p:stCondLst>
                            <p:childTnLst>
                              <p:par>
                                <p:cTn id="95" presetID="1" presetClass="emph" presetSubtype="2" fill="hold" nodeType="clickEffect">
                                  <p:stCondLst>
                                    <p:cond delay="0"/>
                                  </p:stCondLst>
                                  <p:childTnLst>
                                    <p:animClr clrSpc="rgb" dir="cw">
                                      <p:cBhvr>
                                        <p:cTn id="96" dur="250" fill="hold"/>
                                        <p:tgtEl>
                                          <p:spTgt spid="15"/>
                                        </p:tgtEl>
                                        <p:attrNameLst>
                                          <p:attrName>fillcolor</p:attrName>
                                        </p:attrNameLst>
                                      </p:cBhvr>
                                      <p:to>
                                        <a:srgbClr val="FFF2CC"/>
                                      </p:to>
                                    </p:animClr>
                                    <p:set>
                                      <p:cBhvr>
                                        <p:cTn id="97" dur="250" fill="hold"/>
                                        <p:tgtEl>
                                          <p:spTgt spid="15"/>
                                        </p:tgtEl>
                                        <p:attrNameLst>
                                          <p:attrName>fill.type</p:attrName>
                                        </p:attrNameLst>
                                      </p:cBhvr>
                                      <p:to>
                                        <p:strVal val="solid"/>
                                      </p:to>
                                    </p:set>
                                    <p:set>
                                      <p:cBhvr>
                                        <p:cTn id="98" dur="250" fill="hold"/>
                                        <p:tgtEl>
                                          <p:spTgt spid="15"/>
                                        </p:tgtEl>
                                        <p:attrNameLst>
                                          <p:attrName>fill.on</p:attrName>
                                        </p:attrNameLst>
                                      </p:cBhvr>
                                      <p:to>
                                        <p:strVal val="true"/>
                                      </p:to>
                                    </p:set>
                                  </p:childTnLst>
                                  <p:subTnLst>
                                    <p:audio>
                                      <p:cMediaNode>
                                        <p:cTn display="0" masterRel="sameClick">
                                          <p:stCondLst>
                                            <p:cond evt="begin" delay="0">
                                              <p:tn val="95"/>
                                            </p:cond>
                                          </p:stCondLst>
                                          <p:endCondLst>
                                            <p:cond evt="onStopAudio" delay="0">
                                              <p:tgtEl>
                                                <p:sldTgt/>
                                              </p:tgtEl>
                                            </p:cond>
                                          </p:endCondLst>
                                        </p:cTn>
                                        <p:tgtEl>
                                          <p:sndTgt r:embed="rId2" name="click.wav"/>
                                        </p:tgtEl>
                                      </p:cMediaNode>
                                    </p:audio>
                                  </p:subTnLst>
                                </p:cTn>
                              </p:par>
                              <p:par>
                                <p:cTn id="99" presetID="23" presetClass="entr" presetSubtype="32" fill="hold" nodeType="withEffect">
                                  <p:stCondLst>
                                    <p:cond delay="1000"/>
                                  </p:stCondLst>
                                  <p:childTnLst>
                                    <p:set>
                                      <p:cBhvr>
                                        <p:cTn id="100" dur="1" fill="hold">
                                          <p:stCondLst>
                                            <p:cond delay="0"/>
                                          </p:stCondLst>
                                        </p:cTn>
                                        <p:tgtEl>
                                          <p:spTgt spid="18"/>
                                        </p:tgtEl>
                                        <p:attrNameLst>
                                          <p:attrName>style.visibility</p:attrName>
                                        </p:attrNameLst>
                                      </p:cBhvr>
                                      <p:to>
                                        <p:strVal val="visible"/>
                                      </p:to>
                                    </p:set>
                                    <p:anim calcmode="lin" valueType="num">
                                      <p:cBhvr>
                                        <p:cTn id="101" dur="250" fill="hold"/>
                                        <p:tgtEl>
                                          <p:spTgt spid="18"/>
                                        </p:tgtEl>
                                        <p:attrNameLst>
                                          <p:attrName>ppt_w</p:attrName>
                                        </p:attrNameLst>
                                      </p:cBhvr>
                                      <p:tavLst>
                                        <p:tav tm="0">
                                          <p:val>
                                            <p:strVal val="4*#ppt_w"/>
                                          </p:val>
                                        </p:tav>
                                        <p:tav tm="100000">
                                          <p:val>
                                            <p:strVal val="#ppt_w"/>
                                          </p:val>
                                        </p:tav>
                                      </p:tavLst>
                                    </p:anim>
                                    <p:anim calcmode="lin" valueType="num">
                                      <p:cBhvr>
                                        <p:cTn id="102"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9"/>
                                            </p:cond>
                                          </p:stCondLst>
                                          <p:endCondLst>
                                            <p:cond evt="onStopAudio" delay="0">
                                              <p:tgtEl>
                                                <p:sldTgt/>
                                              </p:tgtEl>
                                            </p:cond>
                                          </p:endCondLst>
                                        </p:cTn>
                                        <p:tgtEl>
                                          <p:sndTgt r:embed="rId4" name="Wrong Buzzer.wav"/>
                                        </p:tgtEl>
                                      </p:cMediaNode>
                                    </p:audio>
                                  </p:subTnLst>
                                </p:cTn>
                              </p:par>
                              <p:par>
                                <p:cTn id="103" presetID="1" presetClass="emph" presetSubtype="2" fill="hold" nodeType="withEffect">
                                  <p:stCondLst>
                                    <p:cond delay="1000"/>
                                  </p:stCondLst>
                                  <p:childTnLst>
                                    <p:animClr clrSpc="rgb" dir="cw">
                                      <p:cBhvr>
                                        <p:cTn id="104" dur="250" fill="hold"/>
                                        <p:tgtEl>
                                          <p:spTgt spid="15"/>
                                        </p:tgtEl>
                                        <p:attrNameLst>
                                          <p:attrName>fillcolor</p:attrName>
                                        </p:attrNameLst>
                                      </p:cBhvr>
                                      <p:to>
                                        <a:srgbClr val="FFFF00"/>
                                      </p:to>
                                    </p:animClr>
                                    <p:set>
                                      <p:cBhvr>
                                        <p:cTn id="105" dur="250" fill="hold"/>
                                        <p:tgtEl>
                                          <p:spTgt spid="15"/>
                                        </p:tgtEl>
                                        <p:attrNameLst>
                                          <p:attrName>fill.type</p:attrName>
                                        </p:attrNameLst>
                                      </p:cBhvr>
                                      <p:to>
                                        <p:strVal val="solid"/>
                                      </p:to>
                                    </p:set>
                                    <p:set>
                                      <p:cBhvr>
                                        <p:cTn id="106"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9" grpId="0" animBg="1"/>
      <p:bldP spid="10" grpId="0" animBg="1"/>
      <p:bldP spid="11" grpId="0" animBg="1"/>
      <p:bldP spid="12" grpId="0" animBg="1"/>
      <p:bldP spid="13" grpId="0" animBg="1"/>
      <p:bldP spid="14" grpId="0" animBg="1"/>
      <p:bldP spid="1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169" y="563700"/>
            <a:ext cx="1219677" cy="1492612"/>
          </a:xfrm>
          <a:prstGeom prst="rect">
            <a:avLst/>
          </a:prstGeom>
        </p:spPr>
      </p:pic>
      <p:sp>
        <p:nvSpPr>
          <p:cNvPr id="8" name="Pentagon 7">
            <a:hlinkClick r:id="rId6" action="ppaction://hlinksldjump"/>
          </p:cNvPr>
          <p:cNvSpPr/>
          <p:nvPr/>
        </p:nvSpPr>
        <p:spPr>
          <a:xfrm flipH="1">
            <a:off x="6839483" y="4635247"/>
            <a:ext cx="2296886" cy="481245"/>
          </a:xfrm>
          <a:prstGeom prst="homePlat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400" b="1" kern="1200" dirty="0">
                <a:solidFill>
                  <a:schemeClr val="tx1"/>
                </a:solidFill>
                <a:latin typeface="Cambria" panose="02040503050406030204" pitchFamily="18" charset="0"/>
                <a:ea typeface="Cambria" panose="02040503050406030204" pitchFamily="18" charset="0"/>
                <a:cs typeface="Tahoma" panose="020B0604030504040204" pitchFamily="34" charset="0"/>
              </a:rPr>
              <a:t>QUAY VỀ</a:t>
            </a:r>
            <a:endParaRPr lang="vi-VN" sz="2400" b="1" kern="1200" dirty="0">
              <a:solidFill>
                <a:schemeClr val="tx1"/>
              </a:solidFill>
              <a:latin typeface="Cambria" panose="02040503050406030204" pitchFamily="18" charset="0"/>
              <a:ea typeface="Cambria" panose="02040503050406030204" pitchFamily="18" charset="0"/>
              <a:cs typeface="Tahoma" panose="020B0604030504040204" pitchFamily="34" charset="0"/>
            </a:endParaRPr>
          </a:p>
        </p:txBody>
      </p:sp>
      <p:pic>
        <p:nvPicPr>
          <p:cNvPr id="2" name="Picture 6">
            <a:extLst>
              <a:ext uri="{FF2B5EF4-FFF2-40B4-BE49-F238E27FC236}">
                <a16:creationId xmlns:a16="http://schemas.microsoft.com/office/drawing/2014/main" id="{E1E0CE22-6F62-A613-DEEC-3476710B8927}"/>
              </a:ext>
            </a:extLst>
          </p:cNvPr>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870649" y="2826850"/>
            <a:ext cx="814876" cy="887195"/>
          </a:xfrm>
          <a:prstGeom prst="rect">
            <a:avLst/>
          </a:prstGeom>
        </p:spPr>
      </p:pic>
      <p:pic>
        <p:nvPicPr>
          <p:cNvPr id="3" name="Picture 8">
            <a:extLst>
              <a:ext uri="{FF2B5EF4-FFF2-40B4-BE49-F238E27FC236}">
                <a16:creationId xmlns:a16="http://schemas.microsoft.com/office/drawing/2014/main" id="{D734A9CB-0907-61A5-F75E-A1E942D55616}"/>
              </a:ext>
            </a:extLst>
          </p:cNvPr>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332714" y="3386891"/>
            <a:ext cx="609668" cy="663774"/>
          </a:xfrm>
          <a:prstGeom prst="rect">
            <a:avLst/>
          </a:prstGeom>
        </p:spPr>
      </p:pic>
      <p:pic>
        <p:nvPicPr>
          <p:cNvPr id="6" name="Picture 10">
            <a:extLst>
              <a:ext uri="{FF2B5EF4-FFF2-40B4-BE49-F238E27FC236}">
                <a16:creationId xmlns:a16="http://schemas.microsoft.com/office/drawing/2014/main" id="{35E7F2C4-CB1A-DE5F-3E53-F323FEFCF214}"/>
              </a:ext>
            </a:extLst>
          </p:cNvPr>
          <p:cNvPicPr>
            <a:picLocks noChangeAspect="1"/>
          </p:cNvPicPr>
          <p:nvPr/>
        </p:nvPicPr>
        <p:blipFill>
          <a:blip r:embed="rId11" cstate="print">
            <a:biLevel thresh="25000"/>
            <a:extLst>
              <a:ext uri="{BEBA8EAE-BF5A-486C-A8C5-ECC9F3942E4B}">
                <a14:imgProps xmlns:a14="http://schemas.microsoft.com/office/drawing/2010/main">
                  <a14:imgLayer r:embed="rId12">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771506" y="3847863"/>
            <a:ext cx="390293" cy="424931"/>
          </a:xfrm>
          <a:prstGeom prst="rect">
            <a:avLst/>
          </a:prstGeom>
        </p:spPr>
      </p:pic>
      <p:sp>
        <p:nvSpPr>
          <p:cNvPr id="9" name="Snip Diagonal Corner Rectangle 3">
            <a:extLst>
              <a:ext uri="{FF2B5EF4-FFF2-40B4-BE49-F238E27FC236}">
                <a16:creationId xmlns:a16="http://schemas.microsoft.com/office/drawing/2014/main" id="{BC35E4BC-25BD-87ED-1900-69CAFC8D507E}"/>
              </a:ext>
            </a:extLst>
          </p:cNvPr>
          <p:cNvSpPr/>
          <p:nvPr/>
        </p:nvSpPr>
        <p:spPr>
          <a:xfrm>
            <a:off x="680419" y="395408"/>
            <a:ext cx="7895047" cy="1203449"/>
          </a:xfrm>
          <a:prstGeom prst="snip2Diag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lIns="85002" tIns="42505" rIns="85002" bIns="42505" rtlCol="0" anchor="ctr"/>
          <a:lstStyle/>
          <a:p>
            <a:pPr algn="ctr"/>
            <a:r>
              <a:rPr lang="en-US" sz="3000" b="1" dirty="0" err="1">
                <a:solidFill>
                  <a:schemeClr val="tx1"/>
                </a:solidFill>
                <a:latin typeface="Cambria" panose="02040503050406030204" pitchFamily="18" charset="0"/>
                <a:ea typeface="Cambria" panose="02040503050406030204" pitchFamily="18" charset="0"/>
                <a:cs typeface="Times New Roman" pitchFamily="18" charset="0"/>
              </a:rPr>
              <a:t>Câu</a:t>
            </a:r>
            <a:r>
              <a:rPr lang="en-US" sz="3000" b="1" dirty="0">
                <a:solidFill>
                  <a:schemeClr val="tx1"/>
                </a:solidFill>
                <a:latin typeface="Cambria" panose="02040503050406030204" pitchFamily="18" charset="0"/>
                <a:ea typeface="Cambria" panose="02040503050406030204" pitchFamily="18" charset="0"/>
                <a:cs typeface="Times New Roman" pitchFamily="18" charset="0"/>
              </a:rPr>
              <a:t> 2: </a:t>
            </a:r>
            <a:r>
              <a:rPr lang="en-US" sz="30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Thể</a:t>
            </a:r>
            <a:r>
              <a:rPr lang="en-US" sz="30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0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loại</a:t>
            </a:r>
            <a:r>
              <a:rPr lang="en-US" sz="30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bi </a:t>
            </a:r>
            <a:r>
              <a:rPr lang="en-US" sz="30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kịch</a:t>
            </a:r>
            <a:r>
              <a:rPr lang="en-US" sz="30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0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thường</a:t>
            </a:r>
            <a:r>
              <a:rPr lang="en-US" sz="30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0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phản</a:t>
            </a:r>
            <a:r>
              <a:rPr lang="en-US" sz="30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0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ánh</a:t>
            </a:r>
            <a:r>
              <a:rPr lang="en-US" sz="30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0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nội</a:t>
            </a:r>
            <a:r>
              <a:rPr lang="en-US" sz="30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dung </a:t>
            </a:r>
            <a:r>
              <a:rPr lang="en-US" sz="30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gì</a:t>
            </a:r>
            <a:r>
              <a:rPr lang="en-US" sz="30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a:t>
            </a:r>
            <a:endParaRPr lang="vi-VN" sz="3000" b="1"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10" name="Rectangle 25">
            <a:extLst>
              <a:ext uri="{FF2B5EF4-FFF2-40B4-BE49-F238E27FC236}">
                <a16:creationId xmlns:a16="http://schemas.microsoft.com/office/drawing/2014/main" id="{48617292-66D3-CBD6-4A26-58B91204EFEF}"/>
              </a:ext>
            </a:extLst>
          </p:cNvPr>
          <p:cNvSpPr/>
          <p:nvPr/>
        </p:nvSpPr>
        <p:spPr>
          <a:xfrm>
            <a:off x="371475" y="1781411"/>
            <a:ext cx="4197232" cy="1397558"/>
          </a:xfrm>
          <a:prstGeom prst="rect">
            <a:avLst/>
          </a:prstGeom>
          <a:solidFill>
            <a:schemeClr val="accent6">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85002" tIns="42505" rIns="85002" bIns="42505" rtlCol="0" anchor="ctr"/>
          <a:lstStyle/>
          <a:p>
            <a:pPr defTabSz="684773">
              <a:defRPr/>
            </a:pPr>
            <a:r>
              <a:rPr lang="vi-VN" sz="2400" dirty="0">
                <a:solidFill>
                  <a:schemeClr val="tx1"/>
                </a:solidFill>
                <a:latin typeface="Cambria" panose="02040503050406030204" pitchFamily="18" charset="0"/>
                <a:ea typeface="Cambria" panose="02040503050406030204" pitchFamily="18" charset="0"/>
                <a:cs typeface="Times New Roman" pitchFamily="18" charset="0"/>
              </a:rPr>
              <a:t>A</a:t>
            </a:r>
            <a:r>
              <a:rPr lang="vi-VN" sz="2400" dirty="0">
                <a:solidFill>
                  <a:schemeClr val="tx1"/>
                </a:solidFill>
                <a:latin typeface="Cambria" panose="02040503050406030204" pitchFamily="18" charset="0"/>
                <a:ea typeface="Cambria" panose="02040503050406030204" pitchFamily="18" charset="0"/>
              </a:rPr>
              <a:t>.</a:t>
            </a:r>
            <a:r>
              <a:rPr lang="en-US" sz="2400" dirty="0">
                <a:solidFill>
                  <a:schemeClr val="tx1"/>
                </a:solidFill>
                <a:latin typeface="Cambria" panose="02040503050406030204" pitchFamily="18" charset="0"/>
                <a:ea typeface="Cambria" panose="02040503050406030204" pitchFamily="18" charset="0"/>
              </a:rPr>
              <a:t> </a:t>
            </a:r>
            <a:r>
              <a:rPr lang="en-US" sz="2400" dirty="0" err="1">
                <a:solidFill>
                  <a:schemeClr val="tx1"/>
                </a:solidFill>
                <a:latin typeface="Cambria" panose="02040503050406030204" pitchFamily="18" charset="0"/>
                <a:ea typeface="Cambria" panose="02040503050406030204" pitchFamily="18" charset="0"/>
              </a:rPr>
              <a:t>Những</a:t>
            </a:r>
            <a:r>
              <a:rPr lang="en-US" sz="2400" dirty="0">
                <a:solidFill>
                  <a:schemeClr val="tx1"/>
                </a:solidFill>
                <a:latin typeface="Cambria" panose="02040503050406030204" pitchFamily="18" charset="0"/>
                <a:ea typeface="Cambria" panose="02040503050406030204" pitchFamily="18" charset="0"/>
              </a:rPr>
              <a:t> </a:t>
            </a:r>
            <a:r>
              <a:rPr lang="en-US" sz="2400" dirty="0" err="1">
                <a:solidFill>
                  <a:schemeClr val="tx1"/>
                </a:solidFill>
                <a:latin typeface="Cambria" panose="02040503050406030204" pitchFamily="18" charset="0"/>
                <a:ea typeface="Cambria" panose="02040503050406030204" pitchFamily="18" charset="0"/>
              </a:rPr>
              <a:t>mâu</a:t>
            </a:r>
            <a:r>
              <a:rPr lang="en-US" sz="2400" dirty="0">
                <a:solidFill>
                  <a:schemeClr val="tx1"/>
                </a:solidFill>
                <a:latin typeface="Cambria" panose="02040503050406030204" pitchFamily="18" charset="0"/>
                <a:ea typeface="Cambria" panose="02040503050406030204" pitchFamily="18" charset="0"/>
              </a:rPr>
              <a:t> </a:t>
            </a:r>
            <a:r>
              <a:rPr lang="en-US" sz="2400" dirty="0" err="1">
                <a:solidFill>
                  <a:schemeClr val="tx1"/>
                </a:solidFill>
                <a:latin typeface="Cambria" panose="02040503050406030204" pitchFamily="18" charset="0"/>
                <a:ea typeface="Cambria" panose="02040503050406030204" pitchFamily="18" charset="0"/>
              </a:rPr>
              <a:t>thuẫn</a:t>
            </a:r>
            <a:r>
              <a:rPr lang="en-US" sz="2400" dirty="0">
                <a:solidFill>
                  <a:schemeClr val="tx1"/>
                </a:solidFill>
                <a:latin typeface="Cambria" panose="02040503050406030204" pitchFamily="18" charset="0"/>
                <a:ea typeface="Cambria" panose="02040503050406030204" pitchFamily="18" charset="0"/>
              </a:rPr>
              <a:t>, </a:t>
            </a:r>
            <a:r>
              <a:rPr lang="en-US" sz="2400" dirty="0" err="1">
                <a:solidFill>
                  <a:schemeClr val="tx1"/>
                </a:solidFill>
                <a:latin typeface="Cambria" panose="02040503050406030204" pitchFamily="18" charset="0"/>
                <a:ea typeface="Cambria" panose="02040503050406030204" pitchFamily="18" charset="0"/>
              </a:rPr>
              <a:t>xung</a:t>
            </a:r>
            <a:r>
              <a:rPr lang="en-US" sz="2400" dirty="0">
                <a:solidFill>
                  <a:schemeClr val="tx1"/>
                </a:solidFill>
                <a:latin typeface="Cambria" panose="02040503050406030204" pitchFamily="18" charset="0"/>
                <a:ea typeface="Cambria" panose="02040503050406030204" pitchFamily="18" charset="0"/>
              </a:rPr>
              <a:t> </a:t>
            </a:r>
            <a:r>
              <a:rPr lang="en-US" sz="2400" dirty="0" err="1">
                <a:solidFill>
                  <a:schemeClr val="tx1"/>
                </a:solidFill>
                <a:latin typeface="Cambria" panose="02040503050406030204" pitchFamily="18" charset="0"/>
                <a:ea typeface="Cambria" panose="02040503050406030204" pitchFamily="18" charset="0"/>
              </a:rPr>
              <a:t>đột</a:t>
            </a:r>
            <a:r>
              <a:rPr lang="en-US" sz="2400" dirty="0">
                <a:solidFill>
                  <a:schemeClr val="tx1"/>
                </a:solidFill>
                <a:latin typeface="Cambria" panose="02040503050406030204" pitchFamily="18" charset="0"/>
                <a:ea typeface="Cambria" panose="02040503050406030204" pitchFamily="18" charset="0"/>
              </a:rPr>
              <a:t> </a:t>
            </a:r>
            <a:r>
              <a:rPr lang="en-US" sz="2400" dirty="0" err="1">
                <a:solidFill>
                  <a:schemeClr val="tx1"/>
                </a:solidFill>
                <a:latin typeface="Cambria" panose="02040503050406030204" pitchFamily="18" charset="0"/>
                <a:ea typeface="Cambria" panose="02040503050406030204" pitchFamily="18" charset="0"/>
              </a:rPr>
              <a:t>trong</a:t>
            </a:r>
            <a:r>
              <a:rPr lang="en-US" sz="2400" dirty="0">
                <a:solidFill>
                  <a:schemeClr val="tx1"/>
                </a:solidFill>
                <a:latin typeface="Cambria" panose="02040503050406030204" pitchFamily="18" charset="0"/>
                <a:ea typeface="Cambria" panose="02040503050406030204" pitchFamily="18" charset="0"/>
              </a:rPr>
              <a:t> </a:t>
            </a:r>
            <a:r>
              <a:rPr lang="en-US" sz="2400" dirty="0" err="1">
                <a:solidFill>
                  <a:schemeClr val="tx1"/>
                </a:solidFill>
                <a:latin typeface="Cambria" panose="02040503050406030204" pitchFamily="18" charset="0"/>
                <a:ea typeface="Cambria" panose="02040503050406030204" pitchFamily="18" charset="0"/>
              </a:rPr>
              <a:t>cuộc</a:t>
            </a:r>
            <a:r>
              <a:rPr lang="en-US" sz="2400" dirty="0">
                <a:solidFill>
                  <a:schemeClr val="tx1"/>
                </a:solidFill>
                <a:latin typeface="Cambria" panose="02040503050406030204" pitchFamily="18" charset="0"/>
                <a:ea typeface="Cambria" panose="02040503050406030204" pitchFamily="18" charset="0"/>
              </a:rPr>
              <a:t> </a:t>
            </a:r>
            <a:r>
              <a:rPr lang="en-US" sz="2400" dirty="0" err="1">
                <a:solidFill>
                  <a:schemeClr val="tx1"/>
                </a:solidFill>
                <a:latin typeface="Cambria" panose="02040503050406030204" pitchFamily="18" charset="0"/>
                <a:ea typeface="Cambria" panose="02040503050406030204" pitchFamily="18" charset="0"/>
              </a:rPr>
              <a:t>sống</a:t>
            </a:r>
            <a:r>
              <a:rPr lang="en-US" sz="2400" dirty="0">
                <a:solidFill>
                  <a:schemeClr val="tx1"/>
                </a:solidFill>
                <a:latin typeface="Cambria" panose="02040503050406030204" pitchFamily="18" charset="0"/>
                <a:ea typeface="Cambria" panose="02040503050406030204" pitchFamily="18" charset="0"/>
              </a:rPr>
              <a:t> </a:t>
            </a:r>
            <a:r>
              <a:rPr lang="en-US" sz="2400" dirty="0" err="1">
                <a:solidFill>
                  <a:schemeClr val="tx1"/>
                </a:solidFill>
                <a:latin typeface="Cambria" panose="02040503050406030204" pitchFamily="18" charset="0"/>
                <a:ea typeface="Cambria" panose="02040503050406030204" pitchFamily="18" charset="0"/>
              </a:rPr>
              <a:t>hàng</a:t>
            </a:r>
            <a:r>
              <a:rPr lang="en-US" sz="2400" dirty="0">
                <a:solidFill>
                  <a:schemeClr val="tx1"/>
                </a:solidFill>
                <a:latin typeface="Cambria" panose="02040503050406030204" pitchFamily="18" charset="0"/>
                <a:ea typeface="Cambria" panose="02040503050406030204" pitchFamily="18" charset="0"/>
              </a:rPr>
              <a:t> </a:t>
            </a:r>
            <a:r>
              <a:rPr lang="en-US" sz="2400" dirty="0" err="1">
                <a:solidFill>
                  <a:schemeClr val="tx1"/>
                </a:solidFill>
                <a:latin typeface="Cambria" panose="02040503050406030204" pitchFamily="18" charset="0"/>
                <a:ea typeface="Cambria" panose="02040503050406030204" pitchFamily="18" charset="0"/>
              </a:rPr>
              <a:t>ngày</a:t>
            </a:r>
            <a:r>
              <a:rPr lang="en-US" sz="2400" dirty="0">
                <a:solidFill>
                  <a:schemeClr val="tx1"/>
                </a:solidFill>
                <a:latin typeface="Cambria" panose="02040503050406030204" pitchFamily="18" charset="0"/>
                <a:ea typeface="Cambria" panose="02040503050406030204" pitchFamily="18" charset="0"/>
              </a:rPr>
              <a:t> </a:t>
            </a:r>
            <a:r>
              <a:rPr lang="en-US" sz="2400" dirty="0" err="1">
                <a:solidFill>
                  <a:schemeClr val="tx1"/>
                </a:solidFill>
                <a:latin typeface="Cambria" panose="02040503050406030204" pitchFamily="18" charset="0"/>
                <a:ea typeface="Cambria" panose="02040503050406030204" pitchFamily="18" charset="0"/>
              </a:rPr>
              <a:t>với</a:t>
            </a:r>
            <a:r>
              <a:rPr lang="en-US" sz="2400" dirty="0">
                <a:solidFill>
                  <a:schemeClr val="tx1"/>
                </a:solidFill>
                <a:latin typeface="Cambria" panose="02040503050406030204" pitchFamily="18" charset="0"/>
                <a:ea typeface="Cambria" panose="02040503050406030204" pitchFamily="18" charset="0"/>
              </a:rPr>
              <a:t> bi </a:t>
            </a:r>
            <a:r>
              <a:rPr lang="en-US" sz="2400" dirty="0" err="1">
                <a:solidFill>
                  <a:schemeClr val="tx1"/>
                </a:solidFill>
                <a:latin typeface="Cambria" panose="02040503050406030204" pitchFamily="18" charset="0"/>
                <a:ea typeface="Cambria" panose="02040503050406030204" pitchFamily="18" charset="0"/>
              </a:rPr>
              <a:t>hài</a:t>
            </a:r>
            <a:r>
              <a:rPr lang="en-US" sz="2400" dirty="0">
                <a:solidFill>
                  <a:schemeClr val="tx1"/>
                </a:solidFill>
                <a:latin typeface="Cambria" panose="02040503050406030204" pitchFamily="18" charset="0"/>
                <a:ea typeface="Cambria" panose="02040503050406030204" pitchFamily="18" charset="0"/>
              </a:rPr>
              <a:t>, </a:t>
            </a:r>
            <a:r>
              <a:rPr lang="en-US" sz="2400" dirty="0" err="1">
                <a:solidFill>
                  <a:schemeClr val="tx1"/>
                </a:solidFill>
                <a:latin typeface="Cambria" panose="02040503050406030204" pitchFamily="18" charset="0"/>
                <a:ea typeface="Cambria" panose="02040503050406030204" pitchFamily="18" charset="0"/>
              </a:rPr>
              <a:t>vui</a:t>
            </a:r>
            <a:r>
              <a:rPr lang="en-US" sz="2400" dirty="0">
                <a:solidFill>
                  <a:schemeClr val="tx1"/>
                </a:solidFill>
                <a:latin typeface="Cambria" panose="02040503050406030204" pitchFamily="18" charset="0"/>
                <a:ea typeface="Cambria" panose="02040503050406030204" pitchFamily="18" charset="0"/>
              </a:rPr>
              <a:t> </a:t>
            </a:r>
            <a:r>
              <a:rPr lang="en-US" sz="2400" dirty="0" err="1">
                <a:solidFill>
                  <a:schemeClr val="tx1"/>
                </a:solidFill>
                <a:latin typeface="Cambria" panose="02040503050406030204" pitchFamily="18" charset="0"/>
                <a:ea typeface="Cambria" panose="02040503050406030204" pitchFamily="18" charset="0"/>
              </a:rPr>
              <a:t>buồn</a:t>
            </a:r>
            <a:r>
              <a:rPr lang="en-US" sz="2400" dirty="0">
                <a:solidFill>
                  <a:schemeClr val="tx1"/>
                </a:solidFill>
                <a:latin typeface="Cambria" panose="02040503050406030204" pitchFamily="18" charset="0"/>
                <a:ea typeface="Cambria" panose="02040503050406030204" pitchFamily="18" charset="0"/>
              </a:rPr>
              <a:t> </a:t>
            </a:r>
            <a:r>
              <a:rPr lang="en-US" sz="2400" dirty="0" err="1">
                <a:solidFill>
                  <a:schemeClr val="tx1"/>
                </a:solidFill>
                <a:latin typeface="Cambria" panose="02040503050406030204" pitchFamily="18" charset="0"/>
                <a:ea typeface="Cambria" panose="02040503050406030204" pitchFamily="18" charset="0"/>
              </a:rPr>
              <a:t>lẫn</a:t>
            </a:r>
            <a:r>
              <a:rPr lang="en-US" sz="2400" dirty="0">
                <a:solidFill>
                  <a:schemeClr val="tx1"/>
                </a:solidFill>
                <a:latin typeface="Cambria" panose="02040503050406030204" pitchFamily="18" charset="0"/>
                <a:ea typeface="Cambria" panose="02040503050406030204" pitchFamily="18" charset="0"/>
              </a:rPr>
              <a:t> </a:t>
            </a:r>
            <a:r>
              <a:rPr lang="en-US" sz="2400" dirty="0" err="1">
                <a:solidFill>
                  <a:schemeClr val="tx1"/>
                </a:solidFill>
                <a:latin typeface="Cambria" panose="02040503050406030204" pitchFamily="18" charset="0"/>
                <a:ea typeface="Cambria" panose="02040503050406030204" pitchFamily="18" charset="0"/>
              </a:rPr>
              <a:t>lộn</a:t>
            </a:r>
            <a:r>
              <a:rPr lang="en-US" sz="2400" dirty="0">
                <a:solidFill>
                  <a:schemeClr val="tx1"/>
                </a:solidFill>
                <a:latin typeface="Cambria" panose="02040503050406030204" pitchFamily="18" charset="0"/>
                <a:ea typeface="Cambria" panose="02040503050406030204" pitchFamily="18" charset="0"/>
              </a:rPr>
              <a:t>.</a:t>
            </a:r>
            <a:endParaRPr lang="vi-VN" sz="2400" dirty="0">
              <a:solidFill>
                <a:schemeClr val="tx1"/>
              </a:solidFill>
              <a:latin typeface="Cambria" panose="02040503050406030204" pitchFamily="18" charset="0"/>
              <a:ea typeface="Cambria" panose="02040503050406030204" pitchFamily="18" charset="0"/>
              <a:cs typeface="Times New Roman" pitchFamily="18" charset="0"/>
            </a:endParaRPr>
          </a:p>
        </p:txBody>
      </p:sp>
      <p:sp>
        <p:nvSpPr>
          <p:cNvPr id="11" name="Cloud 39">
            <a:extLst>
              <a:ext uri="{FF2B5EF4-FFF2-40B4-BE49-F238E27FC236}">
                <a16:creationId xmlns:a16="http://schemas.microsoft.com/office/drawing/2014/main" id="{66972A06-B7E9-97B4-8BA8-EC3715B66233}"/>
              </a:ext>
            </a:extLst>
          </p:cNvPr>
          <p:cNvSpPr/>
          <p:nvPr/>
        </p:nvSpPr>
        <p:spPr>
          <a:xfrm>
            <a:off x="-512500" y="3676650"/>
            <a:ext cx="425336" cy="26190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85002" tIns="42505" rIns="85002" bIns="42505" rtlCol="0" anchor="ctr"/>
          <a:lstStyle/>
          <a:p>
            <a:pPr algn="ctr" defTabSz="684773">
              <a:defRPr/>
            </a:pPr>
            <a:endParaRPr lang="vi-VN" sz="2400">
              <a:solidFill>
                <a:schemeClr val="tx1"/>
              </a:solidFill>
              <a:latin typeface="Cambria" panose="02040503050406030204" pitchFamily="18" charset="0"/>
              <a:ea typeface="Cambria" panose="02040503050406030204" pitchFamily="18" charset="0"/>
            </a:endParaRPr>
          </a:p>
        </p:txBody>
      </p:sp>
      <p:sp>
        <p:nvSpPr>
          <p:cNvPr id="12" name="Cloud 40">
            <a:extLst>
              <a:ext uri="{FF2B5EF4-FFF2-40B4-BE49-F238E27FC236}">
                <a16:creationId xmlns:a16="http://schemas.microsoft.com/office/drawing/2014/main" id="{1D86451D-8E6D-FDF2-79BD-79473A8EE0C5}"/>
              </a:ext>
            </a:extLst>
          </p:cNvPr>
          <p:cNvSpPr/>
          <p:nvPr/>
        </p:nvSpPr>
        <p:spPr>
          <a:xfrm>
            <a:off x="10224470" y="3526877"/>
            <a:ext cx="668565" cy="41168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85002" tIns="42505" rIns="85002" bIns="42505" rtlCol="0" anchor="ctr"/>
          <a:lstStyle/>
          <a:p>
            <a:pPr algn="ctr" defTabSz="684773">
              <a:defRPr/>
            </a:pPr>
            <a:endParaRPr lang="vi-VN" sz="2400">
              <a:solidFill>
                <a:schemeClr val="tx1"/>
              </a:solidFill>
              <a:latin typeface="Cambria" panose="02040503050406030204" pitchFamily="18" charset="0"/>
              <a:ea typeface="Cambria" panose="02040503050406030204" pitchFamily="18" charset="0"/>
            </a:endParaRPr>
          </a:p>
        </p:txBody>
      </p:sp>
      <p:sp>
        <p:nvSpPr>
          <p:cNvPr id="13" name="Rectangle 41">
            <a:extLst>
              <a:ext uri="{FF2B5EF4-FFF2-40B4-BE49-F238E27FC236}">
                <a16:creationId xmlns:a16="http://schemas.microsoft.com/office/drawing/2014/main" id="{46C38D6E-DB10-538B-3531-872CA2F8CE2A}"/>
              </a:ext>
            </a:extLst>
          </p:cNvPr>
          <p:cNvSpPr/>
          <p:nvPr/>
        </p:nvSpPr>
        <p:spPr>
          <a:xfrm>
            <a:off x="4653945" y="1799961"/>
            <a:ext cx="4275776" cy="1397558"/>
          </a:xfrm>
          <a:prstGeom prst="rect">
            <a:avLst/>
          </a:prstGeom>
          <a:solidFill>
            <a:schemeClr val="accent6">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85002" tIns="42505" rIns="85002" bIns="42505" rtlCol="0" anchor="ctr"/>
          <a:lstStyle/>
          <a:p>
            <a:pPr defTabSz="684773">
              <a:defRPr/>
            </a:pPr>
            <a:r>
              <a:rPr lang="vi-VN" sz="2400" dirty="0">
                <a:solidFill>
                  <a:schemeClr val="tx1"/>
                </a:solidFill>
                <a:latin typeface="Cambria" panose="02040503050406030204" pitchFamily="18" charset="0"/>
                <a:ea typeface="Cambria" panose="02040503050406030204" pitchFamily="18" charset="0"/>
                <a:cs typeface="Times New Roman" pitchFamily="18" charset="0"/>
              </a:rPr>
              <a:t>B</a:t>
            </a:r>
            <a:r>
              <a:rPr lang="en-US" sz="2400" dirty="0">
                <a:solidFill>
                  <a:schemeClr val="tx1"/>
                </a:solidFill>
                <a:latin typeface="Cambria" panose="02040503050406030204" pitchFamily="18" charset="0"/>
                <a:ea typeface="Cambria" panose="02040503050406030204" pitchFamily="18" charset="0"/>
                <a:cs typeface="Times New Roman" pitchFamily="18" charset="0"/>
              </a:rPr>
              <a:t>. </a:t>
            </a:r>
            <a:r>
              <a:rPr lang="vi-VN" sz="2400" dirty="0">
                <a:solidFill>
                  <a:schemeClr val="tx1"/>
                </a:solidFill>
                <a:latin typeface="Cambria" panose="02040503050406030204" pitchFamily="18" charset="0"/>
                <a:ea typeface="Cambria" panose="02040503050406030204" pitchFamily="18" charset="0"/>
              </a:rPr>
              <a:t>Xung đột giữa những nhân vật cao thượng, tốt đẹp với những thế lực đen tối, độc ác.</a:t>
            </a:r>
            <a:endParaRPr lang="vi-VN" sz="2400" dirty="0">
              <a:solidFill>
                <a:schemeClr val="tx1"/>
              </a:solidFill>
              <a:latin typeface="Cambria" panose="02040503050406030204" pitchFamily="18" charset="0"/>
              <a:ea typeface="Cambria" panose="02040503050406030204" pitchFamily="18" charset="0"/>
              <a:cs typeface="Times New Roman" pitchFamily="18" charset="0"/>
            </a:endParaRPr>
          </a:p>
        </p:txBody>
      </p:sp>
      <p:sp>
        <p:nvSpPr>
          <p:cNvPr id="14" name="Rectangle 42">
            <a:extLst>
              <a:ext uri="{FF2B5EF4-FFF2-40B4-BE49-F238E27FC236}">
                <a16:creationId xmlns:a16="http://schemas.microsoft.com/office/drawing/2014/main" id="{DFB5A245-C305-8DA8-D40C-BC5DB6508A8C}"/>
              </a:ext>
            </a:extLst>
          </p:cNvPr>
          <p:cNvSpPr/>
          <p:nvPr/>
        </p:nvSpPr>
        <p:spPr>
          <a:xfrm>
            <a:off x="351628" y="3284305"/>
            <a:ext cx="4217079" cy="1397558"/>
          </a:xfrm>
          <a:prstGeom prst="rect">
            <a:avLst/>
          </a:prstGeom>
          <a:solidFill>
            <a:schemeClr val="accent6">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85002" tIns="42505" rIns="85002" bIns="42505" rtlCol="0" anchor="ctr"/>
          <a:lstStyle/>
          <a:p>
            <a:pPr defTabSz="684773">
              <a:defRPr/>
            </a:pPr>
            <a:r>
              <a:rPr lang="vi-VN" sz="2400" dirty="0">
                <a:solidFill>
                  <a:schemeClr val="tx1"/>
                </a:solidFill>
                <a:latin typeface="Cambria" panose="02040503050406030204" pitchFamily="18" charset="0"/>
                <a:ea typeface="Cambria" panose="02040503050406030204" pitchFamily="18" charset="0"/>
                <a:cs typeface="Times New Roman" pitchFamily="18" charset="0"/>
              </a:rPr>
              <a:t>C.</a:t>
            </a:r>
            <a:r>
              <a:rPr lang="en-US" sz="2400" dirty="0">
                <a:solidFill>
                  <a:schemeClr val="tx1"/>
                </a:solidFill>
                <a:latin typeface="Cambria" panose="02040503050406030204" pitchFamily="18" charset="0"/>
                <a:ea typeface="Cambria" panose="02040503050406030204" pitchFamily="18" charset="0"/>
                <a:cs typeface="Times New Roman" pitchFamily="18" charset="0"/>
              </a:rPr>
              <a:t> </a:t>
            </a:r>
            <a:r>
              <a:rPr lang="vi-VN" sz="2400" dirty="0">
                <a:solidFill>
                  <a:schemeClr val="tx1"/>
                </a:solidFill>
                <a:latin typeface="Cambria" panose="02040503050406030204" pitchFamily="18" charset="0"/>
                <a:ea typeface="Cambria" panose="02040503050406030204" pitchFamily="18" charset="0"/>
              </a:rPr>
              <a:t> Những đau khổ của con người trong cuộc sống với niềm thương cảm vô hạn.</a:t>
            </a:r>
            <a:endParaRPr lang="vi-VN" sz="2400" dirty="0">
              <a:solidFill>
                <a:schemeClr val="tx1"/>
              </a:solidFill>
              <a:latin typeface="Cambria" panose="02040503050406030204" pitchFamily="18" charset="0"/>
              <a:ea typeface="Cambria" panose="02040503050406030204" pitchFamily="18" charset="0"/>
              <a:cs typeface="Times New Roman" pitchFamily="18" charset="0"/>
            </a:endParaRPr>
          </a:p>
        </p:txBody>
      </p:sp>
      <p:sp>
        <p:nvSpPr>
          <p:cNvPr id="15" name="Rectangle 43">
            <a:extLst>
              <a:ext uri="{FF2B5EF4-FFF2-40B4-BE49-F238E27FC236}">
                <a16:creationId xmlns:a16="http://schemas.microsoft.com/office/drawing/2014/main" id="{A90B7F27-544B-378C-3D8D-61D00E4FFD16}"/>
              </a:ext>
            </a:extLst>
          </p:cNvPr>
          <p:cNvSpPr/>
          <p:nvPr/>
        </p:nvSpPr>
        <p:spPr>
          <a:xfrm>
            <a:off x="4653944" y="3284306"/>
            <a:ext cx="4397187" cy="1397558"/>
          </a:xfrm>
          <a:prstGeom prst="rect">
            <a:avLst/>
          </a:prstGeom>
          <a:solidFill>
            <a:schemeClr val="accent6">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85002" tIns="42505" rIns="85002" bIns="42505" rtlCol="0" anchor="ctr"/>
          <a:lstStyle/>
          <a:p>
            <a:pPr algn="just" defTabSz="684773">
              <a:defRPr/>
            </a:pPr>
            <a:r>
              <a:rPr lang="vi-VN" sz="2400" dirty="0">
                <a:solidFill>
                  <a:schemeClr val="tx1"/>
                </a:solidFill>
                <a:latin typeface="Cambria" panose="02040503050406030204" pitchFamily="18" charset="0"/>
                <a:ea typeface="Cambria" panose="02040503050406030204" pitchFamily="18" charset="0"/>
                <a:cs typeface="Times New Roman" pitchFamily="18" charset="0"/>
              </a:rPr>
              <a:t>D. </a:t>
            </a:r>
            <a:r>
              <a:rPr lang="vi-VN" sz="2400" dirty="0">
                <a:solidFill>
                  <a:schemeClr val="tx1"/>
                </a:solidFill>
                <a:latin typeface="Cambria" panose="02040503050406030204" pitchFamily="18" charset="0"/>
                <a:ea typeface="Cambria" panose="02040503050406030204" pitchFamily="18" charset="0"/>
              </a:rPr>
              <a:t>Sự đối lập giữa vẻ ngoài đẹp đẽ với cái bên trong sâu xa nhằm làm bật tiếng cười chế giễu, mỉa mai.</a:t>
            </a:r>
            <a:endParaRPr lang="vi-VN" sz="2400" dirty="0">
              <a:solidFill>
                <a:schemeClr val="tx1"/>
              </a:solidFill>
              <a:latin typeface="Cambria" panose="02040503050406030204" pitchFamily="18" charset="0"/>
              <a:ea typeface="Cambria" panose="02040503050406030204" pitchFamily="18" charset="0"/>
              <a:cs typeface="Times New Roman" pitchFamily="18" charset="0"/>
            </a:endParaRPr>
          </a:p>
        </p:txBody>
      </p:sp>
      <p:pic>
        <p:nvPicPr>
          <p:cNvPr id="16" name="Picture 46">
            <a:extLst>
              <a:ext uri="{FF2B5EF4-FFF2-40B4-BE49-F238E27FC236}">
                <a16:creationId xmlns:a16="http://schemas.microsoft.com/office/drawing/2014/main" id="{A97E552B-736A-41E8-F086-36C1F1AB963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931853" y="1914781"/>
            <a:ext cx="604291" cy="531044"/>
          </a:xfrm>
          <a:prstGeom prst="rect">
            <a:avLst/>
          </a:prstGeom>
        </p:spPr>
      </p:pic>
      <p:pic>
        <p:nvPicPr>
          <p:cNvPr id="17" name="Picture 50">
            <a:extLst>
              <a:ext uri="{FF2B5EF4-FFF2-40B4-BE49-F238E27FC236}">
                <a16:creationId xmlns:a16="http://schemas.microsoft.com/office/drawing/2014/main" id="{59EE2485-F55C-635A-DB4E-ACEA25832B9D}"/>
              </a:ext>
            </a:extLst>
          </p:cNvPr>
          <p:cNvPicPr>
            <a:picLocks noChangeAspect="1"/>
          </p:cNvPicPr>
          <p:nvPr/>
        </p:nvPicPr>
        <p:blipFill rotWithShape="1">
          <a:blip r:embed="rId14"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3935145" y="3436749"/>
            <a:ext cx="603403" cy="528066"/>
          </a:xfrm>
          <a:prstGeom prst="rect">
            <a:avLst/>
          </a:prstGeom>
        </p:spPr>
      </p:pic>
      <p:pic>
        <p:nvPicPr>
          <p:cNvPr id="18" name="Picture 48">
            <a:extLst>
              <a:ext uri="{FF2B5EF4-FFF2-40B4-BE49-F238E27FC236}">
                <a16:creationId xmlns:a16="http://schemas.microsoft.com/office/drawing/2014/main" id="{A0DA62E5-D720-416A-B239-5466077F128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664874" y="3485409"/>
            <a:ext cx="603556" cy="530398"/>
          </a:xfrm>
          <a:prstGeom prst="rect">
            <a:avLst/>
          </a:prstGeom>
        </p:spPr>
      </p:pic>
      <p:pic>
        <p:nvPicPr>
          <p:cNvPr id="19" name="Picture 52">
            <a:extLst>
              <a:ext uri="{FF2B5EF4-FFF2-40B4-BE49-F238E27FC236}">
                <a16:creationId xmlns:a16="http://schemas.microsoft.com/office/drawing/2014/main" id="{324CE54F-7860-0471-89D6-410C1060A1B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787577" y="1945588"/>
            <a:ext cx="603556" cy="482845"/>
          </a:xfrm>
          <a:prstGeom prst="rect">
            <a:avLst/>
          </a:prstGeom>
        </p:spPr>
      </p:pic>
      <p:sp>
        <p:nvSpPr>
          <p:cNvPr id="21" name="Rectangle 16">
            <a:extLst>
              <a:ext uri="{FF2B5EF4-FFF2-40B4-BE49-F238E27FC236}">
                <a16:creationId xmlns:a16="http://schemas.microsoft.com/office/drawing/2014/main" id="{EBF7CCE1-9957-E3E2-954A-ACB332743A88}"/>
              </a:ext>
            </a:extLst>
          </p:cNvPr>
          <p:cNvSpPr/>
          <p:nvPr/>
        </p:nvSpPr>
        <p:spPr>
          <a:xfrm>
            <a:off x="7832272" y="4910659"/>
            <a:ext cx="1469487"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4257" tIns="17126" rIns="34257" bIns="17126" rtlCol="0" anchor="ctr"/>
          <a:lstStyle/>
          <a:p>
            <a:pPr algn="ctr" defTabSz="814727"/>
            <a:endParaRPr lang="en-US" sz="2400">
              <a:solidFill>
                <a:schemeClr val="tx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45525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47"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anim calcmode="lin" valueType="num">
                                      <p:cBhvr>
                                        <p:cTn id="11" dur="500" fill="hold"/>
                                        <p:tgtEl>
                                          <p:spTgt spid="9"/>
                                        </p:tgtEl>
                                        <p:attrNameLst>
                                          <p:attrName>ppt_x</p:attrName>
                                        </p:attrNameLst>
                                      </p:cBhvr>
                                      <p:tavLst>
                                        <p:tav tm="0">
                                          <p:val>
                                            <p:strVal val="#ppt_x"/>
                                          </p:val>
                                        </p:tav>
                                        <p:tav tm="100000">
                                          <p:val>
                                            <p:strVal val="#ppt_x"/>
                                          </p:val>
                                        </p:tav>
                                      </p:tavLst>
                                    </p:anim>
                                    <p:anim calcmode="lin" valueType="num">
                                      <p:cBhvr>
                                        <p:cTn id="12" dur="500" fill="hold"/>
                                        <p:tgtEl>
                                          <p:spTgt spid="9"/>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50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anim calcmode="lin" valueType="num">
                                      <p:cBhvr>
                                        <p:cTn id="16" dur="500" fill="hold"/>
                                        <p:tgtEl>
                                          <p:spTgt spid="10"/>
                                        </p:tgtEl>
                                        <p:attrNameLst>
                                          <p:attrName>ppt_x</p:attrName>
                                        </p:attrNameLst>
                                      </p:cBhvr>
                                      <p:tavLst>
                                        <p:tav tm="0">
                                          <p:val>
                                            <p:strVal val="#ppt_x"/>
                                          </p:val>
                                        </p:tav>
                                        <p:tav tm="100000">
                                          <p:val>
                                            <p:strVal val="#ppt_x"/>
                                          </p:val>
                                        </p:tav>
                                      </p:tavLst>
                                    </p:anim>
                                    <p:anim calcmode="lin" valueType="num">
                                      <p:cBhvr>
                                        <p:cTn id="17" dur="500" fill="hold"/>
                                        <p:tgtEl>
                                          <p:spTgt spid="10"/>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100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anim calcmode="lin" valueType="num">
                                      <p:cBhvr>
                                        <p:cTn id="21" dur="500" fill="hold"/>
                                        <p:tgtEl>
                                          <p:spTgt spid="13"/>
                                        </p:tgtEl>
                                        <p:attrNameLst>
                                          <p:attrName>ppt_x</p:attrName>
                                        </p:attrNameLst>
                                      </p:cBhvr>
                                      <p:tavLst>
                                        <p:tav tm="0">
                                          <p:val>
                                            <p:strVal val="#ppt_x"/>
                                          </p:val>
                                        </p:tav>
                                        <p:tav tm="100000">
                                          <p:val>
                                            <p:strVal val="#ppt_x"/>
                                          </p:val>
                                        </p:tav>
                                      </p:tavLst>
                                    </p:anim>
                                    <p:anim calcmode="lin" valueType="num">
                                      <p:cBhvr>
                                        <p:cTn id="22" dur="500" fill="hold"/>
                                        <p:tgtEl>
                                          <p:spTgt spid="13"/>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150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anim calcmode="lin" valueType="num">
                                      <p:cBhvr>
                                        <p:cTn id="26" dur="500" fill="hold"/>
                                        <p:tgtEl>
                                          <p:spTgt spid="14"/>
                                        </p:tgtEl>
                                        <p:attrNameLst>
                                          <p:attrName>ppt_x</p:attrName>
                                        </p:attrNameLst>
                                      </p:cBhvr>
                                      <p:tavLst>
                                        <p:tav tm="0">
                                          <p:val>
                                            <p:strVal val="#ppt_x"/>
                                          </p:val>
                                        </p:tav>
                                        <p:tav tm="100000">
                                          <p:val>
                                            <p:strVal val="#ppt_x"/>
                                          </p:val>
                                        </p:tav>
                                      </p:tavLst>
                                    </p:anim>
                                    <p:anim calcmode="lin" valueType="num">
                                      <p:cBhvr>
                                        <p:cTn id="27" dur="500" fill="hold"/>
                                        <p:tgtEl>
                                          <p:spTgt spid="14"/>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200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anim calcmode="lin" valueType="num">
                                      <p:cBhvr>
                                        <p:cTn id="31" dur="500" fill="hold"/>
                                        <p:tgtEl>
                                          <p:spTgt spid="15"/>
                                        </p:tgtEl>
                                        <p:attrNameLst>
                                          <p:attrName>ppt_x</p:attrName>
                                        </p:attrNameLst>
                                      </p:cBhvr>
                                      <p:tavLst>
                                        <p:tav tm="0">
                                          <p:val>
                                            <p:strVal val="#ppt_x"/>
                                          </p:val>
                                        </p:tav>
                                        <p:tav tm="100000">
                                          <p:val>
                                            <p:strVal val="#ppt_x"/>
                                          </p:val>
                                        </p:tav>
                                      </p:tavLst>
                                    </p:anim>
                                    <p:anim calcmode="lin" valueType="num">
                                      <p:cBhvr>
                                        <p:cTn id="32" dur="500" fill="hold"/>
                                        <p:tgtEl>
                                          <p:spTgt spid="15"/>
                                        </p:tgtEl>
                                        <p:attrNameLst>
                                          <p:attrName>ppt_y</p:attrName>
                                        </p:attrNameLst>
                                      </p:cBhvr>
                                      <p:tavLst>
                                        <p:tav tm="0">
                                          <p:val>
                                            <p:strVal val="#ppt_y+.1"/>
                                          </p:val>
                                        </p:tav>
                                        <p:tav tm="100000">
                                          <p:val>
                                            <p:strVal val="#ppt_y"/>
                                          </p:val>
                                        </p:tav>
                                      </p:tavLst>
                                    </p:anim>
                                  </p:childTnLst>
                                </p:cTn>
                              </p:par>
                              <p:par>
                                <p:cTn id="33" presetID="8" presetClass="emph" presetSubtype="0" repeatCount="indefinite" fill="hold" nodeType="withEffect">
                                  <p:stCondLst>
                                    <p:cond delay="0"/>
                                  </p:stCondLst>
                                  <p:childTnLst>
                                    <p:animRot by="21600000">
                                      <p:cBhvr>
                                        <p:cTn id="34" dur="2250" fill="hold"/>
                                        <p:tgtEl>
                                          <p:spTgt spid="2"/>
                                        </p:tgtEl>
                                        <p:attrNameLst>
                                          <p:attrName>r</p:attrName>
                                        </p:attrNameLst>
                                      </p:cBhvr>
                                    </p:animRot>
                                  </p:childTnLst>
                                </p:cTn>
                              </p:par>
                              <p:par>
                                <p:cTn id="35" presetID="8" presetClass="emph" presetSubtype="0" repeatCount="indefinite" fill="hold" nodeType="withEffect">
                                  <p:stCondLst>
                                    <p:cond delay="0"/>
                                  </p:stCondLst>
                                  <p:childTnLst>
                                    <p:animRot by="21600000">
                                      <p:cBhvr>
                                        <p:cTn id="36" dur="2500" fill="hold"/>
                                        <p:tgtEl>
                                          <p:spTgt spid="3"/>
                                        </p:tgtEl>
                                        <p:attrNameLst>
                                          <p:attrName>r</p:attrName>
                                        </p:attrNameLst>
                                      </p:cBhvr>
                                    </p:animRot>
                                  </p:childTnLst>
                                </p:cTn>
                              </p:par>
                              <p:par>
                                <p:cTn id="37" presetID="8" presetClass="emph" presetSubtype="0" repeatCount="indefinite" fill="hold" nodeType="withEffect">
                                  <p:stCondLst>
                                    <p:cond delay="0"/>
                                  </p:stCondLst>
                                  <p:childTnLst>
                                    <p:animRot by="21600000">
                                      <p:cBhvr>
                                        <p:cTn id="38" dur="2000" fill="hold"/>
                                        <p:tgtEl>
                                          <p:spTgt spid="6"/>
                                        </p:tgtEl>
                                        <p:attrNameLst>
                                          <p:attrName>r</p:attrName>
                                        </p:attrNameLst>
                                      </p:cBhvr>
                                    </p:animRot>
                                  </p:childTnLst>
                                </p:cTn>
                              </p:par>
                              <p:par>
                                <p:cTn id="39" presetID="2" presetClass="entr" presetSubtype="2" repeatCount="indefinite" fill="hold" grpId="0" nodeType="withEffect">
                                  <p:stCondLst>
                                    <p:cond delay="500"/>
                                  </p:stCondLst>
                                  <p:childTnLst>
                                    <p:set>
                                      <p:cBhvr>
                                        <p:cTn id="40" dur="1" fill="hold">
                                          <p:stCondLst>
                                            <p:cond delay="0"/>
                                          </p:stCondLst>
                                        </p:cTn>
                                        <p:tgtEl>
                                          <p:spTgt spid="11"/>
                                        </p:tgtEl>
                                        <p:attrNameLst>
                                          <p:attrName>style.visibility</p:attrName>
                                        </p:attrNameLst>
                                      </p:cBhvr>
                                      <p:to>
                                        <p:strVal val="visible"/>
                                      </p:to>
                                    </p:set>
                                    <p:anim calcmode="lin" valueType="num">
                                      <p:cBhvr additive="base">
                                        <p:cTn id="41" dur="20000" fill="hold"/>
                                        <p:tgtEl>
                                          <p:spTgt spid="11"/>
                                        </p:tgtEl>
                                        <p:attrNameLst>
                                          <p:attrName>ppt_x</p:attrName>
                                        </p:attrNameLst>
                                      </p:cBhvr>
                                      <p:tavLst>
                                        <p:tav tm="0">
                                          <p:val>
                                            <p:strVal val="1+#ppt_w/2"/>
                                          </p:val>
                                        </p:tav>
                                        <p:tav tm="100000">
                                          <p:val>
                                            <p:strVal val="#ppt_x"/>
                                          </p:val>
                                        </p:tav>
                                      </p:tavLst>
                                    </p:anim>
                                    <p:anim calcmode="lin" valueType="num">
                                      <p:cBhvr additive="base">
                                        <p:cTn id="42" dur="20000" fill="hold"/>
                                        <p:tgtEl>
                                          <p:spTgt spid="11"/>
                                        </p:tgtEl>
                                        <p:attrNameLst>
                                          <p:attrName>ppt_y</p:attrName>
                                        </p:attrNameLst>
                                      </p:cBhvr>
                                      <p:tavLst>
                                        <p:tav tm="0">
                                          <p:val>
                                            <p:strVal val="#ppt_y"/>
                                          </p:val>
                                        </p:tav>
                                        <p:tav tm="100000">
                                          <p:val>
                                            <p:strVal val="#ppt_y"/>
                                          </p:val>
                                        </p:tav>
                                      </p:tavLst>
                                    </p:anim>
                                  </p:childTnLst>
                                </p:cTn>
                              </p:par>
                              <p:par>
                                <p:cTn id="43" presetID="2" presetClass="entr" presetSubtype="8" repeatCount="indefinite" fill="hold" grpId="0" nodeType="withEffect">
                                  <p:stCondLst>
                                    <p:cond delay="500"/>
                                  </p:stCondLst>
                                  <p:childTnLst>
                                    <p:set>
                                      <p:cBhvr>
                                        <p:cTn id="44" dur="1" fill="hold">
                                          <p:stCondLst>
                                            <p:cond delay="0"/>
                                          </p:stCondLst>
                                        </p:cTn>
                                        <p:tgtEl>
                                          <p:spTgt spid="12"/>
                                        </p:tgtEl>
                                        <p:attrNameLst>
                                          <p:attrName>style.visibility</p:attrName>
                                        </p:attrNameLst>
                                      </p:cBhvr>
                                      <p:to>
                                        <p:strVal val="visible"/>
                                      </p:to>
                                    </p:set>
                                    <p:anim calcmode="lin" valueType="num">
                                      <p:cBhvr additive="base">
                                        <p:cTn id="45" dur="20000" fill="hold"/>
                                        <p:tgtEl>
                                          <p:spTgt spid="12"/>
                                        </p:tgtEl>
                                        <p:attrNameLst>
                                          <p:attrName>ppt_x</p:attrName>
                                        </p:attrNameLst>
                                      </p:cBhvr>
                                      <p:tavLst>
                                        <p:tav tm="0">
                                          <p:val>
                                            <p:strVal val="0-#ppt_w/2"/>
                                          </p:val>
                                        </p:tav>
                                        <p:tav tm="100000">
                                          <p:val>
                                            <p:strVal val="#ppt_x"/>
                                          </p:val>
                                        </p:tav>
                                      </p:tavLst>
                                    </p:anim>
                                    <p:anim calcmode="lin" valueType="num">
                                      <p:cBhvr additive="base">
                                        <p:cTn id="46" dur="200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10"/>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250" fill="hold"/>
                                        <p:tgtEl>
                                          <p:spTgt spid="10"/>
                                        </p:tgtEl>
                                        <p:attrNameLst>
                                          <p:attrName>fillcolor</p:attrName>
                                        </p:attrNameLst>
                                      </p:cBhvr>
                                      <p:to>
                                        <a:srgbClr val="FFF2CC"/>
                                      </p:to>
                                    </p:animClr>
                                    <p:set>
                                      <p:cBhvr>
                                        <p:cTn id="52" dur="250" fill="hold"/>
                                        <p:tgtEl>
                                          <p:spTgt spid="10"/>
                                        </p:tgtEl>
                                        <p:attrNameLst>
                                          <p:attrName>fill.type</p:attrName>
                                        </p:attrNameLst>
                                      </p:cBhvr>
                                      <p:to>
                                        <p:strVal val="solid"/>
                                      </p:to>
                                    </p:set>
                                    <p:set>
                                      <p:cBhvr>
                                        <p:cTn id="53" dur="250" fill="hold"/>
                                        <p:tgtEl>
                                          <p:spTgt spid="10"/>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2" name="click.wav"/>
                                        </p:tgtEl>
                                      </p:cMediaNode>
                                    </p:audio>
                                  </p:subTnLst>
                                </p:cTn>
                              </p:par>
                              <p:par>
                                <p:cTn id="54" presetID="23" presetClass="entr" presetSubtype="32" fill="hold" nodeType="withEffect">
                                  <p:stCondLst>
                                    <p:cond delay="1000"/>
                                  </p:stCondLst>
                                  <p:childTnLst>
                                    <p:set>
                                      <p:cBhvr>
                                        <p:cTn id="55" dur="1" fill="hold">
                                          <p:stCondLst>
                                            <p:cond delay="0"/>
                                          </p:stCondLst>
                                        </p:cTn>
                                        <p:tgtEl>
                                          <p:spTgt spid="16"/>
                                        </p:tgtEl>
                                        <p:attrNameLst>
                                          <p:attrName>style.visibility</p:attrName>
                                        </p:attrNameLst>
                                      </p:cBhvr>
                                      <p:to>
                                        <p:strVal val="visible"/>
                                      </p:to>
                                    </p:set>
                                    <p:anim calcmode="lin" valueType="num">
                                      <p:cBhvr>
                                        <p:cTn id="56" dur="250" fill="hold"/>
                                        <p:tgtEl>
                                          <p:spTgt spid="16"/>
                                        </p:tgtEl>
                                        <p:attrNameLst>
                                          <p:attrName>ppt_w</p:attrName>
                                        </p:attrNameLst>
                                      </p:cBhvr>
                                      <p:tavLst>
                                        <p:tav tm="0">
                                          <p:val>
                                            <p:strVal val="4*#ppt_w"/>
                                          </p:val>
                                        </p:tav>
                                        <p:tav tm="100000">
                                          <p:val>
                                            <p:strVal val="#ppt_w"/>
                                          </p:val>
                                        </p:tav>
                                      </p:tavLst>
                                    </p:anim>
                                    <p:anim calcmode="lin" valueType="num">
                                      <p:cBhvr>
                                        <p:cTn id="57"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4"/>
                                            </p:cond>
                                          </p:stCondLst>
                                          <p:endCondLst>
                                            <p:cond evt="onStopAudio" delay="0">
                                              <p:tgtEl>
                                                <p:sldTgt/>
                                              </p:tgtEl>
                                            </p:cond>
                                          </p:endCondLst>
                                        </p:cTn>
                                        <p:tgtEl>
                                          <p:sndTgt r:embed="rId3" name="Wrong Buzzer.wav"/>
                                        </p:tgtEl>
                                      </p:cMediaNode>
                                    </p:audio>
                                  </p:subTnLst>
                                </p:cTn>
                              </p:par>
                              <p:par>
                                <p:cTn id="58" presetID="1" presetClass="emph" presetSubtype="2" fill="hold" nodeType="withEffect">
                                  <p:stCondLst>
                                    <p:cond delay="1000"/>
                                  </p:stCondLst>
                                  <p:childTnLst>
                                    <p:animClr clrSpc="rgb" dir="cw">
                                      <p:cBhvr>
                                        <p:cTn id="59" dur="250" fill="hold"/>
                                        <p:tgtEl>
                                          <p:spTgt spid="10"/>
                                        </p:tgtEl>
                                        <p:attrNameLst>
                                          <p:attrName>fillcolor</p:attrName>
                                        </p:attrNameLst>
                                      </p:cBhvr>
                                      <p:to>
                                        <a:srgbClr val="FFFF00"/>
                                      </p:to>
                                    </p:animClr>
                                    <p:set>
                                      <p:cBhvr>
                                        <p:cTn id="60" dur="250" fill="hold"/>
                                        <p:tgtEl>
                                          <p:spTgt spid="10"/>
                                        </p:tgtEl>
                                        <p:attrNameLst>
                                          <p:attrName>fill.type</p:attrName>
                                        </p:attrNameLst>
                                      </p:cBhvr>
                                      <p:to>
                                        <p:strVal val="solid"/>
                                      </p:to>
                                    </p:set>
                                    <p:set>
                                      <p:cBhvr>
                                        <p:cTn id="61" dur="25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62" restart="whenNotActive" fill="hold" evtFilter="cancelBubble" nodeType="interactiveSeq">
                <p:stCondLst>
                  <p:cond evt="onClick" delay="0">
                    <p:tgtEl>
                      <p:spTgt spid="13"/>
                    </p:tgtEl>
                  </p:cond>
                </p:stCondLst>
                <p:endSync evt="end" delay="0">
                  <p:rtn val="all"/>
                </p:endSync>
                <p:childTnLst>
                  <p:par>
                    <p:cTn id="63" fill="hold">
                      <p:stCondLst>
                        <p:cond delay="0"/>
                      </p:stCondLst>
                      <p:childTnLst>
                        <p:par>
                          <p:cTn id="64" fill="hold">
                            <p:stCondLst>
                              <p:cond delay="0"/>
                            </p:stCondLst>
                            <p:childTnLst>
                              <p:par>
                                <p:cTn id="65" presetID="1" presetClass="emph" presetSubtype="2" fill="hold" nodeType="clickEffect">
                                  <p:stCondLst>
                                    <p:cond delay="0"/>
                                  </p:stCondLst>
                                  <p:childTnLst>
                                    <p:animClr clrSpc="rgb" dir="cw">
                                      <p:cBhvr>
                                        <p:cTn id="66" dur="250" fill="hold"/>
                                        <p:tgtEl>
                                          <p:spTgt spid="13"/>
                                        </p:tgtEl>
                                        <p:attrNameLst>
                                          <p:attrName>fillcolor</p:attrName>
                                        </p:attrNameLst>
                                      </p:cBhvr>
                                      <p:to>
                                        <a:srgbClr val="FFF2CC"/>
                                      </p:to>
                                    </p:animClr>
                                    <p:set>
                                      <p:cBhvr>
                                        <p:cTn id="67" dur="250" fill="hold"/>
                                        <p:tgtEl>
                                          <p:spTgt spid="13"/>
                                        </p:tgtEl>
                                        <p:attrNameLst>
                                          <p:attrName>fill.type</p:attrName>
                                        </p:attrNameLst>
                                      </p:cBhvr>
                                      <p:to>
                                        <p:strVal val="solid"/>
                                      </p:to>
                                    </p:set>
                                    <p:set>
                                      <p:cBhvr>
                                        <p:cTn id="68" dur="250" fill="hold"/>
                                        <p:tgtEl>
                                          <p:spTgt spid="13"/>
                                        </p:tgtEl>
                                        <p:attrNameLst>
                                          <p:attrName>fill.on</p:attrName>
                                        </p:attrNameLst>
                                      </p:cBhvr>
                                      <p:to>
                                        <p:strVal val="true"/>
                                      </p:to>
                                    </p:set>
                                  </p:childTnLst>
                                  <p:subTnLst>
                                    <p:audio>
                                      <p:cMediaNode>
                                        <p:cTn display="0" masterRel="sameClick">
                                          <p:stCondLst>
                                            <p:cond evt="begin" delay="0">
                                              <p:tn val="65"/>
                                            </p:cond>
                                          </p:stCondLst>
                                          <p:endCondLst>
                                            <p:cond evt="onStopAudio" delay="0">
                                              <p:tgtEl>
                                                <p:sldTgt/>
                                              </p:tgtEl>
                                            </p:cond>
                                          </p:endCondLst>
                                        </p:cTn>
                                        <p:tgtEl>
                                          <p:sndTgt r:embed="rId2" name="click.wav"/>
                                        </p:tgtEl>
                                      </p:cMediaNode>
                                    </p:audio>
                                  </p:subTnLst>
                                </p:cTn>
                              </p:par>
                              <p:par>
                                <p:cTn id="69" presetID="23" presetClass="entr" presetSubtype="32" fill="hold" nodeType="withEffect">
                                  <p:stCondLst>
                                    <p:cond delay="1000"/>
                                  </p:stCondLst>
                                  <p:childTnLst>
                                    <p:set>
                                      <p:cBhvr>
                                        <p:cTn id="70" dur="1" fill="hold">
                                          <p:stCondLst>
                                            <p:cond delay="0"/>
                                          </p:stCondLst>
                                        </p:cTn>
                                        <p:tgtEl>
                                          <p:spTgt spid="19"/>
                                        </p:tgtEl>
                                        <p:attrNameLst>
                                          <p:attrName>style.visibility</p:attrName>
                                        </p:attrNameLst>
                                      </p:cBhvr>
                                      <p:to>
                                        <p:strVal val="visible"/>
                                      </p:to>
                                    </p:set>
                                    <p:anim calcmode="lin" valueType="num">
                                      <p:cBhvr>
                                        <p:cTn id="71" dur="250" fill="hold"/>
                                        <p:tgtEl>
                                          <p:spTgt spid="19"/>
                                        </p:tgtEl>
                                        <p:attrNameLst>
                                          <p:attrName>ppt_w</p:attrName>
                                        </p:attrNameLst>
                                      </p:cBhvr>
                                      <p:tavLst>
                                        <p:tav tm="0">
                                          <p:val>
                                            <p:strVal val="4*#ppt_w"/>
                                          </p:val>
                                        </p:tav>
                                        <p:tav tm="100000">
                                          <p:val>
                                            <p:strVal val="#ppt_w"/>
                                          </p:val>
                                        </p:tav>
                                      </p:tavLst>
                                    </p:anim>
                                    <p:anim calcmode="lin" valueType="num">
                                      <p:cBhvr>
                                        <p:cTn id="72"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9"/>
                                            </p:cond>
                                          </p:stCondLst>
                                          <p:endCondLst>
                                            <p:cond evt="onStopAudio" delay="0">
                                              <p:tgtEl>
                                                <p:sldTgt/>
                                              </p:tgtEl>
                                            </p:cond>
                                          </p:endCondLst>
                                        </p:cTn>
                                        <p:tgtEl>
                                          <p:sndTgt r:embed="rId4" name="Check mark.wav"/>
                                        </p:tgtEl>
                                      </p:cMediaNode>
                                    </p:audio>
                                  </p:subTnLst>
                                </p:cTn>
                              </p:par>
                              <p:par>
                                <p:cTn id="73" presetID="1" presetClass="emph" presetSubtype="2" fill="hold" nodeType="withEffect">
                                  <p:stCondLst>
                                    <p:cond delay="1000"/>
                                  </p:stCondLst>
                                  <p:childTnLst>
                                    <p:animClr clrSpc="rgb" dir="cw">
                                      <p:cBhvr>
                                        <p:cTn id="74" dur="250" fill="hold"/>
                                        <p:tgtEl>
                                          <p:spTgt spid="13"/>
                                        </p:tgtEl>
                                        <p:attrNameLst>
                                          <p:attrName>fillcolor</p:attrName>
                                        </p:attrNameLst>
                                      </p:cBhvr>
                                      <p:to>
                                        <a:srgbClr val="00B050"/>
                                      </p:to>
                                    </p:animClr>
                                    <p:set>
                                      <p:cBhvr>
                                        <p:cTn id="75" dur="250" fill="hold"/>
                                        <p:tgtEl>
                                          <p:spTgt spid="13"/>
                                        </p:tgtEl>
                                        <p:attrNameLst>
                                          <p:attrName>fill.type</p:attrName>
                                        </p:attrNameLst>
                                      </p:cBhvr>
                                      <p:to>
                                        <p:strVal val="solid"/>
                                      </p:to>
                                    </p:set>
                                    <p:set>
                                      <p:cBhvr>
                                        <p:cTn id="76"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77" restart="whenNotActive" fill="hold" evtFilter="cancelBubble" nodeType="interactiveSeq">
                <p:stCondLst>
                  <p:cond evt="onClick" delay="0">
                    <p:tgtEl>
                      <p:spTgt spid="14"/>
                    </p:tgtEl>
                  </p:cond>
                </p:stCondLst>
                <p:endSync evt="end" delay="0">
                  <p:rtn val="all"/>
                </p:endSync>
                <p:childTnLst>
                  <p:par>
                    <p:cTn id="78" fill="hold">
                      <p:stCondLst>
                        <p:cond delay="0"/>
                      </p:stCondLst>
                      <p:childTnLst>
                        <p:par>
                          <p:cTn id="79" fill="hold">
                            <p:stCondLst>
                              <p:cond delay="0"/>
                            </p:stCondLst>
                            <p:childTnLst>
                              <p:par>
                                <p:cTn id="80" presetID="1" presetClass="emph" presetSubtype="2" fill="hold" nodeType="clickEffect">
                                  <p:stCondLst>
                                    <p:cond delay="0"/>
                                  </p:stCondLst>
                                  <p:childTnLst>
                                    <p:animClr clrSpc="rgb" dir="cw">
                                      <p:cBhvr>
                                        <p:cTn id="81" dur="250" fill="hold"/>
                                        <p:tgtEl>
                                          <p:spTgt spid="14"/>
                                        </p:tgtEl>
                                        <p:attrNameLst>
                                          <p:attrName>fillcolor</p:attrName>
                                        </p:attrNameLst>
                                      </p:cBhvr>
                                      <p:to>
                                        <a:srgbClr val="FFF2CC"/>
                                      </p:to>
                                    </p:animClr>
                                    <p:set>
                                      <p:cBhvr>
                                        <p:cTn id="82" dur="250" fill="hold"/>
                                        <p:tgtEl>
                                          <p:spTgt spid="14"/>
                                        </p:tgtEl>
                                        <p:attrNameLst>
                                          <p:attrName>fill.type</p:attrName>
                                        </p:attrNameLst>
                                      </p:cBhvr>
                                      <p:to>
                                        <p:strVal val="solid"/>
                                      </p:to>
                                    </p:set>
                                    <p:set>
                                      <p:cBhvr>
                                        <p:cTn id="83" dur="250" fill="hold"/>
                                        <p:tgtEl>
                                          <p:spTgt spid="14"/>
                                        </p:tgtEl>
                                        <p:attrNameLst>
                                          <p:attrName>fill.on</p:attrName>
                                        </p:attrNameLst>
                                      </p:cBhvr>
                                      <p:to>
                                        <p:strVal val="true"/>
                                      </p:to>
                                    </p:set>
                                  </p:childTnLst>
                                  <p:subTnLst>
                                    <p:audio>
                                      <p:cMediaNode>
                                        <p:cTn display="0" masterRel="sameClick">
                                          <p:stCondLst>
                                            <p:cond evt="begin" delay="0">
                                              <p:tn val="80"/>
                                            </p:cond>
                                          </p:stCondLst>
                                          <p:endCondLst>
                                            <p:cond evt="onStopAudio" delay="0">
                                              <p:tgtEl>
                                                <p:sldTgt/>
                                              </p:tgtEl>
                                            </p:cond>
                                          </p:endCondLst>
                                        </p:cTn>
                                        <p:tgtEl>
                                          <p:sndTgt r:embed="rId2" name="click.wav"/>
                                        </p:tgtEl>
                                      </p:cMediaNode>
                                    </p:audio>
                                  </p:subTnLst>
                                </p:cTn>
                              </p:par>
                              <p:par>
                                <p:cTn id="84" presetID="23" presetClass="entr" presetSubtype="32" fill="hold" nodeType="withEffect">
                                  <p:stCondLst>
                                    <p:cond delay="1000"/>
                                  </p:stCondLst>
                                  <p:childTnLst>
                                    <p:set>
                                      <p:cBhvr>
                                        <p:cTn id="85" dur="1" fill="hold">
                                          <p:stCondLst>
                                            <p:cond delay="0"/>
                                          </p:stCondLst>
                                        </p:cTn>
                                        <p:tgtEl>
                                          <p:spTgt spid="17"/>
                                        </p:tgtEl>
                                        <p:attrNameLst>
                                          <p:attrName>style.visibility</p:attrName>
                                        </p:attrNameLst>
                                      </p:cBhvr>
                                      <p:to>
                                        <p:strVal val="visible"/>
                                      </p:to>
                                    </p:set>
                                    <p:anim calcmode="lin" valueType="num">
                                      <p:cBhvr>
                                        <p:cTn id="86" dur="250" fill="hold"/>
                                        <p:tgtEl>
                                          <p:spTgt spid="17"/>
                                        </p:tgtEl>
                                        <p:attrNameLst>
                                          <p:attrName>ppt_w</p:attrName>
                                        </p:attrNameLst>
                                      </p:cBhvr>
                                      <p:tavLst>
                                        <p:tav tm="0">
                                          <p:val>
                                            <p:strVal val="4*#ppt_w"/>
                                          </p:val>
                                        </p:tav>
                                        <p:tav tm="100000">
                                          <p:val>
                                            <p:strVal val="#ppt_w"/>
                                          </p:val>
                                        </p:tav>
                                      </p:tavLst>
                                    </p:anim>
                                    <p:anim calcmode="lin" valueType="num">
                                      <p:cBhvr>
                                        <p:cTn id="87"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4"/>
                                            </p:cond>
                                          </p:stCondLst>
                                          <p:endCondLst>
                                            <p:cond evt="onStopAudio" delay="0">
                                              <p:tgtEl>
                                                <p:sldTgt/>
                                              </p:tgtEl>
                                            </p:cond>
                                          </p:endCondLst>
                                        </p:cTn>
                                        <p:tgtEl>
                                          <p:sndTgt r:embed="rId3" name="Wrong Buzzer.wav"/>
                                        </p:tgtEl>
                                      </p:cMediaNode>
                                    </p:audio>
                                  </p:subTnLst>
                                </p:cTn>
                              </p:par>
                              <p:par>
                                <p:cTn id="88" presetID="1" presetClass="emph" presetSubtype="2" fill="hold" nodeType="withEffect">
                                  <p:stCondLst>
                                    <p:cond delay="1000"/>
                                  </p:stCondLst>
                                  <p:childTnLst>
                                    <p:animClr clrSpc="rgb" dir="cw">
                                      <p:cBhvr>
                                        <p:cTn id="89" dur="250" fill="hold"/>
                                        <p:tgtEl>
                                          <p:spTgt spid="14"/>
                                        </p:tgtEl>
                                        <p:attrNameLst>
                                          <p:attrName>fillcolor</p:attrName>
                                        </p:attrNameLst>
                                      </p:cBhvr>
                                      <p:to>
                                        <a:srgbClr val="FFFF00"/>
                                      </p:to>
                                    </p:animClr>
                                    <p:set>
                                      <p:cBhvr>
                                        <p:cTn id="90" dur="250" fill="hold"/>
                                        <p:tgtEl>
                                          <p:spTgt spid="14"/>
                                        </p:tgtEl>
                                        <p:attrNameLst>
                                          <p:attrName>fill.type</p:attrName>
                                        </p:attrNameLst>
                                      </p:cBhvr>
                                      <p:to>
                                        <p:strVal val="solid"/>
                                      </p:to>
                                    </p:set>
                                    <p:set>
                                      <p:cBhvr>
                                        <p:cTn id="91"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92" restart="whenNotActive" fill="hold" evtFilter="cancelBubble" nodeType="interactiveSeq">
                <p:stCondLst>
                  <p:cond evt="onClick" delay="0">
                    <p:tgtEl>
                      <p:spTgt spid="15"/>
                    </p:tgtEl>
                  </p:cond>
                </p:stCondLst>
                <p:endSync evt="end" delay="0">
                  <p:rtn val="all"/>
                </p:endSync>
                <p:childTnLst>
                  <p:par>
                    <p:cTn id="93" fill="hold">
                      <p:stCondLst>
                        <p:cond delay="0"/>
                      </p:stCondLst>
                      <p:childTnLst>
                        <p:par>
                          <p:cTn id="94" fill="hold">
                            <p:stCondLst>
                              <p:cond delay="0"/>
                            </p:stCondLst>
                            <p:childTnLst>
                              <p:par>
                                <p:cTn id="95" presetID="1" presetClass="emph" presetSubtype="2" fill="hold" nodeType="clickEffect">
                                  <p:stCondLst>
                                    <p:cond delay="0"/>
                                  </p:stCondLst>
                                  <p:childTnLst>
                                    <p:animClr clrSpc="rgb" dir="cw">
                                      <p:cBhvr>
                                        <p:cTn id="96" dur="250" fill="hold"/>
                                        <p:tgtEl>
                                          <p:spTgt spid="15"/>
                                        </p:tgtEl>
                                        <p:attrNameLst>
                                          <p:attrName>fillcolor</p:attrName>
                                        </p:attrNameLst>
                                      </p:cBhvr>
                                      <p:to>
                                        <a:srgbClr val="FFF2CC"/>
                                      </p:to>
                                    </p:animClr>
                                    <p:set>
                                      <p:cBhvr>
                                        <p:cTn id="97" dur="250" fill="hold"/>
                                        <p:tgtEl>
                                          <p:spTgt spid="15"/>
                                        </p:tgtEl>
                                        <p:attrNameLst>
                                          <p:attrName>fill.type</p:attrName>
                                        </p:attrNameLst>
                                      </p:cBhvr>
                                      <p:to>
                                        <p:strVal val="solid"/>
                                      </p:to>
                                    </p:set>
                                    <p:set>
                                      <p:cBhvr>
                                        <p:cTn id="98" dur="250" fill="hold"/>
                                        <p:tgtEl>
                                          <p:spTgt spid="15"/>
                                        </p:tgtEl>
                                        <p:attrNameLst>
                                          <p:attrName>fill.on</p:attrName>
                                        </p:attrNameLst>
                                      </p:cBhvr>
                                      <p:to>
                                        <p:strVal val="true"/>
                                      </p:to>
                                    </p:set>
                                  </p:childTnLst>
                                  <p:subTnLst>
                                    <p:audio>
                                      <p:cMediaNode>
                                        <p:cTn display="0" masterRel="sameClick">
                                          <p:stCondLst>
                                            <p:cond evt="begin" delay="0">
                                              <p:tn val="95"/>
                                            </p:cond>
                                          </p:stCondLst>
                                          <p:endCondLst>
                                            <p:cond evt="onStopAudio" delay="0">
                                              <p:tgtEl>
                                                <p:sldTgt/>
                                              </p:tgtEl>
                                            </p:cond>
                                          </p:endCondLst>
                                        </p:cTn>
                                        <p:tgtEl>
                                          <p:sndTgt r:embed="rId2" name="click.wav"/>
                                        </p:tgtEl>
                                      </p:cMediaNode>
                                    </p:audio>
                                  </p:subTnLst>
                                </p:cTn>
                              </p:par>
                              <p:par>
                                <p:cTn id="99" presetID="23" presetClass="entr" presetSubtype="32" fill="hold" nodeType="withEffect">
                                  <p:stCondLst>
                                    <p:cond delay="1000"/>
                                  </p:stCondLst>
                                  <p:childTnLst>
                                    <p:set>
                                      <p:cBhvr>
                                        <p:cTn id="100" dur="1" fill="hold">
                                          <p:stCondLst>
                                            <p:cond delay="0"/>
                                          </p:stCondLst>
                                        </p:cTn>
                                        <p:tgtEl>
                                          <p:spTgt spid="18"/>
                                        </p:tgtEl>
                                        <p:attrNameLst>
                                          <p:attrName>style.visibility</p:attrName>
                                        </p:attrNameLst>
                                      </p:cBhvr>
                                      <p:to>
                                        <p:strVal val="visible"/>
                                      </p:to>
                                    </p:set>
                                    <p:anim calcmode="lin" valueType="num">
                                      <p:cBhvr>
                                        <p:cTn id="101" dur="250" fill="hold"/>
                                        <p:tgtEl>
                                          <p:spTgt spid="18"/>
                                        </p:tgtEl>
                                        <p:attrNameLst>
                                          <p:attrName>ppt_w</p:attrName>
                                        </p:attrNameLst>
                                      </p:cBhvr>
                                      <p:tavLst>
                                        <p:tav tm="0">
                                          <p:val>
                                            <p:strVal val="4*#ppt_w"/>
                                          </p:val>
                                        </p:tav>
                                        <p:tav tm="100000">
                                          <p:val>
                                            <p:strVal val="#ppt_w"/>
                                          </p:val>
                                        </p:tav>
                                      </p:tavLst>
                                    </p:anim>
                                    <p:anim calcmode="lin" valueType="num">
                                      <p:cBhvr>
                                        <p:cTn id="102"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9"/>
                                            </p:cond>
                                          </p:stCondLst>
                                          <p:endCondLst>
                                            <p:cond evt="onStopAudio" delay="0">
                                              <p:tgtEl>
                                                <p:sldTgt/>
                                              </p:tgtEl>
                                            </p:cond>
                                          </p:endCondLst>
                                        </p:cTn>
                                        <p:tgtEl>
                                          <p:sndTgt r:embed="rId3" name="Wrong Buzzer.wav"/>
                                        </p:tgtEl>
                                      </p:cMediaNode>
                                    </p:audio>
                                  </p:subTnLst>
                                </p:cTn>
                              </p:par>
                              <p:par>
                                <p:cTn id="103" presetID="1" presetClass="emph" presetSubtype="2" fill="hold" nodeType="withEffect">
                                  <p:stCondLst>
                                    <p:cond delay="1000"/>
                                  </p:stCondLst>
                                  <p:childTnLst>
                                    <p:animClr clrSpc="rgb" dir="cw">
                                      <p:cBhvr>
                                        <p:cTn id="104" dur="250" fill="hold"/>
                                        <p:tgtEl>
                                          <p:spTgt spid="15"/>
                                        </p:tgtEl>
                                        <p:attrNameLst>
                                          <p:attrName>fillcolor</p:attrName>
                                        </p:attrNameLst>
                                      </p:cBhvr>
                                      <p:to>
                                        <a:srgbClr val="FFFF00"/>
                                      </p:to>
                                    </p:animClr>
                                    <p:set>
                                      <p:cBhvr>
                                        <p:cTn id="105" dur="250" fill="hold"/>
                                        <p:tgtEl>
                                          <p:spTgt spid="15"/>
                                        </p:tgtEl>
                                        <p:attrNameLst>
                                          <p:attrName>fill.type</p:attrName>
                                        </p:attrNameLst>
                                      </p:cBhvr>
                                      <p:to>
                                        <p:strVal val="solid"/>
                                      </p:to>
                                    </p:set>
                                    <p:set>
                                      <p:cBhvr>
                                        <p:cTn id="106"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9" grpId="0" animBg="1"/>
      <p:bldP spid="10" grpId="0" animBg="1"/>
      <p:bldP spid="11" grpId="0" animBg="1"/>
      <p:bldP spid="12" grpId="0" animBg="1"/>
      <p:bldP spid="13" grpId="0" animBg="1"/>
      <p:bldP spid="14" grpId="0" animBg="1"/>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169" y="563700"/>
            <a:ext cx="1219677" cy="1492612"/>
          </a:xfrm>
          <a:prstGeom prst="rect">
            <a:avLst/>
          </a:prstGeom>
        </p:spPr>
      </p:pic>
      <p:sp>
        <p:nvSpPr>
          <p:cNvPr id="8" name="Pentagon 7">
            <a:hlinkClick r:id="rId6" action="ppaction://hlinksldjump"/>
          </p:cNvPr>
          <p:cNvSpPr/>
          <p:nvPr/>
        </p:nvSpPr>
        <p:spPr>
          <a:xfrm flipH="1">
            <a:off x="6683829" y="4212772"/>
            <a:ext cx="2296886" cy="751114"/>
          </a:xfrm>
          <a:prstGeom prst="homePlat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100" b="1" kern="1200" dirty="0">
                <a:solidFill>
                  <a:schemeClr val="tx1"/>
                </a:solidFill>
                <a:latin typeface="Cambria" panose="02040503050406030204" pitchFamily="18" charset="0"/>
                <a:ea typeface="Cambria" panose="02040503050406030204" pitchFamily="18" charset="0"/>
                <a:cs typeface="Tahoma" panose="020B0604030504040204" pitchFamily="34" charset="0"/>
              </a:rPr>
              <a:t>QUAY VỀ</a:t>
            </a:r>
            <a:endParaRPr lang="vi-VN" sz="2100" b="1" kern="1200" dirty="0">
              <a:solidFill>
                <a:schemeClr val="tx1"/>
              </a:solidFill>
              <a:latin typeface="Cambria" panose="02040503050406030204" pitchFamily="18" charset="0"/>
              <a:ea typeface="Cambria" panose="02040503050406030204" pitchFamily="18" charset="0"/>
              <a:cs typeface="Tahoma" panose="020B0604030504040204" pitchFamily="34" charset="0"/>
            </a:endParaRPr>
          </a:p>
        </p:txBody>
      </p:sp>
      <p:pic>
        <p:nvPicPr>
          <p:cNvPr id="2" name="Picture 6">
            <a:extLst>
              <a:ext uri="{FF2B5EF4-FFF2-40B4-BE49-F238E27FC236}">
                <a16:creationId xmlns:a16="http://schemas.microsoft.com/office/drawing/2014/main" id="{0A7BE625-443F-6D7D-D4F7-97F3E11193FE}"/>
              </a:ext>
            </a:extLst>
          </p:cNvPr>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906359" y="2826850"/>
            <a:ext cx="814876" cy="887195"/>
          </a:xfrm>
          <a:prstGeom prst="rect">
            <a:avLst/>
          </a:prstGeom>
        </p:spPr>
      </p:pic>
      <p:pic>
        <p:nvPicPr>
          <p:cNvPr id="3" name="Picture 8">
            <a:extLst>
              <a:ext uri="{FF2B5EF4-FFF2-40B4-BE49-F238E27FC236}">
                <a16:creationId xmlns:a16="http://schemas.microsoft.com/office/drawing/2014/main" id="{4936AD82-9B2D-5A07-8B8E-48875C9471DD}"/>
              </a:ext>
            </a:extLst>
          </p:cNvPr>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368433" y="3386891"/>
            <a:ext cx="609668" cy="663774"/>
          </a:xfrm>
          <a:prstGeom prst="rect">
            <a:avLst/>
          </a:prstGeom>
        </p:spPr>
      </p:pic>
      <p:pic>
        <p:nvPicPr>
          <p:cNvPr id="6" name="Picture 10">
            <a:extLst>
              <a:ext uri="{FF2B5EF4-FFF2-40B4-BE49-F238E27FC236}">
                <a16:creationId xmlns:a16="http://schemas.microsoft.com/office/drawing/2014/main" id="{EEAEF639-4666-FB3E-DB89-2442658CB3BB}"/>
              </a:ext>
            </a:extLst>
          </p:cNvPr>
          <p:cNvPicPr>
            <a:picLocks noChangeAspect="1"/>
          </p:cNvPicPr>
          <p:nvPr/>
        </p:nvPicPr>
        <p:blipFill>
          <a:blip r:embed="rId11" cstate="print">
            <a:biLevel thresh="25000"/>
            <a:extLst>
              <a:ext uri="{BEBA8EAE-BF5A-486C-A8C5-ECC9F3942E4B}">
                <a14:imgProps xmlns:a14="http://schemas.microsoft.com/office/drawing/2010/main">
                  <a14:imgLayer r:embed="rId12">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807225" y="3847848"/>
            <a:ext cx="390293" cy="424931"/>
          </a:xfrm>
          <a:prstGeom prst="rect">
            <a:avLst/>
          </a:prstGeom>
        </p:spPr>
      </p:pic>
      <p:sp>
        <p:nvSpPr>
          <p:cNvPr id="9" name="Snip Diagonal Corner Rectangle 3">
            <a:extLst>
              <a:ext uri="{FF2B5EF4-FFF2-40B4-BE49-F238E27FC236}">
                <a16:creationId xmlns:a16="http://schemas.microsoft.com/office/drawing/2014/main" id="{869B7B27-02AC-AAD3-6EFA-364B76C644C6}"/>
              </a:ext>
            </a:extLst>
          </p:cNvPr>
          <p:cNvSpPr/>
          <p:nvPr/>
        </p:nvSpPr>
        <p:spPr>
          <a:xfrm>
            <a:off x="826188" y="426519"/>
            <a:ext cx="7895047" cy="1203449"/>
          </a:xfrm>
          <a:prstGeom prst="snip2Diag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lIns="85002" tIns="42505" rIns="85002" bIns="42505" rtlCol="0" anchor="ctr"/>
          <a:lstStyle/>
          <a:p>
            <a:pPr algn="ctr" defTabSz="684773">
              <a:defRPr/>
            </a:pPr>
            <a:r>
              <a:rPr lang="en-US" sz="3300" b="1" dirty="0" err="1">
                <a:solidFill>
                  <a:schemeClr val="tx1"/>
                </a:solidFill>
                <a:latin typeface="Cambria" panose="02040503050406030204" pitchFamily="18" charset="0"/>
                <a:ea typeface="Cambria" panose="02040503050406030204" pitchFamily="18" charset="0"/>
                <a:cs typeface="Times New Roman" pitchFamily="18" charset="0"/>
              </a:rPr>
              <a:t>Câu</a:t>
            </a:r>
            <a:r>
              <a:rPr lang="en-US" sz="3300" b="1" dirty="0">
                <a:solidFill>
                  <a:schemeClr val="tx1"/>
                </a:solidFill>
                <a:latin typeface="Cambria" panose="02040503050406030204" pitchFamily="18" charset="0"/>
                <a:ea typeface="Cambria" panose="02040503050406030204" pitchFamily="18" charset="0"/>
                <a:cs typeface="Times New Roman" pitchFamily="18" charset="0"/>
              </a:rPr>
              <a:t> 3: </a:t>
            </a:r>
            <a:r>
              <a:rPr lang="en-US" sz="3300" b="1" dirty="0" err="1">
                <a:solidFill>
                  <a:schemeClr val="tx1"/>
                </a:solidFill>
                <a:latin typeface="Cambria" panose="02040503050406030204" pitchFamily="18" charset="0"/>
                <a:ea typeface="Cambria" panose="02040503050406030204" pitchFamily="18" charset="0"/>
              </a:rPr>
              <a:t>Đâu</a:t>
            </a:r>
            <a:r>
              <a:rPr lang="en-US" sz="3300" b="1" dirty="0">
                <a:solidFill>
                  <a:schemeClr val="tx1"/>
                </a:solidFill>
                <a:latin typeface="Cambria" panose="02040503050406030204" pitchFamily="18" charset="0"/>
                <a:ea typeface="Cambria" panose="02040503050406030204" pitchFamily="18" charset="0"/>
              </a:rPr>
              <a:t> </a:t>
            </a:r>
            <a:r>
              <a:rPr lang="en-US" sz="3300" b="1" dirty="0" err="1">
                <a:solidFill>
                  <a:schemeClr val="tx1"/>
                </a:solidFill>
                <a:latin typeface="Cambria" panose="02040503050406030204" pitchFamily="18" charset="0"/>
                <a:ea typeface="Cambria" panose="02040503050406030204" pitchFamily="18" charset="0"/>
              </a:rPr>
              <a:t>là</a:t>
            </a:r>
            <a:r>
              <a:rPr lang="en-US" sz="3300" b="1" dirty="0">
                <a:solidFill>
                  <a:schemeClr val="tx1"/>
                </a:solidFill>
                <a:latin typeface="Cambria" panose="02040503050406030204" pitchFamily="18" charset="0"/>
                <a:ea typeface="Cambria" panose="02040503050406030204" pitchFamily="18" charset="0"/>
              </a:rPr>
              <a:t> </a:t>
            </a:r>
            <a:r>
              <a:rPr lang="en-US" sz="3300" b="1" dirty="0" err="1">
                <a:solidFill>
                  <a:schemeClr val="tx1"/>
                </a:solidFill>
                <a:latin typeface="Cambria" panose="02040503050406030204" pitchFamily="18" charset="0"/>
                <a:ea typeface="Cambria" panose="02040503050406030204" pitchFamily="18" charset="0"/>
              </a:rPr>
              <a:t>đặc</a:t>
            </a:r>
            <a:r>
              <a:rPr lang="en-US" sz="3300" b="1" dirty="0">
                <a:solidFill>
                  <a:schemeClr val="tx1"/>
                </a:solidFill>
                <a:latin typeface="Cambria" panose="02040503050406030204" pitchFamily="18" charset="0"/>
                <a:ea typeface="Cambria" panose="02040503050406030204" pitchFamily="18" charset="0"/>
              </a:rPr>
              <a:t> </a:t>
            </a:r>
            <a:r>
              <a:rPr lang="en-US" sz="3300" b="1" dirty="0" err="1">
                <a:solidFill>
                  <a:schemeClr val="tx1"/>
                </a:solidFill>
                <a:latin typeface="Cambria" panose="02040503050406030204" pitchFamily="18" charset="0"/>
                <a:ea typeface="Cambria" panose="02040503050406030204" pitchFamily="18" charset="0"/>
              </a:rPr>
              <a:t>điểm</a:t>
            </a:r>
            <a:r>
              <a:rPr lang="en-US" sz="3300" b="1" dirty="0">
                <a:solidFill>
                  <a:schemeClr val="tx1"/>
                </a:solidFill>
                <a:latin typeface="Cambria" panose="02040503050406030204" pitchFamily="18" charset="0"/>
                <a:ea typeface="Cambria" panose="02040503050406030204" pitchFamily="18" charset="0"/>
              </a:rPr>
              <a:t> </a:t>
            </a:r>
            <a:r>
              <a:rPr lang="en-US" sz="3300" b="1" dirty="0" err="1">
                <a:solidFill>
                  <a:schemeClr val="tx1"/>
                </a:solidFill>
                <a:latin typeface="Cambria" panose="02040503050406030204" pitchFamily="18" charset="0"/>
                <a:ea typeface="Cambria" panose="02040503050406030204" pitchFamily="18" charset="0"/>
              </a:rPr>
              <a:t>của</a:t>
            </a:r>
            <a:r>
              <a:rPr lang="en-US" sz="3300" b="1" dirty="0">
                <a:solidFill>
                  <a:schemeClr val="tx1"/>
                </a:solidFill>
                <a:latin typeface="Cambria" panose="02040503050406030204" pitchFamily="18" charset="0"/>
                <a:ea typeface="Cambria" panose="02040503050406030204" pitchFamily="18" charset="0"/>
              </a:rPr>
              <a:t> </a:t>
            </a:r>
            <a:r>
              <a:rPr lang="en-US" sz="3300" b="1" dirty="0" err="1">
                <a:solidFill>
                  <a:schemeClr val="tx1"/>
                </a:solidFill>
                <a:latin typeface="Cambria" panose="02040503050406030204" pitchFamily="18" charset="0"/>
                <a:ea typeface="Cambria" panose="02040503050406030204" pitchFamily="18" charset="0"/>
              </a:rPr>
              <a:t>kiểu</a:t>
            </a:r>
            <a:r>
              <a:rPr lang="en-US" sz="3300" b="1" dirty="0">
                <a:solidFill>
                  <a:schemeClr val="tx1"/>
                </a:solidFill>
                <a:latin typeface="Cambria" panose="02040503050406030204" pitchFamily="18" charset="0"/>
                <a:ea typeface="Cambria" panose="02040503050406030204" pitchFamily="18" charset="0"/>
              </a:rPr>
              <a:t> </a:t>
            </a:r>
            <a:r>
              <a:rPr lang="en-US" sz="3300" b="1" dirty="0" err="1">
                <a:solidFill>
                  <a:schemeClr val="tx1"/>
                </a:solidFill>
                <a:latin typeface="Cambria" panose="02040503050406030204" pitchFamily="18" charset="0"/>
                <a:ea typeface="Cambria" panose="02040503050406030204" pitchFamily="18" charset="0"/>
              </a:rPr>
              <a:t>văn</a:t>
            </a:r>
            <a:r>
              <a:rPr lang="en-US" sz="3300" b="1" dirty="0">
                <a:solidFill>
                  <a:schemeClr val="tx1"/>
                </a:solidFill>
                <a:latin typeface="Cambria" panose="02040503050406030204" pitchFamily="18" charset="0"/>
                <a:ea typeface="Cambria" panose="02040503050406030204" pitchFamily="18" charset="0"/>
              </a:rPr>
              <a:t> </a:t>
            </a:r>
            <a:r>
              <a:rPr lang="en-US" sz="3300" b="1" dirty="0" err="1">
                <a:solidFill>
                  <a:schemeClr val="tx1"/>
                </a:solidFill>
                <a:latin typeface="Cambria" panose="02040503050406030204" pitchFamily="18" charset="0"/>
                <a:ea typeface="Cambria" panose="02040503050406030204" pitchFamily="18" charset="0"/>
              </a:rPr>
              <a:t>nghị</a:t>
            </a:r>
            <a:r>
              <a:rPr lang="en-US" sz="3300" b="1" dirty="0">
                <a:solidFill>
                  <a:schemeClr val="tx1"/>
                </a:solidFill>
                <a:latin typeface="Cambria" panose="02040503050406030204" pitchFamily="18" charset="0"/>
                <a:ea typeface="Cambria" panose="02040503050406030204" pitchFamily="18" charset="0"/>
              </a:rPr>
              <a:t> </a:t>
            </a:r>
            <a:r>
              <a:rPr lang="en-US" sz="3300" b="1" dirty="0" err="1">
                <a:solidFill>
                  <a:schemeClr val="tx1"/>
                </a:solidFill>
                <a:latin typeface="Cambria" panose="02040503050406030204" pitchFamily="18" charset="0"/>
                <a:ea typeface="Cambria" panose="02040503050406030204" pitchFamily="18" charset="0"/>
              </a:rPr>
              <a:t>luận</a:t>
            </a:r>
            <a:r>
              <a:rPr lang="en-US" sz="3300" b="1" dirty="0">
                <a:solidFill>
                  <a:schemeClr val="tx1"/>
                </a:solidFill>
                <a:latin typeface="Cambria" panose="02040503050406030204" pitchFamily="18" charset="0"/>
                <a:ea typeface="Cambria" panose="02040503050406030204" pitchFamily="18" charset="0"/>
              </a:rPr>
              <a:t>?</a:t>
            </a:r>
            <a:endParaRPr lang="vi-VN" sz="3300" b="1" dirty="0">
              <a:solidFill>
                <a:schemeClr val="tx1"/>
              </a:solidFill>
              <a:latin typeface="Cambria" panose="02040503050406030204" pitchFamily="18" charset="0"/>
              <a:ea typeface="Cambria" panose="02040503050406030204" pitchFamily="18" charset="0"/>
              <a:cs typeface="Times New Roman" pitchFamily="18" charset="0"/>
            </a:endParaRPr>
          </a:p>
        </p:txBody>
      </p:sp>
      <p:sp>
        <p:nvSpPr>
          <p:cNvPr id="10" name="Rectangle 25">
            <a:extLst>
              <a:ext uri="{FF2B5EF4-FFF2-40B4-BE49-F238E27FC236}">
                <a16:creationId xmlns:a16="http://schemas.microsoft.com/office/drawing/2014/main" id="{EC2EA06E-D932-26DE-5C84-C76CE8FC215D}"/>
              </a:ext>
            </a:extLst>
          </p:cNvPr>
          <p:cNvSpPr/>
          <p:nvPr/>
        </p:nvSpPr>
        <p:spPr>
          <a:xfrm>
            <a:off x="4658897" y="2969963"/>
            <a:ext cx="3888288" cy="1302816"/>
          </a:xfrm>
          <a:prstGeom prst="rect">
            <a:avLst/>
          </a:prstGeom>
          <a:solidFill>
            <a:schemeClr val="accent4">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85002" tIns="42505" rIns="85002" bIns="42505" rtlCol="0" anchor="ctr"/>
          <a:lstStyle/>
          <a:p>
            <a:pPr defTabSz="684773">
              <a:defRPr/>
            </a:pPr>
            <a:r>
              <a:rPr lang="en-US" sz="2100" dirty="0">
                <a:solidFill>
                  <a:schemeClr val="tx1"/>
                </a:solidFill>
                <a:latin typeface="Cambria" panose="02040503050406030204" pitchFamily="18" charset="0"/>
                <a:ea typeface="Cambria" panose="02040503050406030204" pitchFamily="18" charset="0"/>
                <a:cs typeface="Times New Roman" pitchFamily="18" charset="0"/>
              </a:rPr>
              <a:t>D</a:t>
            </a:r>
            <a:r>
              <a:rPr lang="vi-VN" sz="2100" dirty="0">
                <a:solidFill>
                  <a:schemeClr val="tx1"/>
                </a:solidFill>
                <a:latin typeface="Cambria" panose="02040503050406030204" pitchFamily="18" charset="0"/>
                <a:ea typeface="Cambria" panose="02040503050406030204" pitchFamily="18" charset="0"/>
                <a:cs typeface="Times New Roman" pitchFamily="18" charset="0"/>
              </a:rPr>
              <a:t>. </a:t>
            </a:r>
            <a:r>
              <a:rPr lang="en-US" sz="2100" dirty="0" err="1">
                <a:solidFill>
                  <a:schemeClr val="tx1"/>
                </a:solidFill>
                <a:latin typeface="Cambria" panose="02040503050406030204" pitchFamily="18" charset="0"/>
                <a:ea typeface="Cambria" panose="02040503050406030204" pitchFamily="18" charset="0"/>
              </a:rPr>
              <a:t>Dùng</a:t>
            </a:r>
            <a:r>
              <a:rPr lang="en-US" sz="2100" dirty="0">
                <a:solidFill>
                  <a:schemeClr val="tx1"/>
                </a:solidFill>
                <a:latin typeface="Cambria" panose="02040503050406030204" pitchFamily="18" charset="0"/>
                <a:ea typeface="Cambria" panose="02040503050406030204" pitchFamily="18" charset="0"/>
              </a:rPr>
              <a:t> </a:t>
            </a:r>
            <a:r>
              <a:rPr lang="en-US" sz="2100" dirty="0" err="1">
                <a:solidFill>
                  <a:schemeClr val="tx1"/>
                </a:solidFill>
                <a:latin typeface="Cambria" panose="02040503050406030204" pitchFamily="18" charset="0"/>
                <a:ea typeface="Cambria" panose="02040503050406030204" pitchFamily="18" charset="0"/>
              </a:rPr>
              <a:t>luận</a:t>
            </a:r>
            <a:r>
              <a:rPr lang="en-US" sz="2100" dirty="0">
                <a:solidFill>
                  <a:schemeClr val="tx1"/>
                </a:solidFill>
                <a:latin typeface="Cambria" panose="02040503050406030204" pitchFamily="18" charset="0"/>
                <a:ea typeface="Cambria" panose="02040503050406030204" pitchFamily="18" charset="0"/>
              </a:rPr>
              <a:t> </a:t>
            </a:r>
            <a:r>
              <a:rPr lang="en-US" sz="2100" dirty="0" err="1">
                <a:solidFill>
                  <a:schemeClr val="tx1"/>
                </a:solidFill>
                <a:latin typeface="Cambria" panose="02040503050406030204" pitchFamily="18" charset="0"/>
                <a:ea typeface="Cambria" panose="02040503050406030204" pitchFamily="18" charset="0"/>
              </a:rPr>
              <a:t>điểm</a:t>
            </a:r>
            <a:r>
              <a:rPr lang="en-US" sz="2100" dirty="0">
                <a:solidFill>
                  <a:schemeClr val="tx1"/>
                </a:solidFill>
                <a:latin typeface="Cambria" panose="02040503050406030204" pitchFamily="18" charset="0"/>
                <a:ea typeface="Cambria" panose="02040503050406030204" pitchFamily="18" charset="0"/>
              </a:rPr>
              <a:t>, </a:t>
            </a:r>
            <a:r>
              <a:rPr lang="en-US" sz="2100" dirty="0" err="1">
                <a:solidFill>
                  <a:schemeClr val="tx1"/>
                </a:solidFill>
                <a:latin typeface="Cambria" panose="02040503050406030204" pitchFamily="18" charset="0"/>
                <a:ea typeface="Cambria" panose="02040503050406030204" pitchFamily="18" charset="0"/>
              </a:rPr>
              <a:t>luận</a:t>
            </a:r>
            <a:r>
              <a:rPr lang="en-US" sz="2100" dirty="0">
                <a:solidFill>
                  <a:schemeClr val="tx1"/>
                </a:solidFill>
                <a:latin typeface="Cambria" panose="02040503050406030204" pitchFamily="18" charset="0"/>
                <a:ea typeface="Cambria" panose="02040503050406030204" pitchFamily="18" charset="0"/>
              </a:rPr>
              <a:t> </a:t>
            </a:r>
            <a:r>
              <a:rPr lang="en-US" sz="2100" dirty="0" err="1">
                <a:solidFill>
                  <a:schemeClr val="tx1"/>
                </a:solidFill>
                <a:latin typeface="Cambria" panose="02040503050406030204" pitchFamily="18" charset="0"/>
                <a:ea typeface="Cambria" panose="02040503050406030204" pitchFamily="18" charset="0"/>
              </a:rPr>
              <a:t>cứ</a:t>
            </a:r>
            <a:r>
              <a:rPr lang="en-US" sz="2100" dirty="0">
                <a:solidFill>
                  <a:schemeClr val="tx1"/>
                </a:solidFill>
                <a:latin typeface="Cambria" panose="02040503050406030204" pitchFamily="18" charset="0"/>
                <a:ea typeface="Cambria" panose="02040503050406030204" pitchFamily="18" charset="0"/>
              </a:rPr>
              <a:t>, </a:t>
            </a:r>
            <a:r>
              <a:rPr lang="en-US" sz="2100" dirty="0" err="1">
                <a:solidFill>
                  <a:schemeClr val="tx1"/>
                </a:solidFill>
                <a:latin typeface="Cambria" panose="02040503050406030204" pitchFamily="18" charset="0"/>
                <a:ea typeface="Cambria" panose="02040503050406030204" pitchFamily="18" charset="0"/>
              </a:rPr>
              <a:t>lí</a:t>
            </a:r>
            <a:r>
              <a:rPr lang="en-US" sz="2100" dirty="0">
                <a:solidFill>
                  <a:schemeClr val="tx1"/>
                </a:solidFill>
                <a:latin typeface="Cambria" panose="02040503050406030204" pitchFamily="18" charset="0"/>
                <a:ea typeface="Cambria" panose="02040503050406030204" pitchFamily="18" charset="0"/>
              </a:rPr>
              <a:t> </a:t>
            </a:r>
            <a:r>
              <a:rPr lang="en-US" sz="2100" dirty="0" err="1">
                <a:solidFill>
                  <a:schemeClr val="tx1"/>
                </a:solidFill>
                <a:latin typeface="Cambria" panose="02040503050406030204" pitchFamily="18" charset="0"/>
                <a:ea typeface="Cambria" panose="02040503050406030204" pitchFamily="18" charset="0"/>
              </a:rPr>
              <a:t>lẽ</a:t>
            </a:r>
            <a:r>
              <a:rPr lang="en-US" sz="2100" dirty="0">
                <a:solidFill>
                  <a:schemeClr val="tx1"/>
                </a:solidFill>
                <a:latin typeface="Cambria" panose="02040503050406030204" pitchFamily="18" charset="0"/>
                <a:ea typeface="Cambria" panose="02040503050406030204" pitchFamily="18" charset="0"/>
              </a:rPr>
              <a:t> </a:t>
            </a:r>
            <a:r>
              <a:rPr lang="en-US" sz="2100" dirty="0" err="1">
                <a:solidFill>
                  <a:schemeClr val="tx1"/>
                </a:solidFill>
                <a:latin typeface="Cambria" panose="02040503050406030204" pitchFamily="18" charset="0"/>
                <a:ea typeface="Cambria" panose="02040503050406030204" pitchFamily="18" charset="0"/>
              </a:rPr>
              <a:t>chứng</a:t>
            </a:r>
            <a:r>
              <a:rPr lang="en-US" sz="2100" dirty="0">
                <a:solidFill>
                  <a:schemeClr val="tx1"/>
                </a:solidFill>
                <a:latin typeface="Cambria" panose="02040503050406030204" pitchFamily="18" charset="0"/>
                <a:ea typeface="Cambria" panose="02040503050406030204" pitchFamily="18" charset="0"/>
              </a:rPr>
              <a:t> </a:t>
            </a:r>
            <a:r>
              <a:rPr lang="en-US" sz="2100" dirty="0" err="1">
                <a:solidFill>
                  <a:schemeClr val="tx1"/>
                </a:solidFill>
                <a:latin typeface="Cambria" panose="02040503050406030204" pitchFamily="18" charset="0"/>
                <a:ea typeface="Cambria" panose="02040503050406030204" pitchFamily="18" charset="0"/>
              </a:rPr>
              <a:t>cứ</a:t>
            </a:r>
            <a:r>
              <a:rPr lang="en-US" sz="2100" dirty="0">
                <a:solidFill>
                  <a:schemeClr val="tx1"/>
                </a:solidFill>
                <a:latin typeface="Cambria" panose="02040503050406030204" pitchFamily="18" charset="0"/>
                <a:ea typeface="Cambria" panose="02040503050406030204" pitchFamily="18" charset="0"/>
              </a:rPr>
              <a:t> </a:t>
            </a:r>
            <a:r>
              <a:rPr lang="en-US" sz="2100" dirty="0" err="1">
                <a:solidFill>
                  <a:schemeClr val="tx1"/>
                </a:solidFill>
                <a:latin typeface="Cambria" panose="02040503050406030204" pitchFamily="18" charset="0"/>
                <a:ea typeface="Cambria" panose="02040503050406030204" pitchFamily="18" charset="0"/>
              </a:rPr>
              <a:t>một</a:t>
            </a:r>
            <a:r>
              <a:rPr lang="en-US" sz="2100" dirty="0">
                <a:solidFill>
                  <a:schemeClr val="tx1"/>
                </a:solidFill>
                <a:latin typeface="Cambria" panose="02040503050406030204" pitchFamily="18" charset="0"/>
                <a:ea typeface="Cambria" panose="02040503050406030204" pitchFamily="18" charset="0"/>
              </a:rPr>
              <a:t> </a:t>
            </a:r>
            <a:r>
              <a:rPr lang="en-US" sz="2100" dirty="0" err="1">
                <a:solidFill>
                  <a:schemeClr val="tx1"/>
                </a:solidFill>
                <a:latin typeface="Cambria" panose="02040503050406030204" pitchFamily="18" charset="0"/>
                <a:ea typeface="Cambria" panose="02040503050406030204" pitchFamily="18" charset="0"/>
              </a:rPr>
              <a:t>cách</a:t>
            </a:r>
            <a:r>
              <a:rPr lang="en-US" sz="2100" dirty="0">
                <a:solidFill>
                  <a:schemeClr val="tx1"/>
                </a:solidFill>
                <a:latin typeface="Cambria" panose="02040503050406030204" pitchFamily="18" charset="0"/>
                <a:ea typeface="Cambria" panose="02040503050406030204" pitchFamily="18" charset="0"/>
              </a:rPr>
              <a:t> </a:t>
            </a:r>
            <a:r>
              <a:rPr lang="en-US" sz="2100" dirty="0" err="1">
                <a:solidFill>
                  <a:schemeClr val="tx1"/>
                </a:solidFill>
                <a:latin typeface="Cambria" panose="02040503050406030204" pitchFamily="18" charset="0"/>
                <a:ea typeface="Cambria" panose="02040503050406030204" pitchFamily="18" charset="0"/>
              </a:rPr>
              <a:t>hợp</a:t>
            </a:r>
            <a:r>
              <a:rPr lang="en-US" sz="2100" dirty="0">
                <a:solidFill>
                  <a:schemeClr val="tx1"/>
                </a:solidFill>
                <a:latin typeface="Cambria" panose="02040503050406030204" pitchFamily="18" charset="0"/>
                <a:ea typeface="Cambria" panose="02040503050406030204" pitchFamily="18" charset="0"/>
              </a:rPr>
              <a:t> </a:t>
            </a:r>
            <a:r>
              <a:rPr lang="en-US" sz="2100" dirty="0" err="1">
                <a:solidFill>
                  <a:schemeClr val="tx1"/>
                </a:solidFill>
                <a:latin typeface="Cambria" panose="02040503050406030204" pitchFamily="18" charset="0"/>
                <a:ea typeface="Cambria" panose="02040503050406030204" pitchFamily="18" charset="0"/>
              </a:rPr>
              <a:t>lý</a:t>
            </a:r>
            <a:r>
              <a:rPr lang="en-US" sz="2100" dirty="0">
                <a:solidFill>
                  <a:schemeClr val="tx1"/>
                </a:solidFill>
                <a:latin typeface="Cambria" panose="02040503050406030204" pitchFamily="18" charset="0"/>
                <a:ea typeface="Cambria" panose="02040503050406030204" pitchFamily="18" charset="0"/>
              </a:rPr>
              <a:t>, logic  </a:t>
            </a:r>
            <a:r>
              <a:rPr lang="en-US" sz="2100" dirty="0" err="1">
                <a:solidFill>
                  <a:schemeClr val="tx1"/>
                </a:solidFill>
                <a:latin typeface="Cambria" panose="02040503050406030204" pitchFamily="18" charset="0"/>
                <a:ea typeface="Cambria" panose="02040503050406030204" pitchFamily="18" charset="0"/>
              </a:rPr>
              <a:t>để</a:t>
            </a:r>
            <a:r>
              <a:rPr lang="en-US" sz="2100" dirty="0">
                <a:solidFill>
                  <a:schemeClr val="tx1"/>
                </a:solidFill>
                <a:latin typeface="Cambria" panose="02040503050406030204" pitchFamily="18" charset="0"/>
                <a:ea typeface="Cambria" panose="02040503050406030204" pitchFamily="18" charset="0"/>
              </a:rPr>
              <a:t> </a:t>
            </a:r>
            <a:r>
              <a:rPr lang="en-US" sz="2100" dirty="0" err="1">
                <a:solidFill>
                  <a:schemeClr val="tx1"/>
                </a:solidFill>
                <a:latin typeface="Cambria" panose="02040503050406030204" pitchFamily="18" charset="0"/>
                <a:ea typeface="Cambria" panose="02040503050406030204" pitchFamily="18" charset="0"/>
              </a:rPr>
              <a:t>bàn</a:t>
            </a:r>
            <a:r>
              <a:rPr lang="en-US" sz="2100" dirty="0">
                <a:solidFill>
                  <a:schemeClr val="tx1"/>
                </a:solidFill>
                <a:latin typeface="Cambria" panose="02040503050406030204" pitchFamily="18" charset="0"/>
                <a:ea typeface="Cambria" panose="02040503050406030204" pitchFamily="18" charset="0"/>
              </a:rPr>
              <a:t> </a:t>
            </a:r>
            <a:r>
              <a:rPr lang="en-US" sz="2100" dirty="0" err="1">
                <a:solidFill>
                  <a:schemeClr val="tx1"/>
                </a:solidFill>
                <a:latin typeface="Cambria" panose="02040503050406030204" pitchFamily="18" charset="0"/>
                <a:ea typeface="Cambria" panose="02040503050406030204" pitchFamily="18" charset="0"/>
              </a:rPr>
              <a:t>luận</a:t>
            </a:r>
            <a:r>
              <a:rPr lang="en-US" sz="2100" dirty="0">
                <a:solidFill>
                  <a:schemeClr val="tx1"/>
                </a:solidFill>
                <a:latin typeface="Cambria" panose="02040503050406030204" pitchFamily="18" charset="0"/>
                <a:ea typeface="Cambria" panose="02040503050406030204" pitchFamily="18" charset="0"/>
              </a:rPr>
              <a:t> </a:t>
            </a:r>
            <a:r>
              <a:rPr lang="en-US" sz="2100" dirty="0" err="1">
                <a:solidFill>
                  <a:schemeClr val="tx1"/>
                </a:solidFill>
                <a:latin typeface="Cambria" panose="02040503050406030204" pitchFamily="18" charset="0"/>
                <a:ea typeface="Cambria" panose="02040503050406030204" pitchFamily="18" charset="0"/>
              </a:rPr>
              <a:t>về</a:t>
            </a:r>
            <a:r>
              <a:rPr lang="en-US" sz="2100" dirty="0">
                <a:solidFill>
                  <a:schemeClr val="tx1"/>
                </a:solidFill>
                <a:latin typeface="Cambria" panose="02040503050406030204" pitchFamily="18" charset="0"/>
                <a:ea typeface="Cambria" panose="02040503050406030204" pitchFamily="18" charset="0"/>
              </a:rPr>
              <a:t> </a:t>
            </a:r>
            <a:r>
              <a:rPr lang="en-US" sz="2100" dirty="0" err="1">
                <a:solidFill>
                  <a:schemeClr val="tx1"/>
                </a:solidFill>
                <a:latin typeface="Cambria" panose="02040503050406030204" pitchFamily="18" charset="0"/>
                <a:ea typeface="Cambria" panose="02040503050406030204" pitchFamily="18" charset="0"/>
              </a:rPr>
              <a:t>một</a:t>
            </a:r>
            <a:r>
              <a:rPr lang="en-US" sz="2100" dirty="0">
                <a:solidFill>
                  <a:schemeClr val="tx1"/>
                </a:solidFill>
                <a:latin typeface="Cambria" panose="02040503050406030204" pitchFamily="18" charset="0"/>
                <a:ea typeface="Cambria" panose="02040503050406030204" pitchFamily="18" charset="0"/>
              </a:rPr>
              <a:t> </a:t>
            </a:r>
            <a:r>
              <a:rPr lang="en-US" sz="2100" dirty="0" err="1">
                <a:solidFill>
                  <a:schemeClr val="tx1"/>
                </a:solidFill>
                <a:latin typeface="Cambria" panose="02040503050406030204" pitchFamily="18" charset="0"/>
                <a:ea typeface="Cambria" panose="02040503050406030204" pitchFamily="18" charset="0"/>
              </a:rPr>
              <a:t>vấn</a:t>
            </a:r>
            <a:r>
              <a:rPr lang="en-US" sz="2100" dirty="0">
                <a:solidFill>
                  <a:schemeClr val="tx1"/>
                </a:solidFill>
                <a:latin typeface="Cambria" panose="02040503050406030204" pitchFamily="18" charset="0"/>
                <a:ea typeface="Cambria" panose="02040503050406030204" pitchFamily="18" charset="0"/>
              </a:rPr>
              <a:t> </a:t>
            </a:r>
            <a:r>
              <a:rPr lang="en-US" sz="2100" dirty="0" err="1">
                <a:solidFill>
                  <a:schemeClr val="tx1"/>
                </a:solidFill>
                <a:latin typeface="Cambria" panose="02040503050406030204" pitchFamily="18" charset="0"/>
                <a:ea typeface="Cambria" panose="02040503050406030204" pitchFamily="18" charset="0"/>
              </a:rPr>
              <a:t>đề</a:t>
            </a:r>
            <a:r>
              <a:rPr lang="en-US" sz="2100" dirty="0">
                <a:solidFill>
                  <a:schemeClr val="tx1"/>
                </a:solidFill>
                <a:latin typeface="Cambria" panose="02040503050406030204" pitchFamily="18" charset="0"/>
                <a:ea typeface="Cambria" panose="02040503050406030204" pitchFamily="18" charset="0"/>
              </a:rPr>
              <a:t> </a:t>
            </a:r>
            <a:r>
              <a:rPr lang="en-US" sz="2100" dirty="0" err="1">
                <a:solidFill>
                  <a:schemeClr val="tx1"/>
                </a:solidFill>
                <a:latin typeface="Cambria" panose="02040503050406030204" pitchFamily="18" charset="0"/>
                <a:ea typeface="Cambria" panose="02040503050406030204" pitchFamily="18" charset="0"/>
              </a:rPr>
              <a:t>nào</a:t>
            </a:r>
            <a:r>
              <a:rPr lang="en-US" sz="2100" dirty="0">
                <a:solidFill>
                  <a:schemeClr val="tx1"/>
                </a:solidFill>
                <a:latin typeface="Cambria" panose="02040503050406030204" pitchFamily="18" charset="0"/>
                <a:ea typeface="Cambria" panose="02040503050406030204" pitchFamily="18" charset="0"/>
              </a:rPr>
              <a:t> </a:t>
            </a:r>
            <a:r>
              <a:rPr lang="en-US" sz="2100" dirty="0" err="1">
                <a:solidFill>
                  <a:schemeClr val="tx1"/>
                </a:solidFill>
                <a:latin typeface="Cambria" panose="02040503050406030204" pitchFamily="18" charset="0"/>
                <a:ea typeface="Cambria" panose="02040503050406030204" pitchFamily="18" charset="0"/>
              </a:rPr>
              <a:t>đó</a:t>
            </a:r>
            <a:r>
              <a:rPr lang="en-US" sz="2100" dirty="0">
                <a:solidFill>
                  <a:schemeClr val="tx1"/>
                </a:solidFill>
                <a:latin typeface="Cambria" panose="02040503050406030204" pitchFamily="18" charset="0"/>
                <a:ea typeface="Cambria" panose="02040503050406030204" pitchFamily="18" charset="0"/>
              </a:rPr>
              <a:t>.</a:t>
            </a:r>
            <a:endParaRPr lang="vi-VN" sz="2100" dirty="0">
              <a:solidFill>
                <a:schemeClr val="tx1"/>
              </a:solidFill>
              <a:latin typeface="Cambria" panose="02040503050406030204" pitchFamily="18" charset="0"/>
              <a:ea typeface="Cambria" panose="02040503050406030204" pitchFamily="18" charset="0"/>
              <a:cs typeface="Times New Roman" pitchFamily="18" charset="0"/>
            </a:endParaRPr>
          </a:p>
        </p:txBody>
      </p:sp>
      <p:sp>
        <p:nvSpPr>
          <p:cNvPr id="11" name="Cloud 39">
            <a:extLst>
              <a:ext uri="{FF2B5EF4-FFF2-40B4-BE49-F238E27FC236}">
                <a16:creationId xmlns:a16="http://schemas.microsoft.com/office/drawing/2014/main" id="{D7C96AF9-8585-416B-D0BD-877D9FC1F7BD}"/>
              </a:ext>
            </a:extLst>
          </p:cNvPr>
          <p:cNvSpPr/>
          <p:nvPr/>
        </p:nvSpPr>
        <p:spPr>
          <a:xfrm>
            <a:off x="-476782" y="3676650"/>
            <a:ext cx="425336" cy="26190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85002" tIns="42505" rIns="85002" bIns="42505" rtlCol="0" anchor="ctr"/>
          <a:lstStyle/>
          <a:p>
            <a:pPr algn="ctr" defTabSz="684773">
              <a:defRPr/>
            </a:pPr>
            <a:endParaRPr lang="vi-VN" sz="2100">
              <a:solidFill>
                <a:schemeClr val="tx1"/>
              </a:solidFill>
              <a:latin typeface="Cambria" panose="02040503050406030204" pitchFamily="18" charset="0"/>
              <a:ea typeface="Cambria" panose="02040503050406030204" pitchFamily="18" charset="0"/>
            </a:endParaRPr>
          </a:p>
        </p:txBody>
      </p:sp>
      <p:sp>
        <p:nvSpPr>
          <p:cNvPr id="12" name="Cloud 40">
            <a:extLst>
              <a:ext uri="{FF2B5EF4-FFF2-40B4-BE49-F238E27FC236}">
                <a16:creationId xmlns:a16="http://schemas.microsoft.com/office/drawing/2014/main" id="{B5823F4E-E564-DB5B-3658-B2DB5DD2160C}"/>
              </a:ext>
            </a:extLst>
          </p:cNvPr>
          <p:cNvSpPr/>
          <p:nvPr/>
        </p:nvSpPr>
        <p:spPr>
          <a:xfrm>
            <a:off x="10260183" y="3526877"/>
            <a:ext cx="668565" cy="41168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85002" tIns="42505" rIns="85002" bIns="42505" rtlCol="0" anchor="ctr"/>
          <a:lstStyle/>
          <a:p>
            <a:pPr algn="ctr" defTabSz="684773">
              <a:defRPr/>
            </a:pPr>
            <a:endParaRPr lang="vi-VN" sz="2100">
              <a:solidFill>
                <a:schemeClr val="tx1"/>
              </a:solidFill>
              <a:latin typeface="Cambria" panose="02040503050406030204" pitchFamily="18" charset="0"/>
              <a:ea typeface="Cambria" panose="02040503050406030204" pitchFamily="18" charset="0"/>
            </a:endParaRPr>
          </a:p>
        </p:txBody>
      </p:sp>
      <p:sp>
        <p:nvSpPr>
          <p:cNvPr id="13" name="Rectangle 41">
            <a:extLst>
              <a:ext uri="{FF2B5EF4-FFF2-40B4-BE49-F238E27FC236}">
                <a16:creationId xmlns:a16="http://schemas.microsoft.com/office/drawing/2014/main" id="{1FB9C0A4-7AA1-A0DE-56D7-A2A9B6FE2C96}"/>
              </a:ext>
            </a:extLst>
          </p:cNvPr>
          <p:cNvSpPr/>
          <p:nvPr/>
        </p:nvSpPr>
        <p:spPr>
          <a:xfrm>
            <a:off x="4723048" y="1707007"/>
            <a:ext cx="3921562" cy="986681"/>
          </a:xfrm>
          <a:prstGeom prst="rect">
            <a:avLst/>
          </a:prstGeom>
          <a:solidFill>
            <a:schemeClr val="accent4">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85002" tIns="42505" rIns="85002" bIns="42505" rtlCol="0" anchor="ctr"/>
          <a:lstStyle/>
          <a:p>
            <a:pPr defTabSz="684773">
              <a:defRPr/>
            </a:pPr>
            <a:r>
              <a:rPr lang="en-US" sz="2100" dirty="0">
                <a:solidFill>
                  <a:schemeClr val="tx1"/>
                </a:solidFill>
                <a:latin typeface="Cambria" panose="02040503050406030204" pitchFamily="18" charset="0"/>
                <a:ea typeface="Cambria" panose="02040503050406030204" pitchFamily="18" charset="0"/>
              </a:rPr>
              <a:t>B. </a:t>
            </a:r>
            <a:r>
              <a:rPr lang="vi-VN" sz="2100" dirty="0">
                <a:solidFill>
                  <a:schemeClr val="tx1"/>
                </a:solidFill>
                <a:latin typeface="Cambria" panose="02040503050406030204" pitchFamily="18" charset="0"/>
                <a:ea typeface="Cambria" panose="02040503050406030204" pitchFamily="18" charset="0"/>
              </a:rPr>
              <a:t>Dùng ngôn ngữ văn học để diễn tả cuộc sống một cách trừu tượng</a:t>
            </a:r>
            <a:r>
              <a:rPr lang="en-US" sz="2100" dirty="0">
                <a:solidFill>
                  <a:schemeClr val="tx1"/>
                </a:solidFill>
                <a:latin typeface="Cambria" panose="02040503050406030204" pitchFamily="18" charset="0"/>
                <a:ea typeface="Cambria" panose="02040503050406030204" pitchFamily="18" charset="0"/>
                <a:cs typeface="Times New Roman" pitchFamily="18" charset="0"/>
              </a:rPr>
              <a:t>.</a:t>
            </a:r>
            <a:endParaRPr lang="vi-VN" sz="2100" dirty="0">
              <a:solidFill>
                <a:schemeClr val="tx1"/>
              </a:solidFill>
              <a:latin typeface="Cambria" panose="02040503050406030204" pitchFamily="18" charset="0"/>
              <a:ea typeface="Cambria" panose="02040503050406030204" pitchFamily="18" charset="0"/>
              <a:cs typeface="Times New Roman" pitchFamily="18" charset="0"/>
            </a:endParaRPr>
          </a:p>
        </p:txBody>
      </p:sp>
      <p:sp>
        <p:nvSpPr>
          <p:cNvPr id="14" name="Rectangle 42">
            <a:extLst>
              <a:ext uri="{FF2B5EF4-FFF2-40B4-BE49-F238E27FC236}">
                <a16:creationId xmlns:a16="http://schemas.microsoft.com/office/drawing/2014/main" id="{492326F5-82A7-9F31-2A83-0267EFD33105}"/>
              </a:ext>
            </a:extLst>
          </p:cNvPr>
          <p:cNvSpPr/>
          <p:nvPr/>
        </p:nvSpPr>
        <p:spPr>
          <a:xfrm>
            <a:off x="564554" y="2964637"/>
            <a:ext cx="3888288" cy="1302816"/>
          </a:xfrm>
          <a:prstGeom prst="rect">
            <a:avLst/>
          </a:prstGeom>
          <a:solidFill>
            <a:schemeClr val="accent4">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85002" tIns="42505" rIns="85002" bIns="42505" rtlCol="0" anchor="ctr"/>
          <a:lstStyle/>
          <a:p>
            <a:pPr defTabSz="684773">
              <a:defRPr/>
            </a:pPr>
            <a:r>
              <a:rPr lang="vi-VN" sz="2100" dirty="0">
                <a:solidFill>
                  <a:schemeClr val="tx1"/>
                </a:solidFill>
                <a:latin typeface="Cambria" panose="02040503050406030204" pitchFamily="18" charset="0"/>
                <a:ea typeface="Cambria" panose="02040503050406030204" pitchFamily="18" charset="0"/>
                <a:cs typeface="Times New Roman" pitchFamily="18" charset="0"/>
              </a:rPr>
              <a:t>C. </a:t>
            </a:r>
            <a:r>
              <a:rPr lang="en-US" sz="2100" dirty="0" err="1">
                <a:solidFill>
                  <a:schemeClr val="tx1"/>
                </a:solidFill>
                <a:latin typeface="Cambria" panose="02040503050406030204" pitchFamily="18" charset="0"/>
                <a:ea typeface="Cambria" panose="02040503050406030204" pitchFamily="18" charset="0"/>
              </a:rPr>
              <a:t>Dùng</a:t>
            </a:r>
            <a:r>
              <a:rPr lang="en-US" sz="2100" dirty="0">
                <a:solidFill>
                  <a:schemeClr val="tx1"/>
                </a:solidFill>
                <a:latin typeface="Cambria" panose="02040503050406030204" pitchFamily="18" charset="0"/>
                <a:ea typeface="Cambria" panose="02040503050406030204" pitchFamily="18" charset="0"/>
              </a:rPr>
              <a:t> </a:t>
            </a:r>
            <a:r>
              <a:rPr lang="en-US" sz="2100" dirty="0" err="1">
                <a:solidFill>
                  <a:schemeClr val="tx1"/>
                </a:solidFill>
                <a:latin typeface="Cambria" panose="02040503050406030204" pitchFamily="18" charset="0"/>
                <a:ea typeface="Cambria" panose="02040503050406030204" pitchFamily="18" charset="0"/>
              </a:rPr>
              <a:t>lời</a:t>
            </a:r>
            <a:r>
              <a:rPr lang="en-US" sz="2100" dirty="0">
                <a:solidFill>
                  <a:schemeClr val="tx1"/>
                </a:solidFill>
                <a:latin typeface="Cambria" panose="02040503050406030204" pitchFamily="18" charset="0"/>
                <a:ea typeface="Cambria" panose="02040503050406030204" pitchFamily="18" charset="0"/>
              </a:rPr>
              <a:t> </a:t>
            </a:r>
            <a:r>
              <a:rPr lang="en-US" sz="2100" dirty="0" err="1">
                <a:solidFill>
                  <a:schemeClr val="tx1"/>
                </a:solidFill>
                <a:latin typeface="Cambria" panose="02040503050406030204" pitchFamily="18" charset="0"/>
                <a:ea typeface="Cambria" panose="02040503050406030204" pitchFamily="18" charset="0"/>
              </a:rPr>
              <a:t>văn</a:t>
            </a:r>
            <a:r>
              <a:rPr lang="en-US" sz="2100" dirty="0">
                <a:solidFill>
                  <a:schemeClr val="tx1"/>
                </a:solidFill>
                <a:latin typeface="Cambria" panose="02040503050406030204" pitchFamily="18" charset="0"/>
                <a:ea typeface="Cambria" panose="02040503050406030204" pitchFamily="18" charset="0"/>
              </a:rPr>
              <a:t> </a:t>
            </a:r>
            <a:r>
              <a:rPr lang="en-US" sz="2100" dirty="0" err="1">
                <a:solidFill>
                  <a:schemeClr val="tx1"/>
                </a:solidFill>
                <a:latin typeface="Cambria" panose="02040503050406030204" pitchFamily="18" charset="0"/>
                <a:ea typeface="Cambria" panose="02040503050406030204" pitchFamily="18" charset="0"/>
              </a:rPr>
              <a:t>đế</a:t>
            </a:r>
            <a:r>
              <a:rPr lang="en-US" sz="2100" dirty="0">
                <a:solidFill>
                  <a:schemeClr val="tx1"/>
                </a:solidFill>
                <a:latin typeface="Cambria" panose="02040503050406030204" pitchFamily="18" charset="0"/>
                <a:ea typeface="Cambria" panose="02040503050406030204" pitchFamily="18" charset="0"/>
              </a:rPr>
              <a:t> </a:t>
            </a:r>
            <a:r>
              <a:rPr lang="en-US" sz="2100" dirty="0" err="1">
                <a:solidFill>
                  <a:schemeClr val="tx1"/>
                </a:solidFill>
                <a:latin typeface="Cambria" panose="02040503050406030204" pitchFamily="18" charset="0"/>
                <a:ea typeface="Cambria" panose="02040503050406030204" pitchFamily="18" charset="0"/>
              </a:rPr>
              <a:t>bộc</a:t>
            </a:r>
            <a:r>
              <a:rPr lang="en-US" sz="2100" dirty="0">
                <a:solidFill>
                  <a:schemeClr val="tx1"/>
                </a:solidFill>
                <a:latin typeface="Cambria" panose="02040503050406030204" pitchFamily="18" charset="0"/>
                <a:ea typeface="Cambria" panose="02040503050406030204" pitchFamily="18" charset="0"/>
              </a:rPr>
              <a:t> </a:t>
            </a:r>
            <a:r>
              <a:rPr lang="en-US" sz="2100" dirty="0" err="1">
                <a:solidFill>
                  <a:schemeClr val="tx1"/>
                </a:solidFill>
                <a:latin typeface="Cambria" panose="02040503050406030204" pitchFamily="18" charset="0"/>
                <a:ea typeface="Cambria" panose="02040503050406030204" pitchFamily="18" charset="0"/>
              </a:rPr>
              <a:t>lộ</a:t>
            </a:r>
            <a:r>
              <a:rPr lang="en-US" sz="2100" dirty="0">
                <a:solidFill>
                  <a:schemeClr val="tx1"/>
                </a:solidFill>
                <a:latin typeface="Cambria" panose="02040503050406030204" pitchFamily="18" charset="0"/>
                <a:ea typeface="Cambria" panose="02040503050406030204" pitchFamily="18" charset="0"/>
              </a:rPr>
              <a:t> </a:t>
            </a:r>
            <a:r>
              <a:rPr lang="en-US" sz="2100" dirty="0" err="1">
                <a:solidFill>
                  <a:schemeClr val="tx1"/>
                </a:solidFill>
                <a:latin typeface="Cambria" panose="02040503050406030204" pitchFamily="18" charset="0"/>
                <a:ea typeface="Cambria" panose="02040503050406030204" pitchFamily="18" charset="0"/>
              </a:rPr>
              <a:t>cảm</a:t>
            </a:r>
            <a:r>
              <a:rPr lang="en-US" sz="2100" dirty="0">
                <a:solidFill>
                  <a:schemeClr val="tx1"/>
                </a:solidFill>
                <a:latin typeface="Cambria" panose="02040503050406030204" pitchFamily="18" charset="0"/>
                <a:ea typeface="Cambria" panose="02040503050406030204" pitchFamily="18" charset="0"/>
              </a:rPr>
              <a:t> </a:t>
            </a:r>
            <a:r>
              <a:rPr lang="en-US" sz="2100" dirty="0" err="1">
                <a:solidFill>
                  <a:schemeClr val="tx1"/>
                </a:solidFill>
                <a:latin typeface="Cambria" panose="02040503050406030204" pitchFamily="18" charset="0"/>
                <a:ea typeface="Cambria" panose="02040503050406030204" pitchFamily="18" charset="0"/>
              </a:rPr>
              <a:t>xúc</a:t>
            </a:r>
            <a:r>
              <a:rPr lang="en-US" sz="2100" dirty="0">
                <a:solidFill>
                  <a:schemeClr val="tx1"/>
                </a:solidFill>
                <a:latin typeface="Cambria" panose="02040503050406030204" pitchFamily="18" charset="0"/>
                <a:ea typeface="Cambria" panose="02040503050406030204" pitchFamily="18" charset="0"/>
              </a:rPr>
              <a:t> </a:t>
            </a:r>
            <a:r>
              <a:rPr lang="en-US" sz="2100" dirty="0" err="1">
                <a:solidFill>
                  <a:schemeClr val="tx1"/>
                </a:solidFill>
                <a:latin typeface="Cambria" panose="02040503050406030204" pitchFamily="18" charset="0"/>
                <a:ea typeface="Cambria" panose="02040503050406030204" pitchFamily="18" charset="0"/>
              </a:rPr>
              <a:t>của</a:t>
            </a:r>
            <a:r>
              <a:rPr lang="en-US" sz="2100" dirty="0">
                <a:solidFill>
                  <a:schemeClr val="tx1"/>
                </a:solidFill>
                <a:latin typeface="Cambria" panose="02040503050406030204" pitchFamily="18" charset="0"/>
                <a:ea typeface="Cambria" panose="02040503050406030204" pitchFamily="18" charset="0"/>
              </a:rPr>
              <a:t> </a:t>
            </a:r>
            <a:r>
              <a:rPr lang="en-US" sz="2100" dirty="0" err="1">
                <a:solidFill>
                  <a:schemeClr val="tx1"/>
                </a:solidFill>
                <a:latin typeface="Cambria" panose="02040503050406030204" pitchFamily="18" charset="0"/>
                <a:ea typeface="Cambria" panose="02040503050406030204" pitchFamily="18" charset="0"/>
              </a:rPr>
              <a:t>mình</a:t>
            </a:r>
            <a:r>
              <a:rPr lang="en-US" sz="2100" dirty="0">
                <a:solidFill>
                  <a:schemeClr val="tx1"/>
                </a:solidFill>
                <a:latin typeface="Cambria" panose="02040503050406030204" pitchFamily="18" charset="0"/>
                <a:ea typeface="Cambria" panose="02040503050406030204" pitchFamily="18" charset="0"/>
              </a:rPr>
              <a:t>.</a:t>
            </a:r>
            <a:endParaRPr lang="vi-VN" sz="2100" dirty="0">
              <a:solidFill>
                <a:schemeClr val="tx1"/>
              </a:solidFill>
              <a:latin typeface="Cambria" panose="02040503050406030204" pitchFamily="18" charset="0"/>
              <a:ea typeface="Cambria" panose="02040503050406030204" pitchFamily="18" charset="0"/>
              <a:cs typeface="Times New Roman" pitchFamily="18" charset="0"/>
            </a:endParaRPr>
          </a:p>
        </p:txBody>
      </p:sp>
      <p:sp>
        <p:nvSpPr>
          <p:cNvPr id="15" name="Rectangle 43">
            <a:extLst>
              <a:ext uri="{FF2B5EF4-FFF2-40B4-BE49-F238E27FC236}">
                <a16:creationId xmlns:a16="http://schemas.microsoft.com/office/drawing/2014/main" id="{C6B65A09-B542-D749-210F-13DE0ECE21D3}"/>
              </a:ext>
            </a:extLst>
          </p:cNvPr>
          <p:cNvSpPr/>
          <p:nvPr/>
        </p:nvSpPr>
        <p:spPr>
          <a:xfrm>
            <a:off x="605257" y="1700151"/>
            <a:ext cx="3921562" cy="986681"/>
          </a:xfrm>
          <a:prstGeom prst="rect">
            <a:avLst/>
          </a:prstGeom>
          <a:solidFill>
            <a:schemeClr val="accent4">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85002" tIns="42505" rIns="85002" bIns="42505" rtlCol="0" anchor="ctr"/>
          <a:lstStyle/>
          <a:p>
            <a:pPr defTabSz="684773">
              <a:defRPr/>
            </a:pPr>
            <a:r>
              <a:rPr lang="en-US" sz="2100" dirty="0">
                <a:solidFill>
                  <a:schemeClr val="tx1"/>
                </a:solidFill>
                <a:latin typeface="Cambria" panose="02040503050406030204" pitchFamily="18" charset="0"/>
                <a:ea typeface="Cambria" panose="02040503050406030204" pitchFamily="18" charset="0"/>
                <a:cs typeface="Times New Roman" pitchFamily="18" charset="0"/>
              </a:rPr>
              <a:t>A. </a:t>
            </a:r>
            <a:r>
              <a:rPr lang="en-US" sz="2100" dirty="0" err="1">
                <a:solidFill>
                  <a:schemeClr val="tx1"/>
                </a:solidFill>
                <a:latin typeface="Cambria" panose="02040503050406030204" pitchFamily="18" charset="0"/>
                <a:ea typeface="Cambria" panose="02040503050406030204" pitchFamily="18" charset="0"/>
              </a:rPr>
              <a:t>Dùng</a:t>
            </a:r>
            <a:r>
              <a:rPr lang="en-US" sz="2100" dirty="0">
                <a:solidFill>
                  <a:schemeClr val="tx1"/>
                </a:solidFill>
                <a:latin typeface="Cambria" panose="02040503050406030204" pitchFamily="18" charset="0"/>
                <a:ea typeface="Cambria" panose="02040503050406030204" pitchFamily="18" charset="0"/>
              </a:rPr>
              <a:t> </a:t>
            </a:r>
            <a:r>
              <a:rPr lang="en-US" sz="2100" dirty="0" err="1">
                <a:solidFill>
                  <a:schemeClr val="tx1"/>
                </a:solidFill>
                <a:latin typeface="Cambria" panose="02040503050406030204" pitchFamily="18" charset="0"/>
                <a:ea typeface="Cambria" panose="02040503050406030204" pitchFamily="18" charset="0"/>
              </a:rPr>
              <a:t>các</a:t>
            </a:r>
            <a:r>
              <a:rPr lang="en-US" sz="2100" dirty="0">
                <a:solidFill>
                  <a:schemeClr val="tx1"/>
                </a:solidFill>
                <a:latin typeface="Cambria" panose="02040503050406030204" pitchFamily="18" charset="0"/>
                <a:ea typeface="Cambria" panose="02040503050406030204" pitchFamily="18" charset="0"/>
              </a:rPr>
              <a:t> </a:t>
            </a:r>
            <a:r>
              <a:rPr lang="en-US" sz="2100" dirty="0" err="1">
                <a:solidFill>
                  <a:schemeClr val="tx1"/>
                </a:solidFill>
                <a:latin typeface="Cambria" panose="02040503050406030204" pitchFamily="18" charset="0"/>
                <a:ea typeface="Cambria" panose="02040503050406030204" pitchFamily="18" charset="0"/>
              </a:rPr>
              <a:t>thủ</a:t>
            </a:r>
            <a:r>
              <a:rPr lang="en-US" sz="2100" dirty="0">
                <a:solidFill>
                  <a:schemeClr val="tx1"/>
                </a:solidFill>
                <a:latin typeface="Cambria" panose="02040503050406030204" pitchFamily="18" charset="0"/>
                <a:ea typeface="Cambria" panose="02040503050406030204" pitchFamily="18" charset="0"/>
              </a:rPr>
              <a:t> </a:t>
            </a:r>
            <a:r>
              <a:rPr lang="en-US" sz="2100" dirty="0" err="1">
                <a:solidFill>
                  <a:schemeClr val="tx1"/>
                </a:solidFill>
                <a:latin typeface="Cambria" panose="02040503050406030204" pitchFamily="18" charset="0"/>
                <a:ea typeface="Cambria" panose="02040503050406030204" pitchFamily="18" charset="0"/>
              </a:rPr>
              <a:t>pháp</a:t>
            </a:r>
            <a:r>
              <a:rPr lang="en-US" sz="2100" dirty="0">
                <a:solidFill>
                  <a:schemeClr val="tx1"/>
                </a:solidFill>
                <a:latin typeface="Cambria" panose="02040503050406030204" pitchFamily="18" charset="0"/>
                <a:ea typeface="Cambria" panose="02040503050406030204" pitchFamily="18" charset="0"/>
              </a:rPr>
              <a:t> </a:t>
            </a:r>
            <a:r>
              <a:rPr lang="en-US" sz="2100" dirty="0" err="1">
                <a:solidFill>
                  <a:schemeClr val="tx1"/>
                </a:solidFill>
                <a:latin typeface="Cambria" panose="02040503050406030204" pitchFamily="18" charset="0"/>
                <a:ea typeface="Cambria" panose="02040503050406030204" pitchFamily="18" charset="0"/>
              </a:rPr>
              <a:t>nghệ</a:t>
            </a:r>
            <a:r>
              <a:rPr lang="en-US" sz="2100" dirty="0">
                <a:solidFill>
                  <a:schemeClr val="tx1"/>
                </a:solidFill>
                <a:latin typeface="Cambria" panose="02040503050406030204" pitchFamily="18" charset="0"/>
                <a:ea typeface="Cambria" panose="02040503050406030204" pitchFamily="18" charset="0"/>
              </a:rPr>
              <a:t> </a:t>
            </a:r>
            <a:r>
              <a:rPr lang="en-US" sz="2100" dirty="0" err="1">
                <a:solidFill>
                  <a:schemeClr val="tx1"/>
                </a:solidFill>
                <a:latin typeface="Cambria" panose="02040503050406030204" pitchFamily="18" charset="0"/>
                <a:ea typeface="Cambria" panose="02040503050406030204" pitchFamily="18" charset="0"/>
              </a:rPr>
              <a:t>thuật</a:t>
            </a:r>
            <a:r>
              <a:rPr lang="en-US" sz="2100" dirty="0">
                <a:solidFill>
                  <a:schemeClr val="tx1"/>
                </a:solidFill>
                <a:latin typeface="Cambria" panose="02040503050406030204" pitchFamily="18" charset="0"/>
                <a:ea typeface="Cambria" panose="02040503050406030204" pitchFamily="18" charset="0"/>
              </a:rPr>
              <a:t> </a:t>
            </a:r>
            <a:r>
              <a:rPr lang="en-US" sz="2100" dirty="0" err="1">
                <a:solidFill>
                  <a:schemeClr val="tx1"/>
                </a:solidFill>
                <a:latin typeface="Cambria" panose="02040503050406030204" pitchFamily="18" charset="0"/>
                <a:ea typeface="Cambria" panose="02040503050406030204" pitchFamily="18" charset="0"/>
              </a:rPr>
              <a:t>để</a:t>
            </a:r>
            <a:r>
              <a:rPr lang="en-US" sz="2100" dirty="0">
                <a:solidFill>
                  <a:schemeClr val="tx1"/>
                </a:solidFill>
                <a:latin typeface="Cambria" panose="02040503050406030204" pitchFamily="18" charset="0"/>
                <a:ea typeface="Cambria" panose="02040503050406030204" pitchFamily="18" charset="0"/>
              </a:rPr>
              <a:t> </a:t>
            </a:r>
            <a:r>
              <a:rPr lang="en-US" sz="2100" dirty="0" err="1">
                <a:solidFill>
                  <a:schemeClr val="tx1"/>
                </a:solidFill>
                <a:latin typeface="Cambria" panose="02040503050406030204" pitchFamily="18" charset="0"/>
                <a:ea typeface="Cambria" panose="02040503050406030204" pitchFamily="18" charset="0"/>
              </a:rPr>
              <a:t>làm</a:t>
            </a:r>
            <a:r>
              <a:rPr lang="en-US" sz="2100" dirty="0">
                <a:solidFill>
                  <a:schemeClr val="tx1"/>
                </a:solidFill>
                <a:latin typeface="Cambria" panose="02040503050406030204" pitchFamily="18" charset="0"/>
                <a:ea typeface="Cambria" panose="02040503050406030204" pitchFamily="18" charset="0"/>
              </a:rPr>
              <a:t> </a:t>
            </a:r>
            <a:r>
              <a:rPr lang="en-US" sz="2100" dirty="0" err="1">
                <a:solidFill>
                  <a:schemeClr val="tx1"/>
                </a:solidFill>
                <a:latin typeface="Cambria" panose="02040503050406030204" pitchFamily="18" charset="0"/>
                <a:ea typeface="Cambria" panose="02040503050406030204" pitchFamily="18" charset="0"/>
              </a:rPr>
              <a:t>sáng</a:t>
            </a:r>
            <a:r>
              <a:rPr lang="en-US" sz="2100" dirty="0">
                <a:solidFill>
                  <a:schemeClr val="tx1"/>
                </a:solidFill>
                <a:latin typeface="Cambria" panose="02040503050406030204" pitchFamily="18" charset="0"/>
                <a:ea typeface="Cambria" panose="02040503050406030204" pitchFamily="18" charset="0"/>
              </a:rPr>
              <a:t> </a:t>
            </a:r>
            <a:r>
              <a:rPr lang="en-US" sz="2100" dirty="0" err="1">
                <a:solidFill>
                  <a:schemeClr val="tx1"/>
                </a:solidFill>
                <a:latin typeface="Cambria" panose="02040503050406030204" pitchFamily="18" charset="0"/>
                <a:ea typeface="Cambria" panose="02040503050406030204" pitchFamily="18" charset="0"/>
              </a:rPr>
              <a:t>tỏ</a:t>
            </a:r>
            <a:r>
              <a:rPr lang="en-US" sz="2100" dirty="0">
                <a:solidFill>
                  <a:schemeClr val="tx1"/>
                </a:solidFill>
                <a:latin typeface="Cambria" panose="02040503050406030204" pitchFamily="18" charset="0"/>
                <a:ea typeface="Cambria" panose="02040503050406030204" pitchFamily="18" charset="0"/>
              </a:rPr>
              <a:t> </a:t>
            </a:r>
            <a:r>
              <a:rPr lang="en-US" sz="2100" dirty="0" err="1">
                <a:solidFill>
                  <a:schemeClr val="tx1"/>
                </a:solidFill>
                <a:latin typeface="Cambria" panose="02040503050406030204" pitchFamily="18" charset="0"/>
                <a:ea typeface="Cambria" panose="02040503050406030204" pitchFamily="18" charset="0"/>
              </a:rPr>
              <a:t>các</a:t>
            </a:r>
            <a:r>
              <a:rPr lang="en-US" sz="2100" dirty="0">
                <a:solidFill>
                  <a:schemeClr val="tx1"/>
                </a:solidFill>
                <a:latin typeface="Cambria" panose="02040503050406030204" pitchFamily="18" charset="0"/>
                <a:ea typeface="Cambria" panose="02040503050406030204" pitchFamily="18" charset="0"/>
              </a:rPr>
              <a:t> </a:t>
            </a:r>
            <a:r>
              <a:rPr lang="en-US" sz="2100" dirty="0" err="1">
                <a:solidFill>
                  <a:schemeClr val="tx1"/>
                </a:solidFill>
                <a:latin typeface="Cambria" panose="02040503050406030204" pitchFamily="18" charset="0"/>
                <a:ea typeface="Cambria" panose="02040503050406030204" pitchFamily="18" charset="0"/>
              </a:rPr>
              <a:t>vấn</a:t>
            </a:r>
            <a:r>
              <a:rPr lang="en-US" sz="2100" dirty="0">
                <a:solidFill>
                  <a:schemeClr val="tx1"/>
                </a:solidFill>
                <a:latin typeface="Cambria" panose="02040503050406030204" pitchFamily="18" charset="0"/>
                <a:ea typeface="Cambria" panose="02040503050406030204" pitchFamily="18" charset="0"/>
              </a:rPr>
              <a:t> </a:t>
            </a:r>
            <a:r>
              <a:rPr lang="en-US" sz="2100" dirty="0" err="1">
                <a:solidFill>
                  <a:schemeClr val="tx1"/>
                </a:solidFill>
                <a:latin typeface="Cambria" panose="02040503050406030204" pitchFamily="18" charset="0"/>
                <a:ea typeface="Cambria" panose="02040503050406030204" pitchFamily="18" charset="0"/>
              </a:rPr>
              <a:t>đề</a:t>
            </a:r>
            <a:r>
              <a:rPr lang="en-US" sz="2100" dirty="0">
                <a:solidFill>
                  <a:schemeClr val="tx1"/>
                </a:solidFill>
                <a:latin typeface="Cambria" panose="02040503050406030204" pitchFamily="18" charset="0"/>
                <a:ea typeface="Cambria" panose="02040503050406030204" pitchFamily="18" charset="0"/>
              </a:rPr>
              <a:t> </a:t>
            </a:r>
            <a:r>
              <a:rPr lang="en-US" sz="2100" dirty="0" err="1">
                <a:solidFill>
                  <a:schemeClr val="tx1"/>
                </a:solidFill>
                <a:latin typeface="Cambria" panose="02040503050406030204" pitchFamily="18" charset="0"/>
                <a:ea typeface="Cambria" panose="02040503050406030204" pitchFamily="18" charset="0"/>
              </a:rPr>
              <a:t>xã</a:t>
            </a:r>
            <a:r>
              <a:rPr lang="en-US" sz="2100" dirty="0">
                <a:solidFill>
                  <a:schemeClr val="tx1"/>
                </a:solidFill>
                <a:latin typeface="Cambria" panose="02040503050406030204" pitchFamily="18" charset="0"/>
                <a:ea typeface="Cambria" panose="02040503050406030204" pitchFamily="18" charset="0"/>
              </a:rPr>
              <a:t> </a:t>
            </a:r>
            <a:r>
              <a:rPr lang="en-US" sz="2100" dirty="0" err="1">
                <a:solidFill>
                  <a:schemeClr val="tx1"/>
                </a:solidFill>
                <a:latin typeface="Cambria" panose="02040503050406030204" pitchFamily="18" charset="0"/>
                <a:ea typeface="Cambria" panose="02040503050406030204" pitchFamily="18" charset="0"/>
              </a:rPr>
              <a:t>hội</a:t>
            </a:r>
            <a:r>
              <a:rPr lang="en-US" sz="2100" dirty="0">
                <a:solidFill>
                  <a:schemeClr val="tx1"/>
                </a:solidFill>
                <a:latin typeface="Cambria" panose="02040503050406030204" pitchFamily="18" charset="0"/>
                <a:ea typeface="Cambria" panose="02040503050406030204" pitchFamily="18" charset="0"/>
              </a:rPr>
              <a:t>.</a:t>
            </a:r>
            <a:endParaRPr lang="vi-VN" sz="2100" dirty="0">
              <a:solidFill>
                <a:schemeClr val="tx1"/>
              </a:solidFill>
              <a:latin typeface="Cambria" panose="02040503050406030204" pitchFamily="18" charset="0"/>
              <a:ea typeface="Cambria" panose="02040503050406030204" pitchFamily="18" charset="0"/>
              <a:cs typeface="Times New Roman" pitchFamily="18" charset="0"/>
            </a:endParaRPr>
          </a:p>
        </p:txBody>
      </p:sp>
      <p:pic>
        <p:nvPicPr>
          <p:cNvPr id="16" name="Picture 46">
            <a:extLst>
              <a:ext uri="{FF2B5EF4-FFF2-40B4-BE49-F238E27FC236}">
                <a16:creationId xmlns:a16="http://schemas.microsoft.com/office/drawing/2014/main" id="{26857FB8-676A-5E14-C8F5-2B636CCEDBBC}"/>
              </a:ext>
            </a:extLst>
          </p:cNvPr>
          <p:cNvPicPr>
            <a:picLocks noChangeAspect="1"/>
          </p:cNvPicPr>
          <p:nvPr/>
        </p:nvPicPr>
        <p:blipFill rotWithShape="1">
          <a:blip r:embed="rId13"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7791901" y="3040316"/>
            <a:ext cx="663854" cy="531044"/>
          </a:xfrm>
          <a:prstGeom prst="rect">
            <a:avLst/>
          </a:prstGeom>
        </p:spPr>
      </p:pic>
      <p:pic>
        <p:nvPicPr>
          <p:cNvPr id="17" name="Picture 50">
            <a:extLst>
              <a:ext uri="{FF2B5EF4-FFF2-40B4-BE49-F238E27FC236}">
                <a16:creationId xmlns:a16="http://schemas.microsoft.com/office/drawing/2014/main" id="{D3A2F8B8-8F12-DEEC-A087-F1E5686D7D37}"/>
              </a:ext>
            </a:extLst>
          </p:cNvPr>
          <p:cNvPicPr>
            <a:picLocks noChangeAspect="1"/>
          </p:cNvPicPr>
          <p:nvPr/>
        </p:nvPicPr>
        <p:blipFill rotWithShape="1">
          <a:blip r:embed="rId14"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3758079" y="3122858"/>
            <a:ext cx="603403" cy="528066"/>
          </a:xfrm>
          <a:prstGeom prst="rect">
            <a:avLst/>
          </a:prstGeom>
        </p:spPr>
      </p:pic>
      <p:pic>
        <p:nvPicPr>
          <p:cNvPr id="18" name="Picture 48">
            <a:extLst>
              <a:ext uri="{FF2B5EF4-FFF2-40B4-BE49-F238E27FC236}">
                <a16:creationId xmlns:a16="http://schemas.microsoft.com/office/drawing/2014/main" id="{AF2A39A5-3931-C6FB-F77E-035499524147}"/>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757926" y="2059005"/>
            <a:ext cx="603556" cy="530398"/>
          </a:xfrm>
          <a:prstGeom prst="rect">
            <a:avLst/>
          </a:prstGeom>
        </p:spPr>
      </p:pic>
      <p:pic>
        <p:nvPicPr>
          <p:cNvPr id="19" name="Picture 52">
            <a:extLst>
              <a:ext uri="{FF2B5EF4-FFF2-40B4-BE49-F238E27FC236}">
                <a16:creationId xmlns:a16="http://schemas.microsoft.com/office/drawing/2014/main" id="{BF402CA9-2330-BB55-20EB-33638D7B098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700592" y="2059005"/>
            <a:ext cx="603556" cy="530398"/>
          </a:xfrm>
          <a:prstGeom prst="rect">
            <a:avLst/>
          </a:prstGeom>
        </p:spPr>
      </p:pic>
      <p:sp>
        <p:nvSpPr>
          <p:cNvPr id="21" name="Rectangle 17">
            <a:extLst>
              <a:ext uri="{FF2B5EF4-FFF2-40B4-BE49-F238E27FC236}">
                <a16:creationId xmlns:a16="http://schemas.microsoft.com/office/drawing/2014/main" id="{5F0DE442-3ADA-6A8E-3BDD-3611C970F034}"/>
              </a:ext>
            </a:extLst>
          </p:cNvPr>
          <p:cNvSpPr/>
          <p:nvPr/>
        </p:nvSpPr>
        <p:spPr>
          <a:xfrm>
            <a:off x="7710232" y="4914900"/>
            <a:ext cx="1469487"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4257" tIns="17126" rIns="34257" bIns="17126" rtlCol="0" anchor="ctr"/>
          <a:lstStyle/>
          <a:p>
            <a:pPr algn="ctr" defTabSz="814727"/>
            <a:endParaRPr lang="en-US" sz="2100">
              <a:solidFill>
                <a:schemeClr val="tx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48608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47"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anim calcmode="lin" valueType="num">
                                      <p:cBhvr>
                                        <p:cTn id="11" dur="500" fill="hold"/>
                                        <p:tgtEl>
                                          <p:spTgt spid="9"/>
                                        </p:tgtEl>
                                        <p:attrNameLst>
                                          <p:attrName>ppt_x</p:attrName>
                                        </p:attrNameLst>
                                      </p:cBhvr>
                                      <p:tavLst>
                                        <p:tav tm="0">
                                          <p:val>
                                            <p:strVal val="#ppt_x"/>
                                          </p:val>
                                        </p:tav>
                                        <p:tav tm="100000">
                                          <p:val>
                                            <p:strVal val="#ppt_x"/>
                                          </p:val>
                                        </p:tav>
                                      </p:tavLst>
                                    </p:anim>
                                    <p:anim calcmode="lin" valueType="num">
                                      <p:cBhvr>
                                        <p:cTn id="12" dur="500" fill="hold"/>
                                        <p:tgtEl>
                                          <p:spTgt spid="9"/>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50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anim calcmode="lin" valueType="num">
                                      <p:cBhvr>
                                        <p:cTn id="16" dur="500" fill="hold"/>
                                        <p:tgtEl>
                                          <p:spTgt spid="10"/>
                                        </p:tgtEl>
                                        <p:attrNameLst>
                                          <p:attrName>ppt_x</p:attrName>
                                        </p:attrNameLst>
                                      </p:cBhvr>
                                      <p:tavLst>
                                        <p:tav tm="0">
                                          <p:val>
                                            <p:strVal val="#ppt_x"/>
                                          </p:val>
                                        </p:tav>
                                        <p:tav tm="100000">
                                          <p:val>
                                            <p:strVal val="#ppt_x"/>
                                          </p:val>
                                        </p:tav>
                                      </p:tavLst>
                                    </p:anim>
                                    <p:anim calcmode="lin" valueType="num">
                                      <p:cBhvr>
                                        <p:cTn id="17" dur="500" fill="hold"/>
                                        <p:tgtEl>
                                          <p:spTgt spid="10"/>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100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anim calcmode="lin" valueType="num">
                                      <p:cBhvr>
                                        <p:cTn id="21" dur="500" fill="hold"/>
                                        <p:tgtEl>
                                          <p:spTgt spid="13"/>
                                        </p:tgtEl>
                                        <p:attrNameLst>
                                          <p:attrName>ppt_x</p:attrName>
                                        </p:attrNameLst>
                                      </p:cBhvr>
                                      <p:tavLst>
                                        <p:tav tm="0">
                                          <p:val>
                                            <p:strVal val="#ppt_x"/>
                                          </p:val>
                                        </p:tav>
                                        <p:tav tm="100000">
                                          <p:val>
                                            <p:strVal val="#ppt_x"/>
                                          </p:val>
                                        </p:tav>
                                      </p:tavLst>
                                    </p:anim>
                                    <p:anim calcmode="lin" valueType="num">
                                      <p:cBhvr>
                                        <p:cTn id="22" dur="500" fill="hold"/>
                                        <p:tgtEl>
                                          <p:spTgt spid="13"/>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150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anim calcmode="lin" valueType="num">
                                      <p:cBhvr>
                                        <p:cTn id="26" dur="500" fill="hold"/>
                                        <p:tgtEl>
                                          <p:spTgt spid="14"/>
                                        </p:tgtEl>
                                        <p:attrNameLst>
                                          <p:attrName>ppt_x</p:attrName>
                                        </p:attrNameLst>
                                      </p:cBhvr>
                                      <p:tavLst>
                                        <p:tav tm="0">
                                          <p:val>
                                            <p:strVal val="#ppt_x"/>
                                          </p:val>
                                        </p:tav>
                                        <p:tav tm="100000">
                                          <p:val>
                                            <p:strVal val="#ppt_x"/>
                                          </p:val>
                                        </p:tav>
                                      </p:tavLst>
                                    </p:anim>
                                    <p:anim calcmode="lin" valueType="num">
                                      <p:cBhvr>
                                        <p:cTn id="27" dur="500" fill="hold"/>
                                        <p:tgtEl>
                                          <p:spTgt spid="14"/>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200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anim calcmode="lin" valueType="num">
                                      <p:cBhvr>
                                        <p:cTn id="31" dur="500" fill="hold"/>
                                        <p:tgtEl>
                                          <p:spTgt spid="15"/>
                                        </p:tgtEl>
                                        <p:attrNameLst>
                                          <p:attrName>ppt_x</p:attrName>
                                        </p:attrNameLst>
                                      </p:cBhvr>
                                      <p:tavLst>
                                        <p:tav tm="0">
                                          <p:val>
                                            <p:strVal val="#ppt_x"/>
                                          </p:val>
                                        </p:tav>
                                        <p:tav tm="100000">
                                          <p:val>
                                            <p:strVal val="#ppt_x"/>
                                          </p:val>
                                        </p:tav>
                                      </p:tavLst>
                                    </p:anim>
                                    <p:anim calcmode="lin" valueType="num">
                                      <p:cBhvr>
                                        <p:cTn id="32" dur="500" fill="hold"/>
                                        <p:tgtEl>
                                          <p:spTgt spid="15"/>
                                        </p:tgtEl>
                                        <p:attrNameLst>
                                          <p:attrName>ppt_y</p:attrName>
                                        </p:attrNameLst>
                                      </p:cBhvr>
                                      <p:tavLst>
                                        <p:tav tm="0">
                                          <p:val>
                                            <p:strVal val="#ppt_y+.1"/>
                                          </p:val>
                                        </p:tav>
                                        <p:tav tm="100000">
                                          <p:val>
                                            <p:strVal val="#ppt_y"/>
                                          </p:val>
                                        </p:tav>
                                      </p:tavLst>
                                    </p:anim>
                                  </p:childTnLst>
                                </p:cTn>
                              </p:par>
                              <p:par>
                                <p:cTn id="33" presetID="8" presetClass="emph" presetSubtype="0" repeatCount="indefinite" fill="hold" nodeType="withEffect">
                                  <p:stCondLst>
                                    <p:cond delay="0"/>
                                  </p:stCondLst>
                                  <p:childTnLst>
                                    <p:animRot by="21600000">
                                      <p:cBhvr>
                                        <p:cTn id="34" dur="2250" fill="hold"/>
                                        <p:tgtEl>
                                          <p:spTgt spid="2"/>
                                        </p:tgtEl>
                                        <p:attrNameLst>
                                          <p:attrName>r</p:attrName>
                                        </p:attrNameLst>
                                      </p:cBhvr>
                                    </p:animRot>
                                  </p:childTnLst>
                                </p:cTn>
                              </p:par>
                              <p:par>
                                <p:cTn id="35" presetID="8" presetClass="emph" presetSubtype="0" repeatCount="indefinite" fill="hold" nodeType="withEffect">
                                  <p:stCondLst>
                                    <p:cond delay="0"/>
                                  </p:stCondLst>
                                  <p:childTnLst>
                                    <p:animRot by="21600000">
                                      <p:cBhvr>
                                        <p:cTn id="36" dur="2500" fill="hold"/>
                                        <p:tgtEl>
                                          <p:spTgt spid="3"/>
                                        </p:tgtEl>
                                        <p:attrNameLst>
                                          <p:attrName>r</p:attrName>
                                        </p:attrNameLst>
                                      </p:cBhvr>
                                    </p:animRot>
                                  </p:childTnLst>
                                </p:cTn>
                              </p:par>
                              <p:par>
                                <p:cTn id="37" presetID="8" presetClass="emph" presetSubtype="0" repeatCount="indefinite" fill="hold" nodeType="withEffect">
                                  <p:stCondLst>
                                    <p:cond delay="0"/>
                                  </p:stCondLst>
                                  <p:childTnLst>
                                    <p:animRot by="21600000">
                                      <p:cBhvr>
                                        <p:cTn id="38" dur="2000" fill="hold"/>
                                        <p:tgtEl>
                                          <p:spTgt spid="6"/>
                                        </p:tgtEl>
                                        <p:attrNameLst>
                                          <p:attrName>r</p:attrName>
                                        </p:attrNameLst>
                                      </p:cBhvr>
                                    </p:animRot>
                                  </p:childTnLst>
                                </p:cTn>
                              </p:par>
                              <p:par>
                                <p:cTn id="39" presetID="2" presetClass="entr" presetSubtype="2" repeatCount="indefinite" fill="hold" grpId="0" nodeType="withEffect">
                                  <p:stCondLst>
                                    <p:cond delay="500"/>
                                  </p:stCondLst>
                                  <p:childTnLst>
                                    <p:set>
                                      <p:cBhvr>
                                        <p:cTn id="40" dur="1" fill="hold">
                                          <p:stCondLst>
                                            <p:cond delay="0"/>
                                          </p:stCondLst>
                                        </p:cTn>
                                        <p:tgtEl>
                                          <p:spTgt spid="11"/>
                                        </p:tgtEl>
                                        <p:attrNameLst>
                                          <p:attrName>style.visibility</p:attrName>
                                        </p:attrNameLst>
                                      </p:cBhvr>
                                      <p:to>
                                        <p:strVal val="visible"/>
                                      </p:to>
                                    </p:set>
                                    <p:anim calcmode="lin" valueType="num">
                                      <p:cBhvr additive="base">
                                        <p:cTn id="41" dur="20000" fill="hold"/>
                                        <p:tgtEl>
                                          <p:spTgt spid="11"/>
                                        </p:tgtEl>
                                        <p:attrNameLst>
                                          <p:attrName>ppt_x</p:attrName>
                                        </p:attrNameLst>
                                      </p:cBhvr>
                                      <p:tavLst>
                                        <p:tav tm="0">
                                          <p:val>
                                            <p:strVal val="1+#ppt_w/2"/>
                                          </p:val>
                                        </p:tav>
                                        <p:tav tm="100000">
                                          <p:val>
                                            <p:strVal val="#ppt_x"/>
                                          </p:val>
                                        </p:tav>
                                      </p:tavLst>
                                    </p:anim>
                                    <p:anim calcmode="lin" valueType="num">
                                      <p:cBhvr additive="base">
                                        <p:cTn id="42" dur="20000" fill="hold"/>
                                        <p:tgtEl>
                                          <p:spTgt spid="11"/>
                                        </p:tgtEl>
                                        <p:attrNameLst>
                                          <p:attrName>ppt_y</p:attrName>
                                        </p:attrNameLst>
                                      </p:cBhvr>
                                      <p:tavLst>
                                        <p:tav tm="0">
                                          <p:val>
                                            <p:strVal val="#ppt_y"/>
                                          </p:val>
                                        </p:tav>
                                        <p:tav tm="100000">
                                          <p:val>
                                            <p:strVal val="#ppt_y"/>
                                          </p:val>
                                        </p:tav>
                                      </p:tavLst>
                                    </p:anim>
                                  </p:childTnLst>
                                </p:cTn>
                              </p:par>
                              <p:par>
                                <p:cTn id="43" presetID="2" presetClass="entr" presetSubtype="8" repeatCount="indefinite" fill="hold" grpId="0" nodeType="withEffect">
                                  <p:stCondLst>
                                    <p:cond delay="500"/>
                                  </p:stCondLst>
                                  <p:childTnLst>
                                    <p:set>
                                      <p:cBhvr>
                                        <p:cTn id="44" dur="1" fill="hold">
                                          <p:stCondLst>
                                            <p:cond delay="0"/>
                                          </p:stCondLst>
                                        </p:cTn>
                                        <p:tgtEl>
                                          <p:spTgt spid="12"/>
                                        </p:tgtEl>
                                        <p:attrNameLst>
                                          <p:attrName>style.visibility</p:attrName>
                                        </p:attrNameLst>
                                      </p:cBhvr>
                                      <p:to>
                                        <p:strVal val="visible"/>
                                      </p:to>
                                    </p:set>
                                    <p:anim calcmode="lin" valueType="num">
                                      <p:cBhvr additive="base">
                                        <p:cTn id="45" dur="20000" fill="hold"/>
                                        <p:tgtEl>
                                          <p:spTgt spid="12"/>
                                        </p:tgtEl>
                                        <p:attrNameLst>
                                          <p:attrName>ppt_x</p:attrName>
                                        </p:attrNameLst>
                                      </p:cBhvr>
                                      <p:tavLst>
                                        <p:tav tm="0">
                                          <p:val>
                                            <p:strVal val="0-#ppt_w/2"/>
                                          </p:val>
                                        </p:tav>
                                        <p:tav tm="100000">
                                          <p:val>
                                            <p:strVal val="#ppt_x"/>
                                          </p:val>
                                        </p:tav>
                                      </p:tavLst>
                                    </p:anim>
                                    <p:anim calcmode="lin" valueType="num">
                                      <p:cBhvr additive="base">
                                        <p:cTn id="46" dur="200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10"/>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250" fill="hold"/>
                                        <p:tgtEl>
                                          <p:spTgt spid="10"/>
                                        </p:tgtEl>
                                        <p:attrNameLst>
                                          <p:attrName>fillcolor</p:attrName>
                                        </p:attrNameLst>
                                      </p:cBhvr>
                                      <p:to>
                                        <a:srgbClr val="FFF2CC"/>
                                      </p:to>
                                    </p:animClr>
                                    <p:set>
                                      <p:cBhvr>
                                        <p:cTn id="52" dur="250" fill="hold"/>
                                        <p:tgtEl>
                                          <p:spTgt spid="10"/>
                                        </p:tgtEl>
                                        <p:attrNameLst>
                                          <p:attrName>fill.type</p:attrName>
                                        </p:attrNameLst>
                                      </p:cBhvr>
                                      <p:to>
                                        <p:strVal val="solid"/>
                                      </p:to>
                                    </p:set>
                                    <p:set>
                                      <p:cBhvr>
                                        <p:cTn id="53" dur="250" fill="hold"/>
                                        <p:tgtEl>
                                          <p:spTgt spid="10"/>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2" name="click.wav"/>
                                        </p:tgtEl>
                                      </p:cMediaNode>
                                    </p:audio>
                                  </p:subTnLst>
                                </p:cTn>
                              </p:par>
                              <p:par>
                                <p:cTn id="54" presetID="23" presetClass="entr" presetSubtype="32" fill="hold" nodeType="withEffect">
                                  <p:stCondLst>
                                    <p:cond delay="1000"/>
                                  </p:stCondLst>
                                  <p:childTnLst>
                                    <p:set>
                                      <p:cBhvr>
                                        <p:cTn id="55" dur="1" fill="hold">
                                          <p:stCondLst>
                                            <p:cond delay="0"/>
                                          </p:stCondLst>
                                        </p:cTn>
                                        <p:tgtEl>
                                          <p:spTgt spid="16"/>
                                        </p:tgtEl>
                                        <p:attrNameLst>
                                          <p:attrName>style.visibility</p:attrName>
                                        </p:attrNameLst>
                                      </p:cBhvr>
                                      <p:to>
                                        <p:strVal val="visible"/>
                                      </p:to>
                                    </p:set>
                                    <p:anim calcmode="lin" valueType="num">
                                      <p:cBhvr>
                                        <p:cTn id="56" dur="250" fill="hold"/>
                                        <p:tgtEl>
                                          <p:spTgt spid="16"/>
                                        </p:tgtEl>
                                        <p:attrNameLst>
                                          <p:attrName>ppt_w</p:attrName>
                                        </p:attrNameLst>
                                      </p:cBhvr>
                                      <p:tavLst>
                                        <p:tav tm="0">
                                          <p:val>
                                            <p:strVal val="4*#ppt_w"/>
                                          </p:val>
                                        </p:tav>
                                        <p:tav tm="100000">
                                          <p:val>
                                            <p:strVal val="#ppt_w"/>
                                          </p:val>
                                        </p:tav>
                                      </p:tavLst>
                                    </p:anim>
                                    <p:anim calcmode="lin" valueType="num">
                                      <p:cBhvr>
                                        <p:cTn id="57"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4"/>
                                            </p:cond>
                                          </p:stCondLst>
                                          <p:endCondLst>
                                            <p:cond evt="onStopAudio" delay="0">
                                              <p:tgtEl>
                                                <p:sldTgt/>
                                              </p:tgtEl>
                                            </p:cond>
                                          </p:endCondLst>
                                        </p:cTn>
                                        <p:tgtEl>
                                          <p:sndTgt r:embed="rId3" name="Check mark.wav"/>
                                        </p:tgtEl>
                                      </p:cMediaNode>
                                    </p:audio>
                                  </p:subTnLst>
                                </p:cTn>
                              </p:par>
                              <p:par>
                                <p:cTn id="58" presetID="1" presetClass="emph" presetSubtype="2" fill="hold" nodeType="withEffect">
                                  <p:stCondLst>
                                    <p:cond delay="1000"/>
                                  </p:stCondLst>
                                  <p:childTnLst>
                                    <p:animClr clrSpc="rgb" dir="cw">
                                      <p:cBhvr>
                                        <p:cTn id="59" dur="250" fill="hold"/>
                                        <p:tgtEl>
                                          <p:spTgt spid="10"/>
                                        </p:tgtEl>
                                        <p:attrNameLst>
                                          <p:attrName>fillcolor</p:attrName>
                                        </p:attrNameLst>
                                      </p:cBhvr>
                                      <p:to>
                                        <a:srgbClr val="00B050"/>
                                      </p:to>
                                    </p:animClr>
                                    <p:set>
                                      <p:cBhvr>
                                        <p:cTn id="60" dur="250" fill="hold"/>
                                        <p:tgtEl>
                                          <p:spTgt spid="10"/>
                                        </p:tgtEl>
                                        <p:attrNameLst>
                                          <p:attrName>fill.type</p:attrName>
                                        </p:attrNameLst>
                                      </p:cBhvr>
                                      <p:to>
                                        <p:strVal val="solid"/>
                                      </p:to>
                                    </p:set>
                                    <p:set>
                                      <p:cBhvr>
                                        <p:cTn id="61" dur="25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62" restart="whenNotActive" fill="hold" evtFilter="cancelBubble" nodeType="interactiveSeq">
                <p:stCondLst>
                  <p:cond evt="onClick" delay="0">
                    <p:tgtEl>
                      <p:spTgt spid="13"/>
                    </p:tgtEl>
                  </p:cond>
                </p:stCondLst>
                <p:endSync evt="end" delay="0">
                  <p:rtn val="all"/>
                </p:endSync>
                <p:childTnLst>
                  <p:par>
                    <p:cTn id="63" fill="hold">
                      <p:stCondLst>
                        <p:cond delay="0"/>
                      </p:stCondLst>
                      <p:childTnLst>
                        <p:par>
                          <p:cTn id="64" fill="hold">
                            <p:stCondLst>
                              <p:cond delay="0"/>
                            </p:stCondLst>
                            <p:childTnLst>
                              <p:par>
                                <p:cTn id="65" presetID="1" presetClass="emph" presetSubtype="2" fill="hold" nodeType="clickEffect">
                                  <p:stCondLst>
                                    <p:cond delay="0"/>
                                  </p:stCondLst>
                                  <p:childTnLst>
                                    <p:animClr clrSpc="rgb" dir="cw">
                                      <p:cBhvr>
                                        <p:cTn id="66" dur="250" fill="hold"/>
                                        <p:tgtEl>
                                          <p:spTgt spid="13"/>
                                        </p:tgtEl>
                                        <p:attrNameLst>
                                          <p:attrName>fillcolor</p:attrName>
                                        </p:attrNameLst>
                                      </p:cBhvr>
                                      <p:to>
                                        <a:srgbClr val="FFF2CC"/>
                                      </p:to>
                                    </p:animClr>
                                    <p:set>
                                      <p:cBhvr>
                                        <p:cTn id="67" dur="250" fill="hold"/>
                                        <p:tgtEl>
                                          <p:spTgt spid="13"/>
                                        </p:tgtEl>
                                        <p:attrNameLst>
                                          <p:attrName>fill.type</p:attrName>
                                        </p:attrNameLst>
                                      </p:cBhvr>
                                      <p:to>
                                        <p:strVal val="solid"/>
                                      </p:to>
                                    </p:set>
                                    <p:set>
                                      <p:cBhvr>
                                        <p:cTn id="68" dur="250" fill="hold"/>
                                        <p:tgtEl>
                                          <p:spTgt spid="13"/>
                                        </p:tgtEl>
                                        <p:attrNameLst>
                                          <p:attrName>fill.on</p:attrName>
                                        </p:attrNameLst>
                                      </p:cBhvr>
                                      <p:to>
                                        <p:strVal val="true"/>
                                      </p:to>
                                    </p:set>
                                  </p:childTnLst>
                                  <p:subTnLst>
                                    <p:audio>
                                      <p:cMediaNode>
                                        <p:cTn display="0" masterRel="sameClick">
                                          <p:stCondLst>
                                            <p:cond evt="begin" delay="0">
                                              <p:tn val="65"/>
                                            </p:cond>
                                          </p:stCondLst>
                                          <p:endCondLst>
                                            <p:cond evt="onStopAudio" delay="0">
                                              <p:tgtEl>
                                                <p:sldTgt/>
                                              </p:tgtEl>
                                            </p:cond>
                                          </p:endCondLst>
                                        </p:cTn>
                                        <p:tgtEl>
                                          <p:sndTgt r:embed="rId2" name="click.wav"/>
                                        </p:tgtEl>
                                      </p:cMediaNode>
                                    </p:audio>
                                  </p:subTnLst>
                                </p:cTn>
                              </p:par>
                              <p:par>
                                <p:cTn id="69" presetID="23" presetClass="entr" presetSubtype="32" fill="hold" nodeType="withEffect">
                                  <p:stCondLst>
                                    <p:cond delay="1000"/>
                                  </p:stCondLst>
                                  <p:childTnLst>
                                    <p:set>
                                      <p:cBhvr>
                                        <p:cTn id="70" dur="1" fill="hold">
                                          <p:stCondLst>
                                            <p:cond delay="0"/>
                                          </p:stCondLst>
                                        </p:cTn>
                                        <p:tgtEl>
                                          <p:spTgt spid="19"/>
                                        </p:tgtEl>
                                        <p:attrNameLst>
                                          <p:attrName>style.visibility</p:attrName>
                                        </p:attrNameLst>
                                      </p:cBhvr>
                                      <p:to>
                                        <p:strVal val="visible"/>
                                      </p:to>
                                    </p:set>
                                    <p:anim calcmode="lin" valueType="num">
                                      <p:cBhvr>
                                        <p:cTn id="71" dur="250" fill="hold"/>
                                        <p:tgtEl>
                                          <p:spTgt spid="19"/>
                                        </p:tgtEl>
                                        <p:attrNameLst>
                                          <p:attrName>ppt_w</p:attrName>
                                        </p:attrNameLst>
                                      </p:cBhvr>
                                      <p:tavLst>
                                        <p:tav tm="0">
                                          <p:val>
                                            <p:strVal val="4*#ppt_w"/>
                                          </p:val>
                                        </p:tav>
                                        <p:tav tm="100000">
                                          <p:val>
                                            <p:strVal val="#ppt_w"/>
                                          </p:val>
                                        </p:tav>
                                      </p:tavLst>
                                    </p:anim>
                                    <p:anim calcmode="lin" valueType="num">
                                      <p:cBhvr>
                                        <p:cTn id="72"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9"/>
                                            </p:cond>
                                          </p:stCondLst>
                                          <p:endCondLst>
                                            <p:cond evt="onStopAudio" delay="0">
                                              <p:tgtEl>
                                                <p:sldTgt/>
                                              </p:tgtEl>
                                            </p:cond>
                                          </p:endCondLst>
                                        </p:cTn>
                                        <p:tgtEl>
                                          <p:sndTgt r:embed="rId4" name="Wrong Buzzer.wav"/>
                                        </p:tgtEl>
                                      </p:cMediaNode>
                                    </p:audio>
                                  </p:subTnLst>
                                </p:cTn>
                              </p:par>
                              <p:par>
                                <p:cTn id="73" presetID="1" presetClass="emph" presetSubtype="2" fill="hold" nodeType="withEffect">
                                  <p:stCondLst>
                                    <p:cond delay="1000"/>
                                  </p:stCondLst>
                                  <p:childTnLst>
                                    <p:animClr clrSpc="rgb" dir="cw">
                                      <p:cBhvr>
                                        <p:cTn id="74" dur="250" fill="hold"/>
                                        <p:tgtEl>
                                          <p:spTgt spid="13"/>
                                        </p:tgtEl>
                                        <p:attrNameLst>
                                          <p:attrName>fillcolor</p:attrName>
                                        </p:attrNameLst>
                                      </p:cBhvr>
                                      <p:to>
                                        <a:srgbClr val="FFFF00"/>
                                      </p:to>
                                    </p:animClr>
                                    <p:set>
                                      <p:cBhvr>
                                        <p:cTn id="75" dur="250" fill="hold"/>
                                        <p:tgtEl>
                                          <p:spTgt spid="13"/>
                                        </p:tgtEl>
                                        <p:attrNameLst>
                                          <p:attrName>fill.type</p:attrName>
                                        </p:attrNameLst>
                                      </p:cBhvr>
                                      <p:to>
                                        <p:strVal val="solid"/>
                                      </p:to>
                                    </p:set>
                                    <p:set>
                                      <p:cBhvr>
                                        <p:cTn id="76"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77" restart="whenNotActive" fill="hold" evtFilter="cancelBubble" nodeType="interactiveSeq">
                <p:stCondLst>
                  <p:cond evt="onClick" delay="0">
                    <p:tgtEl>
                      <p:spTgt spid="14"/>
                    </p:tgtEl>
                  </p:cond>
                </p:stCondLst>
                <p:endSync evt="end" delay="0">
                  <p:rtn val="all"/>
                </p:endSync>
                <p:childTnLst>
                  <p:par>
                    <p:cTn id="78" fill="hold">
                      <p:stCondLst>
                        <p:cond delay="0"/>
                      </p:stCondLst>
                      <p:childTnLst>
                        <p:par>
                          <p:cTn id="79" fill="hold">
                            <p:stCondLst>
                              <p:cond delay="0"/>
                            </p:stCondLst>
                            <p:childTnLst>
                              <p:par>
                                <p:cTn id="80" presetID="1" presetClass="emph" presetSubtype="2" fill="hold" nodeType="clickEffect">
                                  <p:stCondLst>
                                    <p:cond delay="0"/>
                                  </p:stCondLst>
                                  <p:childTnLst>
                                    <p:animClr clrSpc="rgb" dir="cw">
                                      <p:cBhvr>
                                        <p:cTn id="81" dur="250" fill="hold"/>
                                        <p:tgtEl>
                                          <p:spTgt spid="14"/>
                                        </p:tgtEl>
                                        <p:attrNameLst>
                                          <p:attrName>fillcolor</p:attrName>
                                        </p:attrNameLst>
                                      </p:cBhvr>
                                      <p:to>
                                        <a:srgbClr val="FFF2CC"/>
                                      </p:to>
                                    </p:animClr>
                                    <p:set>
                                      <p:cBhvr>
                                        <p:cTn id="82" dur="250" fill="hold"/>
                                        <p:tgtEl>
                                          <p:spTgt spid="14"/>
                                        </p:tgtEl>
                                        <p:attrNameLst>
                                          <p:attrName>fill.type</p:attrName>
                                        </p:attrNameLst>
                                      </p:cBhvr>
                                      <p:to>
                                        <p:strVal val="solid"/>
                                      </p:to>
                                    </p:set>
                                    <p:set>
                                      <p:cBhvr>
                                        <p:cTn id="83" dur="250" fill="hold"/>
                                        <p:tgtEl>
                                          <p:spTgt spid="14"/>
                                        </p:tgtEl>
                                        <p:attrNameLst>
                                          <p:attrName>fill.on</p:attrName>
                                        </p:attrNameLst>
                                      </p:cBhvr>
                                      <p:to>
                                        <p:strVal val="true"/>
                                      </p:to>
                                    </p:set>
                                  </p:childTnLst>
                                  <p:subTnLst>
                                    <p:audio>
                                      <p:cMediaNode>
                                        <p:cTn display="0" masterRel="sameClick">
                                          <p:stCondLst>
                                            <p:cond evt="begin" delay="0">
                                              <p:tn val="80"/>
                                            </p:cond>
                                          </p:stCondLst>
                                          <p:endCondLst>
                                            <p:cond evt="onStopAudio" delay="0">
                                              <p:tgtEl>
                                                <p:sldTgt/>
                                              </p:tgtEl>
                                            </p:cond>
                                          </p:endCondLst>
                                        </p:cTn>
                                        <p:tgtEl>
                                          <p:sndTgt r:embed="rId2" name="click.wav"/>
                                        </p:tgtEl>
                                      </p:cMediaNode>
                                    </p:audio>
                                  </p:subTnLst>
                                </p:cTn>
                              </p:par>
                              <p:par>
                                <p:cTn id="84" presetID="23" presetClass="entr" presetSubtype="32" fill="hold" nodeType="withEffect">
                                  <p:stCondLst>
                                    <p:cond delay="1000"/>
                                  </p:stCondLst>
                                  <p:childTnLst>
                                    <p:set>
                                      <p:cBhvr>
                                        <p:cTn id="85" dur="1" fill="hold">
                                          <p:stCondLst>
                                            <p:cond delay="0"/>
                                          </p:stCondLst>
                                        </p:cTn>
                                        <p:tgtEl>
                                          <p:spTgt spid="17"/>
                                        </p:tgtEl>
                                        <p:attrNameLst>
                                          <p:attrName>style.visibility</p:attrName>
                                        </p:attrNameLst>
                                      </p:cBhvr>
                                      <p:to>
                                        <p:strVal val="visible"/>
                                      </p:to>
                                    </p:set>
                                    <p:anim calcmode="lin" valueType="num">
                                      <p:cBhvr>
                                        <p:cTn id="86" dur="250" fill="hold"/>
                                        <p:tgtEl>
                                          <p:spTgt spid="17"/>
                                        </p:tgtEl>
                                        <p:attrNameLst>
                                          <p:attrName>ppt_w</p:attrName>
                                        </p:attrNameLst>
                                      </p:cBhvr>
                                      <p:tavLst>
                                        <p:tav tm="0">
                                          <p:val>
                                            <p:strVal val="4*#ppt_w"/>
                                          </p:val>
                                        </p:tav>
                                        <p:tav tm="100000">
                                          <p:val>
                                            <p:strVal val="#ppt_w"/>
                                          </p:val>
                                        </p:tav>
                                      </p:tavLst>
                                    </p:anim>
                                    <p:anim calcmode="lin" valueType="num">
                                      <p:cBhvr>
                                        <p:cTn id="87"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4"/>
                                            </p:cond>
                                          </p:stCondLst>
                                          <p:endCondLst>
                                            <p:cond evt="onStopAudio" delay="0">
                                              <p:tgtEl>
                                                <p:sldTgt/>
                                              </p:tgtEl>
                                            </p:cond>
                                          </p:endCondLst>
                                        </p:cTn>
                                        <p:tgtEl>
                                          <p:sndTgt r:embed="rId4" name="Wrong Buzzer.wav"/>
                                        </p:tgtEl>
                                      </p:cMediaNode>
                                    </p:audio>
                                  </p:subTnLst>
                                </p:cTn>
                              </p:par>
                              <p:par>
                                <p:cTn id="88" presetID="1" presetClass="emph" presetSubtype="2" fill="hold" nodeType="withEffect">
                                  <p:stCondLst>
                                    <p:cond delay="1000"/>
                                  </p:stCondLst>
                                  <p:childTnLst>
                                    <p:animClr clrSpc="rgb" dir="cw">
                                      <p:cBhvr>
                                        <p:cTn id="89" dur="250" fill="hold"/>
                                        <p:tgtEl>
                                          <p:spTgt spid="14"/>
                                        </p:tgtEl>
                                        <p:attrNameLst>
                                          <p:attrName>fillcolor</p:attrName>
                                        </p:attrNameLst>
                                      </p:cBhvr>
                                      <p:to>
                                        <a:srgbClr val="FFFF00"/>
                                      </p:to>
                                    </p:animClr>
                                    <p:set>
                                      <p:cBhvr>
                                        <p:cTn id="90" dur="250" fill="hold"/>
                                        <p:tgtEl>
                                          <p:spTgt spid="14"/>
                                        </p:tgtEl>
                                        <p:attrNameLst>
                                          <p:attrName>fill.type</p:attrName>
                                        </p:attrNameLst>
                                      </p:cBhvr>
                                      <p:to>
                                        <p:strVal val="solid"/>
                                      </p:to>
                                    </p:set>
                                    <p:set>
                                      <p:cBhvr>
                                        <p:cTn id="91"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92" restart="whenNotActive" fill="hold" evtFilter="cancelBubble" nodeType="interactiveSeq">
                <p:stCondLst>
                  <p:cond evt="onClick" delay="0">
                    <p:tgtEl>
                      <p:spTgt spid="15"/>
                    </p:tgtEl>
                  </p:cond>
                </p:stCondLst>
                <p:endSync evt="end" delay="0">
                  <p:rtn val="all"/>
                </p:endSync>
                <p:childTnLst>
                  <p:par>
                    <p:cTn id="93" fill="hold">
                      <p:stCondLst>
                        <p:cond delay="0"/>
                      </p:stCondLst>
                      <p:childTnLst>
                        <p:par>
                          <p:cTn id="94" fill="hold">
                            <p:stCondLst>
                              <p:cond delay="0"/>
                            </p:stCondLst>
                            <p:childTnLst>
                              <p:par>
                                <p:cTn id="95" presetID="1" presetClass="emph" presetSubtype="2" fill="hold" nodeType="clickEffect">
                                  <p:stCondLst>
                                    <p:cond delay="0"/>
                                  </p:stCondLst>
                                  <p:childTnLst>
                                    <p:animClr clrSpc="rgb" dir="cw">
                                      <p:cBhvr>
                                        <p:cTn id="96" dur="250" fill="hold"/>
                                        <p:tgtEl>
                                          <p:spTgt spid="15"/>
                                        </p:tgtEl>
                                        <p:attrNameLst>
                                          <p:attrName>fillcolor</p:attrName>
                                        </p:attrNameLst>
                                      </p:cBhvr>
                                      <p:to>
                                        <a:srgbClr val="FFF2CC"/>
                                      </p:to>
                                    </p:animClr>
                                    <p:set>
                                      <p:cBhvr>
                                        <p:cTn id="97" dur="250" fill="hold"/>
                                        <p:tgtEl>
                                          <p:spTgt spid="15"/>
                                        </p:tgtEl>
                                        <p:attrNameLst>
                                          <p:attrName>fill.type</p:attrName>
                                        </p:attrNameLst>
                                      </p:cBhvr>
                                      <p:to>
                                        <p:strVal val="solid"/>
                                      </p:to>
                                    </p:set>
                                    <p:set>
                                      <p:cBhvr>
                                        <p:cTn id="98" dur="250" fill="hold"/>
                                        <p:tgtEl>
                                          <p:spTgt spid="15"/>
                                        </p:tgtEl>
                                        <p:attrNameLst>
                                          <p:attrName>fill.on</p:attrName>
                                        </p:attrNameLst>
                                      </p:cBhvr>
                                      <p:to>
                                        <p:strVal val="true"/>
                                      </p:to>
                                    </p:set>
                                  </p:childTnLst>
                                  <p:subTnLst>
                                    <p:audio>
                                      <p:cMediaNode>
                                        <p:cTn display="0" masterRel="sameClick">
                                          <p:stCondLst>
                                            <p:cond evt="begin" delay="0">
                                              <p:tn val="95"/>
                                            </p:cond>
                                          </p:stCondLst>
                                          <p:endCondLst>
                                            <p:cond evt="onStopAudio" delay="0">
                                              <p:tgtEl>
                                                <p:sldTgt/>
                                              </p:tgtEl>
                                            </p:cond>
                                          </p:endCondLst>
                                        </p:cTn>
                                        <p:tgtEl>
                                          <p:sndTgt r:embed="rId2" name="click.wav"/>
                                        </p:tgtEl>
                                      </p:cMediaNode>
                                    </p:audio>
                                  </p:subTnLst>
                                </p:cTn>
                              </p:par>
                              <p:par>
                                <p:cTn id="99" presetID="23" presetClass="entr" presetSubtype="32" fill="hold" nodeType="withEffect">
                                  <p:stCondLst>
                                    <p:cond delay="1000"/>
                                  </p:stCondLst>
                                  <p:childTnLst>
                                    <p:set>
                                      <p:cBhvr>
                                        <p:cTn id="100" dur="1" fill="hold">
                                          <p:stCondLst>
                                            <p:cond delay="0"/>
                                          </p:stCondLst>
                                        </p:cTn>
                                        <p:tgtEl>
                                          <p:spTgt spid="18"/>
                                        </p:tgtEl>
                                        <p:attrNameLst>
                                          <p:attrName>style.visibility</p:attrName>
                                        </p:attrNameLst>
                                      </p:cBhvr>
                                      <p:to>
                                        <p:strVal val="visible"/>
                                      </p:to>
                                    </p:set>
                                    <p:anim calcmode="lin" valueType="num">
                                      <p:cBhvr>
                                        <p:cTn id="101" dur="250" fill="hold"/>
                                        <p:tgtEl>
                                          <p:spTgt spid="18"/>
                                        </p:tgtEl>
                                        <p:attrNameLst>
                                          <p:attrName>ppt_w</p:attrName>
                                        </p:attrNameLst>
                                      </p:cBhvr>
                                      <p:tavLst>
                                        <p:tav tm="0">
                                          <p:val>
                                            <p:strVal val="4*#ppt_w"/>
                                          </p:val>
                                        </p:tav>
                                        <p:tav tm="100000">
                                          <p:val>
                                            <p:strVal val="#ppt_w"/>
                                          </p:val>
                                        </p:tav>
                                      </p:tavLst>
                                    </p:anim>
                                    <p:anim calcmode="lin" valueType="num">
                                      <p:cBhvr>
                                        <p:cTn id="102"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9"/>
                                            </p:cond>
                                          </p:stCondLst>
                                          <p:endCondLst>
                                            <p:cond evt="onStopAudio" delay="0">
                                              <p:tgtEl>
                                                <p:sldTgt/>
                                              </p:tgtEl>
                                            </p:cond>
                                          </p:endCondLst>
                                        </p:cTn>
                                        <p:tgtEl>
                                          <p:sndTgt r:embed="rId4" name="Wrong Buzzer.wav"/>
                                        </p:tgtEl>
                                      </p:cMediaNode>
                                    </p:audio>
                                  </p:subTnLst>
                                </p:cTn>
                              </p:par>
                              <p:par>
                                <p:cTn id="103" presetID="1" presetClass="emph" presetSubtype="2" fill="hold" nodeType="withEffect">
                                  <p:stCondLst>
                                    <p:cond delay="1000"/>
                                  </p:stCondLst>
                                  <p:childTnLst>
                                    <p:animClr clrSpc="rgb" dir="cw">
                                      <p:cBhvr>
                                        <p:cTn id="104" dur="250" fill="hold"/>
                                        <p:tgtEl>
                                          <p:spTgt spid="15"/>
                                        </p:tgtEl>
                                        <p:attrNameLst>
                                          <p:attrName>fillcolor</p:attrName>
                                        </p:attrNameLst>
                                      </p:cBhvr>
                                      <p:to>
                                        <a:srgbClr val="FFFF00"/>
                                      </p:to>
                                    </p:animClr>
                                    <p:set>
                                      <p:cBhvr>
                                        <p:cTn id="105" dur="250" fill="hold"/>
                                        <p:tgtEl>
                                          <p:spTgt spid="15"/>
                                        </p:tgtEl>
                                        <p:attrNameLst>
                                          <p:attrName>fill.type</p:attrName>
                                        </p:attrNameLst>
                                      </p:cBhvr>
                                      <p:to>
                                        <p:strVal val="solid"/>
                                      </p:to>
                                    </p:set>
                                    <p:set>
                                      <p:cBhvr>
                                        <p:cTn id="106"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9" grpId="0" animBg="1"/>
      <p:bldP spid="10" grpId="0" animBg="1"/>
      <p:bldP spid="11" grpId="0" animBg="1"/>
      <p:bldP spid="12" grpId="0" animBg="1"/>
      <p:bldP spid="13" grpId="0" animBg="1"/>
      <p:bldP spid="14" grpId="0" animBg="1"/>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169" y="563700"/>
            <a:ext cx="1219677" cy="1492612"/>
          </a:xfrm>
          <a:prstGeom prst="rect">
            <a:avLst/>
          </a:prstGeom>
        </p:spPr>
      </p:pic>
      <p:sp>
        <p:nvSpPr>
          <p:cNvPr id="8" name="Pentagon 7">
            <a:hlinkClick r:id="rId6" action="ppaction://hlinksldjump"/>
          </p:cNvPr>
          <p:cNvSpPr/>
          <p:nvPr/>
        </p:nvSpPr>
        <p:spPr>
          <a:xfrm flipH="1">
            <a:off x="6683829" y="4212772"/>
            <a:ext cx="2296886" cy="751114"/>
          </a:xfrm>
          <a:prstGeom prst="homePlat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1800" b="1" kern="1200" dirty="0">
                <a:solidFill>
                  <a:schemeClr val="tx1"/>
                </a:solidFill>
                <a:latin typeface="Cambria" panose="02040503050406030204" pitchFamily="18" charset="0"/>
                <a:ea typeface="Cambria" panose="02040503050406030204" pitchFamily="18" charset="0"/>
                <a:cs typeface="Tahoma" panose="020B0604030504040204" pitchFamily="34" charset="0"/>
              </a:rPr>
              <a:t>QUAY VỀ</a:t>
            </a:r>
            <a:endParaRPr lang="vi-VN" sz="1800" b="1" kern="1200" dirty="0">
              <a:solidFill>
                <a:schemeClr val="tx1"/>
              </a:solidFill>
              <a:latin typeface="Cambria" panose="02040503050406030204" pitchFamily="18" charset="0"/>
              <a:ea typeface="Cambria" panose="02040503050406030204" pitchFamily="18" charset="0"/>
              <a:cs typeface="Tahoma" panose="020B0604030504040204" pitchFamily="34" charset="0"/>
            </a:endParaRPr>
          </a:p>
        </p:txBody>
      </p:sp>
      <p:pic>
        <p:nvPicPr>
          <p:cNvPr id="2" name="Picture 6">
            <a:extLst>
              <a:ext uri="{FF2B5EF4-FFF2-40B4-BE49-F238E27FC236}">
                <a16:creationId xmlns:a16="http://schemas.microsoft.com/office/drawing/2014/main" id="{524677F3-7C06-C0CF-0953-BD3FBC84159D}"/>
              </a:ext>
            </a:extLst>
          </p:cNvPr>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662459" y="2981464"/>
            <a:ext cx="1217796" cy="1325873"/>
          </a:xfrm>
          <a:prstGeom prst="rect">
            <a:avLst/>
          </a:prstGeom>
        </p:spPr>
      </p:pic>
      <p:pic>
        <p:nvPicPr>
          <p:cNvPr id="3" name="Picture 8">
            <a:extLst>
              <a:ext uri="{FF2B5EF4-FFF2-40B4-BE49-F238E27FC236}">
                <a16:creationId xmlns:a16="http://schemas.microsoft.com/office/drawing/2014/main" id="{27375A32-B6FA-32D6-63A1-5A8DC82485BC}"/>
              </a:ext>
            </a:extLst>
          </p:cNvPr>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124533" y="3541505"/>
            <a:ext cx="911122" cy="991981"/>
          </a:xfrm>
          <a:prstGeom prst="rect">
            <a:avLst/>
          </a:prstGeom>
        </p:spPr>
      </p:pic>
      <p:pic>
        <p:nvPicPr>
          <p:cNvPr id="6" name="Picture 10">
            <a:extLst>
              <a:ext uri="{FF2B5EF4-FFF2-40B4-BE49-F238E27FC236}">
                <a16:creationId xmlns:a16="http://schemas.microsoft.com/office/drawing/2014/main" id="{042E016B-D6A0-3560-8BE6-3B4FF80040C2}"/>
              </a:ext>
            </a:extLst>
          </p:cNvPr>
          <p:cNvPicPr>
            <a:picLocks noChangeAspect="1"/>
          </p:cNvPicPr>
          <p:nvPr/>
        </p:nvPicPr>
        <p:blipFill>
          <a:blip r:embed="rId11" cstate="print">
            <a:biLevel thresh="25000"/>
            <a:extLst>
              <a:ext uri="{BEBA8EAE-BF5A-486C-A8C5-ECC9F3942E4B}">
                <a14:imgProps xmlns:a14="http://schemas.microsoft.com/office/drawing/2010/main">
                  <a14:imgLayer r:embed="rId12">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771506" y="3847848"/>
            <a:ext cx="390293" cy="424931"/>
          </a:xfrm>
          <a:prstGeom prst="rect">
            <a:avLst/>
          </a:prstGeom>
        </p:spPr>
      </p:pic>
      <p:sp>
        <p:nvSpPr>
          <p:cNvPr id="9" name="Snip Diagonal Corner Rectangle 3">
            <a:extLst>
              <a:ext uri="{FF2B5EF4-FFF2-40B4-BE49-F238E27FC236}">
                <a16:creationId xmlns:a16="http://schemas.microsoft.com/office/drawing/2014/main" id="{4F5749C1-FCAB-4570-3525-E4838D03BFFA}"/>
              </a:ext>
            </a:extLst>
          </p:cNvPr>
          <p:cNvSpPr/>
          <p:nvPr/>
        </p:nvSpPr>
        <p:spPr>
          <a:xfrm>
            <a:off x="624515" y="149903"/>
            <a:ext cx="7895047" cy="1203449"/>
          </a:xfrm>
          <a:prstGeom prst="snip2Diag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lIns="85002" tIns="42505" rIns="85002" bIns="42505" rtlCol="0" anchor="ctr"/>
          <a:lstStyle/>
          <a:p>
            <a:pPr algn="ctr" defTabSz="684773">
              <a:defRPr/>
            </a:pPr>
            <a:r>
              <a:rPr lang="en-US" sz="3300" b="1" dirty="0" err="1">
                <a:solidFill>
                  <a:schemeClr val="tx1"/>
                </a:solidFill>
                <a:latin typeface="Cambria" panose="02040503050406030204" pitchFamily="18" charset="0"/>
                <a:ea typeface="Cambria" panose="02040503050406030204" pitchFamily="18" charset="0"/>
                <a:cs typeface="Times New Roman" pitchFamily="18" charset="0"/>
              </a:rPr>
              <a:t>Câu</a:t>
            </a:r>
            <a:r>
              <a:rPr lang="en-US" sz="3300" b="1" dirty="0">
                <a:solidFill>
                  <a:schemeClr val="tx1"/>
                </a:solidFill>
                <a:latin typeface="Cambria" panose="02040503050406030204" pitchFamily="18" charset="0"/>
                <a:ea typeface="Cambria" panose="02040503050406030204" pitchFamily="18" charset="0"/>
                <a:cs typeface="Times New Roman" pitchFamily="18" charset="0"/>
              </a:rPr>
              <a:t> 4: Văn </a:t>
            </a:r>
            <a:r>
              <a:rPr lang="en-US" sz="3300" b="1" dirty="0" err="1">
                <a:solidFill>
                  <a:schemeClr val="tx1"/>
                </a:solidFill>
                <a:latin typeface="Cambria" panose="02040503050406030204" pitchFamily="18" charset="0"/>
                <a:ea typeface="Cambria" panose="02040503050406030204" pitchFamily="18" charset="0"/>
                <a:cs typeface="Times New Roman" pitchFamily="18" charset="0"/>
              </a:rPr>
              <a:t>nghị</a:t>
            </a:r>
            <a:r>
              <a:rPr lang="en-US" sz="3300" b="1" dirty="0">
                <a:solidFill>
                  <a:schemeClr val="tx1"/>
                </a:solidFill>
                <a:latin typeface="Cambria" panose="02040503050406030204" pitchFamily="18" charset="0"/>
                <a:ea typeface="Cambria" panose="02040503050406030204" pitchFamily="18" charset="0"/>
                <a:cs typeface="Times New Roman" pitchFamily="18" charset="0"/>
              </a:rPr>
              <a:t> </a:t>
            </a:r>
            <a:r>
              <a:rPr lang="en-US" sz="3300" b="1" dirty="0" err="1">
                <a:solidFill>
                  <a:schemeClr val="tx1"/>
                </a:solidFill>
                <a:latin typeface="Cambria" panose="02040503050406030204" pitchFamily="18" charset="0"/>
                <a:ea typeface="Cambria" panose="02040503050406030204" pitchFamily="18" charset="0"/>
                <a:cs typeface="Times New Roman" pitchFamily="18" charset="0"/>
              </a:rPr>
              <a:t>luận</a:t>
            </a:r>
            <a:r>
              <a:rPr lang="en-US" sz="3300" b="1" dirty="0">
                <a:solidFill>
                  <a:schemeClr val="tx1"/>
                </a:solidFill>
                <a:latin typeface="Cambria" panose="02040503050406030204" pitchFamily="18" charset="0"/>
                <a:ea typeface="Cambria" panose="02040503050406030204" pitchFamily="18" charset="0"/>
                <a:cs typeface="Times New Roman" pitchFamily="18" charset="0"/>
              </a:rPr>
              <a:t> </a:t>
            </a:r>
            <a:r>
              <a:rPr lang="en-US" sz="3300" b="1" dirty="0" err="1">
                <a:solidFill>
                  <a:schemeClr val="tx1"/>
                </a:solidFill>
                <a:latin typeface="Cambria" panose="02040503050406030204" pitchFamily="18" charset="0"/>
                <a:ea typeface="Cambria" panose="02040503050406030204" pitchFamily="18" charset="0"/>
                <a:cs typeface="Times New Roman" pitchFamily="18" charset="0"/>
              </a:rPr>
              <a:t>là</a:t>
            </a:r>
            <a:r>
              <a:rPr lang="en-US" sz="3300" b="1" dirty="0">
                <a:solidFill>
                  <a:schemeClr val="tx1"/>
                </a:solidFill>
                <a:latin typeface="Cambria" panose="02040503050406030204" pitchFamily="18" charset="0"/>
                <a:ea typeface="Cambria" panose="02040503050406030204" pitchFamily="18" charset="0"/>
                <a:cs typeface="Times New Roman" pitchFamily="18" charset="0"/>
              </a:rPr>
              <a:t>…</a:t>
            </a:r>
            <a:endParaRPr lang="vi-VN" sz="3300" b="1" dirty="0">
              <a:solidFill>
                <a:schemeClr val="tx1"/>
              </a:solidFill>
              <a:latin typeface="Cambria" panose="02040503050406030204" pitchFamily="18" charset="0"/>
              <a:ea typeface="Cambria" panose="02040503050406030204" pitchFamily="18" charset="0"/>
              <a:cs typeface="Times New Roman" pitchFamily="18" charset="0"/>
            </a:endParaRPr>
          </a:p>
        </p:txBody>
      </p:sp>
      <p:sp>
        <p:nvSpPr>
          <p:cNvPr id="10" name="Rectangle 25">
            <a:extLst>
              <a:ext uri="{FF2B5EF4-FFF2-40B4-BE49-F238E27FC236}">
                <a16:creationId xmlns:a16="http://schemas.microsoft.com/office/drawing/2014/main" id="{0BA51B32-320B-72EA-5256-2C7ADED579CC}"/>
              </a:ext>
            </a:extLst>
          </p:cNvPr>
          <p:cNvSpPr/>
          <p:nvPr/>
        </p:nvSpPr>
        <p:spPr>
          <a:xfrm>
            <a:off x="255065" y="1433446"/>
            <a:ext cx="4027551" cy="1361162"/>
          </a:xfrm>
          <a:prstGeom prst="rect">
            <a:avLst/>
          </a:prstGeom>
          <a:solidFill>
            <a:schemeClr val="accent5">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85002" tIns="42505" rIns="85002" bIns="42505" rtlCol="0" anchor="ctr"/>
          <a:lstStyle/>
          <a:p>
            <a:pPr defTabSz="684773">
              <a:defRPr/>
            </a:pPr>
            <a:r>
              <a:rPr lang="vi-VN" sz="1800" dirty="0">
                <a:solidFill>
                  <a:schemeClr val="tx1"/>
                </a:solidFill>
                <a:latin typeface="Cambria" panose="02040503050406030204" pitchFamily="18" charset="0"/>
                <a:ea typeface="Cambria" panose="02040503050406030204" pitchFamily="18" charset="0"/>
                <a:cs typeface="Times New Roman" pitchFamily="18" charset="0"/>
              </a:rPr>
              <a:t>A. </a:t>
            </a:r>
            <a:r>
              <a:rPr lang="vi-VN" sz="1800" dirty="0">
                <a:solidFill>
                  <a:schemeClr val="tx1"/>
                </a:solidFill>
                <a:latin typeface="Cambria" panose="02040503050406030204" pitchFamily="18" charset="0"/>
                <a:ea typeface="Cambria" panose="02040503050406030204" pitchFamily="18" charset="0"/>
              </a:rPr>
              <a:t>Là những truyện kể truyền miệng kể lại truyện tích các nhân vật lịch sử hoặc giải thích nguồn gốc các phong vật địa phương theo quan điểm của nhân dân.</a:t>
            </a:r>
            <a:endParaRPr lang="vi-VN" sz="1800" dirty="0">
              <a:solidFill>
                <a:schemeClr val="tx1"/>
              </a:solidFill>
              <a:latin typeface="Cambria" panose="02040503050406030204" pitchFamily="18" charset="0"/>
              <a:ea typeface="Cambria" panose="02040503050406030204" pitchFamily="18" charset="0"/>
              <a:cs typeface="Times New Roman" pitchFamily="18" charset="0"/>
            </a:endParaRPr>
          </a:p>
        </p:txBody>
      </p:sp>
      <p:sp>
        <p:nvSpPr>
          <p:cNvPr id="11" name="Cloud 39">
            <a:extLst>
              <a:ext uri="{FF2B5EF4-FFF2-40B4-BE49-F238E27FC236}">
                <a16:creationId xmlns:a16="http://schemas.microsoft.com/office/drawing/2014/main" id="{AA1D7247-921D-89D4-D772-157AFDC8567D}"/>
              </a:ext>
            </a:extLst>
          </p:cNvPr>
          <p:cNvSpPr/>
          <p:nvPr/>
        </p:nvSpPr>
        <p:spPr>
          <a:xfrm>
            <a:off x="-720682" y="3831264"/>
            <a:ext cx="465494" cy="391409"/>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85002" tIns="42505" rIns="85002" bIns="42505" rtlCol="0" anchor="ctr"/>
          <a:lstStyle/>
          <a:p>
            <a:pPr algn="ctr" defTabSz="684773">
              <a:defRPr/>
            </a:pPr>
            <a:endParaRPr lang="vi-VN" sz="1800">
              <a:solidFill>
                <a:schemeClr val="tx1"/>
              </a:solidFill>
              <a:latin typeface="Cambria" panose="02040503050406030204" pitchFamily="18" charset="0"/>
              <a:ea typeface="Cambria" panose="02040503050406030204" pitchFamily="18" charset="0"/>
            </a:endParaRPr>
          </a:p>
        </p:txBody>
      </p:sp>
      <p:sp>
        <p:nvSpPr>
          <p:cNvPr id="12" name="Cloud 40">
            <a:extLst>
              <a:ext uri="{FF2B5EF4-FFF2-40B4-BE49-F238E27FC236}">
                <a16:creationId xmlns:a16="http://schemas.microsoft.com/office/drawing/2014/main" id="{490E2871-D38B-A730-F494-F0F933CEAF6A}"/>
              </a:ext>
            </a:extLst>
          </p:cNvPr>
          <p:cNvSpPr/>
          <p:nvPr/>
        </p:nvSpPr>
        <p:spPr>
          <a:xfrm>
            <a:off x="10224464" y="3526877"/>
            <a:ext cx="668565" cy="41168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85002" tIns="42505" rIns="85002" bIns="42505" rtlCol="0" anchor="ctr"/>
          <a:lstStyle/>
          <a:p>
            <a:pPr algn="ctr" defTabSz="684773">
              <a:defRPr/>
            </a:pPr>
            <a:endParaRPr lang="vi-VN" sz="1800">
              <a:solidFill>
                <a:schemeClr val="tx1"/>
              </a:solidFill>
              <a:latin typeface="Cambria" panose="02040503050406030204" pitchFamily="18" charset="0"/>
              <a:ea typeface="Cambria" panose="02040503050406030204" pitchFamily="18" charset="0"/>
            </a:endParaRPr>
          </a:p>
        </p:txBody>
      </p:sp>
      <p:sp>
        <p:nvSpPr>
          <p:cNvPr id="13" name="Rectangle 41">
            <a:extLst>
              <a:ext uri="{FF2B5EF4-FFF2-40B4-BE49-F238E27FC236}">
                <a16:creationId xmlns:a16="http://schemas.microsoft.com/office/drawing/2014/main" id="{C0EB932B-780D-1686-47B3-AC210DB2ADE7}"/>
              </a:ext>
            </a:extLst>
          </p:cNvPr>
          <p:cNvSpPr/>
          <p:nvPr/>
        </p:nvSpPr>
        <p:spPr>
          <a:xfrm>
            <a:off x="4446581" y="1433446"/>
            <a:ext cx="4291811" cy="1361162"/>
          </a:xfrm>
          <a:prstGeom prst="rect">
            <a:avLst/>
          </a:prstGeom>
          <a:solidFill>
            <a:schemeClr val="accent5">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85002" tIns="42505" rIns="85002" bIns="42505" rtlCol="0" anchor="ctr"/>
          <a:lstStyle/>
          <a:p>
            <a:pPr defTabSz="684773">
              <a:defRPr/>
            </a:pPr>
            <a:r>
              <a:rPr lang="vi-VN" sz="1800" dirty="0">
                <a:solidFill>
                  <a:schemeClr val="tx1"/>
                </a:solidFill>
                <a:latin typeface="Cambria" panose="02040503050406030204" pitchFamily="18" charset="0"/>
                <a:ea typeface="Cambria" panose="02040503050406030204" pitchFamily="18" charset="0"/>
                <a:cs typeface="Times New Roman" pitchFamily="18" charset="0"/>
              </a:rPr>
              <a:t>B. </a:t>
            </a:r>
            <a:r>
              <a:rPr lang="en-US" sz="1800" dirty="0" err="1">
                <a:solidFill>
                  <a:schemeClr val="tx1"/>
                </a:solidFill>
                <a:latin typeface="Cambria" panose="02040503050406030204" pitchFamily="18" charset="0"/>
                <a:ea typeface="Cambria" panose="02040503050406030204" pitchFamily="18" charset="0"/>
              </a:rPr>
              <a:t>Là</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kiểu</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văn</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bản</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đặc</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biệt</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dùng</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lí</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lẽ</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phán</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đoán</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chứng</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cứ</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để</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bàn</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về</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một</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vấn</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đề</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nào</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đó</a:t>
            </a:r>
            <a:r>
              <a:rPr lang="en-US" sz="1800" dirty="0">
                <a:solidFill>
                  <a:schemeClr val="tx1"/>
                </a:solidFill>
                <a:latin typeface="Cambria" panose="02040503050406030204" pitchFamily="18" charset="0"/>
                <a:ea typeface="Cambria" panose="02040503050406030204" pitchFamily="18" charset="0"/>
              </a:rPr>
              <a:t>.</a:t>
            </a:r>
            <a:endParaRPr lang="vi-VN" sz="1800" dirty="0">
              <a:solidFill>
                <a:schemeClr val="tx1"/>
              </a:solidFill>
              <a:latin typeface="Cambria" panose="02040503050406030204" pitchFamily="18" charset="0"/>
              <a:ea typeface="Cambria" panose="02040503050406030204" pitchFamily="18" charset="0"/>
              <a:cs typeface="Times New Roman" pitchFamily="18" charset="0"/>
            </a:endParaRPr>
          </a:p>
        </p:txBody>
      </p:sp>
      <p:sp>
        <p:nvSpPr>
          <p:cNvPr id="14" name="Rectangle 42">
            <a:extLst>
              <a:ext uri="{FF2B5EF4-FFF2-40B4-BE49-F238E27FC236}">
                <a16:creationId xmlns:a16="http://schemas.microsoft.com/office/drawing/2014/main" id="{9A1F7BDA-4555-2759-548E-054447953852}"/>
              </a:ext>
            </a:extLst>
          </p:cNvPr>
          <p:cNvSpPr/>
          <p:nvPr/>
        </p:nvSpPr>
        <p:spPr>
          <a:xfrm>
            <a:off x="266277" y="2883173"/>
            <a:ext cx="4027551" cy="1361162"/>
          </a:xfrm>
          <a:prstGeom prst="rect">
            <a:avLst/>
          </a:prstGeom>
          <a:solidFill>
            <a:schemeClr val="accent5">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85002" tIns="42505" rIns="85002" bIns="42505" rtlCol="0" anchor="ctr"/>
          <a:lstStyle/>
          <a:p>
            <a:pPr defTabSz="684773">
              <a:defRPr/>
            </a:pPr>
            <a:r>
              <a:rPr lang="vi-VN" sz="1800" dirty="0">
                <a:solidFill>
                  <a:schemeClr val="tx1"/>
                </a:solidFill>
                <a:latin typeface="Cambria" panose="02040503050406030204" pitchFamily="18" charset="0"/>
                <a:ea typeface="Cambria" panose="02040503050406030204" pitchFamily="18" charset="0"/>
                <a:cs typeface="Times New Roman" pitchFamily="18" charset="0"/>
              </a:rPr>
              <a:t>C. </a:t>
            </a:r>
            <a:r>
              <a:rPr lang="vi-VN" sz="1800" dirty="0">
                <a:solidFill>
                  <a:schemeClr val="tx1"/>
                </a:solidFill>
                <a:latin typeface="Cambria" panose="02040503050406030204" pitchFamily="18" charset="0"/>
                <a:ea typeface="Cambria" panose="02040503050406030204" pitchFamily="18" charset="0"/>
              </a:rPr>
              <a:t>Là </a:t>
            </a:r>
            <a:r>
              <a:rPr lang="en-US" sz="1800" dirty="0" err="1">
                <a:solidFill>
                  <a:schemeClr val="tx1"/>
                </a:solidFill>
                <a:latin typeface="Cambria" panose="02040503050406030204" pitchFamily="18" charset="0"/>
                <a:ea typeface="Cambria" panose="02040503050406030204" pitchFamily="18" charset="0"/>
              </a:rPr>
              <a:t>kiểu</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văn</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bản</a:t>
            </a:r>
            <a:r>
              <a:rPr lang="en-US" sz="1800" dirty="0">
                <a:solidFill>
                  <a:schemeClr val="tx1"/>
                </a:solidFill>
                <a:latin typeface="Cambria" panose="02040503050406030204" pitchFamily="18" charset="0"/>
                <a:ea typeface="Cambria" panose="02040503050406030204" pitchFamily="18" charset="0"/>
              </a:rPr>
              <a:t> </a:t>
            </a:r>
            <a:r>
              <a:rPr lang="vi-VN" sz="1800" dirty="0">
                <a:solidFill>
                  <a:schemeClr val="tx1"/>
                </a:solidFill>
                <a:latin typeface="Cambria" panose="02040503050406030204" pitchFamily="18" charset="0"/>
                <a:ea typeface="Cambria" panose="02040503050406030204" pitchFamily="18" charset="0"/>
              </a:rPr>
              <a:t>giúp người đọc, người nghe hình dung những đặc điểm, tính chất nổi bật của một sự vật, sự việc, con người, phong cảnh.</a:t>
            </a:r>
            <a:endParaRPr lang="vi-VN" sz="1800" dirty="0">
              <a:solidFill>
                <a:schemeClr val="tx1"/>
              </a:solidFill>
              <a:latin typeface="Cambria" panose="02040503050406030204" pitchFamily="18" charset="0"/>
              <a:ea typeface="Cambria" panose="02040503050406030204" pitchFamily="18" charset="0"/>
              <a:cs typeface="Times New Roman" pitchFamily="18" charset="0"/>
            </a:endParaRPr>
          </a:p>
        </p:txBody>
      </p:sp>
      <p:sp>
        <p:nvSpPr>
          <p:cNvPr id="15" name="Rectangle 43">
            <a:extLst>
              <a:ext uri="{FF2B5EF4-FFF2-40B4-BE49-F238E27FC236}">
                <a16:creationId xmlns:a16="http://schemas.microsoft.com/office/drawing/2014/main" id="{302693AE-485C-30A0-A6EF-D3BF708AEE9F}"/>
              </a:ext>
            </a:extLst>
          </p:cNvPr>
          <p:cNvSpPr/>
          <p:nvPr/>
        </p:nvSpPr>
        <p:spPr>
          <a:xfrm>
            <a:off x="4446581" y="2883173"/>
            <a:ext cx="4291811" cy="1339500"/>
          </a:xfrm>
          <a:prstGeom prst="rect">
            <a:avLst/>
          </a:prstGeom>
          <a:solidFill>
            <a:schemeClr val="accent5">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85002" tIns="42505" rIns="85002" bIns="42505" rtlCol="0" anchor="ctr"/>
          <a:lstStyle/>
          <a:p>
            <a:pPr defTabSz="684773">
              <a:defRPr/>
            </a:pPr>
            <a:r>
              <a:rPr lang="vi-VN" sz="1800" dirty="0">
                <a:solidFill>
                  <a:schemeClr val="tx1"/>
                </a:solidFill>
                <a:latin typeface="Cambria" panose="02040503050406030204" pitchFamily="18" charset="0"/>
                <a:ea typeface="Cambria" panose="02040503050406030204" pitchFamily="18" charset="0"/>
                <a:cs typeface="Times New Roman" pitchFamily="18" charset="0"/>
              </a:rPr>
              <a:t>D. </a:t>
            </a:r>
            <a:r>
              <a:rPr lang="en-US" sz="1800" dirty="0">
                <a:solidFill>
                  <a:schemeClr val="tx1"/>
                </a:solidFill>
                <a:latin typeface="Cambria" panose="02040503050406030204" pitchFamily="18" charset="0"/>
                <a:ea typeface="Cambria" panose="02040503050406030204" pitchFamily="18" charset="0"/>
                <a:cs typeface="Times New Roman" pitchFamily="18" charset="0"/>
              </a:rPr>
              <a:t>L</a:t>
            </a:r>
            <a:r>
              <a:rPr lang="vi-VN" sz="1800" dirty="0">
                <a:solidFill>
                  <a:schemeClr val="tx1"/>
                </a:solidFill>
                <a:latin typeface="Cambria" panose="02040503050406030204" pitchFamily="18" charset="0"/>
                <a:ea typeface="Cambria" panose="02040503050406030204" pitchFamily="18" charset="0"/>
              </a:rPr>
              <a:t>à </a:t>
            </a:r>
            <a:r>
              <a:rPr lang="en-US" sz="1800" dirty="0" err="1">
                <a:solidFill>
                  <a:schemeClr val="tx1"/>
                </a:solidFill>
                <a:latin typeface="Cambria" panose="02040503050406030204" pitchFamily="18" charset="0"/>
                <a:ea typeface="Cambria" panose="02040503050406030204" pitchFamily="18" charset="0"/>
              </a:rPr>
              <a:t>kiểu</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văn</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bản</a:t>
            </a:r>
            <a:r>
              <a:rPr lang="en-US" sz="1800">
                <a:solidFill>
                  <a:schemeClr val="tx1"/>
                </a:solidFill>
                <a:latin typeface="Cambria" panose="02040503050406030204" pitchFamily="18" charset="0"/>
                <a:ea typeface="Cambria" panose="02040503050406030204" pitchFamily="18" charset="0"/>
              </a:rPr>
              <a:t> </a:t>
            </a:r>
            <a:r>
              <a:rPr lang="vi-VN" sz="1800">
                <a:solidFill>
                  <a:schemeClr val="tx1"/>
                </a:solidFill>
                <a:latin typeface="Cambria" panose="02040503050406030204" pitchFamily="18" charset="0"/>
                <a:ea typeface="Cambria" panose="02040503050406030204" pitchFamily="18" charset="0"/>
              </a:rPr>
              <a:t>mà </a:t>
            </a:r>
            <a:r>
              <a:rPr lang="vi-VN" sz="1800" dirty="0">
                <a:solidFill>
                  <a:schemeClr val="tx1"/>
                </a:solidFill>
                <a:latin typeface="Cambria" panose="02040503050406030204" pitchFamily="18" charset="0"/>
                <a:ea typeface="Cambria" panose="02040503050406030204" pitchFamily="18" charset="0"/>
              </a:rPr>
              <a:t>ở đó người viết sử dụng các yếu tố tình cảm, cảm xúc để bày tỏ tâm tư, cách nhìn nhận, đánh giá về một sự vật, hiện tượng hay con người trong cuộc sống.</a:t>
            </a:r>
            <a:endParaRPr lang="vi-VN" sz="1800" dirty="0">
              <a:solidFill>
                <a:schemeClr val="tx1"/>
              </a:solidFill>
              <a:latin typeface="Cambria" panose="02040503050406030204" pitchFamily="18" charset="0"/>
              <a:ea typeface="Cambria" panose="02040503050406030204" pitchFamily="18" charset="0"/>
              <a:cs typeface="Times New Roman" pitchFamily="18" charset="0"/>
            </a:endParaRPr>
          </a:p>
        </p:txBody>
      </p:sp>
      <p:pic>
        <p:nvPicPr>
          <p:cNvPr id="16" name="Picture 46">
            <a:extLst>
              <a:ext uri="{FF2B5EF4-FFF2-40B4-BE49-F238E27FC236}">
                <a16:creationId xmlns:a16="http://schemas.microsoft.com/office/drawing/2014/main" id="{5EF99996-839D-3217-3DDE-7A048A5908C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445735" y="2020095"/>
            <a:ext cx="903086" cy="793621"/>
          </a:xfrm>
          <a:prstGeom prst="rect">
            <a:avLst/>
          </a:prstGeom>
        </p:spPr>
      </p:pic>
      <p:pic>
        <p:nvPicPr>
          <p:cNvPr id="17" name="Picture 50">
            <a:extLst>
              <a:ext uri="{FF2B5EF4-FFF2-40B4-BE49-F238E27FC236}">
                <a16:creationId xmlns:a16="http://schemas.microsoft.com/office/drawing/2014/main" id="{2E3AF3B7-BB4C-B4F8-68B7-98143ECDA258}"/>
              </a:ext>
            </a:extLst>
          </p:cNvPr>
          <p:cNvPicPr>
            <a:picLocks noChangeAspect="1"/>
          </p:cNvPicPr>
          <p:nvPr/>
        </p:nvPicPr>
        <p:blipFill rotWithShape="1">
          <a:blip r:embed="rId14"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3426795" y="3414394"/>
            <a:ext cx="901759" cy="789171"/>
          </a:xfrm>
          <a:prstGeom prst="rect">
            <a:avLst/>
          </a:prstGeom>
        </p:spPr>
      </p:pic>
      <p:pic>
        <p:nvPicPr>
          <p:cNvPr id="18" name="Picture 48">
            <a:extLst>
              <a:ext uri="{FF2B5EF4-FFF2-40B4-BE49-F238E27FC236}">
                <a16:creationId xmlns:a16="http://schemas.microsoft.com/office/drawing/2014/main" id="{77B9A3CC-E7FB-09A5-2AF5-0783E99BDB6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736779" y="3394459"/>
            <a:ext cx="901988" cy="792656"/>
          </a:xfrm>
          <a:prstGeom prst="rect">
            <a:avLst/>
          </a:prstGeom>
        </p:spPr>
      </p:pic>
      <p:pic>
        <p:nvPicPr>
          <p:cNvPr id="19" name="Picture 52">
            <a:extLst>
              <a:ext uri="{FF2B5EF4-FFF2-40B4-BE49-F238E27FC236}">
                <a16:creationId xmlns:a16="http://schemas.microsoft.com/office/drawing/2014/main" id="{622D8976-50C5-FD16-2825-11B7DF490F2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836404" y="2106703"/>
            <a:ext cx="901988" cy="721590"/>
          </a:xfrm>
          <a:prstGeom prst="rect">
            <a:avLst/>
          </a:prstGeom>
        </p:spPr>
      </p:pic>
      <p:sp>
        <p:nvSpPr>
          <p:cNvPr id="21" name="Rectangle 16">
            <a:extLst>
              <a:ext uri="{FF2B5EF4-FFF2-40B4-BE49-F238E27FC236}">
                <a16:creationId xmlns:a16="http://schemas.microsoft.com/office/drawing/2014/main" id="{FE975FCE-A7CA-F869-1E8E-5AD108EF24B2}"/>
              </a:ext>
            </a:extLst>
          </p:cNvPr>
          <p:cNvSpPr/>
          <p:nvPr/>
        </p:nvSpPr>
        <p:spPr>
          <a:xfrm>
            <a:off x="7674513" y="4914900"/>
            <a:ext cx="1469487"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4257" tIns="17126" rIns="34257" bIns="17126" rtlCol="0" anchor="ctr"/>
          <a:lstStyle/>
          <a:p>
            <a:pPr algn="ctr" defTabSz="814727"/>
            <a:endParaRPr lang="en-US" sz="1800">
              <a:solidFill>
                <a:schemeClr val="tx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160129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47"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anim calcmode="lin" valueType="num">
                                      <p:cBhvr>
                                        <p:cTn id="11" dur="500" fill="hold"/>
                                        <p:tgtEl>
                                          <p:spTgt spid="9"/>
                                        </p:tgtEl>
                                        <p:attrNameLst>
                                          <p:attrName>ppt_x</p:attrName>
                                        </p:attrNameLst>
                                      </p:cBhvr>
                                      <p:tavLst>
                                        <p:tav tm="0">
                                          <p:val>
                                            <p:strVal val="#ppt_x"/>
                                          </p:val>
                                        </p:tav>
                                        <p:tav tm="100000">
                                          <p:val>
                                            <p:strVal val="#ppt_x"/>
                                          </p:val>
                                        </p:tav>
                                      </p:tavLst>
                                    </p:anim>
                                    <p:anim calcmode="lin" valueType="num">
                                      <p:cBhvr>
                                        <p:cTn id="12" dur="500" fill="hold"/>
                                        <p:tgtEl>
                                          <p:spTgt spid="9"/>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50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anim calcmode="lin" valueType="num">
                                      <p:cBhvr>
                                        <p:cTn id="16" dur="500" fill="hold"/>
                                        <p:tgtEl>
                                          <p:spTgt spid="10"/>
                                        </p:tgtEl>
                                        <p:attrNameLst>
                                          <p:attrName>ppt_x</p:attrName>
                                        </p:attrNameLst>
                                      </p:cBhvr>
                                      <p:tavLst>
                                        <p:tav tm="0">
                                          <p:val>
                                            <p:strVal val="#ppt_x"/>
                                          </p:val>
                                        </p:tav>
                                        <p:tav tm="100000">
                                          <p:val>
                                            <p:strVal val="#ppt_x"/>
                                          </p:val>
                                        </p:tav>
                                      </p:tavLst>
                                    </p:anim>
                                    <p:anim calcmode="lin" valueType="num">
                                      <p:cBhvr>
                                        <p:cTn id="17" dur="500" fill="hold"/>
                                        <p:tgtEl>
                                          <p:spTgt spid="10"/>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100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anim calcmode="lin" valueType="num">
                                      <p:cBhvr>
                                        <p:cTn id="21" dur="500" fill="hold"/>
                                        <p:tgtEl>
                                          <p:spTgt spid="13"/>
                                        </p:tgtEl>
                                        <p:attrNameLst>
                                          <p:attrName>ppt_x</p:attrName>
                                        </p:attrNameLst>
                                      </p:cBhvr>
                                      <p:tavLst>
                                        <p:tav tm="0">
                                          <p:val>
                                            <p:strVal val="#ppt_x"/>
                                          </p:val>
                                        </p:tav>
                                        <p:tav tm="100000">
                                          <p:val>
                                            <p:strVal val="#ppt_x"/>
                                          </p:val>
                                        </p:tav>
                                      </p:tavLst>
                                    </p:anim>
                                    <p:anim calcmode="lin" valueType="num">
                                      <p:cBhvr>
                                        <p:cTn id="22" dur="500" fill="hold"/>
                                        <p:tgtEl>
                                          <p:spTgt spid="13"/>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150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anim calcmode="lin" valueType="num">
                                      <p:cBhvr>
                                        <p:cTn id="26" dur="500" fill="hold"/>
                                        <p:tgtEl>
                                          <p:spTgt spid="14"/>
                                        </p:tgtEl>
                                        <p:attrNameLst>
                                          <p:attrName>ppt_x</p:attrName>
                                        </p:attrNameLst>
                                      </p:cBhvr>
                                      <p:tavLst>
                                        <p:tav tm="0">
                                          <p:val>
                                            <p:strVal val="#ppt_x"/>
                                          </p:val>
                                        </p:tav>
                                        <p:tav tm="100000">
                                          <p:val>
                                            <p:strVal val="#ppt_x"/>
                                          </p:val>
                                        </p:tav>
                                      </p:tavLst>
                                    </p:anim>
                                    <p:anim calcmode="lin" valueType="num">
                                      <p:cBhvr>
                                        <p:cTn id="27" dur="500" fill="hold"/>
                                        <p:tgtEl>
                                          <p:spTgt spid="14"/>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200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anim calcmode="lin" valueType="num">
                                      <p:cBhvr>
                                        <p:cTn id="31" dur="500" fill="hold"/>
                                        <p:tgtEl>
                                          <p:spTgt spid="15"/>
                                        </p:tgtEl>
                                        <p:attrNameLst>
                                          <p:attrName>ppt_x</p:attrName>
                                        </p:attrNameLst>
                                      </p:cBhvr>
                                      <p:tavLst>
                                        <p:tav tm="0">
                                          <p:val>
                                            <p:strVal val="#ppt_x"/>
                                          </p:val>
                                        </p:tav>
                                        <p:tav tm="100000">
                                          <p:val>
                                            <p:strVal val="#ppt_x"/>
                                          </p:val>
                                        </p:tav>
                                      </p:tavLst>
                                    </p:anim>
                                    <p:anim calcmode="lin" valueType="num">
                                      <p:cBhvr>
                                        <p:cTn id="32" dur="500" fill="hold"/>
                                        <p:tgtEl>
                                          <p:spTgt spid="15"/>
                                        </p:tgtEl>
                                        <p:attrNameLst>
                                          <p:attrName>ppt_y</p:attrName>
                                        </p:attrNameLst>
                                      </p:cBhvr>
                                      <p:tavLst>
                                        <p:tav tm="0">
                                          <p:val>
                                            <p:strVal val="#ppt_y+.1"/>
                                          </p:val>
                                        </p:tav>
                                        <p:tav tm="100000">
                                          <p:val>
                                            <p:strVal val="#ppt_y"/>
                                          </p:val>
                                        </p:tav>
                                      </p:tavLst>
                                    </p:anim>
                                  </p:childTnLst>
                                </p:cTn>
                              </p:par>
                              <p:par>
                                <p:cTn id="33" presetID="8" presetClass="emph" presetSubtype="0" repeatCount="indefinite" fill="hold" nodeType="withEffect">
                                  <p:stCondLst>
                                    <p:cond delay="0"/>
                                  </p:stCondLst>
                                  <p:childTnLst>
                                    <p:animRot by="21600000">
                                      <p:cBhvr>
                                        <p:cTn id="34" dur="2250" fill="hold"/>
                                        <p:tgtEl>
                                          <p:spTgt spid="2"/>
                                        </p:tgtEl>
                                        <p:attrNameLst>
                                          <p:attrName>r</p:attrName>
                                        </p:attrNameLst>
                                      </p:cBhvr>
                                    </p:animRot>
                                  </p:childTnLst>
                                </p:cTn>
                              </p:par>
                              <p:par>
                                <p:cTn id="35" presetID="8" presetClass="emph" presetSubtype="0" repeatCount="indefinite" fill="hold" nodeType="withEffect">
                                  <p:stCondLst>
                                    <p:cond delay="0"/>
                                  </p:stCondLst>
                                  <p:childTnLst>
                                    <p:animRot by="21600000">
                                      <p:cBhvr>
                                        <p:cTn id="36" dur="2500" fill="hold"/>
                                        <p:tgtEl>
                                          <p:spTgt spid="3"/>
                                        </p:tgtEl>
                                        <p:attrNameLst>
                                          <p:attrName>r</p:attrName>
                                        </p:attrNameLst>
                                      </p:cBhvr>
                                    </p:animRot>
                                  </p:childTnLst>
                                </p:cTn>
                              </p:par>
                              <p:par>
                                <p:cTn id="37" presetID="8" presetClass="emph" presetSubtype="0" repeatCount="indefinite" fill="hold" nodeType="withEffect">
                                  <p:stCondLst>
                                    <p:cond delay="0"/>
                                  </p:stCondLst>
                                  <p:childTnLst>
                                    <p:animRot by="21600000">
                                      <p:cBhvr>
                                        <p:cTn id="38" dur="2000" fill="hold"/>
                                        <p:tgtEl>
                                          <p:spTgt spid="6"/>
                                        </p:tgtEl>
                                        <p:attrNameLst>
                                          <p:attrName>r</p:attrName>
                                        </p:attrNameLst>
                                      </p:cBhvr>
                                    </p:animRot>
                                  </p:childTnLst>
                                </p:cTn>
                              </p:par>
                              <p:par>
                                <p:cTn id="39" presetID="2" presetClass="entr" presetSubtype="2" repeatCount="indefinite" fill="hold" grpId="0" nodeType="withEffect">
                                  <p:stCondLst>
                                    <p:cond delay="500"/>
                                  </p:stCondLst>
                                  <p:childTnLst>
                                    <p:set>
                                      <p:cBhvr>
                                        <p:cTn id="40" dur="1" fill="hold">
                                          <p:stCondLst>
                                            <p:cond delay="0"/>
                                          </p:stCondLst>
                                        </p:cTn>
                                        <p:tgtEl>
                                          <p:spTgt spid="11"/>
                                        </p:tgtEl>
                                        <p:attrNameLst>
                                          <p:attrName>style.visibility</p:attrName>
                                        </p:attrNameLst>
                                      </p:cBhvr>
                                      <p:to>
                                        <p:strVal val="visible"/>
                                      </p:to>
                                    </p:set>
                                    <p:anim calcmode="lin" valueType="num">
                                      <p:cBhvr additive="base">
                                        <p:cTn id="41" dur="20000" fill="hold"/>
                                        <p:tgtEl>
                                          <p:spTgt spid="11"/>
                                        </p:tgtEl>
                                        <p:attrNameLst>
                                          <p:attrName>ppt_x</p:attrName>
                                        </p:attrNameLst>
                                      </p:cBhvr>
                                      <p:tavLst>
                                        <p:tav tm="0">
                                          <p:val>
                                            <p:strVal val="1+#ppt_w/2"/>
                                          </p:val>
                                        </p:tav>
                                        <p:tav tm="100000">
                                          <p:val>
                                            <p:strVal val="#ppt_x"/>
                                          </p:val>
                                        </p:tav>
                                      </p:tavLst>
                                    </p:anim>
                                    <p:anim calcmode="lin" valueType="num">
                                      <p:cBhvr additive="base">
                                        <p:cTn id="42" dur="20000" fill="hold"/>
                                        <p:tgtEl>
                                          <p:spTgt spid="11"/>
                                        </p:tgtEl>
                                        <p:attrNameLst>
                                          <p:attrName>ppt_y</p:attrName>
                                        </p:attrNameLst>
                                      </p:cBhvr>
                                      <p:tavLst>
                                        <p:tav tm="0">
                                          <p:val>
                                            <p:strVal val="#ppt_y"/>
                                          </p:val>
                                        </p:tav>
                                        <p:tav tm="100000">
                                          <p:val>
                                            <p:strVal val="#ppt_y"/>
                                          </p:val>
                                        </p:tav>
                                      </p:tavLst>
                                    </p:anim>
                                  </p:childTnLst>
                                </p:cTn>
                              </p:par>
                              <p:par>
                                <p:cTn id="43" presetID="2" presetClass="entr" presetSubtype="8" repeatCount="indefinite" fill="hold" grpId="0" nodeType="withEffect">
                                  <p:stCondLst>
                                    <p:cond delay="500"/>
                                  </p:stCondLst>
                                  <p:childTnLst>
                                    <p:set>
                                      <p:cBhvr>
                                        <p:cTn id="44" dur="1" fill="hold">
                                          <p:stCondLst>
                                            <p:cond delay="0"/>
                                          </p:stCondLst>
                                        </p:cTn>
                                        <p:tgtEl>
                                          <p:spTgt spid="12"/>
                                        </p:tgtEl>
                                        <p:attrNameLst>
                                          <p:attrName>style.visibility</p:attrName>
                                        </p:attrNameLst>
                                      </p:cBhvr>
                                      <p:to>
                                        <p:strVal val="visible"/>
                                      </p:to>
                                    </p:set>
                                    <p:anim calcmode="lin" valueType="num">
                                      <p:cBhvr additive="base">
                                        <p:cTn id="45" dur="20000" fill="hold"/>
                                        <p:tgtEl>
                                          <p:spTgt spid="12"/>
                                        </p:tgtEl>
                                        <p:attrNameLst>
                                          <p:attrName>ppt_x</p:attrName>
                                        </p:attrNameLst>
                                      </p:cBhvr>
                                      <p:tavLst>
                                        <p:tav tm="0">
                                          <p:val>
                                            <p:strVal val="0-#ppt_w/2"/>
                                          </p:val>
                                        </p:tav>
                                        <p:tav tm="100000">
                                          <p:val>
                                            <p:strVal val="#ppt_x"/>
                                          </p:val>
                                        </p:tav>
                                      </p:tavLst>
                                    </p:anim>
                                    <p:anim calcmode="lin" valueType="num">
                                      <p:cBhvr additive="base">
                                        <p:cTn id="46" dur="200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10"/>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250" fill="hold"/>
                                        <p:tgtEl>
                                          <p:spTgt spid="10"/>
                                        </p:tgtEl>
                                        <p:attrNameLst>
                                          <p:attrName>fillcolor</p:attrName>
                                        </p:attrNameLst>
                                      </p:cBhvr>
                                      <p:to>
                                        <a:srgbClr val="FFF2CC"/>
                                      </p:to>
                                    </p:animClr>
                                    <p:set>
                                      <p:cBhvr>
                                        <p:cTn id="52" dur="250" fill="hold"/>
                                        <p:tgtEl>
                                          <p:spTgt spid="10"/>
                                        </p:tgtEl>
                                        <p:attrNameLst>
                                          <p:attrName>fill.type</p:attrName>
                                        </p:attrNameLst>
                                      </p:cBhvr>
                                      <p:to>
                                        <p:strVal val="solid"/>
                                      </p:to>
                                    </p:set>
                                    <p:set>
                                      <p:cBhvr>
                                        <p:cTn id="53" dur="250" fill="hold"/>
                                        <p:tgtEl>
                                          <p:spTgt spid="10"/>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2" name="click.wav"/>
                                        </p:tgtEl>
                                      </p:cMediaNode>
                                    </p:audio>
                                  </p:subTnLst>
                                </p:cTn>
                              </p:par>
                              <p:par>
                                <p:cTn id="54" presetID="23" presetClass="entr" presetSubtype="32" fill="hold" nodeType="withEffect">
                                  <p:stCondLst>
                                    <p:cond delay="1000"/>
                                  </p:stCondLst>
                                  <p:childTnLst>
                                    <p:set>
                                      <p:cBhvr>
                                        <p:cTn id="55" dur="1" fill="hold">
                                          <p:stCondLst>
                                            <p:cond delay="0"/>
                                          </p:stCondLst>
                                        </p:cTn>
                                        <p:tgtEl>
                                          <p:spTgt spid="16"/>
                                        </p:tgtEl>
                                        <p:attrNameLst>
                                          <p:attrName>style.visibility</p:attrName>
                                        </p:attrNameLst>
                                      </p:cBhvr>
                                      <p:to>
                                        <p:strVal val="visible"/>
                                      </p:to>
                                    </p:set>
                                    <p:anim calcmode="lin" valueType="num">
                                      <p:cBhvr>
                                        <p:cTn id="56" dur="250" fill="hold"/>
                                        <p:tgtEl>
                                          <p:spTgt spid="16"/>
                                        </p:tgtEl>
                                        <p:attrNameLst>
                                          <p:attrName>ppt_w</p:attrName>
                                        </p:attrNameLst>
                                      </p:cBhvr>
                                      <p:tavLst>
                                        <p:tav tm="0">
                                          <p:val>
                                            <p:strVal val="4*#ppt_w"/>
                                          </p:val>
                                        </p:tav>
                                        <p:tav tm="100000">
                                          <p:val>
                                            <p:strVal val="#ppt_w"/>
                                          </p:val>
                                        </p:tav>
                                      </p:tavLst>
                                    </p:anim>
                                    <p:anim calcmode="lin" valueType="num">
                                      <p:cBhvr>
                                        <p:cTn id="57"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4"/>
                                            </p:cond>
                                          </p:stCondLst>
                                          <p:endCondLst>
                                            <p:cond evt="onStopAudio" delay="0">
                                              <p:tgtEl>
                                                <p:sldTgt/>
                                              </p:tgtEl>
                                            </p:cond>
                                          </p:endCondLst>
                                        </p:cTn>
                                        <p:tgtEl>
                                          <p:sndTgt r:embed="rId3" name="Wrong Buzzer.wav"/>
                                        </p:tgtEl>
                                      </p:cMediaNode>
                                    </p:audio>
                                  </p:subTnLst>
                                </p:cTn>
                              </p:par>
                              <p:par>
                                <p:cTn id="58" presetID="1" presetClass="emph" presetSubtype="2" fill="hold" nodeType="withEffect">
                                  <p:stCondLst>
                                    <p:cond delay="1000"/>
                                  </p:stCondLst>
                                  <p:childTnLst>
                                    <p:animClr clrSpc="rgb" dir="cw">
                                      <p:cBhvr>
                                        <p:cTn id="59" dur="250" fill="hold"/>
                                        <p:tgtEl>
                                          <p:spTgt spid="10"/>
                                        </p:tgtEl>
                                        <p:attrNameLst>
                                          <p:attrName>fillcolor</p:attrName>
                                        </p:attrNameLst>
                                      </p:cBhvr>
                                      <p:to>
                                        <a:srgbClr val="FFFF00"/>
                                      </p:to>
                                    </p:animClr>
                                    <p:set>
                                      <p:cBhvr>
                                        <p:cTn id="60" dur="250" fill="hold"/>
                                        <p:tgtEl>
                                          <p:spTgt spid="10"/>
                                        </p:tgtEl>
                                        <p:attrNameLst>
                                          <p:attrName>fill.type</p:attrName>
                                        </p:attrNameLst>
                                      </p:cBhvr>
                                      <p:to>
                                        <p:strVal val="solid"/>
                                      </p:to>
                                    </p:set>
                                    <p:set>
                                      <p:cBhvr>
                                        <p:cTn id="61" dur="25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62" restart="whenNotActive" fill="hold" evtFilter="cancelBubble" nodeType="interactiveSeq">
                <p:stCondLst>
                  <p:cond evt="onClick" delay="0">
                    <p:tgtEl>
                      <p:spTgt spid="13"/>
                    </p:tgtEl>
                  </p:cond>
                </p:stCondLst>
                <p:endSync evt="end" delay="0">
                  <p:rtn val="all"/>
                </p:endSync>
                <p:childTnLst>
                  <p:par>
                    <p:cTn id="63" fill="hold">
                      <p:stCondLst>
                        <p:cond delay="0"/>
                      </p:stCondLst>
                      <p:childTnLst>
                        <p:par>
                          <p:cTn id="64" fill="hold">
                            <p:stCondLst>
                              <p:cond delay="0"/>
                            </p:stCondLst>
                            <p:childTnLst>
                              <p:par>
                                <p:cTn id="65" presetID="1" presetClass="emph" presetSubtype="2" fill="hold" nodeType="clickEffect">
                                  <p:stCondLst>
                                    <p:cond delay="0"/>
                                  </p:stCondLst>
                                  <p:childTnLst>
                                    <p:animClr clrSpc="rgb" dir="cw">
                                      <p:cBhvr>
                                        <p:cTn id="66" dur="250" fill="hold"/>
                                        <p:tgtEl>
                                          <p:spTgt spid="13"/>
                                        </p:tgtEl>
                                        <p:attrNameLst>
                                          <p:attrName>fillcolor</p:attrName>
                                        </p:attrNameLst>
                                      </p:cBhvr>
                                      <p:to>
                                        <a:srgbClr val="FFF2CC"/>
                                      </p:to>
                                    </p:animClr>
                                    <p:set>
                                      <p:cBhvr>
                                        <p:cTn id="67" dur="250" fill="hold"/>
                                        <p:tgtEl>
                                          <p:spTgt spid="13"/>
                                        </p:tgtEl>
                                        <p:attrNameLst>
                                          <p:attrName>fill.type</p:attrName>
                                        </p:attrNameLst>
                                      </p:cBhvr>
                                      <p:to>
                                        <p:strVal val="solid"/>
                                      </p:to>
                                    </p:set>
                                    <p:set>
                                      <p:cBhvr>
                                        <p:cTn id="68" dur="250" fill="hold"/>
                                        <p:tgtEl>
                                          <p:spTgt spid="13"/>
                                        </p:tgtEl>
                                        <p:attrNameLst>
                                          <p:attrName>fill.on</p:attrName>
                                        </p:attrNameLst>
                                      </p:cBhvr>
                                      <p:to>
                                        <p:strVal val="true"/>
                                      </p:to>
                                    </p:set>
                                  </p:childTnLst>
                                  <p:subTnLst>
                                    <p:audio>
                                      <p:cMediaNode>
                                        <p:cTn display="0" masterRel="sameClick">
                                          <p:stCondLst>
                                            <p:cond evt="begin" delay="0">
                                              <p:tn val="65"/>
                                            </p:cond>
                                          </p:stCondLst>
                                          <p:endCondLst>
                                            <p:cond evt="onStopAudio" delay="0">
                                              <p:tgtEl>
                                                <p:sldTgt/>
                                              </p:tgtEl>
                                            </p:cond>
                                          </p:endCondLst>
                                        </p:cTn>
                                        <p:tgtEl>
                                          <p:sndTgt r:embed="rId2" name="click.wav"/>
                                        </p:tgtEl>
                                      </p:cMediaNode>
                                    </p:audio>
                                  </p:subTnLst>
                                </p:cTn>
                              </p:par>
                              <p:par>
                                <p:cTn id="69" presetID="23" presetClass="entr" presetSubtype="32" fill="hold" nodeType="withEffect">
                                  <p:stCondLst>
                                    <p:cond delay="1000"/>
                                  </p:stCondLst>
                                  <p:childTnLst>
                                    <p:set>
                                      <p:cBhvr>
                                        <p:cTn id="70" dur="1" fill="hold">
                                          <p:stCondLst>
                                            <p:cond delay="0"/>
                                          </p:stCondLst>
                                        </p:cTn>
                                        <p:tgtEl>
                                          <p:spTgt spid="19"/>
                                        </p:tgtEl>
                                        <p:attrNameLst>
                                          <p:attrName>style.visibility</p:attrName>
                                        </p:attrNameLst>
                                      </p:cBhvr>
                                      <p:to>
                                        <p:strVal val="visible"/>
                                      </p:to>
                                    </p:set>
                                    <p:anim calcmode="lin" valueType="num">
                                      <p:cBhvr>
                                        <p:cTn id="71" dur="250" fill="hold"/>
                                        <p:tgtEl>
                                          <p:spTgt spid="19"/>
                                        </p:tgtEl>
                                        <p:attrNameLst>
                                          <p:attrName>ppt_w</p:attrName>
                                        </p:attrNameLst>
                                      </p:cBhvr>
                                      <p:tavLst>
                                        <p:tav tm="0">
                                          <p:val>
                                            <p:strVal val="4*#ppt_w"/>
                                          </p:val>
                                        </p:tav>
                                        <p:tav tm="100000">
                                          <p:val>
                                            <p:strVal val="#ppt_w"/>
                                          </p:val>
                                        </p:tav>
                                      </p:tavLst>
                                    </p:anim>
                                    <p:anim calcmode="lin" valueType="num">
                                      <p:cBhvr>
                                        <p:cTn id="72"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9"/>
                                            </p:cond>
                                          </p:stCondLst>
                                          <p:endCondLst>
                                            <p:cond evt="onStopAudio" delay="0">
                                              <p:tgtEl>
                                                <p:sldTgt/>
                                              </p:tgtEl>
                                            </p:cond>
                                          </p:endCondLst>
                                        </p:cTn>
                                        <p:tgtEl>
                                          <p:sndTgt r:embed="rId4" name="Check mark.wav"/>
                                        </p:tgtEl>
                                      </p:cMediaNode>
                                    </p:audio>
                                  </p:subTnLst>
                                </p:cTn>
                              </p:par>
                              <p:par>
                                <p:cTn id="73" presetID="1" presetClass="emph" presetSubtype="2" fill="hold" nodeType="withEffect">
                                  <p:stCondLst>
                                    <p:cond delay="1000"/>
                                  </p:stCondLst>
                                  <p:childTnLst>
                                    <p:animClr clrSpc="rgb" dir="cw">
                                      <p:cBhvr>
                                        <p:cTn id="74" dur="250" fill="hold"/>
                                        <p:tgtEl>
                                          <p:spTgt spid="13"/>
                                        </p:tgtEl>
                                        <p:attrNameLst>
                                          <p:attrName>fillcolor</p:attrName>
                                        </p:attrNameLst>
                                      </p:cBhvr>
                                      <p:to>
                                        <a:srgbClr val="00B050"/>
                                      </p:to>
                                    </p:animClr>
                                    <p:set>
                                      <p:cBhvr>
                                        <p:cTn id="75" dur="250" fill="hold"/>
                                        <p:tgtEl>
                                          <p:spTgt spid="13"/>
                                        </p:tgtEl>
                                        <p:attrNameLst>
                                          <p:attrName>fill.type</p:attrName>
                                        </p:attrNameLst>
                                      </p:cBhvr>
                                      <p:to>
                                        <p:strVal val="solid"/>
                                      </p:to>
                                    </p:set>
                                    <p:set>
                                      <p:cBhvr>
                                        <p:cTn id="76"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77" restart="whenNotActive" fill="hold" evtFilter="cancelBubble" nodeType="interactiveSeq">
                <p:stCondLst>
                  <p:cond evt="onClick" delay="0">
                    <p:tgtEl>
                      <p:spTgt spid="14"/>
                    </p:tgtEl>
                  </p:cond>
                </p:stCondLst>
                <p:endSync evt="end" delay="0">
                  <p:rtn val="all"/>
                </p:endSync>
                <p:childTnLst>
                  <p:par>
                    <p:cTn id="78" fill="hold">
                      <p:stCondLst>
                        <p:cond delay="0"/>
                      </p:stCondLst>
                      <p:childTnLst>
                        <p:par>
                          <p:cTn id="79" fill="hold">
                            <p:stCondLst>
                              <p:cond delay="0"/>
                            </p:stCondLst>
                            <p:childTnLst>
                              <p:par>
                                <p:cTn id="80" presetID="1" presetClass="emph" presetSubtype="2" fill="hold" nodeType="clickEffect">
                                  <p:stCondLst>
                                    <p:cond delay="0"/>
                                  </p:stCondLst>
                                  <p:childTnLst>
                                    <p:animClr clrSpc="rgb" dir="cw">
                                      <p:cBhvr>
                                        <p:cTn id="81" dur="250" fill="hold"/>
                                        <p:tgtEl>
                                          <p:spTgt spid="14"/>
                                        </p:tgtEl>
                                        <p:attrNameLst>
                                          <p:attrName>fillcolor</p:attrName>
                                        </p:attrNameLst>
                                      </p:cBhvr>
                                      <p:to>
                                        <a:srgbClr val="FFF2CC"/>
                                      </p:to>
                                    </p:animClr>
                                    <p:set>
                                      <p:cBhvr>
                                        <p:cTn id="82" dur="250" fill="hold"/>
                                        <p:tgtEl>
                                          <p:spTgt spid="14"/>
                                        </p:tgtEl>
                                        <p:attrNameLst>
                                          <p:attrName>fill.type</p:attrName>
                                        </p:attrNameLst>
                                      </p:cBhvr>
                                      <p:to>
                                        <p:strVal val="solid"/>
                                      </p:to>
                                    </p:set>
                                    <p:set>
                                      <p:cBhvr>
                                        <p:cTn id="83" dur="250" fill="hold"/>
                                        <p:tgtEl>
                                          <p:spTgt spid="14"/>
                                        </p:tgtEl>
                                        <p:attrNameLst>
                                          <p:attrName>fill.on</p:attrName>
                                        </p:attrNameLst>
                                      </p:cBhvr>
                                      <p:to>
                                        <p:strVal val="true"/>
                                      </p:to>
                                    </p:set>
                                  </p:childTnLst>
                                  <p:subTnLst>
                                    <p:audio>
                                      <p:cMediaNode>
                                        <p:cTn display="0" masterRel="sameClick">
                                          <p:stCondLst>
                                            <p:cond evt="begin" delay="0">
                                              <p:tn val="80"/>
                                            </p:cond>
                                          </p:stCondLst>
                                          <p:endCondLst>
                                            <p:cond evt="onStopAudio" delay="0">
                                              <p:tgtEl>
                                                <p:sldTgt/>
                                              </p:tgtEl>
                                            </p:cond>
                                          </p:endCondLst>
                                        </p:cTn>
                                        <p:tgtEl>
                                          <p:sndTgt r:embed="rId2" name="click.wav"/>
                                        </p:tgtEl>
                                      </p:cMediaNode>
                                    </p:audio>
                                  </p:subTnLst>
                                </p:cTn>
                              </p:par>
                              <p:par>
                                <p:cTn id="84" presetID="23" presetClass="entr" presetSubtype="32" fill="hold" nodeType="withEffect">
                                  <p:stCondLst>
                                    <p:cond delay="1000"/>
                                  </p:stCondLst>
                                  <p:childTnLst>
                                    <p:set>
                                      <p:cBhvr>
                                        <p:cTn id="85" dur="1" fill="hold">
                                          <p:stCondLst>
                                            <p:cond delay="0"/>
                                          </p:stCondLst>
                                        </p:cTn>
                                        <p:tgtEl>
                                          <p:spTgt spid="17"/>
                                        </p:tgtEl>
                                        <p:attrNameLst>
                                          <p:attrName>style.visibility</p:attrName>
                                        </p:attrNameLst>
                                      </p:cBhvr>
                                      <p:to>
                                        <p:strVal val="visible"/>
                                      </p:to>
                                    </p:set>
                                    <p:anim calcmode="lin" valueType="num">
                                      <p:cBhvr>
                                        <p:cTn id="86" dur="250" fill="hold"/>
                                        <p:tgtEl>
                                          <p:spTgt spid="17"/>
                                        </p:tgtEl>
                                        <p:attrNameLst>
                                          <p:attrName>ppt_w</p:attrName>
                                        </p:attrNameLst>
                                      </p:cBhvr>
                                      <p:tavLst>
                                        <p:tav tm="0">
                                          <p:val>
                                            <p:strVal val="4*#ppt_w"/>
                                          </p:val>
                                        </p:tav>
                                        <p:tav tm="100000">
                                          <p:val>
                                            <p:strVal val="#ppt_w"/>
                                          </p:val>
                                        </p:tav>
                                      </p:tavLst>
                                    </p:anim>
                                    <p:anim calcmode="lin" valueType="num">
                                      <p:cBhvr>
                                        <p:cTn id="87"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4"/>
                                            </p:cond>
                                          </p:stCondLst>
                                          <p:endCondLst>
                                            <p:cond evt="onStopAudio" delay="0">
                                              <p:tgtEl>
                                                <p:sldTgt/>
                                              </p:tgtEl>
                                            </p:cond>
                                          </p:endCondLst>
                                        </p:cTn>
                                        <p:tgtEl>
                                          <p:sndTgt r:embed="rId3" name="Wrong Buzzer.wav"/>
                                        </p:tgtEl>
                                      </p:cMediaNode>
                                    </p:audio>
                                  </p:subTnLst>
                                </p:cTn>
                              </p:par>
                              <p:par>
                                <p:cTn id="88" presetID="1" presetClass="emph" presetSubtype="2" fill="hold" nodeType="withEffect">
                                  <p:stCondLst>
                                    <p:cond delay="1000"/>
                                  </p:stCondLst>
                                  <p:childTnLst>
                                    <p:animClr clrSpc="rgb" dir="cw">
                                      <p:cBhvr>
                                        <p:cTn id="89" dur="250" fill="hold"/>
                                        <p:tgtEl>
                                          <p:spTgt spid="14"/>
                                        </p:tgtEl>
                                        <p:attrNameLst>
                                          <p:attrName>fillcolor</p:attrName>
                                        </p:attrNameLst>
                                      </p:cBhvr>
                                      <p:to>
                                        <a:srgbClr val="FFFF00"/>
                                      </p:to>
                                    </p:animClr>
                                    <p:set>
                                      <p:cBhvr>
                                        <p:cTn id="90" dur="250" fill="hold"/>
                                        <p:tgtEl>
                                          <p:spTgt spid="14"/>
                                        </p:tgtEl>
                                        <p:attrNameLst>
                                          <p:attrName>fill.type</p:attrName>
                                        </p:attrNameLst>
                                      </p:cBhvr>
                                      <p:to>
                                        <p:strVal val="solid"/>
                                      </p:to>
                                    </p:set>
                                    <p:set>
                                      <p:cBhvr>
                                        <p:cTn id="91"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92" restart="whenNotActive" fill="hold" evtFilter="cancelBubble" nodeType="interactiveSeq">
                <p:stCondLst>
                  <p:cond evt="onClick" delay="0">
                    <p:tgtEl>
                      <p:spTgt spid="15"/>
                    </p:tgtEl>
                  </p:cond>
                </p:stCondLst>
                <p:endSync evt="end" delay="0">
                  <p:rtn val="all"/>
                </p:endSync>
                <p:childTnLst>
                  <p:par>
                    <p:cTn id="93" fill="hold">
                      <p:stCondLst>
                        <p:cond delay="0"/>
                      </p:stCondLst>
                      <p:childTnLst>
                        <p:par>
                          <p:cTn id="94" fill="hold">
                            <p:stCondLst>
                              <p:cond delay="0"/>
                            </p:stCondLst>
                            <p:childTnLst>
                              <p:par>
                                <p:cTn id="95" presetID="1" presetClass="emph" presetSubtype="2" fill="hold" nodeType="clickEffect">
                                  <p:stCondLst>
                                    <p:cond delay="0"/>
                                  </p:stCondLst>
                                  <p:childTnLst>
                                    <p:animClr clrSpc="rgb" dir="cw">
                                      <p:cBhvr>
                                        <p:cTn id="96" dur="250" fill="hold"/>
                                        <p:tgtEl>
                                          <p:spTgt spid="15"/>
                                        </p:tgtEl>
                                        <p:attrNameLst>
                                          <p:attrName>fillcolor</p:attrName>
                                        </p:attrNameLst>
                                      </p:cBhvr>
                                      <p:to>
                                        <a:srgbClr val="FFF2CC"/>
                                      </p:to>
                                    </p:animClr>
                                    <p:set>
                                      <p:cBhvr>
                                        <p:cTn id="97" dur="250" fill="hold"/>
                                        <p:tgtEl>
                                          <p:spTgt spid="15"/>
                                        </p:tgtEl>
                                        <p:attrNameLst>
                                          <p:attrName>fill.type</p:attrName>
                                        </p:attrNameLst>
                                      </p:cBhvr>
                                      <p:to>
                                        <p:strVal val="solid"/>
                                      </p:to>
                                    </p:set>
                                    <p:set>
                                      <p:cBhvr>
                                        <p:cTn id="98" dur="250" fill="hold"/>
                                        <p:tgtEl>
                                          <p:spTgt spid="15"/>
                                        </p:tgtEl>
                                        <p:attrNameLst>
                                          <p:attrName>fill.on</p:attrName>
                                        </p:attrNameLst>
                                      </p:cBhvr>
                                      <p:to>
                                        <p:strVal val="true"/>
                                      </p:to>
                                    </p:set>
                                  </p:childTnLst>
                                  <p:subTnLst>
                                    <p:audio>
                                      <p:cMediaNode>
                                        <p:cTn display="0" masterRel="sameClick">
                                          <p:stCondLst>
                                            <p:cond evt="begin" delay="0">
                                              <p:tn val="95"/>
                                            </p:cond>
                                          </p:stCondLst>
                                          <p:endCondLst>
                                            <p:cond evt="onStopAudio" delay="0">
                                              <p:tgtEl>
                                                <p:sldTgt/>
                                              </p:tgtEl>
                                            </p:cond>
                                          </p:endCondLst>
                                        </p:cTn>
                                        <p:tgtEl>
                                          <p:sndTgt r:embed="rId2" name="click.wav"/>
                                        </p:tgtEl>
                                      </p:cMediaNode>
                                    </p:audio>
                                  </p:subTnLst>
                                </p:cTn>
                              </p:par>
                              <p:par>
                                <p:cTn id="99" presetID="23" presetClass="entr" presetSubtype="32" fill="hold" nodeType="withEffect">
                                  <p:stCondLst>
                                    <p:cond delay="1000"/>
                                  </p:stCondLst>
                                  <p:childTnLst>
                                    <p:set>
                                      <p:cBhvr>
                                        <p:cTn id="100" dur="1" fill="hold">
                                          <p:stCondLst>
                                            <p:cond delay="0"/>
                                          </p:stCondLst>
                                        </p:cTn>
                                        <p:tgtEl>
                                          <p:spTgt spid="18"/>
                                        </p:tgtEl>
                                        <p:attrNameLst>
                                          <p:attrName>style.visibility</p:attrName>
                                        </p:attrNameLst>
                                      </p:cBhvr>
                                      <p:to>
                                        <p:strVal val="visible"/>
                                      </p:to>
                                    </p:set>
                                    <p:anim calcmode="lin" valueType="num">
                                      <p:cBhvr>
                                        <p:cTn id="101" dur="250" fill="hold"/>
                                        <p:tgtEl>
                                          <p:spTgt spid="18"/>
                                        </p:tgtEl>
                                        <p:attrNameLst>
                                          <p:attrName>ppt_w</p:attrName>
                                        </p:attrNameLst>
                                      </p:cBhvr>
                                      <p:tavLst>
                                        <p:tav tm="0">
                                          <p:val>
                                            <p:strVal val="4*#ppt_w"/>
                                          </p:val>
                                        </p:tav>
                                        <p:tav tm="100000">
                                          <p:val>
                                            <p:strVal val="#ppt_w"/>
                                          </p:val>
                                        </p:tav>
                                      </p:tavLst>
                                    </p:anim>
                                    <p:anim calcmode="lin" valueType="num">
                                      <p:cBhvr>
                                        <p:cTn id="102"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9"/>
                                            </p:cond>
                                          </p:stCondLst>
                                          <p:endCondLst>
                                            <p:cond evt="onStopAudio" delay="0">
                                              <p:tgtEl>
                                                <p:sldTgt/>
                                              </p:tgtEl>
                                            </p:cond>
                                          </p:endCondLst>
                                        </p:cTn>
                                        <p:tgtEl>
                                          <p:sndTgt r:embed="rId3" name="Wrong Buzzer.wav"/>
                                        </p:tgtEl>
                                      </p:cMediaNode>
                                    </p:audio>
                                  </p:subTnLst>
                                </p:cTn>
                              </p:par>
                              <p:par>
                                <p:cTn id="103" presetID="1" presetClass="emph" presetSubtype="2" fill="hold" nodeType="withEffect">
                                  <p:stCondLst>
                                    <p:cond delay="1000"/>
                                  </p:stCondLst>
                                  <p:childTnLst>
                                    <p:animClr clrSpc="rgb" dir="cw">
                                      <p:cBhvr>
                                        <p:cTn id="104" dur="250" fill="hold"/>
                                        <p:tgtEl>
                                          <p:spTgt spid="15"/>
                                        </p:tgtEl>
                                        <p:attrNameLst>
                                          <p:attrName>fillcolor</p:attrName>
                                        </p:attrNameLst>
                                      </p:cBhvr>
                                      <p:to>
                                        <a:srgbClr val="FFFF00"/>
                                      </p:to>
                                    </p:animClr>
                                    <p:set>
                                      <p:cBhvr>
                                        <p:cTn id="105" dur="250" fill="hold"/>
                                        <p:tgtEl>
                                          <p:spTgt spid="15"/>
                                        </p:tgtEl>
                                        <p:attrNameLst>
                                          <p:attrName>fill.type</p:attrName>
                                        </p:attrNameLst>
                                      </p:cBhvr>
                                      <p:to>
                                        <p:strVal val="solid"/>
                                      </p:to>
                                    </p:set>
                                    <p:set>
                                      <p:cBhvr>
                                        <p:cTn id="106"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9" grpId="0" animBg="1"/>
      <p:bldP spid="10" grpId="0" animBg="1"/>
      <p:bldP spid="11" grpId="0" animBg="1"/>
      <p:bldP spid="12" grpId="0" animBg="1"/>
      <p:bldP spid="13" grpId="0" animBg="1"/>
      <p:bldP spid="14" grpId="0" animBg="1"/>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164" y="-21593"/>
            <a:ext cx="1219677" cy="1492612"/>
          </a:xfrm>
          <a:prstGeom prst="rect">
            <a:avLst/>
          </a:prstGeom>
        </p:spPr>
      </p:pic>
      <p:sp>
        <p:nvSpPr>
          <p:cNvPr id="8" name="Pentagon 7">
            <a:hlinkClick r:id="rId6" action="ppaction://hlinksldjump"/>
          </p:cNvPr>
          <p:cNvSpPr/>
          <p:nvPr/>
        </p:nvSpPr>
        <p:spPr>
          <a:xfrm flipH="1">
            <a:off x="6683829" y="4212772"/>
            <a:ext cx="2296886" cy="751114"/>
          </a:xfrm>
          <a:prstGeom prst="homePlat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3000" b="1" kern="1200" dirty="0">
                <a:solidFill>
                  <a:schemeClr val="tx1"/>
                </a:solidFill>
                <a:latin typeface="Cambria" panose="02040503050406030204" pitchFamily="18" charset="0"/>
                <a:ea typeface="Cambria" panose="02040503050406030204" pitchFamily="18" charset="0"/>
                <a:cs typeface="Tahoma" panose="020B0604030504040204" pitchFamily="34" charset="0"/>
              </a:rPr>
              <a:t>QUAY VỀ</a:t>
            </a:r>
            <a:endParaRPr lang="vi-VN" sz="3000" b="1" kern="1200" dirty="0">
              <a:solidFill>
                <a:schemeClr val="tx1"/>
              </a:solidFill>
              <a:latin typeface="Cambria" panose="02040503050406030204" pitchFamily="18" charset="0"/>
              <a:ea typeface="Cambria" panose="02040503050406030204" pitchFamily="18" charset="0"/>
              <a:cs typeface="Tahoma" panose="020B0604030504040204" pitchFamily="34" charset="0"/>
            </a:endParaRPr>
          </a:p>
        </p:txBody>
      </p:sp>
      <p:pic>
        <p:nvPicPr>
          <p:cNvPr id="2" name="Picture 6">
            <a:extLst>
              <a:ext uri="{FF2B5EF4-FFF2-40B4-BE49-F238E27FC236}">
                <a16:creationId xmlns:a16="http://schemas.microsoft.com/office/drawing/2014/main" id="{D4F85FBF-4985-FDB6-FF9E-CED3D9EEB717}"/>
              </a:ext>
            </a:extLst>
          </p:cNvPr>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778823" y="3217522"/>
            <a:ext cx="814876" cy="887195"/>
          </a:xfrm>
          <a:prstGeom prst="rect">
            <a:avLst/>
          </a:prstGeom>
        </p:spPr>
      </p:pic>
      <p:pic>
        <p:nvPicPr>
          <p:cNvPr id="3" name="Picture 8">
            <a:extLst>
              <a:ext uri="{FF2B5EF4-FFF2-40B4-BE49-F238E27FC236}">
                <a16:creationId xmlns:a16="http://schemas.microsoft.com/office/drawing/2014/main" id="{123AEA61-ADBD-2B2D-06EA-412D55462652}"/>
              </a:ext>
            </a:extLst>
          </p:cNvPr>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240897" y="3777563"/>
            <a:ext cx="609668" cy="663774"/>
          </a:xfrm>
          <a:prstGeom prst="rect">
            <a:avLst/>
          </a:prstGeom>
        </p:spPr>
      </p:pic>
      <p:pic>
        <p:nvPicPr>
          <p:cNvPr id="6" name="Picture 10">
            <a:extLst>
              <a:ext uri="{FF2B5EF4-FFF2-40B4-BE49-F238E27FC236}">
                <a16:creationId xmlns:a16="http://schemas.microsoft.com/office/drawing/2014/main" id="{45E5AFB4-73DA-6D2A-F107-6459F108A810}"/>
              </a:ext>
            </a:extLst>
          </p:cNvPr>
          <p:cNvPicPr>
            <a:picLocks noChangeAspect="1"/>
          </p:cNvPicPr>
          <p:nvPr/>
        </p:nvPicPr>
        <p:blipFill>
          <a:blip r:embed="rId11" cstate="print">
            <a:biLevel thresh="25000"/>
            <a:extLst>
              <a:ext uri="{BEBA8EAE-BF5A-486C-A8C5-ECC9F3942E4B}">
                <a14:imgProps xmlns:a14="http://schemas.microsoft.com/office/drawing/2010/main">
                  <a14:imgLayer r:embed="rId12">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679689" y="4238520"/>
            <a:ext cx="390293" cy="424931"/>
          </a:xfrm>
          <a:prstGeom prst="rect">
            <a:avLst/>
          </a:prstGeom>
        </p:spPr>
      </p:pic>
      <p:sp>
        <p:nvSpPr>
          <p:cNvPr id="9" name="Snip Diagonal Corner Rectangle 3">
            <a:extLst>
              <a:ext uri="{FF2B5EF4-FFF2-40B4-BE49-F238E27FC236}">
                <a16:creationId xmlns:a16="http://schemas.microsoft.com/office/drawing/2014/main" id="{CCCE4324-D0AB-89F3-17C2-CB2F4A5911E8}"/>
              </a:ext>
            </a:extLst>
          </p:cNvPr>
          <p:cNvSpPr/>
          <p:nvPr/>
        </p:nvSpPr>
        <p:spPr>
          <a:xfrm>
            <a:off x="624515" y="149903"/>
            <a:ext cx="7895047" cy="1203449"/>
          </a:xfrm>
          <a:prstGeom prst="snip2Diag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lIns="85002" tIns="42505" rIns="85002" bIns="42505" rtlCol="0" anchor="ctr"/>
          <a:lstStyle/>
          <a:p>
            <a:pPr algn="ctr" defTabSz="684773">
              <a:defRPr/>
            </a:pPr>
            <a:r>
              <a:rPr lang="en-US" sz="3000" b="1" dirty="0" err="1">
                <a:solidFill>
                  <a:schemeClr val="tx1"/>
                </a:solidFill>
                <a:latin typeface="Cambria" panose="02040503050406030204" pitchFamily="18" charset="0"/>
                <a:ea typeface="Cambria" panose="02040503050406030204" pitchFamily="18" charset="0"/>
                <a:cs typeface="Times New Roman" pitchFamily="18" charset="0"/>
              </a:rPr>
              <a:t>Câu</a:t>
            </a:r>
            <a:r>
              <a:rPr lang="en-US" sz="3000" b="1" dirty="0">
                <a:solidFill>
                  <a:schemeClr val="tx1"/>
                </a:solidFill>
                <a:latin typeface="Cambria" panose="02040503050406030204" pitchFamily="18" charset="0"/>
                <a:ea typeface="Cambria" panose="02040503050406030204" pitchFamily="18" charset="0"/>
                <a:cs typeface="Times New Roman" pitchFamily="18" charset="0"/>
              </a:rPr>
              <a:t> 5: Khi </a:t>
            </a:r>
            <a:r>
              <a:rPr lang="en-US" sz="3000" b="1" dirty="0" err="1">
                <a:solidFill>
                  <a:schemeClr val="tx1"/>
                </a:solidFill>
                <a:latin typeface="Cambria" panose="02040503050406030204" pitchFamily="18" charset="0"/>
                <a:ea typeface="Cambria" panose="02040503050406030204" pitchFamily="18" charset="0"/>
                <a:cs typeface="Times New Roman" pitchFamily="18" charset="0"/>
              </a:rPr>
              <a:t>đọc</a:t>
            </a:r>
            <a:r>
              <a:rPr lang="en-US" sz="3000" b="1" dirty="0">
                <a:solidFill>
                  <a:schemeClr val="tx1"/>
                </a:solidFill>
                <a:latin typeface="Cambria" panose="02040503050406030204" pitchFamily="18" charset="0"/>
                <a:ea typeface="Cambria" panose="02040503050406030204" pitchFamily="18" charset="0"/>
                <a:cs typeface="Times New Roman" pitchFamily="18" charset="0"/>
              </a:rPr>
              <a:t> </a:t>
            </a:r>
            <a:r>
              <a:rPr lang="en-US" sz="3000" b="1" dirty="0" err="1">
                <a:solidFill>
                  <a:schemeClr val="tx1"/>
                </a:solidFill>
                <a:latin typeface="Cambria" panose="02040503050406030204" pitchFamily="18" charset="0"/>
                <a:ea typeface="Cambria" panose="02040503050406030204" pitchFamily="18" charset="0"/>
                <a:cs typeface="Times New Roman" pitchFamily="18" charset="0"/>
              </a:rPr>
              <a:t>kịch</a:t>
            </a:r>
            <a:r>
              <a:rPr lang="en-US" sz="3000" b="1" dirty="0">
                <a:solidFill>
                  <a:schemeClr val="tx1"/>
                </a:solidFill>
                <a:latin typeface="Cambria" panose="02040503050406030204" pitchFamily="18" charset="0"/>
                <a:ea typeface="Cambria" panose="02040503050406030204" pitchFamily="18" charset="0"/>
                <a:cs typeface="Times New Roman" pitchFamily="18" charset="0"/>
              </a:rPr>
              <a:t> </a:t>
            </a:r>
            <a:r>
              <a:rPr lang="en-US" sz="3000" b="1" dirty="0" err="1">
                <a:solidFill>
                  <a:schemeClr val="tx1"/>
                </a:solidFill>
                <a:latin typeface="Cambria" panose="02040503050406030204" pitchFamily="18" charset="0"/>
                <a:ea typeface="Cambria" panose="02040503050406030204" pitchFamily="18" charset="0"/>
                <a:cs typeface="Times New Roman" pitchFamily="18" charset="0"/>
              </a:rPr>
              <a:t>bản</a:t>
            </a:r>
            <a:r>
              <a:rPr lang="en-US" sz="3000" b="1" dirty="0">
                <a:solidFill>
                  <a:schemeClr val="tx1"/>
                </a:solidFill>
                <a:latin typeface="Cambria" panose="02040503050406030204" pitchFamily="18" charset="0"/>
                <a:ea typeface="Cambria" panose="02040503050406030204" pitchFamily="18" charset="0"/>
                <a:cs typeface="Times New Roman" pitchFamily="18" charset="0"/>
              </a:rPr>
              <a:t> </a:t>
            </a:r>
            <a:r>
              <a:rPr lang="en-US" sz="3000" b="1" dirty="0" err="1">
                <a:solidFill>
                  <a:schemeClr val="tx1"/>
                </a:solidFill>
                <a:latin typeface="Cambria" panose="02040503050406030204" pitchFamily="18" charset="0"/>
                <a:ea typeface="Cambria" panose="02040503050406030204" pitchFamily="18" charset="0"/>
                <a:cs typeface="Times New Roman" pitchFamily="18" charset="0"/>
              </a:rPr>
              <a:t>văn</a:t>
            </a:r>
            <a:r>
              <a:rPr lang="en-US" sz="3000" b="1" dirty="0">
                <a:solidFill>
                  <a:schemeClr val="tx1"/>
                </a:solidFill>
                <a:latin typeface="Cambria" panose="02040503050406030204" pitchFamily="18" charset="0"/>
                <a:ea typeface="Cambria" panose="02040503050406030204" pitchFamily="18" charset="0"/>
                <a:cs typeface="Times New Roman" pitchFamily="18" charset="0"/>
              </a:rPr>
              <a:t> </a:t>
            </a:r>
            <a:r>
              <a:rPr lang="en-US" sz="3000" b="1" dirty="0" err="1">
                <a:solidFill>
                  <a:schemeClr val="tx1"/>
                </a:solidFill>
                <a:latin typeface="Cambria" panose="02040503050406030204" pitchFamily="18" charset="0"/>
                <a:ea typeface="Cambria" panose="02040503050406030204" pitchFamily="18" charset="0"/>
                <a:cs typeface="Times New Roman" pitchFamily="18" charset="0"/>
              </a:rPr>
              <a:t>học</a:t>
            </a:r>
            <a:r>
              <a:rPr lang="en-US" sz="3000" b="1" dirty="0">
                <a:solidFill>
                  <a:schemeClr val="tx1"/>
                </a:solidFill>
                <a:latin typeface="Cambria" panose="02040503050406030204" pitchFamily="18" charset="0"/>
                <a:ea typeface="Cambria" panose="02040503050406030204" pitchFamily="18" charset="0"/>
                <a:cs typeface="Times New Roman" pitchFamily="18" charset="0"/>
              </a:rPr>
              <a:t> KHÔNG CẦN </a:t>
            </a:r>
            <a:r>
              <a:rPr lang="en-US" sz="3000" b="1" dirty="0" err="1">
                <a:solidFill>
                  <a:schemeClr val="tx1"/>
                </a:solidFill>
                <a:latin typeface="Cambria" panose="02040503050406030204" pitchFamily="18" charset="0"/>
                <a:ea typeface="Cambria" panose="02040503050406030204" pitchFamily="18" charset="0"/>
                <a:cs typeface="Times New Roman" pitchFamily="18" charset="0"/>
              </a:rPr>
              <a:t>có</a:t>
            </a:r>
            <a:r>
              <a:rPr lang="en-US" sz="3000" b="1" dirty="0">
                <a:solidFill>
                  <a:schemeClr val="tx1"/>
                </a:solidFill>
                <a:latin typeface="Cambria" panose="02040503050406030204" pitchFamily="18" charset="0"/>
                <a:ea typeface="Cambria" panose="02040503050406030204" pitchFamily="18" charset="0"/>
                <a:cs typeface="Times New Roman" pitchFamily="18" charset="0"/>
              </a:rPr>
              <a:t> </a:t>
            </a:r>
            <a:r>
              <a:rPr lang="en-US" sz="3000" b="1" dirty="0" err="1">
                <a:solidFill>
                  <a:schemeClr val="tx1"/>
                </a:solidFill>
                <a:latin typeface="Cambria" panose="02040503050406030204" pitchFamily="18" charset="0"/>
                <a:ea typeface="Cambria" panose="02040503050406030204" pitchFamily="18" charset="0"/>
                <a:cs typeface="Times New Roman" pitchFamily="18" charset="0"/>
              </a:rPr>
              <a:t>những</a:t>
            </a:r>
            <a:r>
              <a:rPr lang="en-US" sz="3000" b="1" dirty="0">
                <a:solidFill>
                  <a:schemeClr val="tx1"/>
                </a:solidFill>
                <a:latin typeface="Cambria" panose="02040503050406030204" pitchFamily="18" charset="0"/>
                <a:ea typeface="Cambria" panose="02040503050406030204" pitchFamily="18" charset="0"/>
                <a:cs typeface="Times New Roman" pitchFamily="18" charset="0"/>
              </a:rPr>
              <a:t> </a:t>
            </a:r>
            <a:r>
              <a:rPr lang="en-US" sz="3000" b="1" dirty="0" err="1">
                <a:solidFill>
                  <a:schemeClr val="tx1"/>
                </a:solidFill>
                <a:latin typeface="Cambria" panose="02040503050406030204" pitchFamily="18" charset="0"/>
                <a:ea typeface="Cambria" panose="02040503050406030204" pitchFamily="18" charset="0"/>
                <a:cs typeface="Times New Roman" pitchFamily="18" charset="0"/>
              </a:rPr>
              <a:t>yêu</a:t>
            </a:r>
            <a:r>
              <a:rPr lang="en-US" sz="3000" b="1" dirty="0">
                <a:solidFill>
                  <a:schemeClr val="tx1"/>
                </a:solidFill>
                <a:latin typeface="Cambria" panose="02040503050406030204" pitchFamily="18" charset="0"/>
                <a:ea typeface="Cambria" panose="02040503050406030204" pitchFamily="18" charset="0"/>
                <a:cs typeface="Times New Roman" pitchFamily="18" charset="0"/>
              </a:rPr>
              <a:t> </a:t>
            </a:r>
            <a:r>
              <a:rPr lang="en-US" sz="3000" b="1" dirty="0" err="1">
                <a:solidFill>
                  <a:schemeClr val="tx1"/>
                </a:solidFill>
                <a:latin typeface="Cambria" panose="02040503050406030204" pitchFamily="18" charset="0"/>
                <a:ea typeface="Cambria" panose="02040503050406030204" pitchFamily="18" charset="0"/>
                <a:cs typeface="Times New Roman" pitchFamily="18" charset="0"/>
              </a:rPr>
              <a:t>cầu</a:t>
            </a:r>
            <a:r>
              <a:rPr lang="en-US" sz="3000" b="1" dirty="0">
                <a:solidFill>
                  <a:schemeClr val="tx1"/>
                </a:solidFill>
                <a:latin typeface="Cambria" panose="02040503050406030204" pitchFamily="18" charset="0"/>
                <a:ea typeface="Cambria" panose="02040503050406030204" pitchFamily="18" charset="0"/>
                <a:cs typeface="Times New Roman" pitchFamily="18" charset="0"/>
              </a:rPr>
              <a:t> </a:t>
            </a:r>
            <a:r>
              <a:rPr lang="en-US" sz="3000" b="1" dirty="0" err="1">
                <a:solidFill>
                  <a:schemeClr val="tx1"/>
                </a:solidFill>
                <a:latin typeface="Cambria" panose="02040503050406030204" pitchFamily="18" charset="0"/>
                <a:ea typeface="Cambria" panose="02040503050406030204" pitchFamily="18" charset="0"/>
                <a:cs typeface="Times New Roman" pitchFamily="18" charset="0"/>
              </a:rPr>
              <a:t>nào</a:t>
            </a:r>
            <a:r>
              <a:rPr lang="en-US" sz="3000" b="1" dirty="0">
                <a:solidFill>
                  <a:schemeClr val="tx1"/>
                </a:solidFill>
                <a:latin typeface="Cambria" panose="02040503050406030204" pitchFamily="18" charset="0"/>
                <a:ea typeface="Cambria" panose="02040503050406030204" pitchFamily="18" charset="0"/>
                <a:cs typeface="Times New Roman" pitchFamily="18" charset="0"/>
              </a:rPr>
              <a:t>? </a:t>
            </a:r>
            <a:endParaRPr lang="vi-VN" sz="3000" b="1" dirty="0">
              <a:solidFill>
                <a:schemeClr val="tx1"/>
              </a:solidFill>
              <a:latin typeface="Cambria" panose="02040503050406030204" pitchFamily="18" charset="0"/>
              <a:ea typeface="Cambria" panose="02040503050406030204" pitchFamily="18" charset="0"/>
              <a:cs typeface="Times New Roman" pitchFamily="18" charset="0"/>
            </a:endParaRPr>
          </a:p>
        </p:txBody>
      </p:sp>
      <p:sp>
        <p:nvSpPr>
          <p:cNvPr id="10" name="Rectangle 25">
            <a:extLst>
              <a:ext uri="{FF2B5EF4-FFF2-40B4-BE49-F238E27FC236}">
                <a16:creationId xmlns:a16="http://schemas.microsoft.com/office/drawing/2014/main" id="{D8E18D62-FB90-3527-7F1C-9CCD8045D11A}"/>
              </a:ext>
            </a:extLst>
          </p:cNvPr>
          <p:cNvSpPr/>
          <p:nvPr/>
        </p:nvSpPr>
        <p:spPr>
          <a:xfrm>
            <a:off x="532664" y="1353352"/>
            <a:ext cx="3888288" cy="1328057"/>
          </a:xfrm>
          <a:prstGeom prst="rect">
            <a:avLst/>
          </a:prstGeom>
          <a:solidFill>
            <a:schemeClr val="accent6">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85002" tIns="42505" rIns="85002" bIns="42505" rtlCol="0" anchor="ctr"/>
          <a:lstStyle/>
          <a:p>
            <a:pPr defTabSz="684773">
              <a:defRPr/>
            </a:pPr>
            <a:r>
              <a:rPr lang="vi-VN" sz="3000" dirty="0">
                <a:solidFill>
                  <a:schemeClr val="tx1"/>
                </a:solidFill>
                <a:latin typeface="Cambria" panose="02040503050406030204" pitchFamily="18" charset="0"/>
                <a:ea typeface="Cambria" panose="02040503050406030204" pitchFamily="18" charset="0"/>
                <a:cs typeface="Times New Roman" pitchFamily="18" charset="0"/>
              </a:rPr>
              <a:t>A. </a:t>
            </a:r>
            <a:r>
              <a:rPr lang="en-US" sz="3000" dirty="0" err="1">
                <a:solidFill>
                  <a:schemeClr val="tx1"/>
                </a:solidFill>
                <a:latin typeface="Cambria" panose="02040503050406030204" pitchFamily="18" charset="0"/>
                <a:ea typeface="Cambria" panose="02040503050406030204" pitchFamily="18" charset="0"/>
              </a:rPr>
              <a:t>Đọc</a:t>
            </a:r>
            <a:r>
              <a:rPr lang="en-US" sz="3000" dirty="0">
                <a:solidFill>
                  <a:schemeClr val="tx1"/>
                </a:solidFill>
                <a:latin typeface="Cambria" panose="02040503050406030204" pitchFamily="18" charset="0"/>
                <a:ea typeface="Cambria" panose="02040503050406030204" pitchFamily="18" charset="0"/>
              </a:rPr>
              <a:t> </a:t>
            </a:r>
            <a:r>
              <a:rPr lang="en-US" sz="3000" dirty="0" err="1">
                <a:solidFill>
                  <a:schemeClr val="tx1"/>
                </a:solidFill>
                <a:latin typeface="Cambria" panose="02040503050406030204" pitchFamily="18" charset="0"/>
                <a:ea typeface="Cambria" panose="02040503050406030204" pitchFamily="18" charset="0"/>
              </a:rPr>
              <a:t>kĩ</a:t>
            </a:r>
            <a:r>
              <a:rPr lang="en-US" sz="3000" dirty="0">
                <a:solidFill>
                  <a:schemeClr val="tx1"/>
                </a:solidFill>
                <a:latin typeface="Cambria" panose="02040503050406030204" pitchFamily="18" charset="0"/>
                <a:ea typeface="Cambria" panose="02040503050406030204" pitchFamily="18" charset="0"/>
              </a:rPr>
              <a:t> </a:t>
            </a:r>
            <a:r>
              <a:rPr lang="en-US" sz="3000" dirty="0" err="1">
                <a:solidFill>
                  <a:schemeClr val="tx1"/>
                </a:solidFill>
                <a:latin typeface="Cambria" panose="02040503050406030204" pitchFamily="18" charset="0"/>
                <a:ea typeface="Cambria" panose="02040503050406030204" pitchFamily="18" charset="0"/>
              </a:rPr>
              <a:t>lời</a:t>
            </a:r>
            <a:r>
              <a:rPr lang="en-US" sz="3000" dirty="0">
                <a:solidFill>
                  <a:schemeClr val="tx1"/>
                </a:solidFill>
                <a:latin typeface="Cambria" panose="02040503050406030204" pitchFamily="18" charset="0"/>
                <a:ea typeface="Cambria" panose="02040503050406030204" pitchFamily="18" charset="0"/>
              </a:rPr>
              <a:t> </a:t>
            </a:r>
            <a:r>
              <a:rPr lang="en-US" sz="3000" dirty="0" err="1">
                <a:solidFill>
                  <a:schemeClr val="tx1"/>
                </a:solidFill>
                <a:latin typeface="Cambria" panose="02040503050406030204" pitchFamily="18" charset="0"/>
                <a:ea typeface="Cambria" panose="02040503050406030204" pitchFamily="18" charset="0"/>
              </a:rPr>
              <a:t>giới</a:t>
            </a:r>
            <a:r>
              <a:rPr lang="en-US" sz="3000" dirty="0">
                <a:solidFill>
                  <a:schemeClr val="tx1"/>
                </a:solidFill>
                <a:latin typeface="Cambria" panose="02040503050406030204" pitchFamily="18" charset="0"/>
                <a:ea typeface="Cambria" panose="02040503050406030204" pitchFamily="18" charset="0"/>
              </a:rPr>
              <a:t> </a:t>
            </a:r>
            <a:r>
              <a:rPr lang="en-US" sz="3000" dirty="0" err="1">
                <a:solidFill>
                  <a:schemeClr val="tx1"/>
                </a:solidFill>
                <a:latin typeface="Cambria" panose="02040503050406030204" pitchFamily="18" charset="0"/>
                <a:ea typeface="Cambria" panose="02040503050406030204" pitchFamily="18" charset="0"/>
              </a:rPr>
              <a:t>thiệu</a:t>
            </a:r>
            <a:r>
              <a:rPr lang="en-US" sz="3000" dirty="0">
                <a:solidFill>
                  <a:schemeClr val="tx1"/>
                </a:solidFill>
                <a:latin typeface="Cambria" panose="02040503050406030204" pitchFamily="18" charset="0"/>
                <a:ea typeface="Cambria" panose="02040503050406030204" pitchFamily="18" charset="0"/>
              </a:rPr>
              <a:t>, </a:t>
            </a:r>
            <a:r>
              <a:rPr lang="en-US" sz="3000" dirty="0" err="1">
                <a:solidFill>
                  <a:schemeClr val="tx1"/>
                </a:solidFill>
                <a:latin typeface="Cambria" panose="02040503050406030204" pitchFamily="18" charset="0"/>
                <a:ea typeface="Cambria" panose="02040503050406030204" pitchFamily="18" charset="0"/>
              </a:rPr>
              <a:t>tiểu</a:t>
            </a:r>
            <a:r>
              <a:rPr lang="en-US" sz="3000" dirty="0">
                <a:solidFill>
                  <a:schemeClr val="tx1"/>
                </a:solidFill>
                <a:latin typeface="Cambria" panose="02040503050406030204" pitchFamily="18" charset="0"/>
                <a:ea typeface="Cambria" panose="02040503050406030204" pitchFamily="18" charset="0"/>
              </a:rPr>
              <a:t> </a:t>
            </a:r>
            <a:r>
              <a:rPr lang="en-US" sz="3000" dirty="0" err="1">
                <a:solidFill>
                  <a:schemeClr val="tx1"/>
                </a:solidFill>
                <a:latin typeface="Cambria" panose="02040503050406030204" pitchFamily="18" charset="0"/>
                <a:ea typeface="Cambria" panose="02040503050406030204" pitchFamily="18" charset="0"/>
              </a:rPr>
              <a:t>dẫn</a:t>
            </a:r>
            <a:endParaRPr lang="vi-VN" sz="3000" dirty="0">
              <a:solidFill>
                <a:schemeClr val="tx1"/>
              </a:solidFill>
              <a:latin typeface="Cambria" panose="02040503050406030204" pitchFamily="18" charset="0"/>
              <a:ea typeface="Cambria" panose="02040503050406030204" pitchFamily="18" charset="0"/>
              <a:cs typeface="Times New Roman" pitchFamily="18" charset="0"/>
            </a:endParaRPr>
          </a:p>
        </p:txBody>
      </p:sp>
      <p:sp>
        <p:nvSpPr>
          <p:cNvPr id="11" name="Cloud 39">
            <a:extLst>
              <a:ext uri="{FF2B5EF4-FFF2-40B4-BE49-F238E27FC236}">
                <a16:creationId xmlns:a16="http://schemas.microsoft.com/office/drawing/2014/main" id="{0C18FFAE-4532-4B66-6CFA-55CF731119CE}"/>
              </a:ext>
            </a:extLst>
          </p:cNvPr>
          <p:cNvSpPr/>
          <p:nvPr/>
        </p:nvSpPr>
        <p:spPr>
          <a:xfrm>
            <a:off x="-512500" y="3676650"/>
            <a:ext cx="425336" cy="26190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85002" tIns="42505" rIns="85002" bIns="42505" rtlCol="0" anchor="ctr"/>
          <a:lstStyle/>
          <a:p>
            <a:pPr algn="ctr" defTabSz="684773">
              <a:defRPr/>
            </a:pPr>
            <a:endParaRPr lang="vi-VN" sz="3000">
              <a:solidFill>
                <a:schemeClr val="tx1"/>
              </a:solidFill>
              <a:latin typeface="Cambria" panose="02040503050406030204" pitchFamily="18" charset="0"/>
              <a:ea typeface="Cambria" panose="02040503050406030204" pitchFamily="18" charset="0"/>
            </a:endParaRPr>
          </a:p>
        </p:txBody>
      </p:sp>
      <p:sp>
        <p:nvSpPr>
          <p:cNvPr id="12" name="Cloud 40">
            <a:extLst>
              <a:ext uri="{FF2B5EF4-FFF2-40B4-BE49-F238E27FC236}">
                <a16:creationId xmlns:a16="http://schemas.microsoft.com/office/drawing/2014/main" id="{B8ADBA33-8289-97B0-7123-B5237BF9792D}"/>
              </a:ext>
            </a:extLst>
          </p:cNvPr>
          <p:cNvSpPr/>
          <p:nvPr/>
        </p:nvSpPr>
        <p:spPr>
          <a:xfrm>
            <a:off x="10224464" y="3526877"/>
            <a:ext cx="668565" cy="41168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85002" tIns="42505" rIns="85002" bIns="42505" rtlCol="0" anchor="ctr"/>
          <a:lstStyle/>
          <a:p>
            <a:pPr algn="ctr" defTabSz="684773">
              <a:defRPr/>
            </a:pPr>
            <a:endParaRPr lang="vi-VN" sz="3000">
              <a:solidFill>
                <a:schemeClr val="tx1"/>
              </a:solidFill>
              <a:latin typeface="Cambria" panose="02040503050406030204" pitchFamily="18" charset="0"/>
              <a:ea typeface="Cambria" panose="02040503050406030204" pitchFamily="18" charset="0"/>
            </a:endParaRPr>
          </a:p>
        </p:txBody>
      </p:sp>
      <p:sp>
        <p:nvSpPr>
          <p:cNvPr id="13" name="Rectangle 41">
            <a:extLst>
              <a:ext uri="{FF2B5EF4-FFF2-40B4-BE49-F238E27FC236}">
                <a16:creationId xmlns:a16="http://schemas.microsoft.com/office/drawing/2014/main" id="{A8609976-38CC-0332-1A0A-81F7F728B4D7}"/>
              </a:ext>
            </a:extLst>
          </p:cNvPr>
          <p:cNvSpPr/>
          <p:nvPr/>
        </p:nvSpPr>
        <p:spPr>
          <a:xfrm>
            <a:off x="499391" y="2836345"/>
            <a:ext cx="3921562" cy="1757087"/>
          </a:xfrm>
          <a:prstGeom prst="rect">
            <a:avLst/>
          </a:prstGeom>
          <a:solidFill>
            <a:schemeClr val="accent6">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85002" tIns="42505" rIns="85002" bIns="42505" rtlCol="0" anchor="ctr"/>
          <a:lstStyle/>
          <a:p>
            <a:pPr defTabSz="684773">
              <a:defRPr/>
            </a:pPr>
            <a:r>
              <a:rPr lang="en-US" sz="3000" dirty="0">
                <a:solidFill>
                  <a:schemeClr val="tx1"/>
                </a:solidFill>
                <a:latin typeface="Cambria" panose="02040503050406030204" pitchFamily="18" charset="0"/>
                <a:ea typeface="Cambria" panose="02040503050406030204" pitchFamily="18" charset="0"/>
                <a:cs typeface="Times New Roman" pitchFamily="18" charset="0"/>
              </a:rPr>
              <a:t>C. </a:t>
            </a:r>
            <a:r>
              <a:rPr lang="en-US" sz="3000" dirty="0">
                <a:solidFill>
                  <a:schemeClr val="tx1"/>
                </a:solidFill>
                <a:latin typeface="Cambria" panose="02040503050406030204" pitchFamily="18" charset="0"/>
                <a:ea typeface="Cambria" panose="02040503050406030204" pitchFamily="18" charset="0"/>
              </a:rPr>
              <a:t> </a:t>
            </a:r>
            <a:r>
              <a:rPr lang="en-US" sz="3000" dirty="0" err="1">
                <a:solidFill>
                  <a:schemeClr val="tx1"/>
                </a:solidFill>
                <a:latin typeface="Cambria" panose="02040503050406030204" pitchFamily="18" charset="0"/>
                <a:ea typeface="Cambria" panose="02040503050406030204" pitchFamily="18" charset="0"/>
              </a:rPr>
              <a:t>Phân</a:t>
            </a:r>
            <a:r>
              <a:rPr lang="en-US" sz="3000" dirty="0">
                <a:solidFill>
                  <a:schemeClr val="tx1"/>
                </a:solidFill>
                <a:latin typeface="Cambria" panose="02040503050406030204" pitchFamily="18" charset="0"/>
                <a:ea typeface="Cambria" panose="02040503050406030204" pitchFamily="18" charset="0"/>
              </a:rPr>
              <a:t> </a:t>
            </a:r>
            <a:r>
              <a:rPr lang="en-US" sz="3000" err="1">
                <a:solidFill>
                  <a:schemeClr val="tx1"/>
                </a:solidFill>
                <a:latin typeface="Cambria" panose="02040503050406030204" pitchFamily="18" charset="0"/>
                <a:ea typeface="Cambria" panose="02040503050406030204" pitchFamily="18" charset="0"/>
              </a:rPr>
              <a:t>tích</a:t>
            </a:r>
            <a:r>
              <a:rPr lang="en-US" sz="3000">
                <a:solidFill>
                  <a:schemeClr val="tx1"/>
                </a:solidFill>
                <a:latin typeface="Cambria" panose="02040503050406030204" pitchFamily="18" charset="0"/>
                <a:ea typeface="Cambria" panose="02040503050406030204" pitchFamily="18" charset="0"/>
              </a:rPr>
              <a:t> các </a:t>
            </a:r>
            <a:r>
              <a:rPr lang="en-US" sz="3000" dirty="0" err="1">
                <a:solidFill>
                  <a:schemeClr val="tx1"/>
                </a:solidFill>
                <a:latin typeface="Cambria" panose="02040503050406030204" pitchFamily="18" charset="0"/>
                <a:ea typeface="Cambria" panose="02040503050406030204" pitchFamily="18" charset="0"/>
              </a:rPr>
              <a:t>biện</a:t>
            </a:r>
            <a:r>
              <a:rPr lang="en-US" sz="3000" dirty="0">
                <a:solidFill>
                  <a:schemeClr val="tx1"/>
                </a:solidFill>
                <a:latin typeface="Cambria" panose="02040503050406030204" pitchFamily="18" charset="0"/>
                <a:ea typeface="Cambria" panose="02040503050406030204" pitchFamily="18" charset="0"/>
              </a:rPr>
              <a:t> </a:t>
            </a:r>
            <a:r>
              <a:rPr lang="en-US" sz="3000" dirty="0" err="1">
                <a:solidFill>
                  <a:schemeClr val="tx1"/>
                </a:solidFill>
                <a:latin typeface="Cambria" panose="02040503050406030204" pitchFamily="18" charset="0"/>
                <a:ea typeface="Cambria" panose="02040503050406030204" pitchFamily="18" charset="0"/>
              </a:rPr>
              <a:t>pháp</a:t>
            </a:r>
            <a:r>
              <a:rPr lang="en-US" sz="3000" dirty="0">
                <a:solidFill>
                  <a:schemeClr val="tx1"/>
                </a:solidFill>
                <a:latin typeface="Cambria" panose="02040503050406030204" pitchFamily="18" charset="0"/>
                <a:ea typeface="Cambria" panose="02040503050406030204" pitchFamily="18" charset="0"/>
              </a:rPr>
              <a:t> </a:t>
            </a:r>
            <a:r>
              <a:rPr lang="en-US" sz="3000" dirty="0" err="1">
                <a:solidFill>
                  <a:schemeClr val="tx1"/>
                </a:solidFill>
                <a:latin typeface="Cambria" panose="02040503050406030204" pitchFamily="18" charset="0"/>
                <a:ea typeface="Cambria" panose="02040503050406030204" pitchFamily="18" charset="0"/>
              </a:rPr>
              <a:t>tu</a:t>
            </a:r>
            <a:r>
              <a:rPr lang="en-US" sz="3000" dirty="0">
                <a:solidFill>
                  <a:schemeClr val="tx1"/>
                </a:solidFill>
                <a:latin typeface="Cambria" panose="02040503050406030204" pitchFamily="18" charset="0"/>
                <a:ea typeface="Cambria" panose="02040503050406030204" pitchFamily="18" charset="0"/>
              </a:rPr>
              <a:t> </a:t>
            </a:r>
            <a:r>
              <a:rPr lang="en-US" sz="3000" dirty="0" err="1">
                <a:solidFill>
                  <a:schemeClr val="tx1"/>
                </a:solidFill>
                <a:latin typeface="Cambria" panose="02040503050406030204" pitchFamily="18" charset="0"/>
                <a:ea typeface="Cambria" panose="02040503050406030204" pitchFamily="18" charset="0"/>
              </a:rPr>
              <a:t>từ</a:t>
            </a:r>
            <a:r>
              <a:rPr lang="en-US" sz="3000" dirty="0">
                <a:solidFill>
                  <a:schemeClr val="tx1"/>
                </a:solidFill>
                <a:latin typeface="Cambria" panose="02040503050406030204" pitchFamily="18" charset="0"/>
                <a:ea typeface="Cambria" panose="02040503050406030204" pitchFamily="18" charset="0"/>
              </a:rPr>
              <a:t> </a:t>
            </a:r>
            <a:r>
              <a:rPr lang="en-US" sz="3000" dirty="0" err="1">
                <a:solidFill>
                  <a:schemeClr val="tx1"/>
                </a:solidFill>
                <a:latin typeface="Cambria" panose="02040503050406030204" pitchFamily="18" charset="0"/>
                <a:ea typeface="Cambria" panose="02040503050406030204" pitchFamily="18" charset="0"/>
              </a:rPr>
              <a:t>được</a:t>
            </a:r>
            <a:r>
              <a:rPr lang="en-US" sz="3000" dirty="0">
                <a:solidFill>
                  <a:schemeClr val="tx1"/>
                </a:solidFill>
                <a:latin typeface="Cambria" panose="02040503050406030204" pitchFamily="18" charset="0"/>
                <a:ea typeface="Cambria" panose="02040503050406030204" pitchFamily="18" charset="0"/>
              </a:rPr>
              <a:t> </a:t>
            </a:r>
            <a:r>
              <a:rPr lang="en-US" sz="3000" dirty="0" err="1">
                <a:solidFill>
                  <a:schemeClr val="tx1"/>
                </a:solidFill>
                <a:latin typeface="Cambria" panose="02040503050406030204" pitchFamily="18" charset="0"/>
                <a:ea typeface="Cambria" panose="02040503050406030204" pitchFamily="18" charset="0"/>
              </a:rPr>
              <a:t>sử</a:t>
            </a:r>
            <a:r>
              <a:rPr lang="en-US" sz="3000" dirty="0">
                <a:solidFill>
                  <a:schemeClr val="tx1"/>
                </a:solidFill>
                <a:latin typeface="Cambria" panose="02040503050406030204" pitchFamily="18" charset="0"/>
                <a:ea typeface="Cambria" panose="02040503050406030204" pitchFamily="18" charset="0"/>
              </a:rPr>
              <a:t> </a:t>
            </a:r>
            <a:r>
              <a:rPr lang="en-US" sz="3000" dirty="0" err="1">
                <a:solidFill>
                  <a:schemeClr val="tx1"/>
                </a:solidFill>
                <a:latin typeface="Cambria" panose="02040503050406030204" pitchFamily="18" charset="0"/>
                <a:ea typeface="Cambria" panose="02040503050406030204" pitchFamily="18" charset="0"/>
              </a:rPr>
              <a:t>dụng</a:t>
            </a:r>
            <a:endParaRPr lang="vi-VN" sz="3000" dirty="0">
              <a:solidFill>
                <a:schemeClr val="tx1"/>
              </a:solidFill>
              <a:latin typeface="Cambria" panose="02040503050406030204" pitchFamily="18" charset="0"/>
              <a:ea typeface="Cambria" panose="02040503050406030204" pitchFamily="18" charset="0"/>
              <a:cs typeface="Times New Roman" pitchFamily="18" charset="0"/>
            </a:endParaRPr>
          </a:p>
        </p:txBody>
      </p:sp>
      <p:sp>
        <p:nvSpPr>
          <p:cNvPr id="14" name="Rectangle 42">
            <a:extLst>
              <a:ext uri="{FF2B5EF4-FFF2-40B4-BE49-F238E27FC236}">
                <a16:creationId xmlns:a16="http://schemas.microsoft.com/office/drawing/2014/main" id="{D75BBC6D-5FDF-196A-065E-0F178C64EDE6}"/>
              </a:ext>
            </a:extLst>
          </p:cNvPr>
          <p:cNvSpPr/>
          <p:nvPr/>
        </p:nvSpPr>
        <p:spPr>
          <a:xfrm>
            <a:off x="4539415" y="1353352"/>
            <a:ext cx="4318835" cy="1328057"/>
          </a:xfrm>
          <a:prstGeom prst="rect">
            <a:avLst/>
          </a:prstGeom>
          <a:solidFill>
            <a:schemeClr val="accent6">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85002" tIns="42505" rIns="85002" bIns="42505" rtlCol="0" anchor="ctr"/>
          <a:lstStyle/>
          <a:p>
            <a:pPr defTabSz="684773">
              <a:defRPr/>
            </a:pPr>
            <a:r>
              <a:rPr lang="en-US" sz="3000" dirty="0">
                <a:solidFill>
                  <a:schemeClr val="tx1"/>
                </a:solidFill>
                <a:latin typeface="Cambria" panose="02040503050406030204" pitchFamily="18" charset="0"/>
                <a:ea typeface="Cambria" panose="02040503050406030204" pitchFamily="18" charset="0"/>
                <a:cs typeface="Times New Roman" pitchFamily="18" charset="0"/>
              </a:rPr>
              <a:t>B. </a:t>
            </a:r>
            <a:r>
              <a:rPr lang="en-US" sz="3000" dirty="0" err="1">
                <a:solidFill>
                  <a:schemeClr val="tx1"/>
                </a:solidFill>
                <a:latin typeface="Cambria" panose="02040503050406030204" pitchFamily="18" charset="0"/>
                <a:ea typeface="Cambria" panose="02040503050406030204" pitchFamily="18" charset="0"/>
              </a:rPr>
              <a:t>Tập</a:t>
            </a:r>
            <a:r>
              <a:rPr lang="en-US" sz="3000" dirty="0">
                <a:solidFill>
                  <a:schemeClr val="tx1"/>
                </a:solidFill>
                <a:latin typeface="Cambria" panose="02040503050406030204" pitchFamily="18" charset="0"/>
                <a:ea typeface="Cambria" panose="02040503050406030204" pitchFamily="18" charset="0"/>
              </a:rPr>
              <a:t> </a:t>
            </a:r>
            <a:r>
              <a:rPr lang="en-US" sz="3000" dirty="0" err="1">
                <a:solidFill>
                  <a:schemeClr val="tx1"/>
                </a:solidFill>
                <a:latin typeface="Cambria" panose="02040503050406030204" pitchFamily="18" charset="0"/>
                <a:ea typeface="Cambria" panose="02040503050406030204" pitchFamily="18" charset="0"/>
              </a:rPr>
              <a:t>trung</a:t>
            </a:r>
            <a:r>
              <a:rPr lang="en-US" sz="3000" dirty="0">
                <a:solidFill>
                  <a:schemeClr val="tx1"/>
                </a:solidFill>
                <a:latin typeface="Cambria" panose="02040503050406030204" pitchFamily="18" charset="0"/>
                <a:ea typeface="Cambria" panose="02040503050406030204" pitchFamily="18" charset="0"/>
              </a:rPr>
              <a:t> </a:t>
            </a:r>
            <a:r>
              <a:rPr lang="en-US" sz="3000" dirty="0" err="1">
                <a:solidFill>
                  <a:schemeClr val="tx1"/>
                </a:solidFill>
                <a:latin typeface="Cambria" panose="02040503050406030204" pitchFamily="18" charset="0"/>
                <a:ea typeface="Cambria" panose="02040503050406030204" pitchFamily="18" charset="0"/>
              </a:rPr>
              <a:t>vào</a:t>
            </a:r>
            <a:r>
              <a:rPr lang="en-US" sz="3000" dirty="0">
                <a:solidFill>
                  <a:schemeClr val="tx1"/>
                </a:solidFill>
                <a:latin typeface="Cambria" panose="02040503050406030204" pitchFamily="18" charset="0"/>
                <a:ea typeface="Cambria" panose="02040503050406030204" pitchFamily="18" charset="0"/>
              </a:rPr>
              <a:t> </a:t>
            </a:r>
            <a:r>
              <a:rPr lang="en-US" sz="3000" dirty="0" err="1">
                <a:solidFill>
                  <a:schemeClr val="tx1"/>
                </a:solidFill>
                <a:latin typeface="Cambria" panose="02040503050406030204" pitchFamily="18" charset="0"/>
                <a:ea typeface="Cambria" panose="02040503050406030204" pitchFamily="18" charset="0"/>
              </a:rPr>
              <a:t>lời</a:t>
            </a:r>
            <a:r>
              <a:rPr lang="en-US" sz="3000" dirty="0">
                <a:solidFill>
                  <a:schemeClr val="tx1"/>
                </a:solidFill>
                <a:latin typeface="Cambria" panose="02040503050406030204" pitchFamily="18" charset="0"/>
                <a:ea typeface="Cambria" panose="02040503050406030204" pitchFamily="18" charset="0"/>
              </a:rPr>
              <a:t> </a:t>
            </a:r>
            <a:r>
              <a:rPr lang="en-US" sz="3000" dirty="0" err="1">
                <a:solidFill>
                  <a:schemeClr val="tx1"/>
                </a:solidFill>
                <a:latin typeface="Cambria" panose="02040503050406030204" pitchFamily="18" charset="0"/>
                <a:ea typeface="Cambria" panose="02040503050406030204" pitchFamily="18" charset="0"/>
              </a:rPr>
              <a:t>thoại</a:t>
            </a:r>
            <a:r>
              <a:rPr lang="en-US" sz="3000" dirty="0">
                <a:solidFill>
                  <a:schemeClr val="tx1"/>
                </a:solidFill>
                <a:latin typeface="Cambria" panose="02040503050406030204" pitchFamily="18" charset="0"/>
                <a:ea typeface="Cambria" panose="02040503050406030204" pitchFamily="18" charset="0"/>
              </a:rPr>
              <a:t> </a:t>
            </a:r>
            <a:r>
              <a:rPr lang="en-US" sz="3000" dirty="0" err="1">
                <a:solidFill>
                  <a:schemeClr val="tx1"/>
                </a:solidFill>
                <a:latin typeface="Cambria" panose="02040503050406030204" pitchFamily="18" charset="0"/>
                <a:ea typeface="Cambria" panose="02040503050406030204" pitchFamily="18" charset="0"/>
              </a:rPr>
              <a:t>của</a:t>
            </a:r>
            <a:r>
              <a:rPr lang="en-US" sz="3000" dirty="0">
                <a:solidFill>
                  <a:schemeClr val="tx1"/>
                </a:solidFill>
                <a:latin typeface="Cambria" panose="02040503050406030204" pitchFamily="18" charset="0"/>
                <a:ea typeface="Cambria" panose="02040503050406030204" pitchFamily="18" charset="0"/>
              </a:rPr>
              <a:t> </a:t>
            </a:r>
            <a:r>
              <a:rPr lang="en-US" sz="3000" dirty="0" err="1">
                <a:solidFill>
                  <a:schemeClr val="tx1"/>
                </a:solidFill>
                <a:latin typeface="Cambria" panose="02040503050406030204" pitchFamily="18" charset="0"/>
                <a:ea typeface="Cambria" panose="02040503050406030204" pitchFamily="18" charset="0"/>
              </a:rPr>
              <a:t>các</a:t>
            </a:r>
            <a:r>
              <a:rPr lang="en-US" sz="3000" dirty="0">
                <a:solidFill>
                  <a:schemeClr val="tx1"/>
                </a:solidFill>
                <a:latin typeface="Cambria" panose="02040503050406030204" pitchFamily="18" charset="0"/>
                <a:ea typeface="Cambria" panose="02040503050406030204" pitchFamily="18" charset="0"/>
              </a:rPr>
              <a:t> </a:t>
            </a:r>
            <a:r>
              <a:rPr lang="en-US" sz="3000" dirty="0" err="1">
                <a:solidFill>
                  <a:schemeClr val="tx1"/>
                </a:solidFill>
                <a:latin typeface="Cambria" panose="02040503050406030204" pitchFamily="18" charset="0"/>
                <a:ea typeface="Cambria" panose="02040503050406030204" pitchFamily="18" charset="0"/>
              </a:rPr>
              <a:t>nhân</a:t>
            </a:r>
            <a:r>
              <a:rPr lang="en-US" sz="3000" dirty="0">
                <a:solidFill>
                  <a:schemeClr val="tx1"/>
                </a:solidFill>
                <a:latin typeface="Cambria" panose="02040503050406030204" pitchFamily="18" charset="0"/>
                <a:ea typeface="Cambria" panose="02040503050406030204" pitchFamily="18" charset="0"/>
              </a:rPr>
              <a:t> </a:t>
            </a:r>
            <a:r>
              <a:rPr lang="en-US" sz="3000" dirty="0" err="1">
                <a:solidFill>
                  <a:schemeClr val="tx1"/>
                </a:solidFill>
                <a:latin typeface="Cambria" panose="02040503050406030204" pitchFamily="18" charset="0"/>
                <a:ea typeface="Cambria" panose="02040503050406030204" pitchFamily="18" charset="0"/>
              </a:rPr>
              <a:t>vật</a:t>
            </a:r>
            <a:endParaRPr lang="vi-VN" sz="3000" dirty="0">
              <a:solidFill>
                <a:schemeClr val="tx1"/>
              </a:solidFill>
              <a:latin typeface="Cambria" panose="02040503050406030204" pitchFamily="18" charset="0"/>
              <a:ea typeface="Cambria" panose="02040503050406030204" pitchFamily="18" charset="0"/>
              <a:cs typeface="Times New Roman" pitchFamily="18" charset="0"/>
            </a:endParaRPr>
          </a:p>
        </p:txBody>
      </p:sp>
      <p:sp>
        <p:nvSpPr>
          <p:cNvPr id="15" name="Rectangle 43">
            <a:extLst>
              <a:ext uri="{FF2B5EF4-FFF2-40B4-BE49-F238E27FC236}">
                <a16:creationId xmlns:a16="http://schemas.microsoft.com/office/drawing/2014/main" id="{3C7F07E8-DF0C-3B39-FF32-0F74CADBBAAB}"/>
              </a:ext>
            </a:extLst>
          </p:cNvPr>
          <p:cNvSpPr/>
          <p:nvPr/>
        </p:nvSpPr>
        <p:spPr>
          <a:xfrm>
            <a:off x="4539415" y="2831738"/>
            <a:ext cx="4390273" cy="1690256"/>
          </a:xfrm>
          <a:prstGeom prst="rect">
            <a:avLst/>
          </a:prstGeom>
          <a:solidFill>
            <a:schemeClr val="accent6">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85002" tIns="42505" rIns="85002" bIns="42505" rtlCol="0" anchor="ctr"/>
          <a:lstStyle/>
          <a:p>
            <a:pPr algn="just" defTabSz="684773">
              <a:defRPr/>
            </a:pPr>
            <a:r>
              <a:rPr lang="vi-VN" sz="3000" dirty="0">
                <a:solidFill>
                  <a:schemeClr val="tx1"/>
                </a:solidFill>
                <a:latin typeface="Cambria" panose="02040503050406030204" pitchFamily="18" charset="0"/>
                <a:ea typeface="Cambria" panose="02040503050406030204" pitchFamily="18" charset="0"/>
                <a:cs typeface="Times New Roman" pitchFamily="18" charset="0"/>
              </a:rPr>
              <a:t>D. </a:t>
            </a:r>
            <a:r>
              <a:rPr lang="en-US" sz="3000" dirty="0" err="1">
                <a:solidFill>
                  <a:schemeClr val="tx1"/>
                </a:solidFill>
                <a:latin typeface="Cambria" panose="02040503050406030204" pitchFamily="18" charset="0"/>
                <a:ea typeface="Cambria" panose="02040503050406030204" pitchFamily="18" charset="0"/>
              </a:rPr>
              <a:t>Phân</a:t>
            </a:r>
            <a:r>
              <a:rPr lang="en-US" sz="3000" dirty="0">
                <a:solidFill>
                  <a:schemeClr val="tx1"/>
                </a:solidFill>
                <a:latin typeface="Cambria" panose="02040503050406030204" pitchFamily="18" charset="0"/>
                <a:ea typeface="Cambria" panose="02040503050406030204" pitchFamily="18" charset="0"/>
              </a:rPr>
              <a:t> </a:t>
            </a:r>
            <a:r>
              <a:rPr lang="en-US" sz="3000" dirty="0" err="1">
                <a:solidFill>
                  <a:schemeClr val="tx1"/>
                </a:solidFill>
                <a:latin typeface="Cambria" panose="02040503050406030204" pitchFamily="18" charset="0"/>
                <a:ea typeface="Cambria" panose="02040503050406030204" pitchFamily="18" charset="0"/>
              </a:rPr>
              <a:t>tích</a:t>
            </a:r>
            <a:r>
              <a:rPr lang="en-US" sz="3000" dirty="0">
                <a:solidFill>
                  <a:schemeClr val="tx1"/>
                </a:solidFill>
                <a:latin typeface="Cambria" panose="02040503050406030204" pitchFamily="18" charset="0"/>
                <a:ea typeface="Cambria" panose="02040503050406030204" pitchFamily="18" charset="0"/>
              </a:rPr>
              <a:t> </a:t>
            </a:r>
            <a:r>
              <a:rPr lang="en-US" sz="3000" dirty="0" err="1">
                <a:solidFill>
                  <a:schemeClr val="tx1"/>
                </a:solidFill>
                <a:latin typeface="Cambria" panose="02040503050406030204" pitchFamily="18" charset="0"/>
                <a:ea typeface="Cambria" panose="02040503050406030204" pitchFamily="18" charset="0"/>
              </a:rPr>
              <a:t>hành</a:t>
            </a:r>
            <a:r>
              <a:rPr lang="en-US" sz="3000" dirty="0">
                <a:solidFill>
                  <a:schemeClr val="tx1"/>
                </a:solidFill>
                <a:latin typeface="Cambria" panose="02040503050406030204" pitchFamily="18" charset="0"/>
                <a:ea typeface="Cambria" panose="02040503050406030204" pitchFamily="18" charset="0"/>
              </a:rPr>
              <a:t> </a:t>
            </a:r>
            <a:r>
              <a:rPr lang="en-US" sz="3000" dirty="0" err="1">
                <a:solidFill>
                  <a:schemeClr val="tx1"/>
                </a:solidFill>
                <a:latin typeface="Cambria" panose="02040503050406030204" pitchFamily="18" charset="0"/>
                <a:ea typeface="Cambria" panose="02040503050406030204" pitchFamily="18" charset="0"/>
              </a:rPr>
              <a:t>động</a:t>
            </a:r>
            <a:r>
              <a:rPr lang="en-US" sz="3000" dirty="0">
                <a:solidFill>
                  <a:schemeClr val="tx1"/>
                </a:solidFill>
                <a:latin typeface="Cambria" panose="02040503050406030204" pitchFamily="18" charset="0"/>
                <a:ea typeface="Cambria" panose="02040503050406030204" pitchFamily="18" charset="0"/>
              </a:rPr>
              <a:t> </a:t>
            </a:r>
            <a:r>
              <a:rPr lang="en-US" sz="3000" dirty="0" err="1">
                <a:solidFill>
                  <a:schemeClr val="tx1"/>
                </a:solidFill>
                <a:latin typeface="Cambria" panose="02040503050406030204" pitchFamily="18" charset="0"/>
                <a:ea typeface="Cambria" panose="02040503050406030204" pitchFamily="18" charset="0"/>
              </a:rPr>
              <a:t>kịch</a:t>
            </a:r>
            <a:r>
              <a:rPr lang="en-US" sz="3000" dirty="0">
                <a:solidFill>
                  <a:schemeClr val="tx1"/>
                </a:solidFill>
                <a:latin typeface="Cambria" panose="02040503050406030204" pitchFamily="18" charset="0"/>
                <a:ea typeface="Cambria" panose="02040503050406030204" pitchFamily="18" charset="0"/>
              </a:rPr>
              <a:t>, n</a:t>
            </a:r>
            <a:r>
              <a:rPr lang="vi-VN" sz="3000" dirty="0">
                <a:solidFill>
                  <a:schemeClr val="tx1"/>
                </a:solidFill>
                <a:latin typeface="Cambria" panose="02040503050406030204" pitchFamily="18" charset="0"/>
                <a:ea typeface="Cambria" panose="02040503050406030204" pitchFamily="18" charset="0"/>
              </a:rPr>
              <a:t>êu rõ chủ đề tư tưởng, ý nghĩa xã hội của các tác phẩm</a:t>
            </a:r>
            <a:endParaRPr lang="vi-VN" sz="3000" dirty="0">
              <a:solidFill>
                <a:schemeClr val="tx1"/>
              </a:solidFill>
              <a:latin typeface="Cambria" panose="02040503050406030204" pitchFamily="18" charset="0"/>
              <a:ea typeface="Cambria" panose="02040503050406030204" pitchFamily="18" charset="0"/>
              <a:cs typeface="Times New Roman" pitchFamily="18" charset="0"/>
            </a:endParaRPr>
          </a:p>
        </p:txBody>
      </p:sp>
      <p:pic>
        <p:nvPicPr>
          <p:cNvPr id="16" name="Picture 46">
            <a:extLst>
              <a:ext uri="{FF2B5EF4-FFF2-40B4-BE49-F238E27FC236}">
                <a16:creationId xmlns:a16="http://schemas.microsoft.com/office/drawing/2014/main" id="{87AE0E4C-A0EC-A38D-96BE-E2F6AA2F5C4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816675" y="2150365"/>
            <a:ext cx="604291" cy="531044"/>
          </a:xfrm>
          <a:prstGeom prst="rect">
            <a:avLst/>
          </a:prstGeom>
        </p:spPr>
      </p:pic>
      <p:pic>
        <p:nvPicPr>
          <p:cNvPr id="17" name="Picture 50">
            <a:extLst>
              <a:ext uri="{FF2B5EF4-FFF2-40B4-BE49-F238E27FC236}">
                <a16:creationId xmlns:a16="http://schemas.microsoft.com/office/drawing/2014/main" id="{AE982A9C-D1FD-AE70-591A-BAF74ADD0C4C}"/>
              </a:ext>
            </a:extLst>
          </p:cNvPr>
          <p:cNvPicPr>
            <a:picLocks noChangeAspect="1"/>
          </p:cNvPicPr>
          <p:nvPr/>
        </p:nvPicPr>
        <p:blipFill rotWithShape="1">
          <a:blip r:embed="rId14"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7832272" y="1965135"/>
            <a:ext cx="603403" cy="528066"/>
          </a:xfrm>
          <a:prstGeom prst="rect">
            <a:avLst/>
          </a:prstGeom>
        </p:spPr>
      </p:pic>
      <p:pic>
        <p:nvPicPr>
          <p:cNvPr id="18" name="Picture 48">
            <a:extLst>
              <a:ext uri="{FF2B5EF4-FFF2-40B4-BE49-F238E27FC236}">
                <a16:creationId xmlns:a16="http://schemas.microsoft.com/office/drawing/2014/main" id="{D8DC89BB-3248-4CBA-6902-CE4B1598BB4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088348" y="3894596"/>
            <a:ext cx="603556" cy="530398"/>
          </a:xfrm>
          <a:prstGeom prst="rect">
            <a:avLst/>
          </a:prstGeom>
        </p:spPr>
      </p:pic>
      <p:pic>
        <p:nvPicPr>
          <p:cNvPr id="19" name="Picture 52">
            <a:extLst>
              <a:ext uri="{FF2B5EF4-FFF2-40B4-BE49-F238E27FC236}">
                <a16:creationId xmlns:a16="http://schemas.microsoft.com/office/drawing/2014/main" id="{C93046B9-1636-4E2A-D3CA-5882F2B6F63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495158" y="3097990"/>
            <a:ext cx="845021" cy="482845"/>
          </a:xfrm>
          <a:prstGeom prst="rect">
            <a:avLst/>
          </a:prstGeom>
        </p:spPr>
      </p:pic>
      <p:sp>
        <p:nvSpPr>
          <p:cNvPr id="21" name="Rectangle 16">
            <a:extLst>
              <a:ext uri="{FF2B5EF4-FFF2-40B4-BE49-F238E27FC236}">
                <a16:creationId xmlns:a16="http://schemas.microsoft.com/office/drawing/2014/main" id="{E03BE20E-48AA-8AAB-C90B-D545236B8415}"/>
              </a:ext>
            </a:extLst>
          </p:cNvPr>
          <p:cNvSpPr/>
          <p:nvPr/>
        </p:nvSpPr>
        <p:spPr>
          <a:xfrm>
            <a:off x="7674513" y="4914900"/>
            <a:ext cx="1469487"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4257" tIns="17126" rIns="34257" bIns="17126" rtlCol="0" anchor="ctr"/>
          <a:lstStyle/>
          <a:p>
            <a:pPr algn="ctr" defTabSz="814727"/>
            <a:endParaRPr lang="en-US" sz="3000">
              <a:solidFill>
                <a:schemeClr val="tx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6465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47"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anim calcmode="lin" valueType="num">
                                      <p:cBhvr>
                                        <p:cTn id="11" dur="500" fill="hold"/>
                                        <p:tgtEl>
                                          <p:spTgt spid="9"/>
                                        </p:tgtEl>
                                        <p:attrNameLst>
                                          <p:attrName>ppt_x</p:attrName>
                                        </p:attrNameLst>
                                      </p:cBhvr>
                                      <p:tavLst>
                                        <p:tav tm="0">
                                          <p:val>
                                            <p:strVal val="#ppt_x"/>
                                          </p:val>
                                        </p:tav>
                                        <p:tav tm="100000">
                                          <p:val>
                                            <p:strVal val="#ppt_x"/>
                                          </p:val>
                                        </p:tav>
                                      </p:tavLst>
                                    </p:anim>
                                    <p:anim calcmode="lin" valueType="num">
                                      <p:cBhvr>
                                        <p:cTn id="12" dur="500" fill="hold"/>
                                        <p:tgtEl>
                                          <p:spTgt spid="9"/>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50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anim calcmode="lin" valueType="num">
                                      <p:cBhvr>
                                        <p:cTn id="16" dur="500" fill="hold"/>
                                        <p:tgtEl>
                                          <p:spTgt spid="10"/>
                                        </p:tgtEl>
                                        <p:attrNameLst>
                                          <p:attrName>ppt_x</p:attrName>
                                        </p:attrNameLst>
                                      </p:cBhvr>
                                      <p:tavLst>
                                        <p:tav tm="0">
                                          <p:val>
                                            <p:strVal val="#ppt_x"/>
                                          </p:val>
                                        </p:tav>
                                        <p:tav tm="100000">
                                          <p:val>
                                            <p:strVal val="#ppt_x"/>
                                          </p:val>
                                        </p:tav>
                                      </p:tavLst>
                                    </p:anim>
                                    <p:anim calcmode="lin" valueType="num">
                                      <p:cBhvr>
                                        <p:cTn id="17" dur="500" fill="hold"/>
                                        <p:tgtEl>
                                          <p:spTgt spid="10"/>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100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anim calcmode="lin" valueType="num">
                                      <p:cBhvr>
                                        <p:cTn id="21" dur="500" fill="hold"/>
                                        <p:tgtEl>
                                          <p:spTgt spid="13"/>
                                        </p:tgtEl>
                                        <p:attrNameLst>
                                          <p:attrName>ppt_x</p:attrName>
                                        </p:attrNameLst>
                                      </p:cBhvr>
                                      <p:tavLst>
                                        <p:tav tm="0">
                                          <p:val>
                                            <p:strVal val="#ppt_x"/>
                                          </p:val>
                                        </p:tav>
                                        <p:tav tm="100000">
                                          <p:val>
                                            <p:strVal val="#ppt_x"/>
                                          </p:val>
                                        </p:tav>
                                      </p:tavLst>
                                    </p:anim>
                                    <p:anim calcmode="lin" valueType="num">
                                      <p:cBhvr>
                                        <p:cTn id="22" dur="500" fill="hold"/>
                                        <p:tgtEl>
                                          <p:spTgt spid="13"/>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150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anim calcmode="lin" valueType="num">
                                      <p:cBhvr>
                                        <p:cTn id="26" dur="500" fill="hold"/>
                                        <p:tgtEl>
                                          <p:spTgt spid="14"/>
                                        </p:tgtEl>
                                        <p:attrNameLst>
                                          <p:attrName>ppt_x</p:attrName>
                                        </p:attrNameLst>
                                      </p:cBhvr>
                                      <p:tavLst>
                                        <p:tav tm="0">
                                          <p:val>
                                            <p:strVal val="#ppt_x"/>
                                          </p:val>
                                        </p:tav>
                                        <p:tav tm="100000">
                                          <p:val>
                                            <p:strVal val="#ppt_x"/>
                                          </p:val>
                                        </p:tav>
                                      </p:tavLst>
                                    </p:anim>
                                    <p:anim calcmode="lin" valueType="num">
                                      <p:cBhvr>
                                        <p:cTn id="27" dur="500" fill="hold"/>
                                        <p:tgtEl>
                                          <p:spTgt spid="14"/>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200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anim calcmode="lin" valueType="num">
                                      <p:cBhvr>
                                        <p:cTn id="31" dur="500" fill="hold"/>
                                        <p:tgtEl>
                                          <p:spTgt spid="15"/>
                                        </p:tgtEl>
                                        <p:attrNameLst>
                                          <p:attrName>ppt_x</p:attrName>
                                        </p:attrNameLst>
                                      </p:cBhvr>
                                      <p:tavLst>
                                        <p:tav tm="0">
                                          <p:val>
                                            <p:strVal val="#ppt_x"/>
                                          </p:val>
                                        </p:tav>
                                        <p:tav tm="100000">
                                          <p:val>
                                            <p:strVal val="#ppt_x"/>
                                          </p:val>
                                        </p:tav>
                                      </p:tavLst>
                                    </p:anim>
                                    <p:anim calcmode="lin" valueType="num">
                                      <p:cBhvr>
                                        <p:cTn id="32" dur="500" fill="hold"/>
                                        <p:tgtEl>
                                          <p:spTgt spid="15"/>
                                        </p:tgtEl>
                                        <p:attrNameLst>
                                          <p:attrName>ppt_y</p:attrName>
                                        </p:attrNameLst>
                                      </p:cBhvr>
                                      <p:tavLst>
                                        <p:tav tm="0">
                                          <p:val>
                                            <p:strVal val="#ppt_y+.1"/>
                                          </p:val>
                                        </p:tav>
                                        <p:tav tm="100000">
                                          <p:val>
                                            <p:strVal val="#ppt_y"/>
                                          </p:val>
                                        </p:tav>
                                      </p:tavLst>
                                    </p:anim>
                                  </p:childTnLst>
                                </p:cTn>
                              </p:par>
                              <p:par>
                                <p:cTn id="33" presetID="8" presetClass="emph" presetSubtype="0" repeatCount="indefinite" fill="hold" nodeType="withEffect">
                                  <p:stCondLst>
                                    <p:cond delay="0"/>
                                  </p:stCondLst>
                                  <p:childTnLst>
                                    <p:animRot by="21600000">
                                      <p:cBhvr>
                                        <p:cTn id="34" dur="2250" fill="hold"/>
                                        <p:tgtEl>
                                          <p:spTgt spid="2"/>
                                        </p:tgtEl>
                                        <p:attrNameLst>
                                          <p:attrName>r</p:attrName>
                                        </p:attrNameLst>
                                      </p:cBhvr>
                                    </p:animRot>
                                  </p:childTnLst>
                                </p:cTn>
                              </p:par>
                              <p:par>
                                <p:cTn id="35" presetID="8" presetClass="emph" presetSubtype="0" repeatCount="indefinite" fill="hold" nodeType="withEffect">
                                  <p:stCondLst>
                                    <p:cond delay="0"/>
                                  </p:stCondLst>
                                  <p:childTnLst>
                                    <p:animRot by="21600000">
                                      <p:cBhvr>
                                        <p:cTn id="36" dur="2500" fill="hold"/>
                                        <p:tgtEl>
                                          <p:spTgt spid="3"/>
                                        </p:tgtEl>
                                        <p:attrNameLst>
                                          <p:attrName>r</p:attrName>
                                        </p:attrNameLst>
                                      </p:cBhvr>
                                    </p:animRot>
                                  </p:childTnLst>
                                </p:cTn>
                              </p:par>
                              <p:par>
                                <p:cTn id="37" presetID="8" presetClass="emph" presetSubtype="0" repeatCount="indefinite" fill="hold" nodeType="withEffect">
                                  <p:stCondLst>
                                    <p:cond delay="0"/>
                                  </p:stCondLst>
                                  <p:childTnLst>
                                    <p:animRot by="21600000">
                                      <p:cBhvr>
                                        <p:cTn id="38" dur="2000" fill="hold"/>
                                        <p:tgtEl>
                                          <p:spTgt spid="6"/>
                                        </p:tgtEl>
                                        <p:attrNameLst>
                                          <p:attrName>r</p:attrName>
                                        </p:attrNameLst>
                                      </p:cBhvr>
                                    </p:animRot>
                                  </p:childTnLst>
                                </p:cTn>
                              </p:par>
                              <p:par>
                                <p:cTn id="39" presetID="2" presetClass="entr" presetSubtype="2" repeatCount="indefinite" fill="hold" grpId="0" nodeType="withEffect">
                                  <p:stCondLst>
                                    <p:cond delay="500"/>
                                  </p:stCondLst>
                                  <p:childTnLst>
                                    <p:set>
                                      <p:cBhvr>
                                        <p:cTn id="40" dur="1" fill="hold">
                                          <p:stCondLst>
                                            <p:cond delay="0"/>
                                          </p:stCondLst>
                                        </p:cTn>
                                        <p:tgtEl>
                                          <p:spTgt spid="11"/>
                                        </p:tgtEl>
                                        <p:attrNameLst>
                                          <p:attrName>style.visibility</p:attrName>
                                        </p:attrNameLst>
                                      </p:cBhvr>
                                      <p:to>
                                        <p:strVal val="visible"/>
                                      </p:to>
                                    </p:set>
                                    <p:anim calcmode="lin" valueType="num">
                                      <p:cBhvr additive="base">
                                        <p:cTn id="41" dur="20000" fill="hold"/>
                                        <p:tgtEl>
                                          <p:spTgt spid="11"/>
                                        </p:tgtEl>
                                        <p:attrNameLst>
                                          <p:attrName>ppt_x</p:attrName>
                                        </p:attrNameLst>
                                      </p:cBhvr>
                                      <p:tavLst>
                                        <p:tav tm="0">
                                          <p:val>
                                            <p:strVal val="1+#ppt_w/2"/>
                                          </p:val>
                                        </p:tav>
                                        <p:tav tm="100000">
                                          <p:val>
                                            <p:strVal val="#ppt_x"/>
                                          </p:val>
                                        </p:tav>
                                      </p:tavLst>
                                    </p:anim>
                                    <p:anim calcmode="lin" valueType="num">
                                      <p:cBhvr additive="base">
                                        <p:cTn id="42" dur="20000" fill="hold"/>
                                        <p:tgtEl>
                                          <p:spTgt spid="11"/>
                                        </p:tgtEl>
                                        <p:attrNameLst>
                                          <p:attrName>ppt_y</p:attrName>
                                        </p:attrNameLst>
                                      </p:cBhvr>
                                      <p:tavLst>
                                        <p:tav tm="0">
                                          <p:val>
                                            <p:strVal val="#ppt_y"/>
                                          </p:val>
                                        </p:tav>
                                        <p:tav tm="100000">
                                          <p:val>
                                            <p:strVal val="#ppt_y"/>
                                          </p:val>
                                        </p:tav>
                                      </p:tavLst>
                                    </p:anim>
                                  </p:childTnLst>
                                </p:cTn>
                              </p:par>
                              <p:par>
                                <p:cTn id="43" presetID="2" presetClass="entr" presetSubtype="8" repeatCount="indefinite" fill="hold" grpId="0" nodeType="withEffect">
                                  <p:stCondLst>
                                    <p:cond delay="500"/>
                                  </p:stCondLst>
                                  <p:childTnLst>
                                    <p:set>
                                      <p:cBhvr>
                                        <p:cTn id="44" dur="1" fill="hold">
                                          <p:stCondLst>
                                            <p:cond delay="0"/>
                                          </p:stCondLst>
                                        </p:cTn>
                                        <p:tgtEl>
                                          <p:spTgt spid="12"/>
                                        </p:tgtEl>
                                        <p:attrNameLst>
                                          <p:attrName>style.visibility</p:attrName>
                                        </p:attrNameLst>
                                      </p:cBhvr>
                                      <p:to>
                                        <p:strVal val="visible"/>
                                      </p:to>
                                    </p:set>
                                    <p:anim calcmode="lin" valueType="num">
                                      <p:cBhvr additive="base">
                                        <p:cTn id="45" dur="20000" fill="hold"/>
                                        <p:tgtEl>
                                          <p:spTgt spid="12"/>
                                        </p:tgtEl>
                                        <p:attrNameLst>
                                          <p:attrName>ppt_x</p:attrName>
                                        </p:attrNameLst>
                                      </p:cBhvr>
                                      <p:tavLst>
                                        <p:tav tm="0">
                                          <p:val>
                                            <p:strVal val="0-#ppt_w/2"/>
                                          </p:val>
                                        </p:tav>
                                        <p:tav tm="100000">
                                          <p:val>
                                            <p:strVal val="#ppt_x"/>
                                          </p:val>
                                        </p:tav>
                                      </p:tavLst>
                                    </p:anim>
                                    <p:anim calcmode="lin" valueType="num">
                                      <p:cBhvr additive="base">
                                        <p:cTn id="46" dur="200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10"/>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250" fill="hold"/>
                                        <p:tgtEl>
                                          <p:spTgt spid="10"/>
                                        </p:tgtEl>
                                        <p:attrNameLst>
                                          <p:attrName>fillcolor</p:attrName>
                                        </p:attrNameLst>
                                      </p:cBhvr>
                                      <p:to>
                                        <a:srgbClr val="FFF2CC"/>
                                      </p:to>
                                    </p:animClr>
                                    <p:set>
                                      <p:cBhvr>
                                        <p:cTn id="52" dur="250" fill="hold"/>
                                        <p:tgtEl>
                                          <p:spTgt spid="10"/>
                                        </p:tgtEl>
                                        <p:attrNameLst>
                                          <p:attrName>fill.type</p:attrName>
                                        </p:attrNameLst>
                                      </p:cBhvr>
                                      <p:to>
                                        <p:strVal val="solid"/>
                                      </p:to>
                                    </p:set>
                                    <p:set>
                                      <p:cBhvr>
                                        <p:cTn id="53" dur="250" fill="hold"/>
                                        <p:tgtEl>
                                          <p:spTgt spid="10"/>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2" name="click.wav"/>
                                        </p:tgtEl>
                                      </p:cMediaNode>
                                    </p:audio>
                                  </p:subTnLst>
                                </p:cTn>
                              </p:par>
                              <p:par>
                                <p:cTn id="54" presetID="23" presetClass="entr" presetSubtype="32" fill="hold" nodeType="withEffect">
                                  <p:stCondLst>
                                    <p:cond delay="1000"/>
                                  </p:stCondLst>
                                  <p:childTnLst>
                                    <p:set>
                                      <p:cBhvr>
                                        <p:cTn id="55" dur="1" fill="hold">
                                          <p:stCondLst>
                                            <p:cond delay="0"/>
                                          </p:stCondLst>
                                        </p:cTn>
                                        <p:tgtEl>
                                          <p:spTgt spid="16"/>
                                        </p:tgtEl>
                                        <p:attrNameLst>
                                          <p:attrName>style.visibility</p:attrName>
                                        </p:attrNameLst>
                                      </p:cBhvr>
                                      <p:to>
                                        <p:strVal val="visible"/>
                                      </p:to>
                                    </p:set>
                                    <p:anim calcmode="lin" valueType="num">
                                      <p:cBhvr>
                                        <p:cTn id="56" dur="250" fill="hold"/>
                                        <p:tgtEl>
                                          <p:spTgt spid="16"/>
                                        </p:tgtEl>
                                        <p:attrNameLst>
                                          <p:attrName>ppt_w</p:attrName>
                                        </p:attrNameLst>
                                      </p:cBhvr>
                                      <p:tavLst>
                                        <p:tav tm="0">
                                          <p:val>
                                            <p:strVal val="4*#ppt_w"/>
                                          </p:val>
                                        </p:tav>
                                        <p:tav tm="100000">
                                          <p:val>
                                            <p:strVal val="#ppt_w"/>
                                          </p:val>
                                        </p:tav>
                                      </p:tavLst>
                                    </p:anim>
                                    <p:anim calcmode="lin" valueType="num">
                                      <p:cBhvr>
                                        <p:cTn id="57"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4"/>
                                            </p:cond>
                                          </p:stCondLst>
                                          <p:endCondLst>
                                            <p:cond evt="onStopAudio" delay="0">
                                              <p:tgtEl>
                                                <p:sldTgt/>
                                              </p:tgtEl>
                                            </p:cond>
                                          </p:endCondLst>
                                        </p:cTn>
                                        <p:tgtEl>
                                          <p:sndTgt r:embed="rId3" name="Wrong Buzzer.wav"/>
                                        </p:tgtEl>
                                      </p:cMediaNode>
                                    </p:audio>
                                  </p:subTnLst>
                                </p:cTn>
                              </p:par>
                              <p:par>
                                <p:cTn id="58" presetID="1" presetClass="emph" presetSubtype="2" fill="hold" nodeType="withEffect">
                                  <p:stCondLst>
                                    <p:cond delay="1000"/>
                                  </p:stCondLst>
                                  <p:childTnLst>
                                    <p:animClr clrSpc="rgb" dir="cw">
                                      <p:cBhvr>
                                        <p:cTn id="59" dur="250" fill="hold"/>
                                        <p:tgtEl>
                                          <p:spTgt spid="10"/>
                                        </p:tgtEl>
                                        <p:attrNameLst>
                                          <p:attrName>fillcolor</p:attrName>
                                        </p:attrNameLst>
                                      </p:cBhvr>
                                      <p:to>
                                        <a:srgbClr val="FFFF00"/>
                                      </p:to>
                                    </p:animClr>
                                    <p:set>
                                      <p:cBhvr>
                                        <p:cTn id="60" dur="250" fill="hold"/>
                                        <p:tgtEl>
                                          <p:spTgt spid="10"/>
                                        </p:tgtEl>
                                        <p:attrNameLst>
                                          <p:attrName>fill.type</p:attrName>
                                        </p:attrNameLst>
                                      </p:cBhvr>
                                      <p:to>
                                        <p:strVal val="solid"/>
                                      </p:to>
                                    </p:set>
                                    <p:set>
                                      <p:cBhvr>
                                        <p:cTn id="61" dur="25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62" restart="whenNotActive" fill="hold" evtFilter="cancelBubble" nodeType="interactiveSeq">
                <p:stCondLst>
                  <p:cond evt="onClick" delay="0">
                    <p:tgtEl>
                      <p:spTgt spid="13"/>
                    </p:tgtEl>
                  </p:cond>
                </p:stCondLst>
                <p:endSync evt="end" delay="0">
                  <p:rtn val="all"/>
                </p:endSync>
                <p:childTnLst>
                  <p:par>
                    <p:cTn id="63" fill="hold">
                      <p:stCondLst>
                        <p:cond delay="0"/>
                      </p:stCondLst>
                      <p:childTnLst>
                        <p:par>
                          <p:cTn id="64" fill="hold">
                            <p:stCondLst>
                              <p:cond delay="0"/>
                            </p:stCondLst>
                            <p:childTnLst>
                              <p:par>
                                <p:cTn id="65" presetID="1" presetClass="emph" presetSubtype="2" fill="hold" nodeType="clickEffect">
                                  <p:stCondLst>
                                    <p:cond delay="0"/>
                                  </p:stCondLst>
                                  <p:childTnLst>
                                    <p:animClr clrSpc="rgb" dir="cw">
                                      <p:cBhvr>
                                        <p:cTn id="66" dur="250" fill="hold"/>
                                        <p:tgtEl>
                                          <p:spTgt spid="13"/>
                                        </p:tgtEl>
                                        <p:attrNameLst>
                                          <p:attrName>fillcolor</p:attrName>
                                        </p:attrNameLst>
                                      </p:cBhvr>
                                      <p:to>
                                        <a:srgbClr val="FFF2CC"/>
                                      </p:to>
                                    </p:animClr>
                                    <p:set>
                                      <p:cBhvr>
                                        <p:cTn id="67" dur="250" fill="hold"/>
                                        <p:tgtEl>
                                          <p:spTgt spid="13"/>
                                        </p:tgtEl>
                                        <p:attrNameLst>
                                          <p:attrName>fill.type</p:attrName>
                                        </p:attrNameLst>
                                      </p:cBhvr>
                                      <p:to>
                                        <p:strVal val="solid"/>
                                      </p:to>
                                    </p:set>
                                    <p:set>
                                      <p:cBhvr>
                                        <p:cTn id="68" dur="250" fill="hold"/>
                                        <p:tgtEl>
                                          <p:spTgt spid="13"/>
                                        </p:tgtEl>
                                        <p:attrNameLst>
                                          <p:attrName>fill.on</p:attrName>
                                        </p:attrNameLst>
                                      </p:cBhvr>
                                      <p:to>
                                        <p:strVal val="true"/>
                                      </p:to>
                                    </p:set>
                                  </p:childTnLst>
                                  <p:subTnLst>
                                    <p:audio>
                                      <p:cMediaNode>
                                        <p:cTn display="0" masterRel="sameClick">
                                          <p:stCondLst>
                                            <p:cond evt="begin" delay="0">
                                              <p:tn val="65"/>
                                            </p:cond>
                                          </p:stCondLst>
                                          <p:endCondLst>
                                            <p:cond evt="onStopAudio" delay="0">
                                              <p:tgtEl>
                                                <p:sldTgt/>
                                              </p:tgtEl>
                                            </p:cond>
                                          </p:endCondLst>
                                        </p:cTn>
                                        <p:tgtEl>
                                          <p:sndTgt r:embed="rId2" name="click.wav"/>
                                        </p:tgtEl>
                                      </p:cMediaNode>
                                    </p:audio>
                                  </p:subTnLst>
                                </p:cTn>
                              </p:par>
                              <p:par>
                                <p:cTn id="69" presetID="23" presetClass="entr" presetSubtype="32" fill="hold" nodeType="withEffect">
                                  <p:stCondLst>
                                    <p:cond delay="1000"/>
                                  </p:stCondLst>
                                  <p:childTnLst>
                                    <p:set>
                                      <p:cBhvr>
                                        <p:cTn id="70" dur="1" fill="hold">
                                          <p:stCondLst>
                                            <p:cond delay="0"/>
                                          </p:stCondLst>
                                        </p:cTn>
                                        <p:tgtEl>
                                          <p:spTgt spid="19"/>
                                        </p:tgtEl>
                                        <p:attrNameLst>
                                          <p:attrName>style.visibility</p:attrName>
                                        </p:attrNameLst>
                                      </p:cBhvr>
                                      <p:to>
                                        <p:strVal val="visible"/>
                                      </p:to>
                                    </p:set>
                                    <p:anim calcmode="lin" valueType="num">
                                      <p:cBhvr>
                                        <p:cTn id="71" dur="250" fill="hold"/>
                                        <p:tgtEl>
                                          <p:spTgt spid="19"/>
                                        </p:tgtEl>
                                        <p:attrNameLst>
                                          <p:attrName>ppt_w</p:attrName>
                                        </p:attrNameLst>
                                      </p:cBhvr>
                                      <p:tavLst>
                                        <p:tav tm="0">
                                          <p:val>
                                            <p:strVal val="4*#ppt_w"/>
                                          </p:val>
                                        </p:tav>
                                        <p:tav tm="100000">
                                          <p:val>
                                            <p:strVal val="#ppt_w"/>
                                          </p:val>
                                        </p:tav>
                                      </p:tavLst>
                                    </p:anim>
                                    <p:anim calcmode="lin" valueType="num">
                                      <p:cBhvr>
                                        <p:cTn id="72"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9"/>
                                            </p:cond>
                                          </p:stCondLst>
                                          <p:endCondLst>
                                            <p:cond evt="onStopAudio" delay="0">
                                              <p:tgtEl>
                                                <p:sldTgt/>
                                              </p:tgtEl>
                                            </p:cond>
                                          </p:endCondLst>
                                        </p:cTn>
                                        <p:tgtEl>
                                          <p:sndTgt r:embed="rId4" name="Check mark.wav"/>
                                        </p:tgtEl>
                                      </p:cMediaNode>
                                    </p:audio>
                                  </p:subTnLst>
                                </p:cTn>
                              </p:par>
                              <p:par>
                                <p:cTn id="73" presetID="1" presetClass="emph" presetSubtype="2" fill="hold" nodeType="withEffect">
                                  <p:stCondLst>
                                    <p:cond delay="1000"/>
                                  </p:stCondLst>
                                  <p:childTnLst>
                                    <p:animClr clrSpc="rgb" dir="cw">
                                      <p:cBhvr>
                                        <p:cTn id="74" dur="250" fill="hold"/>
                                        <p:tgtEl>
                                          <p:spTgt spid="13"/>
                                        </p:tgtEl>
                                        <p:attrNameLst>
                                          <p:attrName>fillcolor</p:attrName>
                                        </p:attrNameLst>
                                      </p:cBhvr>
                                      <p:to>
                                        <a:srgbClr val="00B050"/>
                                      </p:to>
                                    </p:animClr>
                                    <p:set>
                                      <p:cBhvr>
                                        <p:cTn id="75" dur="250" fill="hold"/>
                                        <p:tgtEl>
                                          <p:spTgt spid="13"/>
                                        </p:tgtEl>
                                        <p:attrNameLst>
                                          <p:attrName>fill.type</p:attrName>
                                        </p:attrNameLst>
                                      </p:cBhvr>
                                      <p:to>
                                        <p:strVal val="solid"/>
                                      </p:to>
                                    </p:set>
                                    <p:set>
                                      <p:cBhvr>
                                        <p:cTn id="76"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77" restart="whenNotActive" fill="hold" evtFilter="cancelBubble" nodeType="interactiveSeq">
                <p:stCondLst>
                  <p:cond evt="onClick" delay="0">
                    <p:tgtEl>
                      <p:spTgt spid="14"/>
                    </p:tgtEl>
                  </p:cond>
                </p:stCondLst>
                <p:endSync evt="end" delay="0">
                  <p:rtn val="all"/>
                </p:endSync>
                <p:childTnLst>
                  <p:par>
                    <p:cTn id="78" fill="hold">
                      <p:stCondLst>
                        <p:cond delay="0"/>
                      </p:stCondLst>
                      <p:childTnLst>
                        <p:par>
                          <p:cTn id="79" fill="hold">
                            <p:stCondLst>
                              <p:cond delay="0"/>
                            </p:stCondLst>
                            <p:childTnLst>
                              <p:par>
                                <p:cTn id="80" presetID="1" presetClass="emph" presetSubtype="2" fill="hold" nodeType="clickEffect">
                                  <p:stCondLst>
                                    <p:cond delay="0"/>
                                  </p:stCondLst>
                                  <p:childTnLst>
                                    <p:animClr clrSpc="rgb" dir="cw">
                                      <p:cBhvr>
                                        <p:cTn id="81" dur="250" fill="hold"/>
                                        <p:tgtEl>
                                          <p:spTgt spid="14"/>
                                        </p:tgtEl>
                                        <p:attrNameLst>
                                          <p:attrName>fillcolor</p:attrName>
                                        </p:attrNameLst>
                                      </p:cBhvr>
                                      <p:to>
                                        <a:srgbClr val="FFF2CC"/>
                                      </p:to>
                                    </p:animClr>
                                    <p:set>
                                      <p:cBhvr>
                                        <p:cTn id="82" dur="250" fill="hold"/>
                                        <p:tgtEl>
                                          <p:spTgt spid="14"/>
                                        </p:tgtEl>
                                        <p:attrNameLst>
                                          <p:attrName>fill.type</p:attrName>
                                        </p:attrNameLst>
                                      </p:cBhvr>
                                      <p:to>
                                        <p:strVal val="solid"/>
                                      </p:to>
                                    </p:set>
                                    <p:set>
                                      <p:cBhvr>
                                        <p:cTn id="83" dur="250" fill="hold"/>
                                        <p:tgtEl>
                                          <p:spTgt spid="14"/>
                                        </p:tgtEl>
                                        <p:attrNameLst>
                                          <p:attrName>fill.on</p:attrName>
                                        </p:attrNameLst>
                                      </p:cBhvr>
                                      <p:to>
                                        <p:strVal val="true"/>
                                      </p:to>
                                    </p:set>
                                  </p:childTnLst>
                                  <p:subTnLst>
                                    <p:audio>
                                      <p:cMediaNode>
                                        <p:cTn display="0" masterRel="sameClick">
                                          <p:stCondLst>
                                            <p:cond evt="begin" delay="0">
                                              <p:tn val="80"/>
                                            </p:cond>
                                          </p:stCondLst>
                                          <p:endCondLst>
                                            <p:cond evt="onStopAudio" delay="0">
                                              <p:tgtEl>
                                                <p:sldTgt/>
                                              </p:tgtEl>
                                            </p:cond>
                                          </p:endCondLst>
                                        </p:cTn>
                                        <p:tgtEl>
                                          <p:sndTgt r:embed="rId2" name="click.wav"/>
                                        </p:tgtEl>
                                      </p:cMediaNode>
                                    </p:audio>
                                  </p:subTnLst>
                                </p:cTn>
                              </p:par>
                              <p:par>
                                <p:cTn id="84" presetID="23" presetClass="entr" presetSubtype="32" fill="hold" nodeType="withEffect">
                                  <p:stCondLst>
                                    <p:cond delay="1000"/>
                                  </p:stCondLst>
                                  <p:childTnLst>
                                    <p:set>
                                      <p:cBhvr>
                                        <p:cTn id="85" dur="1" fill="hold">
                                          <p:stCondLst>
                                            <p:cond delay="0"/>
                                          </p:stCondLst>
                                        </p:cTn>
                                        <p:tgtEl>
                                          <p:spTgt spid="17"/>
                                        </p:tgtEl>
                                        <p:attrNameLst>
                                          <p:attrName>style.visibility</p:attrName>
                                        </p:attrNameLst>
                                      </p:cBhvr>
                                      <p:to>
                                        <p:strVal val="visible"/>
                                      </p:to>
                                    </p:set>
                                    <p:anim calcmode="lin" valueType="num">
                                      <p:cBhvr>
                                        <p:cTn id="86" dur="250" fill="hold"/>
                                        <p:tgtEl>
                                          <p:spTgt spid="17"/>
                                        </p:tgtEl>
                                        <p:attrNameLst>
                                          <p:attrName>ppt_w</p:attrName>
                                        </p:attrNameLst>
                                      </p:cBhvr>
                                      <p:tavLst>
                                        <p:tav tm="0">
                                          <p:val>
                                            <p:strVal val="4*#ppt_w"/>
                                          </p:val>
                                        </p:tav>
                                        <p:tav tm="100000">
                                          <p:val>
                                            <p:strVal val="#ppt_w"/>
                                          </p:val>
                                        </p:tav>
                                      </p:tavLst>
                                    </p:anim>
                                    <p:anim calcmode="lin" valueType="num">
                                      <p:cBhvr>
                                        <p:cTn id="87"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4"/>
                                            </p:cond>
                                          </p:stCondLst>
                                          <p:endCondLst>
                                            <p:cond evt="onStopAudio" delay="0">
                                              <p:tgtEl>
                                                <p:sldTgt/>
                                              </p:tgtEl>
                                            </p:cond>
                                          </p:endCondLst>
                                        </p:cTn>
                                        <p:tgtEl>
                                          <p:sndTgt r:embed="rId3" name="Wrong Buzzer.wav"/>
                                        </p:tgtEl>
                                      </p:cMediaNode>
                                    </p:audio>
                                  </p:subTnLst>
                                </p:cTn>
                              </p:par>
                              <p:par>
                                <p:cTn id="88" presetID="1" presetClass="emph" presetSubtype="2" fill="hold" nodeType="withEffect">
                                  <p:stCondLst>
                                    <p:cond delay="1000"/>
                                  </p:stCondLst>
                                  <p:childTnLst>
                                    <p:animClr clrSpc="rgb" dir="cw">
                                      <p:cBhvr>
                                        <p:cTn id="89" dur="250" fill="hold"/>
                                        <p:tgtEl>
                                          <p:spTgt spid="14"/>
                                        </p:tgtEl>
                                        <p:attrNameLst>
                                          <p:attrName>fillcolor</p:attrName>
                                        </p:attrNameLst>
                                      </p:cBhvr>
                                      <p:to>
                                        <a:srgbClr val="FFFF00"/>
                                      </p:to>
                                    </p:animClr>
                                    <p:set>
                                      <p:cBhvr>
                                        <p:cTn id="90" dur="250" fill="hold"/>
                                        <p:tgtEl>
                                          <p:spTgt spid="14"/>
                                        </p:tgtEl>
                                        <p:attrNameLst>
                                          <p:attrName>fill.type</p:attrName>
                                        </p:attrNameLst>
                                      </p:cBhvr>
                                      <p:to>
                                        <p:strVal val="solid"/>
                                      </p:to>
                                    </p:set>
                                    <p:set>
                                      <p:cBhvr>
                                        <p:cTn id="91"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92" restart="whenNotActive" fill="hold" evtFilter="cancelBubble" nodeType="interactiveSeq">
                <p:stCondLst>
                  <p:cond evt="onClick" delay="0">
                    <p:tgtEl>
                      <p:spTgt spid="15"/>
                    </p:tgtEl>
                  </p:cond>
                </p:stCondLst>
                <p:endSync evt="end" delay="0">
                  <p:rtn val="all"/>
                </p:endSync>
                <p:childTnLst>
                  <p:par>
                    <p:cTn id="93" fill="hold">
                      <p:stCondLst>
                        <p:cond delay="0"/>
                      </p:stCondLst>
                      <p:childTnLst>
                        <p:par>
                          <p:cTn id="94" fill="hold">
                            <p:stCondLst>
                              <p:cond delay="0"/>
                            </p:stCondLst>
                            <p:childTnLst>
                              <p:par>
                                <p:cTn id="95" presetID="1" presetClass="emph" presetSubtype="2" fill="hold" nodeType="clickEffect">
                                  <p:stCondLst>
                                    <p:cond delay="0"/>
                                  </p:stCondLst>
                                  <p:childTnLst>
                                    <p:animClr clrSpc="rgb" dir="cw">
                                      <p:cBhvr>
                                        <p:cTn id="96" dur="250" fill="hold"/>
                                        <p:tgtEl>
                                          <p:spTgt spid="15"/>
                                        </p:tgtEl>
                                        <p:attrNameLst>
                                          <p:attrName>fillcolor</p:attrName>
                                        </p:attrNameLst>
                                      </p:cBhvr>
                                      <p:to>
                                        <a:srgbClr val="FFF2CC"/>
                                      </p:to>
                                    </p:animClr>
                                    <p:set>
                                      <p:cBhvr>
                                        <p:cTn id="97" dur="250" fill="hold"/>
                                        <p:tgtEl>
                                          <p:spTgt spid="15"/>
                                        </p:tgtEl>
                                        <p:attrNameLst>
                                          <p:attrName>fill.type</p:attrName>
                                        </p:attrNameLst>
                                      </p:cBhvr>
                                      <p:to>
                                        <p:strVal val="solid"/>
                                      </p:to>
                                    </p:set>
                                    <p:set>
                                      <p:cBhvr>
                                        <p:cTn id="98" dur="250" fill="hold"/>
                                        <p:tgtEl>
                                          <p:spTgt spid="15"/>
                                        </p:tgtEl>
                                        <p:attrNameLst>
                                          <p:attrName>fill.on</p:attrName>
                                        </p:attrNameLst>
                                      </p:cBhvr>
                                      <p:to>
                                        <p:strVal val="true"/>
                                      </p:to>
                                    </p:set>
                                  </p:childTnLst>
                                  <p:subTnLst>
                                    <p:audio>
                                      <p:cMediaNode>
                                        <p:cTn display="0" masterRel="sameClick">
                                          <p:stCondLst>
                                            <p:cond evt="begin" delay="0">
                                              <p:tn val="95"/>
                                            </p:cond>
                                          </p:stCondLst>
                                          <p:endCondLst>
                                            <p:cond evt="onStopAudio" delay="0">
                                              <p:tgtEl>
                                                <p:sldTgt/>
                                              </p:tgtEl>
                                            </p:cond>
                                          </p:endCondLst>
                                        </p:cTn>
                                        <p:tgtEl>
                                          <p:sndTgt r:embed="rId2" name="click.wav"/>
                                        </p:tgtEl>
                                      </p:cMediaNode>
                                    </p:audio>
                                  </p:subTnLst>
                                </p:cTn>
                              </p:par>
                              <p:par>
                                <p:cTn id="99" presetID="23" presetClass="entr" presetSubtype="32" fill="hold" nodeType="withEffect">
                                  <p:stCondLst>
                                    <p:cond delay="1000"/>
                                  </p:stCondLst>
                                  <p:childTnLst>
                                    <p:set>
                                      <p:cBhvr>
                                        <p:cTn id="100" dur="1" fill="hold">
                                          <p:stCondLst>
                                            <p:cond delay="0"/>
                                          </p:stCondLst>
                                        </p:cTn>
                                        <p:tgtEl>
                                          <p:spTgt spid="18"/>
                                        </p:tgtEl>
                                        <p:attrNameLst>
                                          <p:attrName>style.visibility</p:attrName>
                                        </p:attrNameLst>
                                      </p:cBhvr>
                                      <p:to>
                                        <p:strVal val="visible"/>
                                      </p:to>
                                    </p:set>
                                    <p:anim calcmode="lin" valueType="num">
                                      <p:cBhvr>
                                        <p:cTn id="101" dur="250" fill="hold"/>
                                        <p:tgtEl>
                                          <p:spTgt spid="18"/>
                                        </p:tgtEl>
                                        <p:attrNameLst>
                                          <p:attrName>ppt_w</p:attrName>
                                        </p:attrNameLst>
                                      </p:cBhvr>
                                      <p:tavLst>
                                        <p:tav tm="0">
                                          <p:val>
                                            <p:strVal val="4*#ppt_w"/>
                                          </p:val>
                                        </p:tav>
                                        <p:tav tm="100000">
                                          <p:val>
                                            <p:strVal val="#ppt_w"/>
                                          </p:val>
                                        </p:tav>
                                      </p:tavLst>
                                    </p:anim>
                                    <p:anim calcmode="lin" valueType="num">
                                      <p:cBhvr>
                                        <p:cTn id="102"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9"/>
                                            </p:cond>
                                          </p:stCondLst>
                                          <p:endCondLst>
                                            <p:cond evt="onStopAudio" delay="0">
                                              <p:tgtEl>
                                                <p:sldTgt/>
                                              </p:tgtEl>
                                            </p:cond>
                                          </p:endCondLst>
                                        </p:cTn>
                                        <p:tgtEl>
                                          <p:sndTgt r:embed="rId3" name="Wrong Buzzer.wav"/>
                                        </p:tgtEl>
                                      </p:cMediaNode>
                                    </p:audio>
                                  </p:subTnLst>
                                </p:cTn>
                              </p:par>
                              <p:par>
                                <p:cTn id="103" presetID="1" presetClass="emph" presetSubtype="2" fill="hold" nodeType="withEffect">
                                  <p:stCondLst>
                                    <p:cond delay="1000"/>
                                  </p:stCondLst>
                                  <p:childTnLst>
                                    <p:animClr clrSpc="rgb" dir="cw">
                                      <p:cBhvr>
                                        <p:cTn id="104" dur="250" fill="hold"/>
                                        <p:tgtEl>
                                          <p:spTgt spid="15"/>
                                        </p:tgtEl>
                                        <p:attrNameLst>
                                          <p:attrName>fillcolor</p:attrName>
                                        </p:attrNameLst>
                                      </p:cBhvr>
                                      <p:to>
                                        <a:srgbClr val="FFFF00"/>
                                      </p:to>
                                    </p:animClr>
                                    <p:set>
                                      <p:cBhvr>
                                        <p:cTn id="105" dur="250" fill="hold"/>
                                        <p:tgtEl>
                                          <p:spTgt spid="15"/>
                                        </p:tgtEl>
                                        <p:attrNameLst>
                                          <p:attrName>fill.type</p:attrName>
                                        </p:attrNameLst>
                                      </p:cBhvr>
                                      <p:to>
                                        <p:strVal val="solid"/>
                                      </p:to>
                                    </p:set>
                                    <p:set>
                                      <p:cBhvr>
                                        <p:cTn id="106"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9" grpId="0"/>
      <p:bldP spid="10" grpId="0" animBg="1"/>
      <p:bldP spid="11" grpId="0" animBg="1"/>
      <p:bldP spid="12" grpId="0" animBg="1"/>
      <p:bldP spid="13" grpId="0" animBg="1"/>
      <p:bldP spid="14" grpId="0" animBg="1"/>
      <p:bldP spid="15" grpId="0" animBg="1"/>
    </p:bldLst>
  </p:timing>
</p:sld>
</file>

<file path=ppt/theme/theme1.xml><?xml version="1.0" encoding="utf-8"?>
<a:theme xmlns:a="http://schemas.openxmlformats.org/drawingml/2006/main" name="American Beat Generation by Slidesgo">
  <a:themeElements>
    <a:clrScheme name="Simple Light">
      <a:dk1>
        <a:srgbClr val="3F2320"/>
      </a:dk1>
      <a:lt1>
        <a:srgbClr val="874F40"/>
      </a:lt1>
      <a:dk2>
        <a:srgbClr val="A05C44"/>
      </a:dk2>
      <a:lt2>
        <a:srgbClr val="BF7E60"/>
      </a:lt2>
      <a:accent1>
        <a:srgbClr val="10302C"/>
      </a:accent1>
      <a:accent2>
        <a:srgbClr val="214F4C"/>
      </a:accent2>
      <a:accent3>
        <a:srgbClr val="C4978D"/>
      </a:accent3>
      <a:accent4>
        <a:srgbClr val="E1BBB0"/>
      </a:accent4>
      <a:accent5>
        <a:srgbClr val="B59E8C"/>
      </a:accent5>
      <a:accent6>
        <a:srgbClr val="CCB8A7"/>
      </a:accent6>
      <a:hlink>
        <a:srgbClr val="3F232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106</TotalTime>
  <Words>2354</Words>
  <Application>Microsoft Office PowerPoint</Application>
  <PresentationFormat>On-screen Show (16:9)</PresentationFormat>
  <Paragraphs>208</Paragraphs>
  <Slides>28</Slides>
  <Notes>15</Notes>
  <HiddenSlides>0</HiddenSlides>
  <MMClips>1</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28</vt:i4>
      </vt:variant>
    </vt:vector>
  </HeadingPairs>
  <TitlesOfParts>
    <vt:vector size="42" baseType="lpstr">
      <vt:lpstr>Arial</vt:lpstr>
      <vt:lpstr>Cambria Math</vt:lpstr>
      <vt:lpstr>Times New Roman</vt:lpstr>
      <vt:lpstr>#9Slide03 Arima Madurai Bold</vt:lpstr>
      <vt:lpstr>Tahoma</vt:lpstr>
      <vt:lpstr>#9Slide03 Arima Madurai Black</vt:lpstr>
      <vt:lpstr>#9Slide04 Playfair Display SC B</vt:lpstr>
      <vt:lpstr>Roboto Condensed Light</vt:lpstr>
      <vt:lpstr>Cambria</vt:lpstr>
      <vt:lpstr>Song Myung</vt:lpstr>
      <vt:lpstr>JetBrains Mono</vt:lpstr>
      <vt:lpstr>#9Slide04 Goku</vt:lpstr>
      <vt:lpstr>Calibri</vt:lpstr>
      <vt:lpstr>American Beat Generation by Slidesgo</vt:lpstr>
      <vt:lpstr>PowerPoint Presentation</vt:lpstr>
      <vt:lpstr>MỤC TIÊU BÀI HỌC </vt:lpstr>
      <vt:lpstr>I.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IV</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YEN NHI</dc:creator>
  <cp:lastModifiedBy>Administrator</cp:lastModifiedBy>
  <cp:revision>8</cp:revision>
  <dcterms:modified xsi:type="dcterms:W3CDTF">2023-08-12T11:55:29Z</dcterms:modified>
</cp:coreProperties>
</file>