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1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2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13.xml" ContentType="application/vnd.openxmlformats-officedocument.theme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4.xml" ContentType="application/vnd.openxmlformats-officedocument.theme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theme/theme15.xml" ContentType="application/vnd.openxmlformats-officedocument.theme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theme/theme16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17.xml" ContentType="application/vnd.openxmlformats-officedocument.theme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theme/theme18.xml" ContentType="application/vnd.openxmlformats-officedocument.theme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theme/theme19.xml" ContentType="application/vnd.openxmlformats-officedocument.theme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theme/theme20.xml" ContentType="application/vnd.openxmlformats-officedocument.theme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theme/theme21.xml" ContentType="application/vnd.openxmlformats-officedocument.theme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theme/theme22.xml" ContentType="application/vnd.openxmlformats-officedocument.theme+xml"/>
  <Override PartName="/ppt/theme/theme2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  <p:sldMasterId id="2147483708" r:id="rId2"/>
    <p:sldMasterId id="2147483720" r:id="rId3"/>
    <p:sldMasterId id="2147483732" r:id="rId4"/>
    <p:sldMasterId id="2147483744" r:id="rId5"/>
    <p:sldMasterId id="2147483756" r:id="rId6"/>
    <p:sldMasterId id="2147483768" r:id="rId7"/>
    <p:sldMasterId id="2147483780" r:id="rId8"/>
    <p:sldMasterId id="2147483792" r:id="rId9"/>
    <p:sldMasterId id="2147483809" r:id="rId10"/>
    <p:sldMasterId id="2147483826" r:id="rId11"/>
    <p:sldMasterId id="2147483838" r:id="rId12"/>
    <p:sldMasterId id="2147483850" r:id="rId13"/>
    <p:sldMasterId id="2147483862" r:id="rId14"/>
    <p:sldMasterId id="2147483874" r:id="rId15"/>
    <p:sldMasterId id="2147483886" r:id="rId16"/>
    <p:sldMasterId id="2147483898" r:id="rId17"/>
    <p:sldMasterId id="2147483910" r:id="rId18"/>
    <p:sldMasterId id="2147483922" r:id="rId19"/>
    <p:sldMasterId id="2147483934" r:id="rId20"/>
    <p:sldMasterId id="2147483946" r:id="rId21"/>
    <p:sldMasterId id="2147483963" r:id="rId22"/>
  </p:sldMasterIdLst>
  <p:notesMasterIdLst>
    <p:notesMasterId r:id="rId69"/>
  </p:notesMasterIdLst>
  <p:sldIdLst>
    <p:sldId id="351" r:id="rId23"/>
    <p:sldId id="405" r:id="rId24"/>
    <p:sldId id="365" r:id="rId25"/>
    <p:sldId id="358" r:id="rId26"/>
    <p:sldId id="359" r:id="rId27"/>
    <p:sldId id="360" r:id="rId28"/>
    <p:sldId id="361" r:id="rId29"/>
    <p:sldId id="362" r:id="rId30"/>
    <p:sldId id="363" r:id="rId31"/>
    <p:sldId id="364" r:id="rId32"/>
    <p:sldId id="368" r:id="rId33"/>
    <p:sldId id="369" r:id="rId34"/>
    <p:sldId id="372" r:id="rId35"/>
    <p:sldId id="373" r:id="rId36"/>
    <p:sldId id="370" r:id="rId37"/>
    <p:sldId id="374" r:id="rId38"/>
    <p:sldId id="377" r:id="rId39"/>
    <p:sldId id="378" r:id="rId40"/>
    <p:sldId id="379" r:id="rId41"/>
    <p:sldId id="380" r:id="rId42"/>
    <p:sldId id="381" r:id="rId43"/>
    <p:sldId id="382" r:id="rId44"/>
    <p:sldId id="383" r:id="rId45"/>
    <p:sldId id="384" r:id="rId46"/>
    <p:sldId id="385" r:id="rId47"/>
    <p:sldId id="386" r:id="rId48"/>
    <p:sldId id="387" r:id="rId49"/>
    <p:sldId id="388" r:id="rId50"/>
    <p:sldId id="352" r:id="rId51"/>
    <p:sldId id="390" r:id="rId52"/>
    <p:sldId id="392" r:id="rId53"/>
    <p:sldId id="391" r:id="rId54"/>
    <p:sldId id="393" r:id="rId55"/>
    <p:sldId id="394" r:id="rId56"/>
    <p:sldId id="395" r:id="rId57"/>
    <p:sldId id="396" r:id="rId58"/>
    <p:sldId id="398" r:id="rId59"/>
    <p:sldId id="397" r:id="rId60"/>
    <p:sldId id="399" r:id="rId61"/>
    <p:sldId id="400" r:id="rId62"/>
    <p:sldId id="401" r:id="rId63"/>
    <p:sldId id="402" r:id="rId64"/>
    <p:sldId id="403" r:id="rId65"/>
    <p:sldId id="404" r:id="rId66"/>
    <p:sldId id="389" r:id="rId67"/>
    <p:sldId id="277" r:id="rId6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35AB"/>
    <a:srgbClr val="0033CC"/>
    <a:srgbClr val="003399"/>
    <a:srgbClr val="FF7C80"/>
    <a:srgbClr val="CC4867"/>
    <a:srgbClr val="352B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883" autoAdjust="0"/>
  </p:normalViewPr>
  <p:slideViewPr>
    <p:cSldViewPr snapToGrid="0">
      <p:cViewPr varScale="1">
        <p:scale>
          <a:sx n="73" d="100"/>
          <a:sy n="73" d="100"/>
        </p:scale>
        <p:origin x="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4.xml"/><Relationship Id="rId39" Type="http://schemas.openxmlformats.org/officeDocument/2006/relationships/slide" Target="slides/slide17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2.xml"/><Relationship Id="rId42" Type="http://schemas.openxmlformats.org/officeDocument/2006/relationships/slide" Target="slides/slide20.xml"/><Relationship Id="rId47" Type="http://schemas.openxmlformats.org/officeDocument/2006/relationships/slide" Target="slides/slide25.xml"/><Relationship Id="rId50" Type="http://schemas.openxmlformats.org/officeDocument/2006/relationships/slide" Target="slides/slide28.xml"/><Relationship Id="rId55" Type="http://schemas.openxmlformats.org/officeDocument/2006/relationships/slide" Target="slides/slide33.xml"/><Relationship Id="rId63" Type="http://schemas.openxmlformats.org/officeDocument/2006/relationships/slide" Target="slides/slide41.xml"/><Relationship Id="rId68" Type="http://schemas.openxmlformats.org/officeDocument/2006/relationships/slide" Target="slides/slide46.xml"/><Relationship Id="rId7" Type="http://schemas.openxmlformats.org/officeDocument/2006/relationships/slideMaster" Target="slideMasters/slideMaster7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2.xml"/><Relationship Id="rId32" Type="http://schemas.openxmlformats.org/officeDocument/2006/relationships/slide" Target="slides/slide10.xml"/><Relationship Id="rId37" Type="http://schemas.openxmlformats.org/officeDocument/2006/relationships/slide" Target="slides/slide15.xml"/><Relationship Id="rId40" Type="http://schemas.openxmlformats.org/officeDocument/2006/relationships/slide" Target="slides/slide18.xml"/><Relationship Id="rId45" Type="http://schemas.openxmlformats.org/officeDocument/2006/relationships/slide" Target="slides/slide23.xml"/><Relationship Id="rId53" Type="http://schemas.openxmlformats.org/officeDocument/2006/relationships/slide" Target="slides/slide31.xml"/><Relationship Id="rId58" Type="http://schemas.openxmlformats.org/officeDocument/2006/relationships/slide" Target="slides/slide36.xml"/><Relationship Id="rId66" Type="http://schemas.openxmlformats.org/officeDocument/2006/relationships/slide" Target="slides/slide44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slide" Target="slides/slide14.xml"/><Relationship Id="rId49" Type="http://schemas.openxmlformats.org/officeDocument/2006/relationships/slide" Target="slides/slide27.xml"/><Relationship Id="rId57" Type="http://schemas.openxmlformats.org/officeDocument/2006/relationships/slide" Target="slides/slide35.xml"/><Relationship Id="rId61" Type="http://schemas.openxmlformats.org/officeDocument/2006/relationships/slide" Target="slides/slide39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9.xml"/><Relationship Id="rId44" Type="http://schemas.openxmlformats.org/officeDocument/2006/relationships/slide" Target="slides/slide22.xml"/><Relationship Id="rId52" Type="http://schemas.openxmlformats.org/officeDocument/2006/relationships/slide" Target="slides/slide30.xml"/><Relationship Id="rId60" Type="http://schemas.openxmlformats.org/officeDocument/2006/relationships/slide" Target="slides/slide38.xml"/><Relationship Id="rId65" Type="http://schemas.openxmlformats.org/officeDocument/2006/relationships/slide" Target="slides/slide43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slide" Target="slides/slide13.xml"/><Relationship Id="rId43" Type="http://schemas.openxmlformats.org/officeDocument/2006/relationships/slide" Target="slides/slide21.xml"/><Relationship Id="rId48" Type="http://schemas.openxmlformats.org/officeDocument/2006/relationships/slide" Target="slides/slide26.xml"/><Relationship Id="rId56" Type="http://schemas.openxmlformats.org/officeDocument/2006/relationships/slide" Target="slides/slide34.xml"/><Relationship Id="rId64" Type="http://schemas.openxmlformats.org/officeDocument/2006/relationships/slide" Target="slides/slide42.xml"/><Relationship Id="rId69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9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3.xml"/><Relationship Id="rId33" Type="http://schemas.openxmlformats.org/officeDocument/2006/relationships/slide" Target="slides/slide11.xml"/><Relationship Id="rId38" Type="http://schemas.openxmlformats.org/officeDocument/2006/relationships/slide" Target="slides/slide16.xml"/><Relationship Id="rId46" Type="http://schemas.openxmlformats.org/officeDocument/2006/relationships/slide" Target="slides/slide24.xml"/><Relationship Id="rId59" Type="http://schemas.openxmlformats.org/officeDocument/2006/relationships/slide" Target="slides/slide37.xml"/><Relationship Id="rId67" Type="http://schemas.openxmlformats.org/officeDocument/2006/relationships/slide" Target="slides/slide45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9.xml"/><Relationship Id="rId54" Type="http://schemas.openxmlformats.org/officeDocument/2006/relationships/slide" Target="slides/slide32.xml"/><Relationship Id="rId62" Type="http://schemas.openxmlformats.org/officeDocument/2006/relationships/slide" Target="slides/slide40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D3C0E-8897-4290-BC89-9C82209FBBCE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EEFD0-2B31-4A8A-82FE-9E1122556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12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125DF8-C660-461A-96A7-ADC489FC121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6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EEFD0-2B31-4A8A-82FE-9E11225560A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739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ED2984-0DB4-4351-8028-8F024452D7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8639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EA326E-3FFB-4F2A-904D-8FE1B8DC647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1068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2E10C8-5F01-4501-8A7D-A4FA918B891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939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15FE9B-4DCD-4E3D-95F9-F7C24660A4F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8597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BC5627-BCA3-4B8D-89F8-79E8F556631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6011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BB2940-5857-4D55-A70B-F9DDB28BA29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6841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2826CA-CE6D-4ABA-B9EB-925D27C8782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9387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B5DE68-CB50-4560-91FB-1E7DE1E5DB8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1080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8/12/2023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8/12/2023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4F46D3E-8F1A-409A-92F4-86233A66E091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57252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BCEE7226-5132-4194-A2EB-246CD92D9EAF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51646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8207CA2C-F1D0-45EE-90FD-C98666480F78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01009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9F4D13DC-95CF-4117-9AF4-8B51DE627A4A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84432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93F30EFE-B711-48F3-A31F-5506358B17CA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81661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DB0F1123-D862-4A55-B47C-191514EFF940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87466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719FACC-2C39-4A5A-AB3F-78FC5647A101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64136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95684C79-E579-4BEA-938A-48858179B722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25594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D1CC060D-9C81-4183-8C16-DDD46E7DBCF8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57185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CC2AA8B1-08F8-46CF-B99E-7A43D369CF48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23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8/12/2023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873ACA1E-3BFC-4EA2-B76F-6D0A2C34A63F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40438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428231F0-F936-475E-AFBA-7B973DEFF8A0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97106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98ACCC32-7911-4B13-AD3E-041BBE56E5BD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47489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83175B6C-69E1-4E89-A251-C0A7093CB45E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50581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64CC3510-D7EB-440F-9AC1-E8F69A3E4A64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1331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6E595B21-3C2D-4ADF-9D35-C96CF3B6C7EB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62206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4F46D3E-8F1A-409A-92F4-86233A66E091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25531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BCEE7226-5132-4194-A2EB-246CD92D9EAF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67931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8207CA2C-F1D0-45EE-90FD-C98666480F78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40091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9F4D13DC-95CF-4117-9AF4-8B51DE627A4A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762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1E9EA4-8D87-437C-BEFC-C29E1E69893E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A71D0-5045-49DC-AA69-EF36E0781F2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1550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93F30EFE-B711-48F3-A31F-5506358B17CA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35869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060F122-7AB1-48B0-A973-F2721CDD7509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734875"/>
      </p:ext>
    </p:extLst>
  </p:cSld>
  <p:clrMapOvr>
    <a:masterClrMapping/>
  </p:clrMapOvr>
  <p:transition spd="med">
    <p:fade thruBlk="1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910F345-384A-4885-9C57-8F36FBBE5D9B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415116"/>
      </p:ext>
    </p:extLst>
  </p:cSld>
  <p:clrMapOvr>
    <a:masterClrMapping/>
  </p:clrMapOvr>
  <p:transition spd="med">
    <p:fade thruBlk="1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7B2136A-8EB8-402D-969F-839476837A50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004100"/>
      </p:ext>
    </p:extLst>
  </p:cSld>
  <p:clrMapOvr>
    <a:masterClrMapping/>
  </p:clrMapOvr>
  <p:transition spd="med">
    <p:fade thruBlk="1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ABB3152-A5AE-4AA0-AD3C-E154D2DE6167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588192"/>
      </p:ext>
    </p:extLst>
  </p:cSld>
  <p:clrMapOvr>
    <a:masterClrMapping/>
  </p:clrMapOvr>
  <p:transition spd="med">
    <p:fade thruBlk="1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A420241-676A-41E5-AD45-A4A33346C7A9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154487"/>
      </p:ext>
    </p:extLst>
  </p:cSld>
  <p:clrMapOvr>
    <a:masterClrMapping/>
  </p:clrMapOvr>
  <p:transition spd="med">
    <p:fade thruBlk="1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3579144-DFEA-4E6C-991E-C999630600F2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304729"/>
      </p:ext>
    </p:extLst>
  </p:cSld>
  <p:clrMapOvr>
    <a:masterClrMapping/>
  </p:clrMapOvr>
  <p:transition spd="med">
    <p:fade thruBlk="1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D637821-ACA3-4843-9790-41A9E346144A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535284"/>
      </p:ext>
    </p:extLst>
  </p:cSld>
  <p:clrMapOvr>
    <a:masterClrMapping/>
  </p:clrMapOvr>
  <p:transition spd="med">
    <p:fade thruBlk="1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020DFF3-EEDA-46EA-BE17-0D1C07D8D086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962573"/>
      </p:ext>
    </p:extLst>
  </p:cSld>
  <p:clrMapOvr>
    <a:masterClrMapping/>
  </p:clrMapOvr>
  <p:transition spd="med">
    <p:fade thruBlk="1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419733C-2E3B-40E1-BE56-DD964A2716C8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10367"/>
      </p:ext>
    </p:extLst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1E9EA4-8D87-437C-BEFC-C29E1E69893E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A71D0-5045-49DC-AA69-EF36E0781F2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057237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7B0F191-76A6-4F06-B595-1835DEEFBA13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190171"/>
      </p:ext>
    </p:extLst>
  </p:cSld>
  <p:clrMapOvr>
    <a:masterClrMapping/>
  </p:clrMapOvr>
  <p:transition spd="med">
    <p:fade thruBlk="1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BC08802-E11C-46DB-A972-CABC79F1F0EC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25803"/>
      </p:ext>
    </p:extLst>
  </p:cSld>
  <p:clrMapOvr>
    <a:masterClrMapping/>
  </p:clrMapOvr>
  <p:transition spd="med">
    <p:fade thruBlk="1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060F122-7AB1-48B0-A973-F2721CDD7509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14191"/>
      </p:ext>
    </p:extLst>
  </p:cSld>
  <p:clrMapOvr>
    <a:masterClrMapping/>
  </p:clrMapOvr>
  <p:transition spd="med">
    <p:fade thruBlk="1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910F345-384A-4885-9C57-8F36FBBE5D9B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019927"/>
      </p:ext>
    </p:extLst>
  </p:cSld>
  <p:clrMapOvr>
    <a:masterClrMapping/>
  </p:clrMapOvr>
  <p:transition spd="med">
    <p:fade thruBlk="1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7B2136A-8EB8-402D-969F-839476837A50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95104"/>
      </p:ext>
    </p:extLst>
  </p:cSld>
  <p:clrMapOvr>
    <a:masterClrMapping/>
  </p:clrMapOvr>
  <p:transition spd="med">
    <p:fade thruBlk="1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ABB3152-A5AE-4AA0-AD3C-E154D2DE6167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995052"/>
      </p:ext>
    </p:extLst>
  </p:cSld>
  <p:clrMapOvr>
    <a:masterClrMapping/>
  </p:clrMapOvr>
  <p:transition spd="med">
    <p:fade thruBlk="1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A420241-676A-41E5-AD45-A4A33346C7A9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076680"/>
      </p:ext>
    </p:extLst>
  </p:cSld>
  <p:clrMapOvr>
    <a:masterClrMapping/>
  </p:clrMapOvr>
  <p:transition spd="med">
    <p:fade thruBlk="1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3579144-DFEA-4E6C-991E-C999630600F2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829403"/>
      </p:ext>
    </p:extLst>
  </p:cSld>
  <p:clrMapOvr>
    <a:masterClrMapping/>
  </p:clrMapOvr>
  <p:transition spd="med">
    <p:fade thruBlk="1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D637821-ACA3-4843-9790-41A9E346144A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837676"/>
      </p:ext>
    </p:extLst>
  </p:cSld>
  <p:clrMapOvr>
    <a:masterClrMapping/>
  </p:clrMapOvr>
  <p:transition spd="med">
    <p:fade thruBlk="1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020DFF3-EEDA-46EA-BE17-0D1C07D8D086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021261"/>
      </p:ext>
    </p:extLst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1E9EA4-8D87-437C-BEFC-C29E1E69893E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A71D0-5045-49DC-AA69-EF36E0781F2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914661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419733C-2E3B-40E1-BE56-DD964A2716C8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616177"/>
      </p:ext>
    </p:extLst>
  </p:cSld>
  <p:clrMapOvr>
    <a:masterClrMapping/>
  </p:clrMapOvr>
  <p:transition spd="med">
    <p:fade thruBlk="1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7B0F191-76A6-4F06-B595-1835DEEFBA13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840737"/>
      </p:ext>
    </p:extLst>
  </p:cSld>
  <p:clrMapOvr>
    <a:masterClrMapping/>
  </p:clrMapOvr>
  <p:transition spd="med">
    <p:fade thruBlk="1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BC08802-E11C-46DB-A972-CABC79F1F0EC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933455"/>
      </p:ext>
    </p:extLst>
  </p:cSld>
  <p:clrMapOvr>
    <a:masterClrMapping/>
  </p:clrMapOvr>
  <p:transition spd="med">
    <p:fade thruBlk="1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060F122-7AB1-48B0-A973-F2721CDD7509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76135"/>
      </p:ext>
    </p:extLst>
  </p:cSld>
  <p:clrMapOvr>
    <a:masterClrMapping/>
  </p:clrMapOvr>
  <p:transition spd="med">
    <p:fade thruBlk="1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910F345-384A-4885-9C57-8F36FBBE5D9B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305387"/>
      </p:ext>
    </p:extLst>
  </p:cSld>
  <p:clrMapOvr>
    <a:masterClrMapping/>
  </p:clrMapOvr>
  <p:transition spd="med">
    <p:fade thruBlk="1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7B2136A-8EB8-402D-969F-839476837A50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224739"/>
      </p:ext>
    </p:extLst>
  </p:cSld>
  <p:clrMapOvr>
    <a:masterClrMapping/>
  </p:clrMapOvr>
  <p:transition spd="med">
    <p:fade thruBlk="1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ABB3152-A5AE-4AA0-AD3C-E154D2DE6167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411375"/>
      </p:ext>
    </p:extLst>
  </p:cSld>
  <p:clrMapOvr>
    <a:masterClrMapping/>
  </p:clrMapOvr>
  <p:transition spd="med">
    <p:fade thruBlk="1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A420241-676A-41E5-AD45-A4A33346C7A9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636850"/>
      </p:ext>
    </p:extLst>
  </p:cSld>
  <p:clrMapOvr>
    <a:masterClrMapping/>
  </p:clrMapOvr>
  <p:transition spd="med">
    <p:fade thruBlk="1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3579144-DFEA-4E6C-991E-C999630600F2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381305"/>
      </p:ext>
    </p:extLst>
  </p:cSld>
  <p:clrMapOvr>
    <a:masterClrMapping/>
  </p:clrMapOvr>
  <p:transition spd="med">
    <p:fade thruBlk="1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D637821-ACA3-4843-9790-41A9E346144A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581440"/>
      </p:ext>
    </p:extLst>
  </p:cSld>
  <p:clrMapOvr>
    <a:masterClrMapping/>
  </p:clrMapOvr>
  <p:transition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1E9EA4-8D87-437C-BEFC-C29E1E69893E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A71D0-5045-49DC-AA69-EF36E0781F2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281071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020DFF3-EEDA-46EA-BE17-0D1C07D8D086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650050"/>
      </p:ext>
    </p:extLst>
  </p:cSld>
  <p:clrMapOvr>
    <a:masterClrMapping/>
  </p:clrMapOvr>
  <p:transition spd="med">
    <p:fade thruBlk="1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419733C-2E3B-40E1-BE56-DD964A2716C8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703915"/>
      </p:ext>
    </p:extLst>
  </p:cSld>
  <p:clrMapOvr>
    <a:masterClrMapping/>
  </p:clrMapOvr>
  <p:transition spd="med">
    <p:fade thruBlk="1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7B0F191-76A6-4F06-B595-1835DEEFBA13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229986"/>
      </p:ext>
    </p:extLst>
  </p:cSld>
  <p:clrMapOvr>
    <a:masterClrMapping/>
  </p:clrMapOvr>
  <p:transition spd="med">
    <p:fade thruBlk="1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BC08802-E11C-46DB-A972-CABC79F1F0EC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65954"/>
      </p:ext>
    </p:extLst>
  </p:cSld>
  <p:clrMapOvr>
    <a:masterClrMapping/>
  </p:clrMapOvr>
  <p:transition spd="med">
    <p:fade thruBlk="1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060F122-7AB1-48B0-A973-F2721CDD7509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076395"/>
      </p:ext>
    </p:extLst>
  </p:cSld>
  <p:clrMapOvr>
    <a:masterClrMapping/>
  </p:clrMapOvr>
  <p:transition spd="med">
    <p:fade thruBlk="1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910F345-384A-4885-9C57-8F36FBBE5D9B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278036"/>
      </p:ext>
    </p:extLst>
  </p:cSld>
  <p:clrMapOvr>
    <a:masterClrMapping/>
  </p:clrMapOvr>
  <p:transition spd="med">
    <p:fade thruBlk="1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7B2136A-8EB8-402D-969F-839476837A50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052460"/>
      </p:ext>
    </p:extLst>
  </p:cSld>
  <p:clrMapOvr>
    <a:masterClrMapping/>
  </p:clrMapOvr>
  <p:transition spd="med">
    <p:fade thruBlk="1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ABB3152-A5AE-4AA0-AD3C-E154D2DE6167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690049"/>
      </p:ext>
    </p:extLst>
  </p:cSld>
  <p:clrMapOvr>
    <a:masterClrMapping/>
  </p:clrMapOvr>
  <p:transition spd="med">
    <p:fade thruBlk="1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A420241-676A-41E5-AD45-A4A33346C7A9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32378"/>
      </p:ext>
    </p:extLst>
  </p:cSld>
  <p:clrMapOvr>
    <a:masterClrMapping/>
  </p:clrMapOvr>
  <p:transition spd="med">
    <p:fade thruBlk="1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3579144-DFEA-4E6C-991E-C999630600F2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509945"/>
      </p:ext>
    </p:extLst>
  </p:cSld>
  <p:clrMapOvr>
    <a:masterClrMapping/>
  </p:clrMapOvr>
  <p:transition spd="med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1E9EA4-8D87-437C-BEFC-C29E1E69893E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A71D0-5045-49DC-AA69-EF36E0781F2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142996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D637821-ACA3-4843-9790-41A9E346144A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17942"/>
      </p:ext>
    </p:extLst>
  </p:cSld>
  <p:clrMapOvr>
    <a:masterClrMapping/>
  </p:clrMapOvr>
  <p:transition spd="med">
    <p:fade thruBlk="1"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020DFF3-EEDA-46EA-BE17-0D1C07D8D086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418960"/>
      </p:ext>
    </p:extLst>
  </p:cSld>
  <p:clrMapOvr>
    <a:masterClrMapping/>
  </p:clrMapOvr>
  <p:transition spd="med">
    <p:fade thruBlk="1"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419733C-2E3B-40E1-BE56-DD964A2716C8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896105"/>
      </p:ext>
    </p:extLst>
  </p:cSld>
  <p:clrMapOvr>
    <a:masterClrMapping/>
  </p:clrMapOvr>
  <p:transition spd="med">
    <p:fade thruBlk="1"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7B0F191-76A6-4F06-B595-1835DEEFBA13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210585"/>
      </p:ext>
    </p:extLst>
  </p:cSld>
  <p:clrMapOvr>
    <a:masterClrMapping/>
  </p:clrMapOvr>
  <p:transition spd="med">
    <p:fade thruBlk="1"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BC08802-E11C-46DB-A972-CABC79F1F0EC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89053"/>
      </p:ext>
    </p:extLst>
  </p:cSld>
  <p:clrMapOvr>
    <a:masterClrMapping/>
  </p:clrMapOvr>
  <p:transition spd="med">
    <p:fade thruBlk="1"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060F122-7AB1-48B0-A973-F2721CDD7509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130676"/>
      </p:ext>
    </p:extLst>
  </p:cSld>
  <p:clrMapOvr>
    <a:masterClrMapping/>
  </p:clrMapOvr>
  <p:transition spd="med">
    <p:fade thruBlk="1"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910F345-384A-4885-9C57-8F36FBBE5D9B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582100"/>
      </p:ext>
    </p:extLst>
  </p:cSld>
  <p:clrMapOvr>
    <a:masterClrMapping/>
  </p:clrMapOvr>
  <p:transition spd="med">
    <p:fade thruBlk="1"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7B2136A-8EB8-402D-969F-839476837A50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630006"/>
      </p:ext>
    </p:extLst>
  </p:cSld>
  <p:clrMapOvr>
    <a:masterClrMapping/>
  </p:clrMapOvr>
  <p:transition spd="med">
    <p:fade thruBlk="1"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ABB3152-A5AE-4AA0-AD3C-E154D2DE6167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646868"/>
      </p:ext>
    </p:extLst>
  </p:cSld>
  <p:clrMapOvr>
    <a:masterClrMapping/>
  </p:clrMapOvr>
  <p:transition spd="med">
    <p:fade thruBlk="1"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A420241-676A-41E5-AD45-A4A33346C7A9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388612"/>
      </p:ext>
    </p:extLst>
  </p:cSld>
  <p:clrMapOvr>
    <a:masterClrMapping/>
  </p:clrMapOvr>
  <p:transition spd="med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1E9EA4-8D87-437C-BEFC-C29E1E69893E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A71D0-5045-49DC-AA69-EF36E0781F2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345626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3579144-DFEA-4E6C-991E-C999630600F2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075438"/>
      </p:ext>
    </p:extLst>
  </p:cSld>
  <p:clrMapOvr>
    <a:masterClrMapping/>
  </p:clrMapOvr>
  <p:transition spd="med">
    <p:fade thruBlk="1"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D637821-ACA3-4843-9790-41A9E346144A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119309"/>
      </p:ext>
    </p:extLst>
  </p:cSld>
  <p:clrMapOvr>
    <a:masterClrMapping/>
  </p:clrMapOvr>
  <p:transition spd="med">
    <p:fade thruBlk="1"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020DFF3-EEDA-46EA-BE17-0D1C07D8D086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890796"/>
      </p:ext>
    </p:extLst>
  </p:cSld>
  <p:clrMapOvr>
    <a:masterClrMapping/>
  </p:clrMapOvr>
  <p:transition spd="med">
    <p:fade thruBlk="1"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419733C-2E3B-40E1-BE56-DD964A2716C8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264917"/>
      </p:ext>
    </p:extLst>
  </p:cSld>
  <p:clrMapOvr>
    <a:masterClrMapping/>
  </p:clrMapOvr>
  <p:transition spd="med">
    <p:fade thruBlk="1"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7B0F191-76A6-4F06-B595-1835DEEFBA13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632094"/>
      </p:ext>
    </p:extLst>
  </p:cSld>
  <p:clrMapOvr>
    <a:masterClrMapping/>
  </p:clrMapOvr>
  <p:transition spd="med">
    <p:fade thruBlk="1"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BC08802-E11C-46DB-A972-CABC79F1F0EC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484743"/>
      </p:ext>
    </p:extLst>
  </p:cSld>
  <p:clrMapOvr>
    <a:masterClrMapping/>
  </p:clrMapOvr>
  <p:transition spd="med">
    <p:fade thruBlk="1"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060F122-7AB1-48B0-A973-F2721CDD7509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207512"/>
      </p:ext>
    </p:extLst>
  </p:cSld>
  <p:clrMapOvr>
    <a:masterClrMapping/>
  </p:clrMapOvr>
  <p:transition spd="med">
    <p:fade thruBlk="1"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910F345-384A-4885-9C57-8F36FBBE5D9B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106501"/>
      </p:ext>
    </p:extLst>
  </p:cSld>
  <p:clrMapOvr>
    <a:masterClrMapping/>
  </p:clrMapOvr>
  <p:transition spd="med">
    <p:fade thruBlk="1"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7B2136A-8EB8-402D-969F-839476837A50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763970"/>
      </p:ext>
    </p:extLst>
  </p:cSld>
  <p:clrMapOvr>
    <a:masterClrMapping/>
  </p:clrMapOvr>
  <p:transition spd="med">
    <p:fade thruBlk="1"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ABB3152-A5AE-4AA0-AD3C-E154D2DE6167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298748"/>
      </p:ext>
    </p:extLst>
  </p:cSld>
  <p:clrMapOvr>
    <a:masterClrMapping/>
  </p:clrMapOvr>
  <p:transition spd="med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1E9EA4-8D87-437C-BEFC-C29E1E69893E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A71D0-5045-49DC-AA69-EF36E0781F2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606763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A420241-676A-41E5-AD45-A4A33346C7A9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865086"/>
      </p:ext>
    </p:extLst>
  </p:cSld>
  <p:clrMapOvr>
    <a:masterClrMapping/>
  </p:clrMapOvr>
  <p:transition spd="med">
    <p:fade thruBlk="1"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3579144-DFEA-4E6C-991E-C999630600F2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177353"/>
      </p:ext>
    </p:extLst>
  </p:cSld>
  <p:clrMapOvr>
    <a:masterClrMapping/>
  </p:clrMapOvr>
  <p:transition spd="med">
    <p:fade thruBlk="1"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D637821-ACA3-4843-9790-41A9E346144A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156036"/>
      </p:ext>
    </p:extLst>
  </p:cSld>
  <p:clrMapOvr>
    <a:masterClrMapping/>
  </p:clrMapOvr>
  <p:transition spd="med">
    <p:fade thruBlk="1"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020DFF3-EEDA-46EA-BE17-0D1C07D8D086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640868"/>
      </p:ext>
    </p:extLst>
  </p:cSld>
  <p:clrMapOvr>
    <a:masterClrMapping/>
  </p:clrMapOvr>
  <p:transition spd="med">
    <p:fade thruBlk="1"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419733C-2E3B-40E1-BE56-DD964A2716C8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826472"/>
      </p:ext>
    </p:extLst>
  </p:cSld>
  <p:clrMapOvr>
    <a:masterClrMapping/>
  </p:clrMapOvr>
  <p:transition spd="med">
    <p:fade thruBlk="1"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7B0F191-76A6-4F06-B595-1835DEEFBA13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107031"/>
      </p:ext>
    </p:extLst>
  </p:cSld>
  <p:clrMapOvr>
    <a:masterClrMapping/>
  </p:clrMapOvr>
  <p:transition spd="med">
    <p:fade thruBlk="1"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BC08802-E11C-46DB-A972-CABC79F1F0EC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285682"/>
      </p:ext>
    </p:extLst>
  </p:cSld>
  <p:clrMapOvr>
    <a:masterClrMapping/>
  </p:clrMapOvr>
  <p:transition spd="med">
    <p:fade thruBlk="1"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060F122-7AB1-48B0-A973-F2721CDD7509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257191"/>
      </p:ext>
    </p:extLst>
  </p:cSld>
  <p:clrMapOvr>
    <a:masterClrMapping/>
  </p:clrMapOvr>
  <p:transition spd="med">
    <p:fade thruBlk="1"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910F345-384A-4885-9C57-8F36FBBE5D9B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34518"/>
      </p:ext>
    </p:extLst>
  </p:cSld>
  <p:clrMapOvr>
    <a:masterClrMapping/>
  </p:clrMapOvr>
  <p:transition spd="med">
    <p:fade thruBlk="1"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7B2136A-8EB8-402D-969F-839476837A50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902417"/>
      </p:ext>
    </p:extLst>
  </p:cSld>
  <p:clrMapOvr>
    <a:masterClrMapping/>
  </p:clrMapOvr>
  <p:transition spd="med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1E9EA4-8D87-437C-BEFC-C29E1E69893E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A71D0-5045-49DC-AA69-EF36E0781F2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4217523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ABB3152-A5AE-4AA0-AD3C-E154D2DE6167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304103"/>
      </p:ext>
    </p:extLst>
  </p:cSld>
  <p:clrMapOvr>
    <a:masterClrMapping/>
  </p:clrMapOvr>
  <p:transition spd="med">
    <p:fade thruBlk="1"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A420241-676A-41E5-AD45-A4A33346C7A9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01589"/>
      </p:ext>
    </p:extLst>
  </p:cSld>
  <p:clrMapOvr>
    <a:masterClrMapping/>
  </p:clrMapOvr>
  <p:transition spd="med">
    <p:fade thruBlk="1"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3579144-DFEA-4E6C-991E-C999630600F2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887962"/>
      </p:ext>
    </p:extLst>
  </p:cSld>
  <p:clrMapOvr>
    <a:masterClrMapping/>
  </p:clrMapOvr>
  <p:transition spd="med">
    <p:fade thruBlk="1"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D637821-ACA3-4843-9790-41A9E346144A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42180"/>
      </p:ext>
    </p:extLst>
  </p:cSld>
  <p:clrMapOvr>
    <a:masterClrMapping/>
  </p:clrMapOvr>
  <p:transition spd="med">
    <p:fade thruBlk="1"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020DFF3-EEDA-46EA-BE17-0D1C07D8D086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405826"/>
      </p:ext>
    </p:extLst>
  </p:cSld>
  <p:clrMapOvr>
    <a:masterClrMapping/>
  </p:clrMapOvr>
  <p:transition spd="med">
    <p:fade thruBlk="1"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419733C-2E3B-40E1-BE56-DD964A2716C8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647181"/>
      </p:ext>
    </p:extLst>
  </p:cSld>
  <p:clrMapOvr>
    <a:masterClrMapping/>
  </p:clrMapOvr>
  <p:transition spd="med">
    <p:fade thruBlk="1"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7B0F191-76A6-4F06-B595-1835DEEFBA13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850654"/>
      </p:ext>
    </p:extLst>
  </p:cSld>
  <p:clrMapOvr>
    <a:masterClrMapping/>
  </p:clrMapOvr>
  <p:transition spd="med">
    <p:fade thruBlk="1"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BC08802-E11C-46DB-A972-CABC79F1F0EC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013260"/>
      </p:ext>
    </p:extLst>
  </p:cSld>
  <p:clrMapOvr>
    <a:masterClrMapping/>
  </p:clrMapOvr>
  <p:transition spd="med">
    <p:fade thruBlk="1"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060F122-7AB1-48B0-A973-F2721CDD7509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861257"/>
      </p:ext>
    </p:extLst>
  </p:cSld>
  <p:clrMapOvr>
    <a:masterClrMapping/>
  </p:clrMapOvr>
  <p:transition spd="med">
    <p:fade thruBlk="1"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910F345-384A-4885-9C57-8F36FBBE5D9B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991181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8/12/2023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1E9EA4-8D87-437C-BEFC-C29E1E69893E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A71D0-5045-49DC-AA69-EF36E0781F2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044327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7B2136A-8EB8-402D-969F-839476837A50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641198"/>
      </p:ext>
    </p:extLst>
  </p:cSld>
  <p:clrMapOvr>
    <a:masterClrMapping/>
  </p:clrMapOvr>
  <p:transition spd="med">
    <p:fade thruBlk="1"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ABB3152-A5AE-4AA0-AD3C-E154D2DE6167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732137"/>
      </p:ext>
    </p:extLst>
  </p:cSld>
  <p:clrMapOvr>
    <a:masterClrMapping/>
  </p:clrMapOvr>
  <p:transition spd="med">
    <p:fade thruBlk="1"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A420241-676A-41E5-AD45-A4A33346C7A9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738282"/>
      </p:ext>
    </p:extLst>
  </p:cSld>
  <p:clrMapOvr>
    <a:masterClrMapping/>
  </p:clrMapOvr>
  <p:transition spd="med">
    <p:fade thruBlk="1"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3579144-DFEA-4E6C-991E-C999630600F2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148635"/>
      </p:ext>
    </p:extLst>
  </p:cSld>
  <p:clrMapOvr>
    <a:masterClrMapping/>
  </p:clrMapOvr>
  <p:transition spd="med">
    <p:fade thruBlk="1"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D637821-ACA3-4843-9790-41A9E346144A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635744"/>
      </p:ext>
    </p:extLst>
  </p:cSld>
  <p:clrMapOvr>
    <a:masterClrMapping/>
  </p:clrMapOvr>
  <p:transition spd="med">
    <p:fade thruBlk="1"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020DFF3-EEDA-46EA-BE17-0D1C07D8D086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073912"/>
      </p:ext>
    </p:extLst>
  </p:cSld>
  <p:clrMapOvr>
    <a:masterClrMapping/>
  </p:clrMapOvr>
  <p:transition spd="med">
    <p:fade thruBlk="1"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419733C-2E3B-40E1-BE56-DD964A2716C8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888848"/>
      </p:ext>
    </p:extLst>
  </p:cSld>
  <p:clrMapOvr>
    <a:masterClrMapping/>
  </p:clrMapOvr>
  <p:transition spd="med">
    <p:fade thruBlk="1"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7B0F191-76A6-4F06-B595-1835DEEFBA13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940424"/>
      </p:ext>
    </p:extLst>
  </p:cSld>
  <p:clrMapOvr>
    <a:masterClrMapping/>
  </p:clrMapOvr>
  <p:transition spd="med">
    <p:fade thruBlk="1"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BC08802-E11C-46DB-A972-CABC79F1F0EC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699196"/>
      </p:ext>
    </p:extLst>
  </p:cSld>
  <p:clrMapOvr>
    <a:masterClrMapping/>
  </p:clrMapOvr>
  <p:transition spd="med">
    <p:fade thruBlk="1"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060F122-7AB1-48B0-A973-F2721CDD7509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88162"/>
      </p:ext>
    </p:extLst>
  </p:cSld>
  <p:clrMapOvr>
    <a:masterClrMapping/>
  </p:clrMapOvr>
  <p:transition spd="med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1E9EA4-8D87-437C-BEFC-C29E1E69893E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A71D0-5045-49DC-AA69-EF36E0781F2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9222087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910F345-384A-4885-9C57-8F36FBBE5D9B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659327"/>
      </p:ext>
    </p:extLst>
  </p:cSld>
  <p:clrMapOvr>
    <a:masterClrMapping/>
  </p:clrMapOvr>
  <p:transition spd="med">
    <p:fade thruBlk="1"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7B2136A-8EB8-402D-969F-839476837A50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032348"/>
      </p:ext>
    </p:extLst>
  </p:cSld>
  <p:clrMapOvr>
    <a:masterClrMapping/>
  </p:clrMapOvr>
  <p:transition spd="med">
    <p:fade thruBlk="1"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ABB3152-A5AE-4AA0-AD3C-E154D2DE6167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005194"/>
      </p:ext>
    </p:extLst>
  </p:cSld>
  <p:clrMapOvr>
    <a:masterClrMapping/>
  </p:clrMapOvr>
  <p:transition spd="med">
    <p:fade thruBlk="1"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A420241-676A-41E5-AD45-A4A33346C7A9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405998"/>
      </p:ext>
    </p:extLst>
  </p:cSld>
  <p:clrMapOvr>
    <a:masterClrMapping/>
  </p:clrMapOvr>
  <p:transition spd="med">
    <p:fade thruBlk="1"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3579144-DFEA-4E6C-991E-C999630600F2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842826"/>
      </p:ext>
    </p:extLst>
  </p:cSld>
  <p:clrMapOvr>
    <a:masterClrMapping/>
  </p:clrMapOvr>
  <p:transition spd="med">
    <p:fade thruBlk="1"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D637821-ACA3-4843-9790-41A9E346144A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523799"/>
      </p:ext>
    </p:extLst>
  </p:cSld>
  <p:clrMapOvr>
    <a:masterClrMapping/>
  </p:clrMapOvr>
  <p:transition spd="med">
    <p:fade thruBlk="1"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020DFF3-EEDA-46EA-BE17-0D1C07D8D086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921001"/>
      </p:ext>
    </p:extLst>
  </p:cSld>
  <p:clrMapOvr>
    <a:masterClrMapping/>
  </p:clrMapOvr>
  <p:transition spd="med">
    <p:fade thruBlk="1"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419733C-2E3B-40E1-BE56-DD964A2716C8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152364"/>
      </p:ext>
    </p:extLst>
  </p:cSld>
  <p:clrMapOvr>
    <a:masterClrMapping/>
  </p:clrMapOvr>
  <p:transition spd="med">
    <p:fade thruBlk="1"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7B0F191-76A6-4F06-B595-1835DEEFBA13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117734"/>
      </p:ext>
    </p:extLst>
  </p:cSld>
  <p:clrMapOvr>
    <a:masterClrMapping/>
  </p:clrMapOvr>
  <p:transition spd="med">
    <p:fade thruBlk="1"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BC08802-E11C-46DB-A972-CABC79F1F0EC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322836"/>
      </p:ext>
    </p:extLst>
  </p:cSld>
  <p:clrMapOvr>
    <a:masterClrMapping/>
  </p:clrMapOvr>
  <p:transition spd="med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1E9EA4-8D87-437C-BEFC-C29E1E69893E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A71D0-5045-49DC-AA69-EF36E0781F2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3264488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060F122-7AB1-48B0-A973-F2721CDD7509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363653"/>
      </p:ext>
    </p:extLst>
  </p:cSld>
  <p:clrMapOvr>
    <a:masterClrMapping/>
  </p:clrMapOvr>
  <p:transition spd="med">
    <p:fade thruBlk="1"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910F345-384A-4885-9C57-8F36FBBE5D9B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294538"/>
      </p:ext>
    </p:extLst>
  </p:cSld>
  <p:clrMapOvr>
    <a:masterClrMapping/>
  </p:clrMapOvr>
  <p:transition spd="med">
    <p:fade thruBlk="1"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7B2136A-8EB8-402D-969F-839476837A50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191302"/>
      </p:ext>
    </p:extLst>
  </p:cSld>
  <p:clrMapOvr>
    <a:masterClrMapping/>
  </p:clrMapOvr>
  <p:transition spd="med">
    <p:fade thruBlk="1"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ABB3152-A5AE-4AA0-AD3C-E154D2DE6167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093086"/>
      </p:ext>
    </p:extLst>
  </p:cSld>
  <p:clrMapOvr>
    <a:masterClrMapping/>
  </p:clrMapOvr>
  <p:transition spd="med">
    <p:fade thruBlk="1"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A420241-676A-41E5-AD45-A4A33346C7A9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522507"/>
      </p:ext>
    </p:extLst>
  </p:cSld>
  <p:clrMapOvr>
    <a:masterClrMapping/>
  </p:clrMapOvr>
  <p:transition spd="med">
    <p:fade thruBlk="1"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3579144-DFEA-4E6C-991E-C999630600F2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536637"/>
      </p:ext>
    </p:extLst>
  </p:cSld>
  <p:clrMapOvr>
    <a:masterClrMapping/>
  </p:clrMapOvr>
  <p:transition spd="med">
    <p:fade thruBlk="1"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D637821-ACA3-4843-9790-41A9E346144A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743883"/>
      </p:ext>
    </p:extLst>
  </p:cSld>
  <p:clrMapOvr>
    <a:masterClrMapping/>
  </p:clrMapOvr>
  <p:transition spd="med">
    <p:fade thruBlk="1"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020DFF3-EEDA-46EA-BE17-0D1C07D8D086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987167"/>
      </p:ext>
    </p:extLst>
  </p:cSld>
  <p:clrMapOvr>
    <a:masterClrMapping/>
  </p:clrMapOvr>
  <p:transition spd="med">
    <p:fade thruBlk="1"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419733C-2E3B-40E1-BE56-DD964A2716C8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70858"/>
      </p:ext>
    </p:extLst>
  </p:cSld>
  <p:clrMapOvr>
    <a:masterClrMapping/>
  </p:clrMapOvr>
  <p:transition spd="med">
    <p:fade thruBlk="1"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7B0F191-76A6-4F06-B595-1835DEEFBA13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034147"/>
      </p:ext>
    </p:extLst>
  </p:cSld>
  <p:clrMapOvr>
    <a:masterClrMapping/>
  </p:clrMapOvr>
  <p:transition spd="med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1E9EA4-8D87-437C-BEFC-C29E1E69893E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A71D0-5045-49DC-AA69-EF36E0781F2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399027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BC08802-E11C-46DB-A972-CABC79F1F0EC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405310"/>
      </p:ext>
    </p:extLst>
  </p:cSld>
  <p:clrMapOvr>
    <a:masterClrMapping/>
  </p:clrMapOvr>
  <p:transition spd="med">
    <p:fade thruBlk="1"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A2B6ABD-FC1A-40DB-B9CE-4B2BD0EE34B1}" type="slidenum">
              <a:rPr lang="en-US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22406303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D85A319-EDD6-4301-B37B-0AD11357B98A}" type="slidenum">
              <a:rPr lang="en-US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952120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994400" y="3924300"/>
            <a:ext cx="112184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6261100" y="3924300"/>
            <a:ext cx="112184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5729818" y="3924300"/>
            <a:ext cx="112183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500D904-04EE-48B7-AC84-7CC410862C7D}" type="slidenum">
              <a:rPr lang="en-US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46275326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F520C6D6-A2BF-4B24-8A36-80D8BF4568BD}" type="slidenum">
              <a:rPr lang="en-US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94062358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C7F8E2E4-34B6-400B-91F0-C5F29A2BC2AB}" type="slidenum">
              <a:rPr lang="en-US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59165044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073F987-B0FA-4B6D-9B9F-ECFB8F0E3E9F}" type="slidenum">
              <a:rPr lang="en-US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35489206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E8FC3F86-7A2A-4616-8F5C-D44F2E2865ED}" type="slidenum">
              <a:rPr lang="en-US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33170689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FF415394-A01B-419E-AA2D-E874C78BB81C}" type="slidenum">
              <a:rPr lang="en-US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76965055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61CD85D3-79B9-4283-81C7-E4BFEFE08641}" type="slidenum">
              <a:rPr lang="en-US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423398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1E9EA4-8D87-437C-BEFC-C29E1E69893E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A71D0-5045-49DC-AA69-EF36E0781F2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505826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23844A7F-19E1-4E0A-9699-55B71FD9B991}" type="slidenum">
              <a:rPr lang="en-US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50191388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E125BF37-7760-45A9-A2F1-4A59C2CCC5C5}" type="slidenum">
              <a:rPr lang="en-US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26522425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6F305BA-D24B-4C43-ABCE-44B097D792E8}" type="slidenum">
              <a:rPr lang="en-US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57995427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3FAF225-A51C-48D2-B783-6BB18280062A}" type="slidenum">
              <a:rPr lang="en-US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89225016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5DB7D4A-0671-4A3D-BF0A-F2B7E7DBA683}" type="slidenum">
              <a:rPr lang="en-US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96839801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4A70D78-BD69-4926-90CB-182654236E2A}" type="slidenum">
              <a:rPr lang="en-US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31777585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197600" y="1600201"/>
            <a:ext cx="5384800" cy="4525963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E155BBD4-82F6-4E73-A046-055E66CCE8BE}" type="slidenum">
              <a:rPr lang="en-US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82627126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832A97B-E9FA-4144-AA58-1847F3B7A822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225639"/>
      </p:ext>
    </p:extLst>
  </p:cSld>
  <p:clrMapOvr>
    <a:masterClrMapping/>
  </p:clrMapOvr>
  <p:transition spd="med">
    <p:fade thruBlk="1"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43188D8-2E10-4314-8E40-5F3418CF46EF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072238"/>
      </p:ext>
    </p:extLst>
  </p:cSld>
  <p:clrMapOvr>
    <a:masterClrMapping/>
  </p:clrMapOvr>
  <p:transition spd="med">
    <p:fade thruBlk="1"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17B864E-ED5D-4B6F-97F0-EC54314AC082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213038"/>
      </p:ext>
    </p:extLst>
  </p:cSld>
  <p:clrMapOvr>
    <a:masterClrMapping/>
  </p:clrMapOvr>
  <p:transition spd="med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1E9EA4-8D87-437C-BEFC-C29E1E69893E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A71D0-5045-49DC-AA69-EF36E0781F2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0423352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30FA909-9DD6-479C-9D94-3112B9148993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563969"/>
      </p:ext>
    </p:extLst>
  </p:cSld>
  <p:clrMapOvr>
    <a:masterClrMapping/>
  </p:clrMapOvr>
  <p:transition spd="med">
    <p:fade thruBlk="1"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A63AEAA-A766-47E9-8973-B6AC2DC2B0DA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842977"/>
      </p:ext>
    </p:extLst>
  </p:cSld>
  <p:clrMapOvr>
    <a:masterClrMapping/>
  </p:clrMapOvr>
  <p:transition spd="med">
    <p:fade thruBlk="1"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D0DF6EE-8050-4943-BD68-821C25E15092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26201"/>
      </p:ext>
    </p:extLst>
  </p:cSld>
  <p:clrMapOvr>
    <a:masterClrMapping/>
  </p:clrMapOvr>
  <p:transition spd="med">
    <p:fade thruBlk="1"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740DF46-88DB-4125-A0F9-11D0AE70E396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056685"/>
      </p:ext>
    </p:extLst>
  </p:cSld>
  <p:clrMapOvr>
    <a:masterClrMapping/>
  </p:clrMapOvr>
  <p:transition spd="med">
    <p:fade thruBlk="1"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1994A2E-E018-471A-B95B-37910BFB8688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380308"/>
      </p:ext>
    </p:extLst>
  </p:cSld>
  <p:clrMapOvr>
    <a:masterClrMapping/>
  </p:clrMapOvr>
  <p:transition spd="med">
    <p:fade thruBlk="1"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484C62F-635C-4460-8EB6-6ACAE6121D46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07669"/>
      </p:ext>
    </p:extLst>
  </p:cSld>
  <p:clrMapOvr>
    <a:masterClrMapping/>
  </p:clrMapOvr>
  <p:transition spd="med">
    <p:fade thruBlk="1"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C620C8D-A9E4-47C7-86F2-78596B7DAE40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649459"/>
      </p:ext>
    </p:extLst>
  </p:cSld>
  <p:clrMapOvr>
    <a:masterClrMapping/>
  </p:clrMapOvr>
  <p:transition spd="med">
    <p:fade thruBlk="1"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D9F6EDD-0434-40CE-B7F1-9C99560EDA14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356890"/>
      </p:ext>
    </p:extLst>
  </p:cSld>
  <p:clrMapOvr>
    <a:masterClrMapping/>
  </p:clrMapOvr>
  <p:transition spd="med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1E9EA4-8D87-437C-BEFC-C29E1E69893E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A71D0-5045-49DC-AA69-EF36E0781F2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9893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1E9EA4-8D87-437C-BEFC-C29E1E69893E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A71D0-5045-49DC-AA69-EF36E0781F2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5907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1E9EA4-8D87-437C-BEFC-C29E1E69893E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A71D0-5045-49DC-AA69-EF36E0781F2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47603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1E9EA4-8D87-437C-BEFC-C29E1E69893E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A71D0-5045-49DC-AA69-EF36E0781F2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1167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8/12/2023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1E9EA4-8D87-437C-BEFC-C29E1E69893E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A71D0-5045-49DC-AA69-EF36E0781F2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6334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1E9EA4-8D87-437C-BEFC-C29E1E69893E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A71D0-5045-49DC-AA69-EF36E0781F2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0561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1E9EA4-8D87-437C-BEFC-C29E1E69893E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A71D0-5045-49DC-AA69-EF36E0781F2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81584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1E9EA4-8D87-437C-BEFC-C29E1E69893E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A71D0-5045-49DC-AA69-EF36E0781F2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75146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1E9EA4-8D87-437C-BEFC-C29E1E69893E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A71D0-5045-49DC-AA69-EF36E0781F2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69335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1E9EA4-8D87-437C-BEFC-C29E1E69893E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A71D0-5045-49DC-AA69-EF36E0781F2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7420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1E9EA4-8D87-437C-BEFC-C29E1E69893E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A71D0-5045-49DC-AA69-EF36E0781F2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9993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1E9EA4-8D87-437C-BEFC-C29E1E69893E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A71D0-5045-49DC-AA69-EF36E0781F2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76331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1E9EA4-8D87-437C-BEFC-C29E1E69893E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A71D0-5045-49DC-AA69-EF36E0781F2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15150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1E9EA4-8D87-437C-BEFC-C29E1E69893E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A71D0-5045-49DC-AA69-EF36E0781F2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825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8/12/2023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1E9EA4-8D87-437C-BEFC-C29E1E69893E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A71D0-5045-49DC-AA69-EF36E0781F2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58807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1E9EA4-8D87-437C-BEFC-C29E1E69893E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A71D0-5045-49DC-AA69-EF36E0781F2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0803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1E9EA4-8D87-437C-BEFC-C29E1E69893E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A71D0-5045-49DC-AA69-EF36E0781F2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7821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1E9EA4-8D87-437C-BEFC-C29E1E69893E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A71D0-5045-49DC-AA69-EF36E0781F2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1988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1E9EA4-8D87-437C-BEFC-C29E1E69893E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A71D0-5045-49DC-AA69-EF36E0781F2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96719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1E9EA4-8D87-437C-BEFC-C29E1E69893E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A71D0-5045-49DC-AA69-EF36E0781F2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29013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1E9EA4-8D87-437C-BEFC-C29E1E69893E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A71D0-5045-49DC-AA69-EF36E0781F2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91928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1E9EA4-8D87-437C-BEFC-C29E1E69893E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A71D0-5045-49DC-AA69-EF36E0781F2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49138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1E9EA4-8D87-437C-BEFC-C29E1E69893E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A71D0-5045-49DC-AA69-EF36E0781F2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3084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1E9EA4-8D87-437C-BEFC-C29E1E69893E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A71D0-5045-49DC-AA69-EF36E0781F2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295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8/12/2023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1E9EA4-8D87-437C-BEFC-C29E1E69893E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A71D0-5045-49DC-AA69-EF36E0781F2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84019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1E9EA4-8D87-437C-BEFC-C29E1E69893E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A71D0-5045-49DC-AA69-EF36E0781F2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8720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1E9EA4-8D87-437C-BEFC-C29E1E69893E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A71D0-5045-49DC-AA69-EF36E0781F2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2156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1E9EA4-8D87-437C-BEFC-C29E1E69893E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A71D0-5045-49DC-AA69-EF36E0781F2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27194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1E9EA4-8D87-437C-BEFC-C29E1E69893E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A71D0-5045-49DC-AA69-EF36E0781F2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9467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1E9EA4-8D87-437C-BEFC-C29E1E69893E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A71D0-5045-49DC-AA69-EF36E0781F2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9683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1E9EA4-8D87-437C-BEFC-C29E1E69893E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A71D0-5045-49DC-AA69-EF36E0781F2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1757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1E9EA4-8D87-437C-BEFC-C29E1E69893E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A71D0-5045-49DC-AA69-EF36E0781F2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12337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1E9EA4-8D87-437C-BEFC-C29E1E69893E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A71D0-5045-49DC-AA69-EF36E0781F2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01925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1E9EA4-8D87-437C-BEFC-C29E1E69893E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A71D0-5045-49DC-AA69-EF36E0781F2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5733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8/12/2023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1E9EA4-8D87-437C-BEFC-C29E1E69893E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A71D0-5045-49DC-AA69-EF36E0781F2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8473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1E9EA4-8D87-437C-BEFC-C29E1E69893E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A71D0-5045-49DC-AA69-EF36E0781F2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69603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1E9EA4-8D87-437C-BEFC-C29E1E69893E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A71D0-5045-49DC-AA69-EF36E0781F2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84725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1E9EA4-8D87-437C-BEFC-C29E1E69893E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A71D0-5045-49DC-AA69-EF36E0781F2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3674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1E9EA4-8D87-437C-BEFC-C29E1E69893E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A71D0-5045-49DC-AA69-EF36E0781F2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92345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1E9EA4-8D87-437C-BEFC-C29E1E69893E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A71D0-5045-49DC-AA69-EF36E0781F2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69819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1E9EA4-8D87-437C-BEFC-C29E1E69893E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A71D0-5045-49DC-AA69-EF36E0781F2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3737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1E9EA4-8D87-437C-BEFC-C29E1E69893E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A71D0-5045-49DC-AA69-EF36E0781F2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23667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1E9EA4-8D87-437C-BEFC-C29E1E69893E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A71D0-5045-49DC-AA69-EF36E0781F2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67180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1E9EA4-8D87-437C-BEFC-C29E1E69893E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A71D0-5045-49DC-AA69-EF36E0781F2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0510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8/12/2023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1E9EA4-8D87-437C-BEFC-C29E1E69893E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A71D0-5045-49DC-AA69-EF36E0781F2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5272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1E9EA4-8D87-437C-BEFC-C29E1E69893E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A71D0-5045-49DC-AA69-EF36E0781F2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630246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1E9EA4-8D87-437C-BEFC-C29E1E69893E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A71D0-5045-49DC-AA69-EF36E0781F2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484694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1E9EA4-8D87-437C-BEFC-C29E1E69893E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A71D0-5045-49DC-AA69-EF36E0781F2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59504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1E9EA4-8D87-437C-BEFC-C29E1E69893E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A71D0-5045-49DC-AA69-EF36E0781F2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687922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1E9EA4-8D87-437C-BEFC-C29E1E69893E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A71D0-5045-49DC-AA69-EF36E0781F2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45634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1E9EA4-8D87-437C-BEFC-C29E1E69893E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A71D0-5045-49DC-AA69-EF36E0781F2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3996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1E9EA4-8D87-437C-BEFC-C29E1E69893E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A71D0-5045-49DC-AA69-EF36E0781F2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49640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1E9EA4-8D87-437C-BEFC-C29E1E69893E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A71D0-5045-49DC-AA69-EF36E0781F2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448699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1E9EA4-8D87-437C-BEFC-C29E1E69893E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A71D0-5045-49DC-AA69-EF36E0781F2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3660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8/12/2023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1E9EA4-8D87-437C-BEFC-C29E1E69893E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A71D0-5045-49DC-AA69-EF36E0781F2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409364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1E9EA4-8D87-437C-BEFC-C29E1E69893E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A71D0-5045-49DC-AA69-EF36E0781F2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415913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1E9EA4-8D87-437C-BEFC-C29E1E69893E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A71D0-5045-49DC-AA69-EF36E0781F2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670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1E9EA4-8D87-437C-BEFC-C29E1E69893E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A71D0-5045-49DC-AA69-EF36E0781F2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676103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1E9EA4-8D87-437C-BEFC-C29E1E69893E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A71D0-5045-49DC-AA69-EF36E0781F2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514314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1E9EA4-8D87-437C-BEFC-C29E1E69893E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A71D0-5045-49DC-AA69-EF36E0781F2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106498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1E9EA4-8D87-437C-BEFC-C29E1E69893E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A71D0-5045-49DC-AA69-EF36E0781F2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41122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1E9EA4-8D87-437C-BEFC-C29E1E69893E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A71D0-5045-49DC-AA69-EF36E0781F2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85390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1E9EA4-8D87-437C-BEFC-C29E1E69893E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A71D0-5045-49DC-AA69-EF36E0781F2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73784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DB0F1123-D862-4A55-B47C-191514EFF940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384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8/12/2023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719FACC-2C39-4A5A-AB3F-78FC5647A101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99145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95684C79-E579-4BEA-938A-48858179B722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00083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D1CC060D-9C81-4183-8C16-DDD46E7DBCF8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58197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CC2AA8B1-08F8-46CF-B99E-7A43D369CF48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6866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873ACA1E-3BFC-4EA2-B76F-6D0A2C34A63F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47250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428231F0-F936-475E-AFBA-7B973DEFF8A0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93446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98ACCC32-7911-4B13-AD3E-041BBE56E5BD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5010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83175B6C-69E1-4E89-A251-C0A7093CB45E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73435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64CC3510-D7EB-440F-9AC1-E8F69A3E4A64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20121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6E595B21-3C2D-4ADF-9D35-C96CF3B6C7EB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693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17" Type="http://schemas.openxmlformats.org/officeDocument/2006/relationships/theme" Target="../theme/theme10.xml"/><Relationship Id="rId2" Type="http://schemas.openxmlformats.org/officeDocument/2006/relationships/slideLayout" Target="../slideLayouts/slideLayout106.xml"/><Relationship Id="rId16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slideLayout" Target="../slideLayouts/slideLayout11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1.xml"/><Relationship Id="rId3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6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5.xml"/><Relationship Id="rId1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9.xml"/><Relationship Id="rId11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58.xml"/><Relationship Id="rId10" Type="http://schemas.openxmlformats.org/officeDocument/2006/relationships/slideLayout" Target="../slideLayouts/slideLayout163.xml"/><Relationship Id="rId4" Type="http://schemas.openxmlformats.org/officeDocument/2006/relationships/slideLayout" Target="../slideLayouts/slideLayout157.xml"/><Relationship Id="rId9" Type="http://schemas.openxmlformats.org/officeDocument/2006/relationships/slideLayout" Target="../slideLayouts/slideLayout16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17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69.xml"/><Relationship Id="rId10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3.xml"/><Relationship Id="rId3" Type="http://schemas.openxmlformats.org/officeDocument/2006/relationships/slideLayout" Target="../slideLayouts/slideLayout178.xml"/><Relationship Id="rId7" Type="http://schemas.openxmlformats.org/officeDocument/2006/relationships/slideLayout" Target="../slideLayouts/slideLayout18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7.xml"/><Relationship Id="rId1" Type="http://schemas.openxmlformats.org/officeDocument/2006/relationships/slideLayout" Target="../slideLayouts/slideLayout176.xml"/><Relationship Id="rId6" Type="http://schemas.openxmlformats.org/officeDocument/2006/relationships/slideLayout" Target="../slideLayouts/slideLayout181.xml"/><Relationship Id="rId11" Type="http://schemas.openxmlformats.org/officeDocument/2006/relationships/slideLayout" Target="../slideLayouts/slideLayout186.xml"/><Relationship Id="rId5" Type="http://schemas.openxmlformats.org/officeDocument/2006/relationships/slideLayout" Target="../slideLayouts/slideLayout180.xml"/><Relationship Id="rId10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179.xml"/><Relationship Id="rId9" Type="http://schemas.openxmlformats.org/officeDocument/2006/relationships/slideLayout" Target="../slideLayouts/slideLayout18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4.xml"/><Relationship Id="rId3" Type="http://schemas.openxmlformats.org/officeDocument/2006/relationships/slideLayout" Target="../slideLayouts/slideLayout189.xml"/><Relationship Id="rId7" Type="http://schemas.openxmlformats.org/officeDocument/2006/relationships/slideLayout" Target="../slideLayouts/slideLayout19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8.xml"/><Relationship Id="rId1" Type="http://schemas.openxmlformats.org/officeDocument/2006/relationships/slideLayout" Target="../slideLayouts/slideLayout187.xml"/><Relationship Id="rId6" Type="http://schemas.openxmlformats.org/officeDocument/2006/relationships/slideLayout" Target="../slideLayouts/slideLayout192.xml"/><Relationship Id="rId11" Type="http://schemas.openxmlformats.org/officeDocument/2006/relationships/slideLayout" Target="../slideLayouts/slideLayout197.xml"/><Relationship Id="rId5" Type="http://schemas.openxmlformats.org/officeDocument/2006/relationships/slideLayout" Target="../slideLayouts/slideLayout191.xml"/><Relationship Id="rId10" Type="http://schemas.openxmlformats.org/officeDocument/2006/relationships/slideLayout" Target="../slideLayouts/slideLayout196.xml"/><Relationship Id="rId4" Type="http://schemas.openxmlformats.org/officeDocument/2006/relationships/slideLayout" Target="../slideLayouts/slideLayout190.xml"/><Relationship Id="rId9" Type="http://schemas.openxmlformats.org/officeDocument/2006/relationships/slideLayout" Target="../slideLayouts/slideLayout19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5.xml"/><Relationship Id="rId3" Type="http://schemas.openxmlformats.org/officeDocument/2006/relationships/slideLayout" Target="../slideLayouts/slideLayout200.xml"/><Relationship Id="rId7" Type="http://schemas.openxmlformats.org/officeDocument/2006/relationships/slideLayout" Target="../slideLayouts/slideLayout20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9.xml"/><Relationship Id="rId1" Type="http://schemas.openxmlformats.org/officeDocument/2006/relationships/slideLayout" Target="../slideLayouts/slideLayout198.xml"/><Relationship Id="rId6" Type="http://schemas.openxmlformats.org/officeDocument/2006/relationships/slideLayout" Target="../slideLayouts/slideLayout203.xml"/><Relationship Id="rId11" Type="http://schemas.openxmlformats.org/officeDocument/2006/relationships/slideLayout" Target="../slideLayouts/slideLayout208.xml"/><Relationship Id="rId5" Type="http://schemas.openxmlformats.org/officeDocument/2006/relationships/slideLayout" Target="../slideLayouts/slideLayout202.xml"/><Relationship Id="rId10" Type="http://schemas.openxmlformats.org/officeDocument/2006/relationships/slideLayout" Target="../slideLayouts/slideLayout207.xml"/><Relationship Id="rId4" Type="http://schemas.openxmlformats.org/officeDocument/2006/relationships/slideLayout" Target="../slideLayouts/slideLayout201.xml"/><Relationship Id="rId9" Type="http://schemas.openxmlformats.org/officeDocument/2006/relationships/slideLayout" Target="../slideLayouts/slideLayout20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6.xml"/><Relationship Id="rId3" Type="http://schemas.openxmlformats.org/officeDocument/2006/relationships/slideLayout" Target="../slideLayouts/slideLayout211.xml"/><Relationship Id="rId7" Type="http://schemas.openxmlformats.org/officeDocument/2006/relationships/slideLayout" Target="../slideLayouts/slideLayout21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10.xml"/><Relationship Id="rId1" Type="http://schemas.openxmlformats.org/officeDocument/2006/relationships/slideLayout" Target="../slideLayouts/slideLayout209.xml"/><Relationship Id="rId6" Type="http://schemas.openxmlformats.org/officeDocument/2006/relationships/slideLayout" Target="../slideLayouts/slideLayout214.xml"/><Relationship Id="rId11" Type="http://schemas.openxmlformats.org/officeDocument/2006/relationships/slideLayout" Target="../slideLayouts/slideLayout219.xml"/><Relationship Id="rId5" Type="http://schemas.openxmlformats.org/officeDocument/2006/relationships/slideLayout" Target="../slideLayouts/slideLayout213.xml"/><Relationship Id="rId10" Type="http://schemas.openxmlformats.org/officeDocument/2006/relationships/slideLayout" Target="../slideLayouts/slideLayout218.xml"/><Relationship Id="rId4" Type="http://schemas.openxmlformats.org/officeDocument/2006/relationships/slideLayout" Target="../slideLayouts/slideLayout212.xml"/><Relationship Id="rId9" Type="http://schemas.openxmlformats.org/officeDocument/2006/relationships/slideLayout" Target="../slideLayouts/slideLayout21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7.xml"/><Relationship Id="rId3" Type="http://schemas.openxmlformats.org/officeDocument/2006/relationships/slideLayout" Target="../slideLayouts/slideLayout222.xml"/><Relationship Id="rId7" Type="http://schemas.openxmlformats.org/officeDocument/2006/relationships/slideLayout" Target="../slideLayouts/slideLayout22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21.xml"/><Relationship Id="rId1" Type="http://schemas.openxmlformats.org/officeDocument/2006/relationships/slideLayout" Target="../slideLayouts/slideLayout220.xml"/><Relationship Id="rId6" Type="http://schemas.openxmlformats.org/officeDocument/2006/relationships/slideLayout" Target="../slideLayouts/slideLayout225.xml"/><Relationship Id="rId11" Type="http://schemas.openxmlformats.org/officeDocument/2006/relationships/slideLayout" Target="../slideLayouts/slideLayout230.xml"/><Relationship Id="rId5" Type="http://schemas.openxmlformats.org/officeDocument/2006/relationships/slideLayout" Target="../slideLayouts/slideLayout224.xml"/><Relationship Id="rId10" Type="http://schemas.openxmlformats.org/officeDocument/2006/relationships/slideLayout" Target="../slideLayouts/slideLayout229.xml"/><Relationship Id="rId4" Type="http://schemas.openxmlformats.org/officeDocument/2006/relationships/slideLayout" Target="../slideLayouts/slideLayout223.xml"/><Relationship Id="rId9" Type="http://schemas.openxmlformats.org/officeDocument/2006/relationships/slideLayout" Target="../slideLayouts/slideLayout22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8.xml"/><Relationship Id="rId13" Type="http://schemas.openxmlformats.org/officeDocument/2006/relationships/slideLayout" Target="../slideLayouts/slideLayout24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233.xml"/><Relationship Id="rId7" Type="http://schemas.openxmlformats.org/officeDocument/2006/relationships/slideLayout" Target="../slideLayouts/slideLayout237.xml"/><Relationship Id="rId12" Type="http://schemas.openxmlformats.org/officeDocument/2006/relationships/slideLayout" Target="../slideLayouts/slideLayout242.xml"/><Relationship Id="rId17" Type="http://schemas.openxmlformats.org/officeDocument/2006/relationships/theme" Target="../theme/theme21.xml"/><Relationship Id="rId2" Type="http://schemas.openxmlformats.org/officeDocument/2006/relationships/slideLayout" Target="../slideLayouts/slideLayout232.xml"/><Relationship Id="rId16" Type="http://schemas.openxmlformats.org/officeDocument/2006/relationships/slideLayout" Target="../slideLayouts/slideLayout246.xml"/><Relationship Id="rId1" Type="http://schemas.openxmlformats.org/officeDocument/2006/relationships/slideLayout" Target="../slideLayouts/slideLayout231.xml"/><Relationship Id="rId6" Type="http://schemas.openxmlformats.org/officeDocument/2006/relationships/slideLayout" Target="../slideLayouts/slideLayout236.xml"/><Relationship Id="rId11" Type="http://schemas.openxmlformats.org/officeDocument/2006/relationships/slideLayout" Target="../slideLayouts/slideLayout241.xml"/><Relationship Id="rId5" Type="http://schemas.openxmlformats.org/officeDocument/2006/relationships/slideLayout" Target="../slideLayouts/slideLayout235.xml"/><Relationship Id="rId15" Type="http://schemas.openxmlformats.org/officeDocument/2006/relationships/slideLayout" Target="../slideLayouts/slideLayout245.xml"/><Relationship Id="rId10" Type="http://schemas.openxmlformats.org/officeDocument/2006/relationships/slideLayout" Target="../slideLayouts/slideLayout240.xml"/><Relationship Id="rId4" Type="http://schemas.openxmlformats.org/officeDocument/2006/relationships/slideLayout" Target="../slideLayouts/slideLayout234.xml"/><Relationship Id="rId9" Type="http://schemas.openxmlformats.org/officeDocument/2006/relationships/slideLayout" Target="../slideLayouts/slideLayout239.xml"/><Relationship Id="rId14" Type="http://schemas.openxmlformats.org/officeDocument/2006/relationships/slideLayout" Target="../slideLayouts/slideLayout244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4.xml"/><Relationship Id="rId3" Type="http://schemas.openxmlformats.org/officeDocument/2006/relationships/slideLayout" Target="../slideLayouts/slideLayout249.xml"/><Relationship Id="rId7" Type="http://schemas.openxmlformats.org/officeDocument/2006/relationships/slideLayout" Target="../slideLayouts/slideLayout253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48.xml"/><Relationship Id="rId1" Type="http://schemas.openxmlformats.org/officeDocument/2006/relationships/slideLayout" Target="../slideLayouts/slideLayout247.xml"/><Relationship Id="rId6" Type="http://schemas.openxmlformats.org/officeDocument/2006/relationships/slideLayout" Target="../slideLayouts/slideLayout252.xml"/><Relationship Id="rId11" Type="http://schemas.openxmlformats.org/officeDocument/2006/relationships/slideLayout" Target="../slideLayouts/slideLayout257.xml"/><Relationship Id="rId5" Type="http://schemas.openxmlformats.org/officeDocument/2006/relationships/slideLayout" Target="../slideLayouts/slideLayout251.xml"/><Relationship Id="rId10" Type="http://schemas.openxmlformats.org/officeDocument/2006/relationships/slideLayout" Target="../slideLayouts/slideLayout256.xml"/><Relationship Id="rId4" Type="http://schemas.openxmlformats.org/officeDocument/2006/relationships/slideLayout" Target="../slideLayouts/slideLayout250.xml"/><Relationship Id="rId9" Type="http://schemas.openxmlformats.org/officeDocument/2006/relationships/slideLayout" Target="../slideLayouts/slideLayout25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6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8/12/2023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ECC35FD9-811E-4166-BFEB-706FB108CFAD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864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94CB720-A905-4488-9BB8-7D81071047A6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457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94CB720-A905-4488-9BB8-7D81071047A6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344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94CB720-A905-4488-9BB8-7D81071047A6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012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94CB720-A905-4488-9BB8-7D81071047A6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517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94CB720-A905-4488-9BB8-7D81071047A6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15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94CB720-A905-4488-9BB8-7D81071047A6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836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94CB720-A905-4488-9BB8-7D81071047A6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23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94CB720-A905-4488-9BB8-7D81071047A6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61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94CB720-A905-4488-9BB8-7D81071047A6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372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1E9EA4-8D87-437C-BEFC-C29E1E69893E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A71D0-5045-49DC-AA69-EF36E0781F2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7772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94CB720-A905-4488-9BB8-7D81071047A6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52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3601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418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901" y="6356351"/>
            <a:ext cx="749300" cy="365125"/>
          </a:xfrm>
          <a:prstGeom prst="rect">
            <a:avLst/>
          </a:prstGeom>
        </p:spPr>
        <p:txBody>
          <a:bodyPr vert="horz" wrap="square" lIns="27432" tIns="45720" rIns="4572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595959"/>
                </a:solidFill>
                <a:latin typeface="Century Gothic" panose="020B050202020202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FBAD020D-6121-4130-9D4E-2938B3972520}" type="slidenum">
              <a:rPr lang="en-US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  <p:sp>
        <p:nvSpPr>
          <p:cNvPr id="7" name="Oval 6"/>
          <p:cNvSpPr/>
          <p:nvPr/>
        </p:nvSpPr>
        <p:spPr>
          <a:xfrm>
            <a:off x="11277600" y="6499225"/>
            <a:ext cx="112184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9885" y="6499225"/>
            <a:ext cx="112183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930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58" r:id="rId12"/>
    <p:sldLayoutId id="2147483959" r:id="rId13"/>
    <p:sldLayoutId id="2147483960" r:id="rId14"/>
    <p:sldLayoutId id="2147483961" r:id="rId15"/>
    <p:sldLayoutId id="2147483962" r:id="rId16"/>
  </p:sldLayoutIdLst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72DD257-A7FD-4AD6-9477-B7B03F258540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186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1E9EA4-8D87-437C-BEFC-C29E1E69893E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A71D0-5045-49DC-AA69-EF36E0781F2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1708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1E9EA4-8D87-437C-BEFC-C29E1E69893E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A71D0-5045-49DC-AA69-EF36E0781F2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2408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1E9EA4-8D87-437C-BEFC-C29E1E69893E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A71D0-5045-49DC-AA69-EF36E0781F2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561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1E9EA4-8D87-437C-BEFC-C29E1E69893E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A71D0-5045-49DC-AA69-EF36E0781F2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514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1E9EA4-8D87-437C-BEFC-C29E1E69893E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A71D0-5045-49DC-AA69-EF36E0781F2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1762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1E9EA4-8D87-437C-BEFC-C29E1E69893E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A71D0-5045-49DC-AA69-EF36E0781F2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4365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ECC35FD9-811E-4166-BFEB-706FB108CFAD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269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1.xml"/><Relationship Id="rId1" Type="http://schemas.openxmlformats.org/officeDocument/2006/relationships/video" Target="file:///F:\TINHYEU&amp;THUHAN\Doan%202.mpg" TargetMode="Externa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Tr&#242;%20ch&#417;i%20&#244;%20ch&#7919;.pptx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4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99.xml"/><Relationship Id="rId4" Type="http://schemas.openxmlformats.org/officeDocument/2006/relationships/image" Target="../media/image29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0.xml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1.xml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4.xml"/><Relationship Id="rId7" Type="http://schemas.openxmlformats.org/officeDocument/2006/relationships/slide" Target="slide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8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3.xml"/><Relationship Id="rId9" Type="http://schemas.openxmlformats.org/officeDocument/2006/relationships/slide" Target="slide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.wav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6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7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Picture1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841" y="-82612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Romeo và Juliet: Tiểu thuyết tình yêu bất hủ của Shakespe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573" y="2782349"/>
            <a:ext cx="9231171" cy="377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1970116" y="166248"/>
            <a:ext cx="8530029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38200" indent="-838200" eaLnBrk="0" hangingPunct="0"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9pPr>
          </a:lstStyle>
          <a:p>
            <a:pPr marL="838200" marR="0" lvl="0" indent="-838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</a:t>
            </a:r>
            <a:r>
              <a:rPr kumimoji="0" lang="en-US" alt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BB35A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alt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BB35A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4,5:</a:t>
            </a:r>
            <a:r>
              <a:rPr kumimoji="0" lang="en-US" altLang="en-US" sz="2400" b="1" i="0" u="sng" strike="noStrike" kern="1200" cap="none" spc="0" normalizeH="0" noProof="0" dirty="0" smtClean="0">
                <a:ln>
                  <a:noFill/>
                </a:ln>
                <a:solidFill>
                  <a:srgbClr val="BB35A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sng" strike="noStrike" kern="1200" cap="none" spc="0" normalizeH="0" noProof="0" dirty="0" err="1" smtClean="0">
                <a:ln>
                  <a:noFill/>
                </a:ln>
                <a:solidFill>
                  <a:srgbClr val="BB35A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altLang="en-US" sz="2400" b="1" i="0" u="sng" strike="noStrike" kern="1200" cap="none" spc="0" normalizeH="0" noProof="0" dirty="0" smtClean="0">
                <a:ln>
                  <a:noFill/>
                </a:ln>
                <a:solidFill>
                  <a:srgbClr val="BB35A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sng" strike="noStrike" kern="1200" cap="none" spc="0" normalizeH="0" noProof="0" dirty="0" err="1" smtClean="0">
                <a:ln>
                  <a:noFill/>
                </a:ln>
                <a:solidFill>
                  <a:srgbClr val="BB35A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alt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BB35A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838200" marR="0" lvl="0" indent="-838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kumimoji="0" lang="en-US" alt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BB35A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Thề</a:t>
            </a: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B35A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BB35A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nguyền</a:t>
            </a: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B35A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BB35A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B35A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BB35A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vĩnh</a:t>
            </a: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B35A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BB35A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biệt</a:t>
            </a:r>
            <a:endParaRPr kumimoji="0" lang="en-US" alt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BB35AB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838200" marR="0" lvl="0" indent="-838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-ô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Giu</a:t>
            </a:r>
            <a:r>
              <a:rPr lang="en-US" alt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li-et)</a:t>
            </a:r>
          </a:p>
          <a:p>
            <a:pPr marL="838200" marR="0" lvl="0" indent="-838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kumimoji="0" lang="en-US" altLang="en-US" sz="2800" b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Sếch-xpia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0" lang="en-US" altLang="en-US" sz="28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38200" marR="0" lvl="0" indent="-838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872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39148" y="1693706"/>
            <a:ext cx="87137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5400" b="1" i="0" u="none" strike="noStrike" kern="1200" cap="none" spc="0" normalizeH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THÀNH KIẾN THỨC MỚI</a:t>
            </a:r>
            <a:endParaRPr kumimoji="0" lang="en-US" sz="54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651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Picture1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841" y="-65986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0" y="2565399"/>
            <a:ext cx="4389120" cy="897775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I/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3742098"/>
            <a:ext cx="6231775" cy="897775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Sếch-xpia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7-Point Star 7"/>
          <p:cNvSpPr/>
          <p:nvPr/>
        </p:nvSpPr>
        <p:spPr>
          <a:xfrm>
            <a:off x="6217921" y="1986742"/>
            <a:ext cx="6140334" cy="4089862"/>
          </a:xfrm>
          <a:prstGeom prst="star7">
            <a:avLst/>
          </a:prstGeom>
          <a:solidFill>
            <a:srgbClr val="92D050"/>
          </a:solidFill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</a:rPr>
              <a:t>Báo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cáo</a:t>
            </a:r>
            <a:r>
              <a:rPr lang="en-US" sz="2800" b="1" dirty="0" smtClean="0">
                <a:solidFill>
                  <a:schemeClr val="tx1"/>
                </a:solidFill>
              </a:rPr>
              <a:t> HĐ </a:t>
            </a:r>
            <a:r>
              <a:rPr lang="en-US" sz="2800" b="1" dirty="0" err="1" smtClean="0">
                <a:solidFill>
                  <a:schemeClr val="tx1"/>
                </a:solidFill>
              </a:rPr>
              <a:t>nhóm</a:t>
            </a:r>
            <a:r>
              <a:rPr lang="en-US" sz="2800" b="1" dirty="0" smtClean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</a:rPr>
              <a:t>Trình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bày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sơ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lược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thông</a:t>
            </a:r>
            <a:r>
              <a:rPr lang="en-US" sz="2800" b="1" dirty="0" smtClean="0">
                <a:solidFill>
                  <a:schemeClr val="tx1"/>
                </a:solidFill>
              </a:rPr>
              <a:t> tin </a:t>
            </a:r>
            <a:r>
              <a:rPr lang="en-US" sz="2800" b="1" dirty="0" err="1" smtClean="0">
                <a:solidFill>
                  <a:schemeClr val="tx1"/>
                </a:solidFill>
              </a:rPr>
              <a:t>về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tác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giả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Sếch-xpia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2135784" y="-36366"/>
            <a:ext cx="8530029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38200" indent="-838200" eaLnBrk="0" hangingPunct="0"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9pPr>
          </a:lstStyle>
          <a:p>
            <a:pPr marL="838200" marR="0" lvl="0" indent="-838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</a:t>
            </a:r>
            <a:r>
              <a:rPr kumimoji="0" lang="en-US" alt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BB35A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alt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BB35A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4,5:</a:t>
            </a:r>
            <a:r>
              <a:rPr kumimoji="0" lang="en-US" altLang="en-US" sz="2400" b="1" i="0" u="sng" strike="noStrike" kern="1200" cap="none" spc="0" normalizeH="0" noProof="0" dirty="0" smtClean="0">
                <a:ln>
                  <a:noFill/>
                </a:ln>
                <a:solidFill>
                  <a:srgbClr val="BB35A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sng" strike="noStrike" kern="1200" cap="none" spc="0" normalizeH="0" noProof="0" dirty="0" err="1" smtClean="0">
                <a:ln>
                  <a:noFill/>
                </a:ln>
                <a:solidFill>
                  <a:srgbClr val="BB35A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altLang="en-US" sz="2400" b="1" i="0" u="sng" strike="noStrike" kern="1200" cap="none" spc="0" normalizeH="0" noProof="0" dirty="0" smtClean="0">
                <a:ln>
                  <a:noFill/>
                </a:ln>
                <a:solidFill>
                  <a:srgbClr val="BB35A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sng" strike="noStrike" kern="1200" cap="none" spc="0" normalizeH="0" noProof="0" dirty="0" err="1" smtClean="0">
                <a:ln>
                  <a:noFill/>
                </a:ln>
                <a:solidFill>
                  <a:srgbClr val="BB35A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alt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BB35A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838200" marR="0" lvl="0" indent="-838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kumimoji="0" lang="en-US" alt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BB35A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Thề</a:t>
            </a: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B35A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BB35A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nguyền</a:t>
            </a: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B35A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BB35A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B35A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BB35A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vĩnh</a:t>
            </a: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B35A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BB35A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biệt</a:t>
            </a:r>
            <a:endParaRPr kumimoji="0" lang="en-US" alt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BB35AB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838200" marR="0" lvl="0" indent="-838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-ô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Giu</a:t>
            </a:r>
            <a:r>
              <a:rPr lang="en-US" alt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li-et)</a:t>
            </a:r>
          </a:p>
          <a:p>
            <a:pPr marL="838200" marR="0" lvl="0" indent="-838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kumimoji="0" lang="en-US" altLang="en-US" sz="2800" b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Sếch-xpia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0" lang="en-US" altLang="en-US" sz="28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38200" marR="0" lvl="0" indent="-838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042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Picture1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841" y="-65986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-13858" y="1881444"/>
            <a:ext cx="6414658" cy="897775"/>
          </a:xfrm>
          <a:prstGeom prst="round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Sếch-xpia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 descr="2dlTid436501-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065" y="2891890"/>
            <a:ext cx="2992585" cy="3966110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Vertical Scroll 1"/>
          <p:cNvSpPr/>
          <p:nvPr/>
        </p:nvSpPr>
        <p:spPr>
          <a:xfrm>
            <a:off x="4638502" y="3058144"/>
            <a:ext cx="6907876" cy="591142"/>
          </a:xfrm>
          <a:prstGeom prst="verticalScroll">
            <a:avLst/>
          </a:prstGeom>
          <a:solidFill>
            <a:srgbClr val="FFC000"/>
          </a:solidFill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thơ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kịch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thiên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tài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8" name="Vertical Scroll 7"/>
          <p:cNvSpPr/>
          <p:nvPr/>
        </p:nvSpPr>
        <p:spPr>
          <a:xfrm>
            <a:off x="4089862" y="3773978"/>
            <a:ext cx="7919885" cy="1097280"/>
          </a:xfrm>
          <a:prstGeom prst="vertic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“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khổng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lồ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”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Anh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loại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kì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Phục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hưng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Châu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Âu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11" name="Vertical Scroll 10"/>
          <p:cNvSpPr/>
          <p:nvPr/>
        </p:nvSpPr>
        <p:spPr>
          <a:xfrm>
            <a:off x="4533208" y="4981156"/>
            <a:ext cx="6907876" cy="715447"/>
          </a:xfrm>
          <a:prstGeom prst="vertic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Con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tài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12" name="Vertical Scroll 11"/>
          <p:cNvSpPr/>
          <p:nvPr/>
        </p:nvSpPr>
        <p:spPr>
          <a:xfrm>
            <a:off x="4494416" y="5790262"/>
            <a:ext cx="6907876" cy="843294"/>
          </a:xfrm>
          <a:prstGeom prst="vertic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nghiệp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biên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kịch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sộ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1695796" y="166248"/>
            <a:ext cx="10257906" cy="1610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38200" indent="-838200" eaLnBrk="0" hangingPunct="0"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9pPr>
          </a:lstStyle>
          <a:p>
            <a:pPr marL="838200" marR="0" lvl="0" indent="-838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4,5.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Thề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nguyền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vĩnh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biệt</a:t>
            </a:r>
            <a:endParaRPr kumimoji="0" lang="en-US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838200" marR="0" lvl="0" indent="-838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(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Trích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alt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Rô</a:t>
            </a:r>
            <a:r>
              <a:rPr kumimoji="0" lang="en-US" alt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alt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mê</a:t>
            </a:r>
            <a:r>
              <a:rPr kumimoji="0" lang="en-US" alt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-ô </a:t>
            </a:r>
            <a:r>
              <a:rPr kumimoji="0" lang="en-US" alt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Giu</a:t>
            </a:r>
            <a:r>
              <a:rPr lang="en-US" altLang="en-US" sz="3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alt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li-et, </a:t>
            </a:r>
            <a:r>
              <a:rPr kumimoji="0" lang="en-US" altLang="en-US" sz="36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Sếch-xpia</a:t>
            </a:r>
            <a:r>
              <a:rPr kumimoji="0" lang="en-US" altLang="en-US" sz="36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en-US" altLang="en-US" sz="32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838200" marR="0" lvl="0" indent="-838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530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17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endParaRPr lang="en-US" altLang="en-US" sz="2400"/>
          </a:p>
        </p:txBody>
      </p:sp>
      <p:sp>
        <p:nvSpPr>
          <p:cNvPr id="4102" name="Rectangle 19"/>
          <p:cNvSpPr>
            <a:spLocks noGrp="1" noChangeArrowheads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endParaRPr lang="en-US" altLang="en-US" sz="2400" dirty="0"/>
          </a:p>
        </p:txBody>
      </p:sp>
      <p:pic>
        <p:nvPicPr>
          <p:cNvPr id="410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9371013" cy="704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9" y="1"/>
            <a:ext cx="10687196" cy="704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1" name="Picture 9" descr="ANd9GcTDX-EiBhJf-VPQZ1amRcErq9gNhUJObAhfoKKQTPotHi5G4cm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789" y="3581400"/>
            <a:ext cx="4742411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AutoShape 11" descr="2Q==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23565" name="Picture 13" descr="images612068_dav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00" y="533401"/>
            <a:ext cx="40894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9" name="Picture 17" descr="Danh_nhau_voi_coi_xay_gi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643313"/>
            <a:ext cx="4191000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0" name="Text Box 19"/>
          <p:cNvSpPr txBox="1">
            <a:spLocks noChangeArrowheads="1"/>
          </p:cNvSpPr>
          <p:nvPr/>
        </p:nvSpPr>
        <p:spPr bwMode="auto">
          <a:xfrm>
            <a:off x="8458200" y="3048001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FFFF00"/>
                </a:solidFill>
                <a:cs typeface="Arial" panose="020B0604020202020204" pitchFamily="34" charset="0"/>
              </a:rPr>
              <a:t>ĐIÊU KHẮC</a:t>
            </a:r>
            <a:endParaRPr lang="vi-VN" altLang="en-US" sz="180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7181" name="Text Box 20"/>
          <p:cNvSpPr txBox="1">
            <a:spLocks noChangeArrowheads="1"/>
          </p:cNvSpPr>
          <p:nvPr/>
        </p:nvSpPr>
        <p:spPr bwMode="auto">
          <a:xfrm>
            <a:off x="4876800" y="6172201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FFFF00"/>
                </a:solidFill>
                <a:cs typeface="Arial" panose="020B0604020202020204" pitchFamily="34" charset="0"/>
              </a:rPr>
              <a:t>HỘI HỌA</a:t>
            </a:r>
            <a:endParaRPr lang="vi-VN" altLang="en-US" sz="180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7182" name="Text Box 21"/>
          <p:cNvSpPr txBox="1">
            <a:spLocks noChangeArrowheads="1"/>
          </p:cNvSpPr>
          <p:nvPr/>
        </p:nvSpPr>
        <p:spPr bwMode="auto">
          <a:xfrm>
            <a:off x="8686800" y="6172201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FFFF00"/>
                </a:solidFill>
                <a:cs typeface="Arial" panose="020B0604020202020204" pitchFamily="34" charset="0"/>
              </a:rPr>
              <a:t>VĂN HỌC</a:t>
            </a:r>
            <a:endParaRPr lang="vi-VN" altLang="en-US" sz="180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pic>
        <p:nvPicPr>
          <p:cNvPr id="7188" name="Picture 20" descr="image03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790" y="533400"/>
            <a:ext cx="4742410" cy="2902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3581400" y="3048001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FFFF00"/>
                </a:solidFill>
                <a:cs typeface="Arial" panose="020B0604020202020204" pitchFamily="34" charset="0"/>
              </a:rPr>
              <a:t>KIẾN TRÚC</a:t>
            </a:r>
          </a:p>
        </p:txBody>
      </p:sp>
    </p:spTree>
    <p:extLst>
      <p:ext uri="{BB962C8B-B14F-4D97-AF65-F5344CB8AC3E}">
        <p14:creationId xmlns:p14="http://schemas.microsoft.com/office/powerpoint/2010/main" val="333330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9371013" cy="704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9" name="Picture 7" descr="ANd9GcRAqvAlCgv6E0T_ndWMLtDuIPsRYXT3bQImh6DAJSzhSzQT-h0FT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58" y="0"/>
            <a:ext cx="533954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71" y="3485357"/>
            <a:ext cx="5331229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02" name="Picture 10" descr="ANd9GcQznDCJp7HS6y9QUg4tHxYTGSg9-4F--9lol9SYZLu1q3-KxIx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033" y="0"/>
            <a:ext cx="4788131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AutoShape 12" descr="9k=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128" name="AutoShape 14" descr="9k=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129" name="AutoShape 16" descr="9k=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130" name="AutoShape 18" descr="9k=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131" name="AutoShape 20" descr="9k=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132" name="AutoShape 22" descr="9k=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33816" name="Picture 24" descr="SKDS_19255489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033" y="3505200"/>
            <a:ext cx="4788131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Text Box 25"/>
          <p:cNvSpPr txBox="1">
            <a:spLocks noChangeArrowheads="1"/>
          </p:cNvSpPr>
          <p:nvPr/>
        </p:nvSpPr>
        <p:spPr bwMode="auto">
          <a:xfrm>
            <a:off x="3084023" y="2971801"/>
            <a:ext cx="2457796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1800" dirty="0" err="1">
                <a:solidFill>
                  <a:srgbClr val="FFFF00"/>
                </a:solidFill>
                <a:cs typeface="Arial" panose="020B0604020202020204" pitchFamily="34" charset="0"/>
              </a:rPr>
              <a:t>Mi</a:t>
            </a:r>
            <a:r>
              <a:rPr lang="en-US" altLang="en-US" sz="1800" dirty="0">
                <a:solidFill>
                  <a:srgbClr val="FFFF00"/>
                </a:solidFill>
                <a:cs typeface="Arial" panose="020B0604020202020204" pitchFamily="34" charset="0"/>
              </a:rPr>
              <a:t>-ken-</a:t>
            </a:r>
            <a:r>
              <a:rPr lang="en-US" altLang="en-US" sz="1800" dirty="0" err="1">
                <a:solidFill>
                  <a:srgbClr val="FFFF00"/>
                </a:solidFill>
                <a:cs typeface="Arial" panose="020B0604020202020204" pitchFamily="34" charset="0"/>
              </a:rPr>
              <a:t>lăng</a:t>
            </a:r>
            <a:r>
              <a:rPr lang="en-US" altLang="en-US" sz="1800" dirty="0">
                <a:solidFill>
                  <a:srgbClr val="FFFF00"/>
                </a:solidFill>
                <a:cs typeface="Arial" panose="020B0604020202020204" pitchFamily="34" charset="0"/>
              </a:rPr>
              <a:t>-</a:t>
            </a:r>
            <a:r>
              <a:rPr lang="en-US" altLang="en-US" sz="1800" dirty="0" err="1">
                <a:solidFill>
                  <a:srgbClr val="FFFF00"/>
                </a:solidFill>
                <a:cs typeface="Arial" panose="020B0604020202020204" pitchFamily="34" charset="0"/>
              </a:rPr>
              <a:t>giơ</a:t>
            </a:r>
            <a:r>
              <a:rPr lang="en-US" altLang="en-US" sz="1800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endParaRPr lang="vi-VN" altLang="en-US" sz="1800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5135" name="Text Box 26"/>
          <p:cNvSpPr txBox="1">
            <a:spLocks noChangeArrowheads="1"/>
          </p:cNvSpPr>
          <p:nvPr/>
        </p:nvSpPr>
        <p:spPr bwMode="auto">
          <a:xfrm>
            <a:off x="7240386" y="2971801"/>
            <a:ext cx="304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1800" b="1" dirty="0" err="1">
                <a:solidFill>
                  <a:srgbClr val="FFFF00"/>
                </a:solidFill>
                <a:cs typeface="Arial" panose="020B0604020202020204" pitchFamily="34" charset="0"/>
              </a:rPr>
              <a:t>Lê</a:t>
            </a:r>
            <a:r>
              <a:rPr lang="en-US" altLang="en-US" sz="1800" b="1" dirty="0">
                <a:solidFill>
                  <a:srgbClr val="FFFF00"/>
                </a:solidFill>
                <a:cs typeface="Arial" panose="020B0604020202020204" pitchFamily="34" charset="0"/>
              </a:rPr>
              <a:t>-ô-</a:t>
            </a:r>
            <a:r>
              <a:rPr lang="en-US" altLang="en-US" sz="1800" b="1" dirty="0" err="1">
                <a:solidFill>
                  <a:srgbClr val="FFFF00"/>
                </a:solidFill>
                <a:cs typeface="Arial" panose="020B0604020202020204" pitchFamily="34" charset="0"/>
              </a:rPr>
              <a:t>na</a:t>
            </a:r>
            <a:r>
              <a:rPr lang="en-US" altLang="en-US" sz="18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FFFF00"/>
                </a:solidFill>
                <a:cs typeface="Arial" panose="020B0604020202020204" pitchFamily="34" charset="0"/>
              </a:rPr>
              <a:t>đờ</a:t>
            </a:r>
            <a:r>
              <a:rPr lang="en-US" altLang="en-US" sz="18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FFFF00"/>
                </a:solidFill>
                <a:cs typeface="Arial" panose="020B0604020202020204" pitchFamily="34" charset="0"/>
              </a:rPr>
              <a:t>Vanh</a:t>
            </a:r>
            <a:r>
              <a:rPr lang="en-US" altLang="en-US" sz="1800" b="1" dirty="0">
                <a:solidFill>
                  <a:srgbClr val="FFFF00"/>
                </a:solidFill>
                <a:cs typeface="Arial" panose="020B0604020202020204" pitchFamily="34" charset="0"/>
              </a:rPr>
              <a:t>-xi</a:t>
            </a:r>
            <a:r>
              <a:rPr lang="en-US" altLang="en-US" sz="1800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endParaRPr lang="vi-VN" altLang="en-US" sz="1800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5136" name="Text Box 27"/>
          <p:cNvSpPr txBox="1">
            <a:spLocks noChangeArrowheads="1"/>
          </p:cNvSpPr>
          <p:nvPr/>
        </p:nvSpPr>
        <p:spPr bwMode="auto">
          <a:xfrm>
            <a:off x="2579717" y="6491288"/>
            <a:ext cx="2895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vi-VN" altLang="en-US" sz="1800" dirty="0">
                <a:solidFill>
                  <a:srgbClr val="FFFF00"/>
                </a:solidFill>
                <a:cs typeface="Arial" panose="020B0604020202020204" pitchFamily="34" charset="0"/>
              </a:rPr>
              <a:t>XÉC</a:t>
            </a:r>
            <a:r>
              <a:rPr lang="en-US" altLang="en-US" sz="1800" dirty="0">
                <a:solidFill>
                  <a:srgbClr val="FFFF00"/>
                </a:solidFill>
                <a:cs typeface="Arial" panose="020B0604020202020204" pitchFamily="34" charset="0"/>
              </a:rPr>
              <a:t>-</a:t>
            </a:r>
            <a:r>
              <a:rPr lang="vi-VN" altLang="en-US" sz="1800" dirty="0">
                <a:solidFill>
                  <a:srgbClr val="FFFF00"/>
                </a:solidFill>
                <a:cs typeface="Arial" panose="020B0604020202020204" pitchFamily="34" charset="0"/>
              </a:rPr>
              <a:t>VAN</a:t>
            </a:r>
            <a:r>
              <a:rPr lang="en-US" altLang="en-US" sz="1800" dirty="0">
                <a:solidFill>
                  <a:srgbClr val="FFFF00"/>
                </a:solidFill>
                <a:cs typeface="Arial" panose="020B0604020202020204" pitchFamily="34" charset="0"/>
              </a:rPr>
              <a:t>-</a:t>
            </a:r>
            <a:r>
              <a:rPr lang="vi-VN" altLang="en-US" sz="1800" dirty="0">
                <a:solidFill>
                  <a:srgbClr val="FFFF00"/>
                </a:solidFill>
                <a:cs typeface="Arial" panose="020B0604020202020204" pitchFamily="34" charset="0"/>
              </a:rPr>
              <a:t>TÉC</a:t>
            </a:r>
          </a:p>
        </p:txBody>
      </p:sp>
      <p:sp>
        <p:nvSpPr>
          <p:cNvPr id="5137" name="Text Box 28"/>
          <p:cNvSpPr txBox="1">
            <a:spLocks noChangeArrowheads="1"/>
          </p:cNvSpPr>
          <p:nvPr/>
        </p:nvSpPr>
        <p:spPr bwMode="auto">
          <a:xfrm>
            <a:off x="7392786" y="6491288"/>
            <a:ext cx="2895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vi-VN" altLang="en-US" sz="1800" dirty="0">
                <a:solidFill>
                  <a:srgbClr val="FFFF00"/>
                </a:solidFill>
                <a:cs typeface="Arial" panose="020B0604020202020204" pitchFamily="34" charset="0"/>
              </a:rPr>
              <a:t>SẾCH -XPIA</a:t>
            </a:r>
          </a:p>
        </p:txBody>
      </p:sp>
    </p:spTree>
    <p:extLst>
      <p:ext uri="{BB962C8B-B14F-4D97-AF65-F5344CB8AC3E}">
        <p14:creationId xmlns:p14="http://schemas.microsoft.com/office/powerpoint/2010/main" val="9181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hakespearehouse-436387-1368301629_500x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501535"/>
            <a:ext cx="11550535" cy="594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993967" y="6163888"/>
            <a:ext cx="640772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/>
              <a:t>Ngôi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nhà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nơi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Shakespear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ra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đời</a:t>
            </a:r>
            <a:endParaRPr lang="en-US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2775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Picture1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582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66255" y="1936865"/>
            <a:ext cx="3848792" cy="897775"/>
          </a:xfrm>
          <a:prstGeom prst="round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I/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6255" y="2964004"/>
            <a:ext cx="6475614" cy="897775"/>
          </a:xfrm>
          <a:prstGeom prst="round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1/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Giới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thiệu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Sếch-xpia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1796" y="4028898"/>
            <a:ext cx="8099368" cy="897775"/>
          </a:xfrm>
          <a:prstGeom prst="round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2/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Giới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thiệu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vở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kịch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Rô</a:t>
            </a:r>
            <a:r>
              <a:rPr kumimoji="0" lang="en-US" sz="3200" b="1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200" b="1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mê</a:t>
            </a:r>
            <a:r>
              <a:rPr kumimoji="0" lang="en-US" sz="3200" b="1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-ô </a:t>
            </a:r>
            <a:r>
              <a:rPr kumimoji="0" lang="en-US" sz="3200" b="1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200" b="1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Giu</a:t>
            </a:r>
            <a:r>
              <a:rPr kumimoji="0" lang="en-US" sz="3200" b="1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-li-et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7622771" y="1858413"/>
            <a:ext cx="4563687" cy="2480832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HĐ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4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-ô </a:t>
            </a:r>
            <a:r>
              <a:rPr lang="en-US" sz="2400" b="1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Giu</a:t>
            </a:r>
            <a:r>
              <a:rPr lang="en-US" sz="24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-li-et</a:t>
            </a:r>
            <a:endParaRPr lang="en-US" sz="2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1695796" y="166248"/>
            <a:ext cx="10257906" cy="1610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38200" indent="-838200" eaLnBrk="0" hangingPunct="0"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9pPr>
          </a:lstStyle>
          <a:p>
            <a:pPr marL="838200" marR="0" lvl="0" indent="-838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4,5.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Thề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nguyền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vĩnh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biệt</a:t>
            </a:r>
            <a:endParaRPr kumimoji="0" lang="en-US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838200" marR="0" lvl="0" indent="-838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(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Trích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alt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Rô</a:t>
            </a:r>
            <a:r>
              <a:rPr kumimoji="0" lang="en-US" alt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alt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mê</a:t>
            </a:r>
            <a:r>
              <a:rPr kumimoji="0" lang="en-US" alt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-ô </a:t>
            </a:r>
            <a:r>
              <a:rPr kumimoji="0" lang="en-US" alt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Giu</a:t>
            </a:r>
            <a:r>
              <a:rPr lang="en-US" altLang="en-US" sz="3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alt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li-et, </a:t>
            </a:r>
            <a:r>
              <a:rPr kumimoji="0" lang="en-US" altLang="en-US" sz="36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Sếch-xpia</a:t>
            </a:r>
            <a:r>
              <a:rPr kumimoji="0" lang="en-US" altLang="en-US" sz="36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en-US" altLang="en-US" sz="32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838200" marR="0" lvl="0" indent="-838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913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Picture1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38544" y="1959031"/>
            <a:ext cx="8099368" cy="601289"/>
          </a:xfrm>
          <a:prstGeom prst="round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2/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Giới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thiệu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vở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kịch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Rô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mê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-ô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Giu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-li-et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Vertical Scroll 1"/>
          <p:cNvSpPr/>
          <p:nvPr/>
        </p:nvSpPr>
        <p:spPr>
          <a:xfrm>
            <a:off x="3258589" y="2901142"/>
            <a:ext cx="8751159" cy="900927"/>
          </a:xfrm>
          <a:prstGeom prst="vertic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vi-V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1594 -1595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Sếch-xpia</a:t>
            </a:r>
            <a:r>
              <a:rPr lang="en-US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Vertical Scroll 8"/>
          <p:cNvSpPr/>
          <p:nvPr/>
        </p:nvSpPr>
        <p:spPr>
          <a:xfrm>
            <a:off x="4188228" y="5548175"/>
            <a:ext cx="6808124" cy="784164"/>
          </a:xfrm>
          <a:prstGeom prst="vertic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xen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xuôi</a:t>
            </a:r>
            <a:r>
              <a:rPr lang="en-US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Vertical Scroll 9"/>
          <p:cNvSpPr/>
          <p:nvPr/>
        </p:nvSpPr>
        <p:spPr>
          <a:xfrm>
            <a:off x="3474718" y="3988534"/>
            <a:ext cx="8152643" cy="1373176"/>
          </a:xfrm>
          <a:prstGeom prst="vertic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-ta-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ghiu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Ca-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piu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lét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alt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Vê-rô-na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(Ý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1695796" y="166248"/>
            <a:ext cx="10257906" cy="1610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38200" indent="-838200" eaLnBrk="0" hangingPunct="0"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9pPr>
          </a:lstStyle>
          <a:p>
            <a:pPr marL="838200" marR="0" lvl="0" indent="-838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4,5.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Thề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nguyền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vĩnh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biệt</a:t>
            </a:r>
            <a:endParaRPr kumimoji="0" lang="en-US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838200" marR="0" lvl="0" indent="-838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(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Trích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alt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Rô</a:t>
            </a:r>
            <a:r>
              <a:rPr kumimoji="0" lang="en-US" alt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alt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mê</a:t>
            </a:r>
            <a:r>
              <a:rPr kumimoji="0" lang="en-US" alt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-ô </a:t>
            </a:r>
            <a:r>
              <a:rPr kumimoji="0" lang="en-US" alt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Giu</a:t>
            </a:r>
            <a:r>
              <a:rPr lang="en-US" altLang="en-US" sz="3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alt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li-et, </a:t>
            </a:r>
            <a:r>
              <a:rPr kumimoji="0" lang="en-US" altLang="en-US" sz="36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Sếch-xpia</a:t>
            </a:r>
            <a:r>
              <a:rPr kumimoji="0" lang="en-US" altLang="en-US" sz="36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en-US" altLang="en-US" sz="32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838200" marR="0" lvl="0" indent="-838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94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Doan 2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13" y="0"/>
            <a:ext cx="995864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1503363" y="5694214"/>
            <a:ext cx="9067801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prstClr val="white"/>
                </a:solidFill>
              </a:rPr>
              <a:t>Bữa</a:t>
            </a:r>
            <a:r>
              <a:rPr lang="en-US" altLang="en-US" sz="2800" b="1" dirty="0">
                <a:solidFill>
                  <a:prstClr val="white"/>
                </a:solidFill>
              </a:rPr>
              <a:t> </a:t>
            </a:r>
            <a:r>
              <a:rPr lang="en-US" altLang="en-US" sz="2800" b="1" dirty="0" err="1">
                <a:solidFill>
                  <a:prstClr val="white"/>
                </a:solidFill>
              </a:rPr>
              <a:t>tiệc</a:t>
            </a:r>
            <a:r>
              <a:rPr lang="en-US" altLang="en-US" sz="2800" b="1" dirty="0">
                <a:solidFill>
                  <a:prstClr val="white"/>
                </a:solidFill>
              </a:rPr>
              <a:t> </a:t>
            </a:r>
            <a:r>
              <a:rPr lang="en-US" altLang="en-US" sz="2800" b="1" dirty="0" err="1">
                <a:solidFill>
                  <a:prstClr val="white"/>
                </a:solidFill>
              </a:rPr>
              <a:t>mừng</a:t>
            </a:r>
            <a:r>
              <a:rPr lang="en-US" altLang="en-US" sz="2800" b="1" dirty="0">
                <a:solidFill>
                  <a:prstClr val="white"/>
                </a:solidFill>
              </a:rPr>
              <a:t> </a:t>
            </a:r>
            <a:r>
              <a:rPr lang="en-US" altLang="en-US" sz="2800" b="1" dirty="0" err="1" smtClean="0">
                <a:solidFill>
                  <a:prstClr val="white"/>
                </a:solidFill>
              </a:rPr>
              <a:t>Giu</a:t>
            </a:r>
            <a:r>
              <a:rPr lang="en-US" altLang="en-US" sz="2800" b="1" dirty="0" smtClean="0">
                <a:solidFill>
                  <a:prstClr val="white"/>
                </a:solidFill>
              </a:rPr>
              <a:t>-li-</a:t>
            </a:r>
            <a:r>
              <a:rPr lang="en-US" altLang="en-US" sz="2800" b="1" dirty="0" err="1" smtClean="0">
                <a:solidFill>
                  <a:prstClr val="white"/>
                </a:solidFill>
              </a:rPr>
              <a:t>ét</a:t>
            </a:r>
            <a:r>
              <a:rPr lang="en-US" altLang="en-US" sz="2800" b="1" dirty="0" smtClean="0">
                <a:solidFill>
                  <a:prstClr val="white"/>
                </a:solidFill>
              </a:rPr>
              <a:t> </a:t>
            </a:r>
            <a:r>
              <a:rPr lang="en-US" altLang="en-US" sz="2800" b="1" dirty="0" err="1">
                <a:solidFill>
                  <a:prstClr val="white"/>
                </a:solidFill>
              </a:rPr>
              <a:t>tròn</a:t>
            </a:r>
            <a:r>
              <a:rPr lang="en-US" altLang="en-US" sz="2800" b="1" dirty="0">
                <a:solidFill>
                  <a:prstClr val="white"/>
                </a:solidFill>
              </a:rPr>
              <a:t> 14 </a:t>
            </a:r>
            <a:r>
              <a:rPr lang="en-US" altLang="en-US" sz="2800" b="1" dirty="0" err="1">
                <a:solidFill>
                  <a:prstClr val="white"/>
                </a:solidFill>
              </a:rPr>
              <a:t>tuổi</a:t>
            </a:r>
            <a:endParaRPr lang="en-US" altLang="en-US" sz="2800" b="1" dirty="0">
              <a:solidFill>
                <a:prstClr val="white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prstClr val="white"/>
                </a:solidFill>
              </a:rPr>
              <a:t>Giu</a:t>
            </a:r>
            <a:r>
              <a:rPr lang="en-US" altLang="en-US" sz="2800" b="1" dirty="0">
                <a:solidFill>
                  <a:prstClr val="white"/>
                </a:solidFill>
              </a:rPr>
              <a:t> li </a:t>
            </a:r>
            <a:r>
              <a:rPr lang="en-US" altLang="en-US" sz="2800" b="1" dirty="0" err="1">
                <a:solidFill>
                  <a:prstClr val="white"/>
                </a:solidFill>
              </a:rPr>
              <a:t>ét</a:t>
            </a:r>
            <a:r>
              <a:rPr lang="en-US" altLang="en-US" sz="2800" b="1" dirty="0">
                <a:solidFill>
                  <a:prstClr val="white"/>
                </a:solidFill>
              </a:rPr>
              <a:t> </a:t>
            </a:r>
            <a:r>
              <a:rPr lang="en-US" altLang="en-US" sz="2800" b="1" dirty="0" err="1">
                <a:solidFill>
                  <a:prstClr val="white"/>
                </a:solidFill>
              </a:rPr>
              <a:t>và</a:t>
            </a:r>
            <a:r>
              <a:rPr lang="en-US" altLang="en-US" sz="2800" b="1" dirty="0">
                <a:solidFill>
                  <a:prstClr val="white"/>
                </a:solidFill>
              </a:rPr>
              <a:t> </a:t>
            </a:r>
            <a:r>
              <a:rPr lang="en-US" altLang="en-US" sz="2800" b="1" dirty="0" err="1" smtClean="0">
                <a:solidFill>
                  <a:prstClr val="white"/>
                </a:solidFill>
              </a:rPr>
              <a:t>Rô</a:t>
            </a:r>
            <a:r>
              <a:rPr lang="en-US" altLang="en-US" sz="2800" b="1" dirty="0" smtClean="0">
                <a:solidFill>
                  <a:prstClr val="white"/>
                </a:solidFill>
              </a:rPr>
              <a:t>-</a:t>
            </a:r>
            <a:r>
              <a:rPr lang="en-US" altLang="en-US" sz="2800" b="1" dirty="0" err="1" smtClean="0">
                <a:solidFill>
                  <a:prstClr val="white"/>
                </a:solidFill>
              </a:rPr>
              <a:t>mê</a:t>
            </a:r>
            <a:r>
              <a:rPr lang="en-US" altLang="en-US" sz="2800" b="1" dirty="0">
                <a:solidFill>
                  <a:prstClr val="white"/>
                </a:solidFill>
              </a:rPr>
              <a:t>-</a:t>
            </a:r>
            <a:r>
              <a:rPr lang="en-US" altLang="en-US" sz="2800" b="1" dirty="0" smtClean="0">
                <a:solidFill>
                  <a:prstClr val="white"/>
                </a:solidFill>
              </a:rPr>
              <a:t>ô </a:t>
            </a:r>
            <a:r>
              <a:rPr lang="en-US" altLang="en-US" sz="2800" b="1" dirty="0" err="1">
                <a:solidFill>
                  <a:prstClr val="white"/>
                </a:solidFill>
              </a:rPr>
              <a:t>gặp</a:t>
            </a:r>
            <a:r>
              <a:rPr lang="en-US" altLang="en-US" sz="2800" b="1" dirty="0">
                <a:solidFill>
                  <a:prstClr val="white"/>
                </a:solidFill>
              </a:rPr>
              <a:t> </a:t>
            </a:r>
            <a:r>
              <a:rPr lang="en-US" altLang="en-US" sz="2800" b="1" dirty="0" err="1">
                <a:solidFill>
                  <a:prstClr val="white"/>
                </a:solidFill>
              </a:rPr>
              <a:t>nhau</a:t>
            </a:r>
            <a:endParaRPr lang="en-US" altLang="en-US" sz="2800" b="1" dirty="0">
              <a:solidFill>
                <a:prstClr val="white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800" dirty="0">
              <a:solidFill>
                <a:srgbClr val="4454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00943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video>
              <p:cMediaNode vol="9600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434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smallcolorpr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194" y="940794"/>
            <a:ext cx="4870460" cy="591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68ha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79"/>
            <a:ext cx="4973782" cy="4663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Heart 5"/>
          <p:cNvSpPr/>
          <p:nvPr/>
        </p:nvSpPr>
        <p:spPr>
          <a:xfrm>
            <a:off x="1715678" y="4846320"/>
            <a:ext cx="3864990" cy="217665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FFFF00"/>
                </a:solidFill>
              </a:rPr>
              <a:t>Tình</a:t>
            </a:r>
            <a:r>
              <a:rPr lang="en-US" altLang="en-US" sz="2800" b="1" dirty="0">
                <a:solidFill>
                  <a:srgbClr val="FFFF00"/>
                </a:solidFill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</a:rPr>
              <a:t>yêu</a:t>
            </a:r>
            <a:r>
              <a:rPr lang="en-US" altLang="en-US" sz="2800" b="1" dirty="0">
                <a:solidFill>
                  <a:srgbClr val="FFFF00"/>
                </a:solidFill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</a:rPr>
              <a:t>nảy</a:t>
            </a:r>
            <a:r>
              <a:rPr lang="en-US" altLang="en-US" sz="2800" b="1" dirty="0">
                <a:solidFill>
                  <a:srgbClr val="FFFF00"/>
                </a:solidFill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</a:rPr>
              <a:t>nở</a:t>
            </a:r>
            <a:r>
              <a:rPr lang="en-US" altLang="en-US" sz="2800" b="1" dirty="0">
                <a:solidFill>
                  <a:srgbClr val="FFFF00"/>
                </a:solidFill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</a:rPr>
              <a:t>và</a:t>
            </a:r>
            <a:r>
              <a:rPr lang="en-US" altLang="en-US" sz="2800" b="1" dirty="0">
                <a:solidFill>
                  <a:srgbClr val="FFFF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</a:rPr>
              <a:t>bùng</a:t>
            </a:r>
            <a:r>
              <a:rPr lang="en-US" altLang="en-US" sz="2800" b="1" dirty="0" smtClean="0">
                <a:solidFill>
                  <a:srgbClr val="FFFF00"/>
                </a:solidFill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</a:rPr>
              <a:t>lên</a:t>
            </a:r>
            <a:r>
              <a:rPr lang="en-US" altLang="en-US" sz="2800" b="1" dirty="0">
                <a:solidFill>
                  <a:srgbClr val="FFFF00"/>
                </a:solidFill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</a:rPr>
              <a:t>mãnh</a:t>
            </a:r>
            <a:r>
              <a:rPr lang="en-US" altLang="en-US" sz="2800" b="1" dirty="0">
                <a:solidFill>
                  <a:srgbClr val="FFFF00"/>
                </a:solidFill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</a:rPr>
              <a:t>liệt</a:t>
            </a:r>
            <a:endParaRPr lang="en-US" alt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94865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12515996" cy="6858001"/>
          </a:xfrm>
        </p:spPr>
      </p:pic>
      <p:sp>
        <p:nvSpPr>
          <p:cNvPr id="5" name="Title 1">
            <a:hlinkClick r:id="rId3" action="ppaction://hlinksldjump"/>
          </p:cNvPr>
          <p:cNvSpPr txBox="1">
            <a:spLocks/>
          </p:cNvSpPr>
          <p:nvPr/>
        </p:nvSpPr>
        <p:spPr bwMode="black">
          <a:xfrm>
            <a:off x="4479235" y="3086942"/>
            <a:ext cx="3909391" cy="114300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hlinkClick r:id="rId4" action="ppaction://hlinkpres?slideindex=1&amp;slidetitle="/>
              </a:rPr>
              <a:t>Khởi</a:t>
            </a:r>
            <a:r>
              <a:rPr lang="en-US" dirty="0" smtClean="0">
                <a:hlinkClick r:id="rId4" action="ppaction://hlinkpres?slideindex=1&amp;slidetitle="/>
              </a:rPr>
              <a:t> </a:t>
            </a:r>
            <a:r>
              <a:rPr lang="en-US" dirty="0" err="1" smtClean="0">
                <a:hlinkClick r:id="rId4" action="ppaction://hlinkpres?slideindex=1&amp;slidetitle="/>
              </a:rPr>
              <a:t>động</a:t>
            </a:r>
            <a:r>
              <a:rPr lang="en-US" dirty="0" smtClean="0">
                <a:hlinkClick r:id="rId4" action="ppaction://hlinkpres?slideindex=1&amp;slidetitle="/>
              </a:rPr>
              <a:t> !...</a:t>
            </a:r>
            <a:endParaRPr lang="en-US" dirty="0" smtClean="0">
              <a:hlinkClick r:id="rId4" action="ppaction://hlinkpres?slideindex=1&amp;slidetitle="/>
            </a:endParaRPr>
          </a:p>
        </p:txBody>
      </p:sp>
    </p:spTree>
    <p:extLst>
      <p:ext uri="{BB962C8B-B14F-4D97-AF65-F5344CB8AC3E}">
        <p14:creationId xmlns:p14="http://schemas.microsoft.com/office/powerpoint/2010/main" val="29544344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Romeo_and_Juliet_VSD57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975" y="2257426"/>
            <a:ext cx="4819591" cy="4243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3188048610757cdf7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983" y="381000"/>
            <a:ext cx="4484544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6932816" y="381001"/>
            <a:ext cx="4671750" cy="95410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 smtClean="0">
                <a:solidFill>
                  <a:srgbClr val="FFFF00"/>
                </a:solidFill>
              </a:rPr>
              <a:t>Rô</a:t>
            </a:r>
            <a:r>
              <a:rPr lang="en-US" altLang="en-US" sz="2800" b="1" dirty="0" smtClean="0">
                <a:solidFill>
                  <a:srgbClr val="FFFF00"/>
                </a:solidFill>
              </a:rPr>
              <a:t>-</a:t>
            </a:r>
            <a:r>
              <a:rPr lang="en-US" altLang="en-US" sz="2800" b="1" dirty="0" err="1" smtClean="0">
                <a:solidFill>
                  <a:srgbClr val="FFFF00"/>
                </a:solidFill>
              </a:rPr>
              <a:t>mê</a:t>
            </a:r>
            <a:r>
              <a:rPr lang="en-US" altLang="en-US" sz="2800" b="1" dirty="0" smtClean="0">
                <a:solidFill>
                  <a:srgbClr val="FFFF00"/>
                </a:solidFill>
              </a:rPr>
              <a:t>-ô </a:t>
            </a:r>
            <a:r>
              <a:rPr lang="en-US" altLang="en-US" sz="2800" b="1" dirty="0" err="1">
                <a:solidFill>
                  <a:srgbClr val="FFFF00"/>
                </a:solidFill>
              </a:rPr>
              <a:t>leo</a:t>
            </a:r>
            <a:r>
              <a:rPr lang="en-US" altLang="en-US" sz="2800" b="1" dirty="0">
                <a:solidFill>
                  <a:srgbClr val="FFFF00"/>
                </a:solidFill>
              </a:rPr>
              <a:t> </a:t>
            </a:r>
            <a:r>
              <a:rPr lang="en-US" altLang="en-US" sz="2800" b="1" dirty="0" smtClean="0">
                <a:solidFill>
                  <a:srgbClr val="FFFF00"/>
                </a:solidFill>
              </a:rPr>
              <a:t>qua </a:t>
            </a:r>
            <a:r>
              <a:rPr lang="en-US" altLang="en-US" sz="2800" b="1" dirty="0" err="1">
                <a:solidFill>
                  <a:srgbClr val="FFFF00"/>
                </a:solidFill>
              </a:rPr>
              <a:t>bờ</a:t>
            </a:r>
            <a:r>
              <a:rPr lang="en-US" altLang="en-US" sz="2800" b="1" dirty="0">
                <a:solidFill>
                  <a:srgbClr val="FFFF00"/>
                </a:solidFill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</a:rPr>
              <a:t>tường</a:t>
            </a:r>
            <a:r>
              <a:rPr lang="en-US" altLang="en-US" sz="2800" b="1" dirty="0">
                <a:solidFill>
                  <a:srgbClr val="FFFF00"/>
                </a:solidFill>
              </a:rPr>
              <a:t>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FFFF00"/>
                </a:solidFill>
              </a:rPr>
              <a:t>vào</a:t>
            </a:r>
            <a:r>
              <a:rPr lang="en-US" altLang="en-US" sz="2800" b="1" dirty="0">
                <a:solidFill>
                  <a:srgbClr val="FFFF00"/>
                </a:solidFill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</a:rPr>
              <a:t>thổ</a:t>
            </a:r>
            <a:r>
              <a:rPr lang="en-US" altLang="en-US" sz="2800" b="1" dirty="0">
                <a:solidFill>
                  <a:srgbClr val="FFFF00"/>
                </a:solidFill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</a:rPr>
              <a:t>lộ</a:t>
            </a:r>
            <a:r>
              <a:rPr lang="en-US" altLang="en-US" sz="2800" b="1" dirty="0">
                <a:solidFill>
                  <a:srgbClr val="FFFF00"/>
                </a:solidFill>
              </a:rPr>
              <a:t> </a:t>
            </a:r>
            <a:r>
              <a:rPr lang="en-US" altLang="en-US" sz="2800" b="1" dirty="0" smtClean="0">
                <a:solidFill>
                  <a:srgbClr val="FFFF00"/>
                </a:solidFill>
              </a:rPr>
              <a:t>TY </a:t>
            </a:r>
            <a:r>
              <a:rPr lang="en-US" altLang="en-US" sz="2800" b="1" dirty="0" err="1" smtClean="0">
                <a:solidFill>
                  <a:srgbClr val="FFFF00"/>
                </a:solidFill>
              </a:rPr>
              <a:t>với</a:t>
            </a:r>
            <a:r>
              <a:rPr lang="en-US" altLang="en-US" sz="2800" b="1" dirty="0" smtClean="0">
                <a:solidFill>
                  <a:srgbClr val="FFFF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</a:rPr>
              <a:t>Giu</a:t>
            </a:r>
            <a:r>
              <a:rPr lang="en-US" altLang="en-US" sz="2800" b="1" dirty="0" smtClean="0">
                <a:solidFill>
                  <a:srgbClr val="FFFF00"/>
                </a:solidFill>
              </a:rPr>
              <a:t>-li-</a:t>
            </a:r>
            <a:r>
              <a:rPr lang="en-US" altLang="en-US" sz="2800" b="1" dirty="0" err="1" smtClean="0">
                <a:solidFill>
                  <a:srgbClr val="FFFF00"/>
                </a:solidFill>
              </a:rPr>
              <a:t>ét</a:t>
            </a:r>
            <a:endParaRPr lang="en-US" altLang="en-US" sz="2800" b="1" dirty="0">
              <a:solidFill>
                <a:srgbClr val="FFFF00"/>
              </a:solidFill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1895303" y="5794375"/>
            <a:ext cx="3777298" cy="954088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FFFF00"/>
                </a:solidFill>
              </a:rPr>
              <a:t>Họ</a:t>
            </a:r>
            <a:r>
              <a:rPr lang="en-US" altLang="en-US" sz="2800" b="1" dirty="0">
                <a:solidFill>
                  <a:srgbClr val="FFFF00"/>
                </a:solidFill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</a:rPr>
              <a:t>hẹn</a:t>
            </a:r>
            <a:r>
              <a:rPr lang="en-US" altLang="en-US" sz="2800" b="1" dirty="0">
                <a:solidFill>
                  <a:srgbClr val="FFFF00"/>
                </a:solidFill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</a:rPr>
              <a:t>ước</a:t>
            </a:r>
            <a:r>
              <a:rPr lang="en-US" altLang="en-US" sz="2800" b="1" dirty="0">
                <a:solidFill>
                  <a:srgbClr val="FFFF00"/>
                </a:solidFill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</a:rPr>
              <a:t>và</a:t>
            </a:r>
            <a:endParaRPr lang="en-US" altLang="en-US" sz="2800" b="1" dirty="0">
              <a:solidFill>
                <a:srgbClr val="FFFF00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FF00"/>
                </a:solidFill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</a:rPr>
              <a:t>thề</a:t>
            </a:r>
            <a:r>
              <a:rPr lang="en-US" altLang="en-US" sz="2800" b="1" dirty="0">
                <a:solidFill>
                  <a:srgbClr val="FFFF00"/>
                </a:solidFill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</a:rPr>
              <a:t>nguyền</a:t>
            </a:r>
            <a:r>
              <a:rPr lang="en-US" altLang="en-US" sz="2800" b="1" dirty="0">
                <a:solidFill>
                  <a:srgbClr val="FFFF00"/>
                </a:solidFill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</a:rPr>
              <a:t>với</a:t>
            </a:r>
            <a:r>
              <a:rPr lang="en-US" altLang="en-US" sz="2800" b="1" dirty="0">
                <a:solidFill>
                  <a:srgbClr val="FFFF00"/>
                </a:solidFill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</a:rPr>
              <a:t>nhau</a:t>
            </a:r>
            <a:endParaRPr lang="en-US" alt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910962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 descr="Romeo-Juliet-Illus-Boo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528" y="-159588"/>
            <a:ext cx="9777672" cy="627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Box 1"/>
          <p:cNvSpPr txBox="1">
            <a:spLocks noChangeArrowheads="1"/>
          </p:cNvSpPr>
          <p:nvPr/>
        </p:nvSpPr>
        <p:spPr bwMode="auto">
          <a:xfrm>
            <a:off x="1712076" y="6218526"/>
            <a:ext cx="8972550" cy="584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prstClr val="black"/>
                </a:solidFill>
              </a:rPr>
              <a:t>        </a:t>
            </a:r>
            <a:r>
              <a:rPr lang="en-US" altLang="en-US" sz="3200" b="1" dirty="0" err="1">
                <a:solidFill>
                  <a:prstClr val="black"/>
                </a:solidFill>
              </a:rPr>
              <a:t>Nhờ</a:t>
            </a:r>
            <a:r>
              <a:rPr lang="en-US" altLang="en-US" sz="3200" b="1" dirty="0">
                <a:solidFill>
                  <a:prstClr val="black"/>
                </a:solidFill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</a:rPr>
              <a:t>tu</a:t>
            </a:r>
            <a:r>
              <a:rPr lang="en-US" altLang="en-US" sz="3200" b="1" dirty="0">
                <a:solidFill>
                  <a:prstClr val="black"/>
                </a:solidFill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</a:rPr>
              <a:t>sĩ</a:t>
            </a:r>
            <a:r>
              <a:rPr lang="en-US" altLang="en-US" sz="3200" b="1" dirty="0">
                <a:solidFill>
                  <a:prstClr val="black"/>
                </a:solidFill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</a:rPr>
              <a:t>Lâu-rân</a:t>
            </a:r>
            <a:r>
              <a:rPr lang="en-US" altLang="en-US" sz="3200" b="1" dirty="0">
                <a:solidFill>
                  <a:prstClr val="black"/>
                </a:solidFill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</a:rPr>
              <a:t>làm</a:t>
            </a:r>
            <a:r>
              <a:rPr lang="en-US" altLang="en-US" sz="3200" b="1" dirty="0">
                <a:solidFill>
                  <a:prstClr val="black"/>
                </a:solidFill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</a:rPr>
              <a:t>phép</a:t>
            </a:r>
            <a:r>
              <a:rPr lang="en-US" altLang="en-US" sz="3200" b="1" dirty="0">
                <a:solidFill>
                  <a:prstClr val="black"/>
                </a:solidFill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</a:rPr>
              <a:t>cưới</a:t>
            </a:r>
            <a:r>
              <a:rPr lang="en-US" altLang="en-US" sz="3200" b="1" dirty="0">
                <a:solidFill>
                  <a:prstClr val="black"/>
                </a:solidFill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</a:rPr>
              <a:t>bí</a:t>
            </a:r>
            <a:r>
              <a:rPr lang="en-US" altLang="en-US" sz="3200" b="1" dirty="0">
                <a:solidFill>
                  <a:prstClr val="black"/>
                </a:solidFill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</a:rPr>
              <a:t>mật</a:t>
            </a:r>
            <a:endParaRPr lang="en-US" altLang="en-US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636495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tham thu bung 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33400"/>
            <a:ext cx="78486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4495800" y="6096000"/>
            <a:ext cx="3657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prstClr val="black"/>
                </a:solidFill>
                <a:cs typeface="Times New Roman" panose="02020603050405020304" pitchFamily="18" charset="0"/>
              </a:rPr>
              <a:t>Thâm thù bùng nổ</a:t>
            </a:r>
            <a:endParaRPr lang="vi-VN" altLang="en-US" sz="3200" b="1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10151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cai chet cua Ti B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33400"/>
            <a:ext cx="76200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667000" y="5943600"/>
            <a:ext cx="74676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Cái</a:t>
            </a:r>
            <a:r>
              <a:rPr lang="en-US" altLang="en-US" sz="32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chết</a:t>
            </a:r>
            <a:r>
              <a:rPr lang="en-US" altLang="en-US" sz="32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Ti-bân</a:t>
            </a:r>
            <a:r>
              <a:rPr lang="en-US" altLang="en-US" sz="32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3200" b="1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anh</a:t>
            </a:r>
            <a:r>
              <a:rPr lang="en-US" altLang="en-US" sz="32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họ</a:t>
            </a:r>
            <a:r>
              <a:rPr lang="en-US" altLang="en-US" sz="32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Giu</a:t>
            </a:r>
            <a:r>
              <a:rPr lang="en-US" altLang="en-US" sz="3200" b="1" dirty="0">
                <a:solidFill>
                  <a:prstClr val="black"/>
                </a:solidFill>
                <a:cs typeface="Times New Roman" panose="02020603050405020304" pitchFamily="18" charset="0"/>
              </a:rPr>
              <a:t>-li-</a:t>
            </a:r>
            <a:r>
              <a:rPr lang="en-US" altLang="en-US" sz="32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ét</a:t>
            </a:r>
            <a:r>
              <a:rPr lang="en-US" altLang="en-US" sz="3200" b="1" dirty="0">
                <a:solidFill>
                  <a:prstClr val="black"/>
                </a:solidFill>
                <a:cs typeface="Times New Roman" panose="02020603050405020304" pitchFamily="18" charset="0"/>
              </a:rPr>
              <a:t>)</a:t>
            </a:r>
            <a:endParaRPr lang="vi-VN" altLang="en-US" sz="32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8999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 descr="romeo&amp;juliet_8_l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160338"/>
            <a:ext cx="10091651" cy="570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2438399" y="6021389"/>
            <a:ext cx="8119621" cy="52322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44546A"/>
                </a:solidFill>
              </a:rPr>
              <a:t>Giuliét</a:t>
            </a:r>
            <a:r>
              <a:rPr lang="en-US" altLang="en-US" sz="2800" b="1" dirty="0">
                <a:solidFill>
                  <a:srgbClr val="44546A"/>
                </a:solidFill>
              </a:rPr>
              <a:t> </a:t>
            </a:r>
            <a:r>
              <a:rPr lang="en-US" altLang="en-US" sz="2800" b="1" dirty="0" err="1">
                <a:solidFill>
                  <a:srgbClr val="44546A"/>
                </a:solidFill>
              </a:rPr>
              <a:t>tỉnh</a:t>
            </a:r>
            <a:r>
              <a:rPr lang="en-US" altLang="en-US" sz="2800" b="1" dirty="0">
                <a:solidFill>
                  <a:srgbClr val="44546A"/>
                </a:solidFill>
              </a:rPr>
              <a:t> </a:t>
            </a:r>
            <a:r>
              <a:rPr lang="en-US" altLang="en-US" sz="2800" b="1" dirty="0" err="1">
                <a:solidFill>
                  <a:srgbClr val="44546A"/>
                </a:solidFill>
              </a:rPr>
              <a:t>dậy</a:t>
            </a:r>
            <a:r>
              <a:rPr lang="en-US" altLang="en-US" sz="2800" b="1" dirty="0">
                <a:solidFill>
                  <a:srgbClr val="44546A"/>
                </a:solidFill>
              </a:rPr>
              <a:t> </a:t>
            </a:r>
            <a:r>
              <a:rPr lang="en-US" altLang="en-US" sz="2800" b="1" dirty="0" err="1">
                <a:solidFill>
                  <a:srgbClr val="44546A"/>
                </a:solidFill>
              </a:rPr>
              <a:t>thấy</a:t>
            </a:r>
            <a:r>
              <a:rPr lang="en-US" altLang="en-US" sz="2800" b="1" dirty="0">
                <a:solidFill>
                  <a:srgbClr val="44546A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44546A"/>
                </a:solidFill>
              </a:rPr>
              <a:t>Rô</a:t>
            </a:r>
            <a:r>
              <a:rPr lang="en-US" altLang="en-US" sz="2800" b="1" dirty="0" smtClean="0">
                <a:solidFill>
                  <a:srgbClr val="44546A"/>
                </a:solidFill>
              </a:rPr>
              <a:t>-</a:t>
            </a:r>
            <a:r>
              <a:rPr lang="en-US" altLang="en-US" sz="2800" b="1" dirty="0" err="1" smtClean="0">
                <a:solidFill>
                  <a:srgbClr val="44546A"/>
                </a:solidFill>
              </a:rPr>
              <a:t>mê</a:t>
            </a:r>
            <a:r>
              <a:rPr lang="en-US" altLang="en-US" sz="2800" b="1" dirty="0" smtClean="0">
                <a:solidFill>
                  <a:srgbClr val="44546A"/>
                </a:solidFill>
              </a:rPr>
              <a:t>-ô </a:t>
            </a:r>
            <a:r>
              <a:rPr lang="en-US" altLang="en-US" sz="2800" b="1" dirty="0" err="1">
                <a:solidFill>
                  <a:srgbClr val="44546A"/>
                </a:solidFill>
              </a:rPr>
              <a:t>nằm</a:t>
            </a:r>
            <a:r>
              <a:rPr lang="en-US" altLang="en-US" sz="2800" b="1" dirty="0">
                <a:solidFill>
                  <a:srgbClr val="44546A"/>
                </a:solidFill>
              </a:rPr>
              <a:t> </a:t>
            </a:r>
            <a:r>
              <a:rPr lang="en-US" altLang="en-US" sz="2800" b="1" dirty="0" err="1">
                <a:solidFill>
                  <a:srgbClr val="44546A"/>
                </a:solidFill>
              </a:rPr>
              <a:t>chết</a:t>
            </a:r>
            <a:r>
              <a:rPr lang="en-US" altLang="en-US" sz="2800" b="1" dirty="0">
                <a:solidFill>
                  <a:srgbClr val="44546A"/>
                </a:solidFill>
              </a:rPr>
              <a:t> </a:t>
            </a:r>
            <a:r>
              <a:rPr lang="en-US" altLang="en-US" sz="2800" b="1" dirty="0" err="1">
                <a:solidFill>
                  <a:srgbClr val="44546A"/>
                </a:solidFill>
              </a:rPr>
              <a:t>bên</a:t>
            </a:r>
            <a:r>
              <a:rPr lang="en-US" altLang="en-US" sz="2800" b="1" dirty="0">
                <a:solidFill>
                  <a:srgbClr val="44546A"/>
                </a:solidFill>
              </a:rPr>
              <a:t> </a:t>
            </a:r>
            <a:r>
              <a:rPr lang="en-US" altLang="en-US" sz="2800" b="1" dirty="0" err="1">
                <a:solidFill>
                  <a:srgbClr val="44546A"/>
                </a:solidFill>
              </a:rPr>
              <a:t>cạnh</a:t>
            </a:r>
            <a:endParaRPr lang="en-US" altLang="en-US" sz="2800" b="1" dirty="0">
              <a:solidFill>
                <a:srgbClr val="4454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339473"/>
      </p:ext>
    </p:extLst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228600"/>
            <a:ext cx="9715500" cy="729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 descr="84690-004-D096CCF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539751"/>
            <a:ext cx="9645535" cy="5320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4953000" y="6074237"/>
            <a:ext cx="2635658" cy="584775"/>
          </a:xfrm>
          <a:prstGeom prst="rect">
            <a:avLst/>
          </a:prstGeom>
          <a:solidFill>
            <a:srgbClr val="EDB1E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 smtClean="0">
                <a:solidFill>
                  <a:srgbClr val="44546A"/>
                </a:solidFill>
              </a:rPr>
              <a:t>Giu</a:t>
            </a:r>
            <a:r>
              <a:rPr lang="en-US" altLang="en-US" sz="3200" b="1" dirty="0" smtClean="0">
                <a:solidFill>
                  <a:srgbClr val="44546A"/>
                </a:solidFill>
              </a:rPr>
              <a:t>-li-</a:t>
            </a:r>
            <a:r>
              <a:rPr lang="en-US" altLang="en-US" sz="3200" b="1" dirty="0" err="1" smtClean="0">
                <a:solidFill>
                  <a:srgbClr val="44546A"/>
                </a:solidFill>
              </a:rPr>
              <a:t>ét</a:t>
            </a:r>
            <a:r>
              <a:rPr lang="en-US" altLang="en-US" sz="3200" b="1" dirty="0" smtClean="0">
                <a:solidFill>
                  <a:srgbClr val="44546A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44546A"/>
                </a:solidFill>
              </a:rPr>
              <a:t>tự</a:t>
            </a:r>
            <a:r>
              <a:rPr lang="en-US" altLang="en-US" sz="3200" b="1" dirty="0" smtClean="0">
                <a:solidFill>
                  <a:srgbClr val="44546A"/>
                </a:solidFill>
              </a:rPr>
              <a:t> </a:t>
            </a:r>
            <a:r>
              <a:rPr lang="en-US" altLang="en-US" sz="3200" b="1" dirty="0" err="1">
                <a:solidFill>
                  <a:srgbClr val="44546A"/>
                </a:solidFill>
              </a:rPr>
              <a:t>tử</a:t>
            </a:r>
            <a:endParaRPr lang="en-US" altLang="en-US" sz="3200" b="1" dirty="0">
              <a:solidFill>
                <a:srgbClr val="44546A"/>
              </a:solidFill>
            </a:endParaRPr>
          </a:p>
        </p:txBody>
      </p:sp>
      <p:pic>
        <p:nvPicPr>
          <p:cNvPr id="32774" name="Picture 6" descr="J023895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831761">
            <a:off x="8458201" y="5334000"/>
            <a:ext cx="1795463" cy="10731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210905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Pic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8188"/>
            <a:ext cx="9715500" cy="700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 descr="Romeo and Juliet - Imag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2713" y="-1"/>
            <a:ext cx="10133214" cy="594631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288474" y="5946313"/>
            <a:ext cx="9376756" cy="523220"/>
          </a:xfrm>
          <a:prstGeom prst="rect">
            <a:avLst/>
          </a:prstGeom>
          <a:solidFill>
            <a:srgbClr val="EDB1E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44546A"/>
                </a:solidFill>
              </a:rPr>
              <a:t>Hai </a:t>
            </a:r>
            <a:r>
              <a:rPr lang="en-US" altLang="en-US" sz="2800" b="1" dirty="0" err="1">
                <a:solidFill>
                  <a:srgbClr val="44546A"/>
                </a:solidFill>
              </a:rPr>
              <a:t>gia</a:t>
            </a:r>
            <a:r>
              <a:rPr lang="en-US" altLang="en-US" sz="2800" b="1" dirty="0">
                <a:solidFill>
                  <a:srgbClr val="44546A"/>
                </a:solidFill>
              </a:rPr>
              <a:t> </a:t>
            </a:r>
            <a:r>
              <a:rPr lang="en-US" altLang="en-US" sz="2800" b="1" dirty="0" err="1">
                <a:solidFill>
                  <a:srgbClr val="44546A"/>
                </a:solidFill>
              </a:rPr>
              <a:t>đình</a:t>
            </a:r>
            <a:r>
              <a:rPr lang="en-US" altLang="en-US" sz="2800" b="1" dirty="0">
                <a:solidFill>
                  <a:srgbClr val="44546A"/>
                </a:solidFill>
              </a:rPr>
              <a:t> </a:t>
            </a:r>
            <a:r>
              <a:rPr lang="en-US" altLang="en-US" sz="2800" b="1" dirty="0" err="1">
                <a:solidFill>
                  <a:srgbClr val="44546A"/>
                </a:solidFill>
              </a:rPr>
              <a:t>Capiulét</a:t>
            </a:r>
            <a:r>
              <a:rPr lang="en-US" altLang="en-US" sz="2800" b="1" dirty="0">
                <a:solidFill>
                  <a:srgbClr val="44546A"/>
                </a:solidFill>
              </a:rPr>
              <a:t> </a:t>
            </a:r>
            <a:r>
              <a:rPr lang="en-US" altLang="en-US" sz="2800" b="1" dirty="0" err="1">
                <a:solidFill>
                  <a:srgbClr val="44546A"/>
                </a:solidFill>
              </a:rPr>
              <a:t>và</a:t>
            </a:r>
            <a:r>
              <a:rPr lang="en-US" altLang="en-US" sz="2800" b="1" dirty="0">
                <a:solidFill>
                  <a:srgbClr val="44546A"/>
                </a:solidFill>
              </a:rPr>
              <a:t> </a:t>
            </a:r>
            <a:r>
              <a:rPr lang="en-US" altLang="en-US" sz="2800" b="1" dirty="0" err="1">
                <a:solidFill>
                  <a:srgbClr val="44546A"/>
                </a:solidFill>
              </a:rPr>
              <a:t>Môntaghiu</a:t>
            </a:r>
            <a:r>
              <a:rPr lang="en-US" altLang="en-US" sz="2800" b="1" dirty="0">
                <a:solidFill>
                  <a:srgbClr val="44546A"/>
                </a:solidFill>
              </a:rPr>
              <a:t> </a:t>
            </a:r>
            <a:r>
              <a:rPr lang="en-US" altLang="en-US" sz="2800" b="1" dirty="0" err="1">
                <a:solidFill>
                  <a:srgbClr val="44546A"/>
                </a:solidFill>
              </a:rPr>
              <a:t>đổ</a:t>
            </a:r>
            <a:r>
              <a:rPr lang="en-US" altLang="en-US" sz="2800" b="1" dirty="0">
                <a:solidFill>
                  <a:srgbClr val="44546A"/>
                </a:solidFill>
              </a:rPr>
              <a:t> </a:t>
            </a:r>
            <a:r>
              <a:rPr lang="en-US" altLang="en-US" sz="2800" b="1" dirty="0" err="1">
                <a:solidFill>
                  <a:srgbClr val="44546A"/>
                </a:solidFill>
              </a:rPr>
              <a:t>xô</a:t>
            </a:r>
            <a:r>
              <a:rPr lang="en-US" altLang="en-US" sz="2800" b="1" dirty="0">
                <a:solidFill>
                  <a:srgbClr val="44546A"/>
                </a:solidFill>
              </a:rPr>
              <a:t> </a:t>
            </a:r>
            <a:r>
              <a:rPr lang="en-US" altLang="en-US" sz="2800" b="1" dirty="0" err="1">
                <a:solidFill>
                  <a:srgbClr val="44546A"/>
                </a:solidFill>
              </a:rPr>
              <a:t>đến</a:t>
            </a:r>
            <a:r>
              <a:rPr lang="en-US" altLang="en-US" sz="2800" b="1" dirty="0">
                <a:solidFill>
                  <a:srgbClr val="44546A"/>
                </a:solidFill>
              </a:rPr>
              <a:t> </a:t>
            </a:r>
            <a:r>
              <a:rPr lang="en-US" altLang="en-US" sz="2800" b="1" dirty="0" err="1">
                <a:solidFill>
                  <a:srgbClr val="44546A"/>
                </a:solidFill>
              </a:rPr>
              <a:t>khóc</a:t>
            </a:r>
            <a:r>
              <a:rPr lang="en-US" altLang="en-US" sz="2800" b="1" dirty="0">
                <a:solidFill>
                  <a:srgbClr val="44546A"/>
                </a:solidFill>
              </a:rPr>
              <a:t> </a:t>
            </a:r>
            <a:r>
              <a:rPr lang="en-US" altLang="en-US" sz="2800" b="1" dirty="0" err="1">
                <a:solidFill>
                  <a:srgbClr val="44546A"/>
                </a:solidFill>
              </a:rPr>
              <a:t>thương</a:t>
            </a:r>
            <a:endParaRPr lang="en-US" altLang="en-US" sz="2800" b="1" dirty="0">
              <a:solidFill>
                <a:srgbClr val="4454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310366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Pic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2880"/>
            <a:ext cx="9715500" cy="6884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4" descr="Romeo_and_Juliet_(Act_IV,_scene_V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9725892" cy="620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5"/>
          <p:cNvSpPr txBox="1">
            <a:spLocks noChangeArrowheads="1"/>
          </p:cNvSpPr>
          <p:nvPr/>
        </p:nvSpPr>
        <p:spPr bwMode="auto">
          <a:xfrm>
            <a:off x="3060699" y="6235430"/>
            <a:ext cx="6545213" cy="52322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FFFF00"/>
                </a:solidFill>
              </a:rPr>
              <a:t>Họ</a:t>
            </a:r>
            <a:r>
              <a:rPr lang="en-US" altLang="en-US" sz="2800" b="1" dirty="0">
                <a:solidFill>
                  <a:srgbClr val="FFFF00"/>
                </a:solidFill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</a:rPr>
              <a:t>tự</a:t>
            </a:r>
            <a:r>
              <a:rPr lang="en-US" altLang="en-US" sz="2800" b="1" dirty="0">
                <a:solidFill>
                  <a:srgbClr val="FFFF00"/>
                </a:solidFill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</a:rPr>
              <a:t>nguyện</a:t>
            </a:r>
            <a:r>
              <a:rPr lang="en-US" altLang="en-US" sz="2800" b="1" dirty="0">
                <a:solidFill>
                  <a:srgbClr val="FFFF00"/>
                </a:solidFill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</a:rPr>
              <a:t>xóa</a:t>
            </a:r>
            <a:r>
              <a:rPr lang="en-US" altLang="en-US" sz="2800" b="1" dirty="0">
                <a:solidFill>
                  <a:srgbClr val="FFFF00"/>
                </a:solidFill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</a:rPr>
              <a:t>đi</a:t>
            </a:r>
            <a:r>
              <a:rPr lang="en-US" altLang="en-US" sz="2800" b="1" dirty="0">
                <a:solidFill>
                  <a:srgbClr val="FFFF00"/>
                </a:solidFill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</a:rPr>
              <a:t>mối</a:t>
            </a:r>
            <a:r>
              <a:rPr lang="en-US" altLang="en-US" sz="2800" b="1" dirty="0">
                <a:solidFill>
                  <a:srgbClr val="FFFF00"/>
                </a:solidFill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</a:rPr>
              <a:t>thù</a:t>
            </a:r>
            <a:r>
              <a:rPr lang="en-US" altLang="en-US" sz="2800" b="1" dirty="0">
                <a:solidFill>
                  <a:srgbClr val="FFFF00"/>
                </a:solidFill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</a:rPr>
              <a:t>truyền</a:t>
            </a:r>
            <a:r>
              <a:rPr lang="en-US" altLang="en-US" sz="2800" b="1" dirty="0">
                <a:solidFill>
                  <a:srgbClr val="FFFF00"/>
                </a:solidFill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</a:rPr>
              <a:t>kiếp</a:t>
            </a:r>
            <a:endParaRPr lang="en-US" alt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67505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6255" y="1936865"/>
            <a:ext cx="3848792" cy="897775"/>
          </a:xfrm>
          <a:prstGeom prst="round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I/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6255" y="2964004"/>
            <a:ext cx="6475614" cy="729615"/>
          </a:xfrm>
          <a:prstGeom prst="round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1/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Giới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thiệu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Sếch-xpia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1796" y="3837705"/>
            <a:ext cx="8099368" cy="759233"/>
          </a:xfrm>
          <a:prstGeom prst="round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2/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Giới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thiệu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vở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kịch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Rô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mê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-ô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Giu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-li-et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7822276" y="1692159"/>
            <a:ext cx="4369724" cy="2480832"/>
          </a:xfrm>
          <a:prstGeom prst="cloudCallout">
            <a:avLst/>
          </a:prstGeom>
          <a:solidFill>
            <a:srgbClr val="BB35AB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khái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quát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thông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tin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trích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1695796" y="166248"/>
            <a:ext cx="10257906" cy="1610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38200" indent="-838200" eaLnBrk="0" hangingPunct="0"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9pPr>
          </a:lstStyle>
          <a:p>
            <a:pPr marL="838200" marR="0" lvl="0" indent="-838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4,5.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Thề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nguyền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vĩnh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biệt</a:t>
            </a:r>
            <a:endParaRPr kumimoji="0" lang="en-US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838200" marR="0" lvl="0" indent="-838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(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Trích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alt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Rô</a:t>
            </a:r>
            <a:r>
              <a:rPr kumimoji="0" lang="en-US" alt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alt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mê</a:t>
            </a:r>
            <a:r>
              <a:rPr kumimoji="0" lang="en-US" alt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-ô </a:t>
            </a:r>
            <a:r>
              <a:rPr kumimoji="0" lang="en-US" alt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Giu</a:t>
            </a:r>
            <a:r>
              <a:rPr kumimoji="0" lang="en-US" alt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-li-et,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Sếch-xpia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838200" marR="0" lvl="0" indent="-838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49380" y="4705001"/>
            <a:ext cx="4946075" cy="897775"/>
          </a:xfrm>
          <a:prstGeom prst="round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Giới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thiệu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trích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24199" y="4984644"/>
            <a:ext cx="6096000" cy="14773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algn="ctr"/>
            <a:r>
              <a:rPr lang="en-US" altLang="en-US" sz="2400" b="1" dirty="0">
                <a:solidFill>
                  <a:srgbClr val="FF0000"/>
                </a:solidFill>
              </a:rPr>
              <a:t>- </a:t>
            </a:r>
            <a:r>
              <a:rPr lang="en-US" altLang="en-US" sz="2400" b="1" dirty="0" err="1">
                <a:solidFill>
                  <a:srgbClr val="FF0000"/>
                </a:solidFill>
              </a:rPr>
              <a:t>Đoạn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trích</a:t>
            </a:r>
            <a:r>
              <a:rPr lang="en-US" altLang="en-US" sz="2400" b="1" dirty="0">
                <a:solidFill>
                  <a:srgbClr val="FF0000"/>
                </a:solidFill>
              </a:rPr>
              <a:t>: </a:t>
            </a:r>
            <a:r>
              <a:rPr lang="en-US" altLang="en-US" sz="2400" b="1" dirty="0" err="1">
                <a:solidFill>
                  <a:srgbClr val="FF0000"/>
                </a:solidFill>
              </a:rPr>
              <a:t>Lớp</a:t>
            </a:r>
            <a:r>
              <a:rPr lang="en-US" altLang="en-US" sz="2400" b="1" dirty="0">
                <a:solidFill>
                  <a:srgbClr val="FF0000"/>
                </a:solidFill>
              </a:rPr>
              <a:t> 2, </a:t>
            </a:r>
            <a:r>
              <a:rPr lang="en-US" altLang="en-US" sz="2400" b="1" dirty="0" err="1">
                <a:solidFill>
                  <a:srgbClr val="FF0000"/>
                </a:solidFill>
              </a:rPr>
              <a:t>hồi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II - </a:t>
            </a:r>
            <a:r>
              <a:rPr lang="en-US" altLang="en-US" sz="2400" b="1" dirty="0" err="1">
                <a:solidFill>
                  <a:srgbClr val="FF0000"/>
                </a:solidFill>
              </a:rPr>
              <a:t>cảnh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Rô</a:t>
            </a:r>
            <a:r>
              <a:rPr lang="en-US" altLang="en-US" sz="2400" b="1" dirty="0">
                <a:solidFill>
                  <a:srgbClr val="FF0000"/>
                </a:solidFill>
              </a:rPr>
              <a:t>-</a:t>
            </a:r>
            <a:r>
              <a:rPr lang="en-US" altLang="en-US" sz="2400" b="1" dirty="0" err="1">
                <a:solidFill>
                  <a:srgbClr val="FF0000"/>
                </a:solidFill>
              </a:rPr>
              <a:t>mê</a:t>
            </a:r>
            <a:r>
              <a:rPr lang="en-US" altLang="en-US" sz="2400" b="1" dirty="0">
                <a:solidFill>
                  <a:srgbClr val="FF0000"/>
                </a:solidFill>
              </a:rPr>
              <a:t>-ô </a:t>
            </a:r>
            <a:r>
              <a:rPr lang="en-US" altLang="en-US" sz="2400" b="1" dirty="0" err="1">
                <a:solidFill>
                  <a:srgbClr val="FF0000"/>
                </a:solidFill>
              </a:rPr>
              <a:t>gặp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Giu</a:t>
            </a:r>
            <a:r>
              <a:rPr lang="en-US" altLang="en-US" sz="2400" b="1" dirty="0">
                <a:solidFill>
                  <a:srgbClr val="FF0000"/>
                </a:solidFill>
              </a:rPr>
              <a:t>-li-</a:t>
            </a:r>
            <a:r>
              <a:rPr lang="en-US" altLang="en-US" sz="2400" b="1" dirty="0" err="1">
                <a:solidFill>
                  <a:srgbClr val="FF0000"/>
                </a:solidFill>
              </a:rPr>
              <a:t>ét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tại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vườn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nhà</a:t>
            </a:r>
            <a:r>
              <a:rPr lang="en-US" altLang="en-US" sz="2400" b="1" dirty="0">
                <a:solidFill>
                  <a:srgbClr val="FF0000"/>
                </a:solidFill>
              </a:rPr>
              <a:t> Ca-</a:t>
            </a:r>
            <a:r>
              <a:rPr lang="en-US" altLang="en-US" sz="2400" b="1" dirty="0" err="1">
                <a:solidFill>
                  <a:srgbClr val="FF0000"/>
                </a:solidFill>
              </a:rPr>
              <a:t>piu</a:t>
            </a:r>
            <a:r>
              <a:rPr lang="en-US" altLang="en-US" sz="2400" b="1" dirty="0">
                <a:solidFill>
                  <a:srgbClr val="FF0000"/>
                </a:solidFill>
              </a:rPr>
              <a:t>-</a:t>
            </a:r>
            <a:r>
              <a:rPr lang="en-US" altLang="en-US" sz="2400" b="1" dirty="0" err="1">
                <a:solidFill>
                  <a:srgbClr val="FF0000"/>
                </a:solidFill>
              </a:rPr>
              <a:t>lét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    </a:t>
            </a:r>
            <a:r>
              <a:rPr lang="en-US" altLang="en-US" sz="2400" b="1" dirty="0" err="1" smtClean="0">
                <a:solidFill>
                  <a:srgbClr val="FF0000"/>
                </a:solidFill>
              </a:rPr>
              <a:t>sau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đêm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vũ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hội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hoá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trang</a:t>
            </a:r>
            <a:r>
              <a:rPr lang="en-US" altLang="en-US" sz="2400" b="1" dirty="0">
                <a:solidFill>
                  <a:srgbClr val="FF0000"/>
                </a:solidFill>
              </a:rPr>
              <a:t>.</a:t>
            </a:r>
            <a:br>
              <a:rPr lang="en-US" altLang="en-US" sz="2400" b="1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44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2420" y="27113"/>
            <a:ext cx="12193057" cy="685859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66255" y="1554480"/>
            <a:ext cx="3848792" cy="631768"/>
          </a:xfrm>
          <a:prstGeom prst="round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I/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1695796" y="166248"/>
            <a:ext cx="10257906" cy="1610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38200" indent="-838200" eaLnBrk="0" hangingPunct="0"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9pPr>
          </a:lstStyle>
          <a:p>
            <a:pPr marL="838200" marR="0" lvl="0" indent="-838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4,5.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Thề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nguyền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vĩnh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biệt</a:t>
            </a:r>
            <a:endParaRPr kumimoji="0" lang="en-US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838200" marR="0" lvl="0" indent="-838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(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Trích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alt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Rô</a:t>
            </a:r>
            <a:r>
              <a:rPr kumimoji="0" lang="en-US" alt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alt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mê</a:t>
            </a:r>
            <a:r>
              <a:rPr kumimoji="0" lang="en-US" alt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-ô </a:t>
            </a:r>
            <a:r>
              <a:rPr kumimoji="0" lang="en-US" alt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Giu</a:t>
            </a:r>
            <a:r>
              <a:rPr kumimoji="0" lang="en-US" alt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-li-et,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Sếch-xpia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838200" marR="0" lvl="0" indent="-838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60713" y="2297082"/>
            <a:ext cx="4394661" cy="687188"/>
          </a:xfrm>
          <a:prstGeom prst="round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II/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Flowchart: Preparation 4"/>
          <p:cNvSpPr/>
          <p:nvPr/>
        </p:nvSpPr>
        <p:spPr>
          <a:xfrm>
            <a:off x="6833062" y="2876203"/>
            <a:ext cx="3325090" cy="964277"/>
          </a:xfrm>
          <a:prstGeom prst="flowChartPreparation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HĐ </a:t>
            </a:r>
            <a:r>
              <a:rPr lang="en-US" sz="2800" b="1" dirty="0" err="1" smtClean="0"/>
              <a:t>nhóm</a:t>
            </a:r>
            <a:endParaRPr lang="en-US" sz="2800" b="1" dirty="0"/>
          </a:p>
        </p:txBody>
      </p:sp>
      <p:sp>
        <p:nvSpPr>
          <p:cNvPr id="9" name="Flowchart: Alternate Process 8"/>
          <p:cNvSpPr/>
          <p:nvPr/>
        </p:nvSpPr>
        <p:spPr>
          <a:xfrm>
            <a:off x="-116378" y="4305993"/>
            <a:ext cx="3532909" cy="2443941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N1. </a:t>
            </a:r>
            <a:r>
              <a:rPr lang="en-US" sz="2400" b="1" dirty="0" err="1">
                <a:solidFill>
                  <a:schemeClr val="tx1"/>
                </a:solidFill>
              </a:rPr>
              <a:t>Nhận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xét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lời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thoại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trong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hồi</a:t>
            </a:r>
            <a:r>
              <a:rPr lang="en-US" sz="2400" b="1" dirty="0">
                <a:solidFill>
                  <a:schemeClr val="tx1"/>
                </a:solidFill>
              </a:rPr>
              <a:t> 2, </a:t>
            </a:r>
            <a:r>
              <a:rPr lang="en-US" sz="2400" b="1" dirty="0" err="1">
                <a:solidFill>
                  <a:schemeClr val="tx1"/>
                </a:solidFill>
              </a:rPr>
              <a:t>cảnh</a:t>
            </a:r>
            <a:r>
              <a:rPr lang="en-US" sz="2400" b="1" dirty="0">
                <a:solidFill>
                  <a:schemeClr val="tx1"/>
                </a:solidFill>
              </a:rPr>
              <a:t> II, </a:t>
            </a:r>
            <a:r>
              <a:rPr lang="en-US" sz="2400" b="1" dirty="0" err="1">
                <a:solidFill>
                  <a:schemeClr val="tx1"/>
                </a:solidFill>
              </a:rPr>
              <a:t>tình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huống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gặp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gỡ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của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hai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nhân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vật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đem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đến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cho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người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đọc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cảm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xúc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gì</a:t>
            </a:r>
            <a:r>
              <a:rPr lang="en-US" sz="24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2" name="Flowchart: Alternate Process 11"/>
          <p:cNvSpPr/>
          <p:nvPr/>
        </p:nvSpPr>
        <p:spPr>
          <a:xfrm>
            <a:off x="3809994" y="4283825"/>
            <a:ext cx="3239710" cy="2466109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N 2. </a:t>
            </a:r>
            <a:r>
              <a:rPr lang="en-US" sz="2400" b="1" dirty="0" err="1" smtClean="0">
                <a:solidFill>
                  <a:schemeClr val="tx1"/>
                </a:solidFill>
              </a:rPr>
              <a:t>Thông</a:t>
            </a:r>
            <a:r>
              <a:rPr lang="en-US" sz="2400" b="1" dirty="0" smtClean="0">
                <a:solidFill>
                  <a:schemeClr val="tx1"/>
                </a:solidFill>
              </a:rPr>
              <a:t> qua </a:t>
            </a:r>
            <a:r>
              <a:rPr lang="en-US" sz="2400" b="1" dirty="0" err="1" smtClean="0">
                <a:solidFill>
                  <a:schemeClr val="tx1"/>
                </a:solidFill>
              </a:rPr>
              <a:t>lời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thoại</a:t>
            </a:r>
            <a:r>
              <a:rPr lang="en-US" sz="2400" b="1" dirty="0" smtClean="0">
                <a:solidFill>
                  <a:schemeClr val="tx1"/>
                </a:solidFill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</a:rPr>
              <a:t>tìm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hiểu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tâm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trạng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của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Giu</a:t>
            </a:r>
            <a:r>
              <a:rPr lang="en-US" sz="2400" b="1" dirty="0" smtClean="0">
                <a:solidFill>
                  <a:schemeClr val="tx1"/>
                </a:solidFill>
              </a:rPr>
              <a:t>-le-et (</a:t>
            </a:r>
            <a:r>
              <a:rPr lang="en-US" sz="2400" b="1" dirty="0" err="1" smtClean="0">
                <a:solidFill>
                  <a:schemeClr val="tx1"/>
                </a:solidFill>
              </a:rPr>
              <a:t>phiếu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học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tập</a:t>
            </a:r>
            <a:r>
              <a:rPr lang="en-US" sz="2400" b="1" dirty="0" smtClean="0">
                <a:solidFill>
                  <a:schemeClr val="tx1"/>
                </a:solidFill>
              </a:rPr>
              <a:t> 1)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7392769" y="4231178"/>
            <a:ext cx="3222584" cy="2410690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N 3. </a:t>
            </a:r>
            <a:r>
              <a:rPr lang="en-US" sz="2400" b="1" dirty="0" err="1">
                <a:solidFill>
                  <a:schemeClr val="tx1"/>
                </a:solidFill>
              </a:rPr>
              <a:t>Thông</a:t>
            </a:r>
            <a:r>
              <a:rPr lang="en-US" sz="2400" b="1" dirty="0">
                <a:solidFill>
                  <a:schemeClr val="tx1"/>
                </a:solidFill>
              </a:rPr>
              <a:t> qua </a:t>
            </a:r>
            <a:r>
              <a:rPr lang="en-US" sz="2400" b="1" dirty="0" err="1">
                <a:solidFill>
                  <a:schemeClr val="tx1"/>
                </a:solidFill>
              </a:rPr>
              <a:t>lời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thoại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dirty="0" err="1">
                <a:solidFill>
                  <a:schemeClr val="tx1"/>
                </a:solidFill>
              </a:rPr>
              <a:t>tìm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hiểu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tâm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trạng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của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Giô</a:t>
            </a:r>
            <a:r>
              <a:rPr lang="en-US" sz="2400" b="1" dirty="0" smtClean="0">
                <a:solidFill>
                  <a:schemeClr val="tx1"/>
                </a:solidFill>
              </a:rPr>
              <a:t>-</a:t>
            </a:r>
            <a:r>
              <a:rPr lang="en-US" sz="2400" b="1" dirty="0" err="1" smtClean="0">
                <a:solidFill>
                  <a:schemeClr val="tx1"/>
                </a:solidFill>
              </a:rPr>
              <a:t>mê</a:t>
            </a:r>
            <a:r>
              <a:rPr lang="en-US" sz="2400" b="1" dirty="0" smtClean="0">
                <a:solidFill>
                  <a:schemeClr val="tx1"/>
                </a:solidFill>
              </a:rPr>
              <a:t>-ô (</a:t>
            </a:r>
            <a:r>
              <a:rPr lang="en-US" sz="2400" b="1" dirty="0" err="1" smtClean="0">
                <a:solidFill>
                  <a:schemeClr val="tx1"/>
                </a:solidFill>
              </a:rPr>
              <a:t>phiếu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học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tập</a:t>
            </a:r>
            <a:r>
              <a:rPr lang="en-US" sz="2400" b="1" dirty="0">
                <a:solidFill>
                  <a:schemeClr val="tx1"/>
                </a:solidFill>
              </a:rPr>
              <a:t> 1)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28750" y="3047999"/>
            <a:ext cx="5705301" cy="687188"/>
          </a:xfrm>
          <a:prstGeom prst="round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2,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cảnh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II –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Thề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nguyền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73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9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1037266" y="1636296"/>
            <a:ext cx="679247" cy="710665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 26">
            <a:hlinkClick r:id="rId3" action="ppaction://hlinksldjump"/>
          </p:cNvPr>
          <p:cNvSpPr/>
          <p:nvPr/>
        </p:nvSpPr>
        <p:spPr>
          <a:xfrm>
            <a:off x="1037266" y="1636296"/>
            <a:ext cx="679247" cy="71066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31" name="Group 630"/>
          <p:cNvGrpSpPr/>
          <p:nvPr/>
        </p:nvGrpSpPr>
        <p:grpSpPr>
          <a:xfrm>
            <a:off x="4321058" y="1636296"/>
            <a:ext cx="3396239" cy="710667"/>
            <a:chOff x="4321058" y="1636296"/>
            <a:chExt cx="3396239" cy="710667"/>
          </a:xfrm>
        </p:grpSpPr>
        <p:sp>
          <p:nvSpPr>
            <p:cNvPr id="36" name="Rectangle 35"/>
            <p:cNvSpPr/>
            <p:nvPr/>
          </p:nvSpPr>
          <p:spPr>
            <a:xfrm>
              <a:off x="4321058" y="1636296"/>
              <a:ext cx="679247" cy="710665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000307" y="1636297"/>
              <a:ext cx="679247" cy="710665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679556" y="1636298"/>
              <a:ext cx="679247" cy="710665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358803" y="1636298"/>
              <a:ext cx="679247" cy="710665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Â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038050" y="1636298"/>
              <a:ext cx="679247" cy="710665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1" name="Rectangle 50">
            <a:hlinkClick r:id="rId4" action="ppaction://hlinksldjump"/>
          </p:cNvPr>
          <p:cNvSpPr/>
          <p:nvPr/>
        </p:nvSpPr>
        <p:spPr>
          <a:xfrm>
            <a:off x="1037266" y="2346961"/>
            <a:ext cx="679247" cy="710665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Rectangle 73">
            <a:hlinkClick r:id="rId5" action="ppaction://hlinksldjump"/>
          </p:cNvPr>
          <p:cNvSpPr/>
          <p:nvPr/>
        </p:nvSpPr>
        <p:spPr>
          <a:xfrm>
            <a:off x="1037266" y="2346961"/>
            <a:ext cx="679247" cy="71066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24" name="Group 623"/>
          <p:cNvGrpSpPr/>
          <p:nvPr/>
        </p:nvGrpSpPr>
        <p:grpSpPr>
          <a:xfrm>
            <a:off x="3628234" y="2349972"/>
            <a:ext cx="4075483" cy="710665"/>
            <a:chOff x="12745578" y="2346963"/>
            <a:chExt cx="4075483" cy="710665"/>
          </a:xfrm>
        </p:grpSpPr>
        <p:sp>
          <p:nvSpPr>
            <p:cNvPr id="82" name="Rectangle 81"/>
            <p:cNvSpPr/>
            <p:nvPr/>
          </p:nvSpPr>
          <p:spPr>
            <a:xfrm>
              <a:off x="12745578" y="2346963"/>
              <a:ext cx="679247" cy="710665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3424825" y="2346963"/>
              <a:ext cx="679247" cy="710665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Ơ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4104072" y="2346963"/>
              <a:ext cx="679247" cy="710665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4783320" y="2346963"/>
              <a:ext cx="679247" cy="710665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5462567" y="2346963"/>
              <a:ext cx="679247" cy="710665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6141814" y="2346963"/>
              <a:ext cx="679247" cy="710665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Ô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97" name="Rectangle 96">
            <a:hlinkClick r:id="rId3" action="ppaction://hlinksldjump"/>
          </p:cNvPr>
          <p:cNvSpPr/>
          <p:nvPr/>
        </p:nvSpPr>
        <p:spPr>
          <a:xfrm>
            <a:off x="1037266" y="3057627"/>
            <a:ext cx="679247" cy="710665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0" name="Rectangle 119">
            <a:hlinkClick r:id="rId6" action="ppaction://hlinksldjump"/>
          </p:cNvPr>
          <p:cNvSpPr/>
          <p:nvPr/>
        </p:nvSpPr>
        <p:spPr>
          <a:xfrm>
            <a:off x="1037266" y="3103844"/>
            <a:ext cx="679247" cy="71066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25" name="Group 624"/>
          <p:cNvGrpSpPr/>
          <p:nvPr/>
        </p:nvGrpSpPr>
        <p:grpSpPr>
          <a:xfrm>
            <a:off x="2269740" y="3060638"/>
            <a:ext cx="6792471" cy="710665"/>
            <a:chOff x="11387084" y="3057629"/>
            <a:chExt cx="6792471" cy="710665"/>
          </a:xfrm>
        </p:grpSpPr>
        <p:sp>
          <p:nvSpPr>
            <p:cNvPr id="126" name="Rectangle 125"/>
            <p:cNvSpPr/>
            <p:nvPr/>
          </p:nvSpPr>
          <p:spPr>
            <a:xfrm>
              <a:off x="11387084" y="3057629"/>
              <a:ext cx="679247" cy="710665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12066331" y="3057629"/>
              <a:ext cx="679247" cy="710665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12745578" y="3057629"/>
              <a:ext cx="679247" cy="710665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Í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13424825" y="3057629"/>
              <a:ext cx="679247" cy="710665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14104072" y="3057629"/>
              <a:ext cx="679247" cy="710665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14783320" y="3057629"/>
              <a:ext cx="679247" cy="710665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15462567" y="3057629"/>
              <a:ext cx="679247" cy="710665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16141814" y="3057629"/>
              <a:ext cx="679247" cy="710665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Ị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16821061" y="3057629"/>
              <a:ext cx="679247" cy="710665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17500308" y="3057629"/>
              <a:ext cx="679247" cy="710665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43" name="Rectangle 142">
            <a:hlinkClick r:id="rId5" action="ppaction://hlinksldjump"/>
          </p:cNvPr>
          <p:cNvSpPr/>
          <p:nvPr/>
        </p:nvSpPr>
        <p:spPr>
          <a:xfrm>
            <a:off x="1037266" y="3768292"/>
            <a:ext cx="679247" cy="710665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6" name="Rectangle 165">
            <a:hlinkClick r:id="rId7" action="ppaction://hlinksldjump"/>
          </p:cNvPr>
          <p:cNvSpPr/>
          <p:nvPr/>
        </p:nvSpPr>
        <p:spPr>
          <a:xfrm>
            <a:off x="1037266" y="3768292"/>
            <a:ext cx="679247" cy="71066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26" name="Group 625"/>
          <p:cNvGrpSpPr/>
          <p:nvPr/>
        </p:nvGrpSpPr>
        <p:grpSpPr>
          <a:xfrm>
            <a:off x="4986728" y="3771301"/>
            <a:ext cx="5433977" cy="710667"/>
            <a:chOff x="13787827" y="3768290"/>
            <a:chExt cx="5433977" cy="710667"/>
          </a:xfrm>
        </p:grpSpPr>
        <p:sp>
          <p:nvSpPr>
            <p:cNvPr id="176" name="Rectangle 175"/>
            <p:cNvSpPr/>
            <p:nvPr/>
          </p:nvSpPr>
          <p:spPr>
            <a:xfrm>
              <a:off x="13787827" y="3768292"/>
              <a:ext cx="679247" cy="710665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14467075" y="3768292"/>
              <a:ext cx="679247" cy="710665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Ị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15146322" y="3768292"/>
              <a:ext cx="679247" cy="710665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15825569" y="3768292"/>
              <a:ext cx="679247" cy="710665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16504816" y="3768292"/>
              <a:ext cx="679247" cy="710665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Ư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17184063" y="3768292"/>
              <a:ext cx="679247" cy="710665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Ơ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17863311" y="3768292"/>
              <a:ext cx="679247" cy="710665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18542557" y="3768290"/>
              <a:ext cx="679247" cy="710665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89" name="Rectangle 188">
            <a:hlinkClick r:id="rId6" action="ppaction://hlinksldjump"/>
          </p:cNvPr>
          <p:cNvSpPr/>
          <p:nvPr/>
        </p:nvSpPr>
        <p:spPr>
          <a:xfrm>
            <a:off x="1037266" y="4478957"/>
            <a:ext cx="679247" cy="710665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vi-VN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2" name="Rectangle 211"/>
          <p:cNvSpPr/>
          <p:nvPr/>
        </p:nvSpPr>
        <p:spPr>
          <a:xfrm>
            <a:off x="1037266" y="4478957"/>
            <a:ext cx="679247" cy="71066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8" action="ppaction://hlinksldjump"/>
              </a:rPr>
              <a:t>5</a:t>
            </a:r>
            <a:endParaRPr kumimoji="0" lang="vi-VN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27" name="Group 626"/>
          <p:cNvGrpSpPr/>
          <p:nvPr/>
        </p:nvGrpSpPr>
        <p:grpSpPr>
          <a:xfrm>
            <a:off x="2269740" y="4481968"/>
            <a:ext cx="4754730" cy="710665"/>
            <a:chOff x="11070839" y="4478957"/>
            <a:chExt cx="4754730" cy="710665"/>
          </a:xfrm>
        </p:grpSpPr>
        <p:sp>
          <p:nvSpPr>
            <p:cNvPr id="218" name="Rectangle 217"/>
            <p:cNvSpPr/>
            <p:nvPr/>
          </p:nvSpPr>
          <p:spPr>
            <a:xfrm>
              <a:off x="11070839" y="4478957"/>
              <a:ext cx="679247" cy="710665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11750086" y="4478957"/>
              <a:ext cx="679247" cy="710665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12429333" y="4478957"/>
              <a:ext cx="679247" cy="710665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U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13108580" y="4478957"/>
              <a:ext cx="679247" cy="710665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13787827" y="4478957"/>
              <a:ext cx="679247" cy="710665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14467075" y="4478957"/>
              <a:ext cx="679247" cy="710665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15146322" y="4478957"/>
              <a:ext cx="679247" cy="710665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Ổ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5" name="Rectangle 234">
            <a:hlinkClick r:id="rId7" action="ppaction://hlinksldjump"/>
          </p:cNvPr>
          <p:cNvSpPr/>
          <p:nvPr/>
        </p:nvSpPr>
        <p:spPr>
          <a:xfrm>
            <a:off x="1037266" y="5189623"/>
            <a:ext cx="679247" cy="710665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kumimoji="0" lang="vi-VN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8" name="Rectangle 257">
            <a:hlinkClick r:id="rId9" action="ppaction://hlinksldjump"/>
          </p:cNvPr>
          <p:cNvSpPr/>
          <p:nvPr/>
        </p:nvSpPr>
        <p:spPr>
          <a:xfrm>
            <a:off x="1037266" y="5189623"/>
            <a:ext cx="679247" cy="71066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kumimoji="0" lang="vi-VN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28" name="Group 627"/>
          <p:cNvGrpSpPr/>
          <p:nvPr/>
        </p:nvGrpSpPr>
        <p:grpSpPr>
          <a:xfrm>
            <a:off x="4307481" y="5192634"/>
            <a:ext cx="2037742" cy="710665"/>
            <a:chOff x="13108580" y="5189623"/>
            <a:chExt cx="2037742" cy="710665"/>
          </a:xfrm>
        </p:grpSpPr>
        <p:sp>
          <p:nvSpPr>
            <p:cNvPr id="267" name="Rectangle 266"/>
            <p:cNvSpPr/>
            <p:nvPr/>
          </p:nvSpPr>
          <p:spPr>
            <a:xfrm>
              <a:off x="13108580" y="5189623"/>
              <a:ext cx="679247" cy="710665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13787827" y="5189623"/>
              <a:ext cx="679247" cy="710665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9" name="Rectangle 268"/>
            <p:cNvSpPr/>
            <p:nvPr/>
          </p:nvSpPr>
          <p:spPr>
            <a:xfrm>
              <a:off x="14467075" y="5189623"/>
              <a:ext cx="679247" cy="710665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</a:t>
              </a: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59" name="Pentagon 558">
            <a:hlinkClick r:id="rId8" action="ppaction://hlinksldjump"/>
          </p:cNvPr>
          <p:cNvSpPr/>
          <p:nvPr/>
        </p:nvSpPr>
        <p:spPr>
          <a:xfrm>
            <a:off x="11511886" y="6400800"/>
            <a:ext cx="591403" cy="334370"/>
          </a:xfrm>
          <a:prstGeom prst="homePlate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630" name="Group 629"/>
          <p:cNvGrpSpPr/>
          <p:nvPr/>
        </p:nvGrpSpPr>
        <p:grpSpPr>
          <a:xfrm>
            <a:off x="4334638" y="1636296"/>
            <a:ext cx="3409816" cy="712171"/>
            <a:chOff x="4321061" y="1634790"/>
            <a:chExt cx="3409816" cy="712171"/>
          </a:xfrm>
        </p:grpSpPr>
        <p:sp>
          <p:nvSpPr>
            <p:cNvPr id="13" name="Rectangle 12"/>
            <p:cNvSpPr/>
            <p:nvPr/>
          </p:nvSpPr>
          <p:spPr>
            <a:xfrm>
              <a:off x="4321061" y="1636296"/>
              <a:ext cx="679247" cy="710665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000308" y="1636296"/>
              <a:ext cx="679247" cy="710665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679556" y="1636296"/>
              <a:ext cx="679247" cy="710665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358803" y="1636296"/>
              <a:ext cx="679247" cy="710665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051630" y="1634790"/>
              <a:ext cx="679247" cy="710665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641814" y="2329621"/>
            <a:ext cx="4075483" cy="710665"/>
            <a:chOff x="4305528" y="2346961"/>
            <a:chExt cx="4075483" cy="710665"/>
          </a:xfrm>
        </p:grpSpPr>
        <p:sp>
          <p:nvSpPr>
            <p:cNvPr id="59" name="Rectangle 58"/>
            <p:cNvSpPr/>
            <p:nvPr/>
          </p:nvSpPr>
          <p:spPr>
            <a:xfrm>
              <a:off x="4305528" y="2346961"/>
              <a:ext cx="679247" cy="710665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984775" y="2346961"/>
              <a:ext cx="679247" cy="710665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664022" y="2346961"/>
              <a:ext cx="679247" cy="710665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343270" y="2346961"/>
              <a:ext cx="679247" cy="710665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022517" y="2346961"/>
              <a:ext cx="679247" cy="710665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7701764" y="2346961"/>
              <a:ext cx="679247" cy="710665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283320" y="3057627"/>
            <a:ext cx="6792471" cy="710665"/>
            <a:chOff x="2947034" y="3057627"/>
            <a:chExt cx="6792471" cy="710665"/>
          </a:xfrm>
        </p:grpSpPr>
        <p:sp>
          <p:nvSpPr>
            <p:cNvPr id="103" name="Rectangle 102"/>
            <p:cNvSpPr/>
            <p:nvPr/>
          </p:nvSpPr>
          <p:spPr>
            <a:xfrm>
              <a:off x="2947034" y="3057627"/>
              <a:ext cx="679247" cy="710665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3626281" y="3057627"/>
              <a:ext cx="679247" cy="710665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4305528" y="3057627"/>
              <a:ext cx="679247" cy="710665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4984775" y="3057627"/>
              <a:ext cx="679247" cy="710665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5664022" y="3057627"/>
              <a:ext cx="679247" cy="710665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6343270" y="3057627"/>
              <a:ext cx="679247" cy="710665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7022517" y="3057627"/>
              <a:ext cx="679247" cy="710665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7701764" y="3057627"/>
              <a:ext cx="679247" cy="710665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8381011" y="3057627"/>
              <a:ext cx="679247" cy="710665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9060258" y="3057627"/>
              <a:ext cx="679247" cy="710665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21" name="Group 620"/>
          <p:cNvGrpSpPr/>
          <p:nvPr/>
        </p:nvGrpSpPr>
        <p:grpSpPr>
          <a:xfrm>
            <a:off x="5000308" y="3768292"/>
            <a:ext cx="5420397" cy="710665"/>
            <a:chOff x="5664022" y="3768292"/>
            <a:chExt cx="5420397" cy="710665"/>
          </a:xfrm>
        </p:grpSpPr>
        <p:sp>
          <p:nvSpPr>
            <p:cNvPr id="153" name="Rectangle 152"/>
            <p:cNvSpPr/>
            <p:nvPr/>
          </p:nvSpPr>
          <p:spPr>
            <a:xfrm>
              <a:off x="5664022" y="3768292"/>
              <a:ext cx="679247" cy="710665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6343270" y="3768292"/>
              <a:ext cx="679247" cy="710665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7022517" y="3768292"/>
              <a:ext cx="679247" cy="710665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7701764" y="3768292"/>
              <a:ext cx="679247" cy="710665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8381011" y="3768292"/>
              <a:ext cx="679247" cy="710665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9060258" y="3768292"/>
              <a:ext cx="679247" cy="710665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9725925" y="3768292"/>
              <a:ext cx="679247" cy="710665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10405172" y="3768292"/>
              <a:ext cx="679247" cy="710665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22" name="Group 621"/>
          <p:cNvGrpSpPr/>
          <p:nvPr/>
        </p:nvGrpSpPr>
        <p:grpSpPr>
          <a:xfrm>
            <a:off x="2283320" y="4478957"/>
            <a:ext cx="4754730" cy="710665"/>
            <a:chOff x="2947034" y="4478957"/>
            <a:chExt cx="4754730" cy="710665"/>
          </a:xfrm>
        </p:grpSpPr>
        <p:sp>
          <p:nvSpPr>
            <p:cNvPr id="195" name="Rectangle 194"/>
            <p:cNvSpPr/>
            <p:nvPr/>
          </p:nvSpPr>
          <p:spPr>
            <a:xfrm>
              <a:off x="2947034" y="4478957"/>
              <a:ext cx="679247" cy="710665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3626281" y="4478957"/>
              <a:ext cx="679247" cy="710665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4305528" y="4478957"/>
              <a:ext cx="679247" cy="710665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4984775" y="4478957"/>
              <a:ext cx="679247" cy="710665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5664022" y="4478957"/>
              <a:ext cx="679247" cy="710665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6343270" y="4478957"/>
              <a:ext cx="679247" cy="710665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7022517" y="4478957"/>
              <a:ext cx="679247" cy="710665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23" name="Group 622"/>
          <p:cNvGrpSpPr/>
          <p:nvPr/>
        </p:nvGrpSpPr>
        <p:grpSpPr>
          <a:xfrm>
            <a:off x="4321061" y="5189623"/>
            <a:ext cx="2037742" cy="710665"/>
            <a:chOff x="4984775" y="5189623"/>
            <a:chExt cx="2037742" cy="710665"/>
          </a:xfrm>
        </p:grpSpPr>
        <p:sp>
          <p:nvSpPr>
            <p:cNvPr id="244" name="Rectangle 243"/>
            <p:cNvSpPr/>
            <p:nvPr/>
          </p:nvSpPr>
          <p:spPr>
            <a:xfrm>
              <a:off x="4984775" y="5189623"/>
              <a:ext cx="679247" cy="710665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5664022" y="5189623"/>
              <a:ext cx="679247" cy="710665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6343270" y="5189623"/>
              <a:ext cx="679247" cy="710665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112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40" y="27112"/>
            <a:ext cx="12193057" cy="6858594"/>
          </a:xfrm>
          <a:prstGeom prst="rect">
            <a:avLst/>
          </a:prstGeom>
        </p:spPr>
      </p:pic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1695796" y="166248"/>
            <a:ext cx="10257906" cy="1610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38200" indent="-838200" eaLnBrk="0" hangingPunct="0"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9pPr>
          </a:lstStyle>
          <a:p>
            <a:pPr marL="838200" marR="0" lvl="0" indent="-838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4,5.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Thề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nguyền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vĩnh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biệt</a:t>
            </a:r>
            <a:endParaRPr kumimoji="0" lang="en-US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838200" marR="0" lvl="0" indent="-838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(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Trích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alt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Rô</a:t>
            </a:r>
            <a:r>
              <a:rPr kumimoji="0" lang="en-US" alt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alt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mê</a:t>
            </a:r>
            <a:r>
              <a:rPr kumimoji="0" lang="en-US" alt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-ô </a:t>
            </a:r>
            <a:r>
              <a:rPr kumimoji="0" lang="en-US" alt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Giu</a:t>
            </a:r>
            <a:r>
              <a:rPr kumimoji="0" lang="en-US" alt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-li-et,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Sếch-xpia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838200" marR="0" lvl="0" indent="-838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7337" y="1582188"/>
            <a:ext cx="4394661" cy="687188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II/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29490" y="2358044"/>
            <a:ext cx="5705301" cy="687188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2,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cảnh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II –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Thề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nguyền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91197" y="3757950"/>
            <a:ext cx="2818010" cy="182820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thoại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huống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gặp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gỡ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49280" y="3601555"/>
            <a:ext cx="47291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638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121" y="1"/>
            <a:ext cx="10596879" cy="704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3912123" y="152401"/>
            <a:ext cx="6231117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CC0000"/>
                </a:solidFill>
                <a:cs typeface="Arial" panose="020B0604020202020204" pitchFamily="34" charset="0"/>
              </a:rPr>
              <a:t>1</a:t>
            </a:r>
            <a:r>
              <a:rPr lang="en-US" altLang="en-US" sz="2000" b="1" dirty="0" smtClean="0">
                <a:solidFill>
                  <a:srgbClr val="CC0000"/>
                </a:solidFill>
                <a:cs typeface="Arial" panose="020B0604020202020204" pitchFamily="34" charset="0"/>
              </a:rPr>
              <a:t>. </a:t>
            </a:r>
            <a:r>
              <a:rPr lang="en-US" altLang="en-US" sz="2000" b="1" dirty="0" err="1" smtClean="0">
                <a:solidFill>
                  <a:srgbClr val="CC0000"/>
                </a:solidFill>
                <a:cs typeface="Arial" panose="020B0604020202020204" pitchFamily="34" charset="0"/>
              </a:rPr>
              <a:t>Hồi</a:t>
            </a:r>
            <a:r>
              <a:rPr lang="en-US" altLang="en-US" sz="2000" b="1" dirty="0" smtClean="0">
                <a:solidFill>
                  <a:srgbClr val="CC0000"/>
                </a:solidFill>
                <a:cs typeface="Arial" panose="020B0604020202020204" pitchFamily="34" charset="0"/>
              </a:rPr>
              <a:t> 2, </a:t>
            </a:r>
            <a:r>
              <a:rPr lang="en-US" altLang="en-US" sz="2000" b="1" dirty="0" err="1" smtClean="0">
                <a:solidFill>
                  <a:srgbClr val="CC0000"/>
                </a:solidFill>
                <a:cs typeface="Arial" panose="020B0604020202020204" pitchFamily="34" charset="0"/>
              </a:rPr>
              <a:t>cảnh</a:t>
            </a:r>
            <a:r>
              <a:rPr lang="en-US" altLang="en-US" sz="2000" b="1" dirty="0" smtClean="0">
                <a:solidFill>
                  <a:srgbClr val="CC0000"/>
                </a:solidFill>
                <a:cs typeface="Arial" panose="020B0604020202020204" pitchFamily="34" charset="0"/>
              </a:rPr>
              <a:t> II – </a:t>
            </a:r>
            <a:r>
              <a:rPr lang="en-US" altLang="en-US" sz="2000" b="1" dirty="0" err="1" smtClean="0">
                <a:solidFill>
                  <a:srgbClr val="CC0000"/>
                </a:solidFill>
                <a:cs typeface="Arial" panose="020B0604020202020204" pitchFamily="34" charset="0"/>
              </a:rPr>
              <a:t>Thề</a:t>
            </a:r>
            <a:r>
              <a:rPr lang="en-US" altLang="en-US" sz="2000" b="1" dirty="0" smtClean="0">
                <a:solidFill>
                  <a:srgbClr val="CC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CC0000"/>
                </a:solidFill>
                <a:cs typeface="Arial" panose="020B0604020202020204" pitchFamily="34" charset="0"/>
              </a:rPr>
              <a:t>nguyền</a:t>
            </a:r>
            <a:endParaRPr lang="vi-VN" altLang="en-US" sz="2000" b="1" dirty="0">
              <a:solidFill>
                <a:srgbClr val="CC0000"/>
              </a:solidFill>
              <a:cs typeface="Arial" panose="020B0604020202020204" pitchFamily="34" charset="0"/>
            </a:endParaRPr>
          </a:p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0000CC"/>
                </a:solidFill>
                <a:cs typeface="Arial" panose="020B0604020202020204" pitchFamily="34" charset="0"/>
              </a:rPr>
              <a:t>a</a:t>
            </a:r>
            <a:r>
              <a:rPr lang="vi-VN" altLang="en-US" sz="2000" b="1" dirty="0" smtClean="0">
                <a:solidFill>
                  <a:srgbClr val="0000CC"/>
                </a:solidFill>
                <a:cs typeface="Arial" panose="020B0604020202020204" pitchFamily="34" charset="0"/>
              </a:rPr>
              <a:t>. </a:t>
            </a:r>
            <a:r>
              <a:rPr lang="vi-VN" altLang="en-US" sz="2000" b="1" dirty="0">
                <a:solidFill>
                  <a:srgbClr val="0000CC"/>
                </a:solidFill>
                <a:cs typeface="Arial" panose="020B0604020202020204" pitchFamily="34" charset="0"/>
              </a:rPr>
              <a:t>Hình thức c</a:t>
            </a:r>
            <a:r>
              <a:rPr lang="en-US" altLang="en-US" sz="2000" b="1" dirty="0" err="1">
                <a:solidFill>
                  <a:srgbClr val="0000CC"/>
                </a:solidFill>
                <a:cs typeface="Arial" panose="020B0604020202020204" pitchFamily="34" charset="0"/>
              </a:rPr>
              <a:t>ác</a:t>
            </a:r>
            <a:r>
              <a:rPr lang="vi-VN" altLang="en-US" sz="2000" b="1" dirty="0">
                <a:solidFill>
                  <a:srgbClr val="0000CC"/>
                </a:solidFill>
                <a:cs typeface="Arial" panose="020B0604020202020204" pitchFamily="34" charset="0"/>
              </a:rPr>
              <a:t> lời </a:t>
            </a:r>
            <a:r>
              <a:rPr lang="vi-VN" altLang="en-US" sz="2000" b="1" dirty="0" smtClean="0">
                <a:solidFill>
                  <a:srgbClr val="0000CC"/>
                </a:solidFill>
                <a:cs typeface="Arial" panose="020B0604020202020204" pitchFamily="34" charset="0"/>
              </a:rPr>
              <a:t>thoại</a:t>
            </a:r>
            <a:r>
              <a:rPr lang="en-US" altLang="en-US" sz="2000" b="1" dirty="0" smtClean="0">
                <a:solidFill>
                  <a:srgbClr val="0000CC"/>
                </a:solidFill>
                <a:cs typeface="Arial" panose="020B0604020202020204" pitchFamily="34" charset="0"/>
              </a:rPr>
              <a:t>, </a:t>
            </a:r>
            <a:r>
              <a:rPr lang="en-US" altLang="en-US" sz="2000" b="1" dirty="0" err="1" smtClean="0">
                <a:solidFill>
                  <a:srgbClr val="0000CC"/>
                </a:solidFill>
                <a:cs typeface="Arial" panose="020B0604020202020204" pitchFamily="34" charset="0"/>
              </a:rPr>
              <a:t>tình</a:t>
            </a:r>
            <a:r>
              <a:rPr lang="en-US" altLang="en-US" sz="2000" b="1" dirty="0" smtClean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CC"/>
                </a:solidFill>
                <a:cs typeface="Arial" panose="020B0604020202020204" pitchFamily="34" charset="0"/>
              </a:rPr>
              <a:t>huống</a:t>
            </a:r>
            <a:r>
              <a:rPr lang="en-US" altLang="en-US" sz="2000" b="1" dirty="0" smtClean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CC"/>
                </a:solidFill>
                <a:cs typeface="Arial" panose="020B0604020202020204" pitchFamily="34" charset="0"/>
              </a:rPr>
              <a:t>gặp</a:t>
            </a:r>
            <a:r>
              <a:rPr lang="en-US" altLang="en-US" sz="2000" b="1" dirty="0" smtClean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CC"/>
                </a:solidFill>
                <a:cs typeface="Arial" panose="020B0604020202020204" pitchFamily="34" charset="0"/>
              </a:rPr>
              <a:t>gỡ</a:t>
            </a:r>
            <a:r>
              <a:rPr lang="vi-VN" altLang="en-US" sz="2000" b="1" dirty="0" smtClean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endParaRPr lang="vi-VN" altLang="en-US" sz="2000" b="1" dirty="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2819400" y="1066800"/>
            <a:ext cx="2819400" cy="6096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altLang="en-US" b="1">
                <a:cs typeface="Arial" panose="020B0604020202020204" pitchFamily="34" charset="0"/>
              </a:rPr>
              <a:t>RÔ-MÊ-Ô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6400800" y="1066800"/>
            <a:ext cx="2514600" cy="6096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altLang="en-US" b="1" dirty="0">
                <a:cs typeface="Arial" panose="020B0604020202020204" pitchFamily="34" charset="0"/>
              </a:rPr>
              <a:t>GIU</a:t>
            </a:r>
            <a:r>
              <a:rPr lang="en-US" altLang="en-US" b="1" dirty="0">
                <a:cs typeface="Arial" panose="020B0604020202020204" pitchFamily="34" charset="0"/>
              </a:rPr>
              <a:t>-</a:t>
            </a:r>
            <a:r>
              <a:rPr lang="vi-VN" altLang="en-US" b="1" dirty="0">
                <a:cs typeface="Arial" panose="020B0604020202020204" pitchFamily="34" charset="0"/>
              </a:rPr>
              <a:t>LI-ÉT</a:t>
            </a:r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>
            <a:off x="4191000" y="1676400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>
            <a:off x="7696200" y="1676400"/>
            <a:ext cx="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2667000" y="1981200"/>
            <a:ext cx="2895600" cy="6096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altLang="en-US" b="1" dirty="0">
                <a:solidFill>
                  <a:prstClr val="black"/>
                </a:solidFill>
                <a:cs typeface="Arial" panose="020B0604020202020204" pitchFamily="34" charset="0"/>
              </a:rPr>
              <a:t>8 LỜI THOẠI</a:t>
            </a:r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6400800" y="1905000"/>
            <a:ext cx="2590800" cy="6858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altLang="en-US" b="1" dirty="0">
                <a:solidFill>
                  <a:prstClr val="black"/>
                </a:solidFill>
                <a:cs typeface="Arial" panose="020B0604020202020204" pitchFamily="34" charset="0"/>
              </a:rPr>
              <a:t>8 LỜI THOẠI</a:t>
            </a:r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4495800" y="3048000"/>
            <a:ext cx="3048000" cy="9144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altLang="en-US" b="1" dirty="0">
                <a:solidFill>
                  <a:prstClr val="black"/>
                </a:solidFill>
                <a:cs typeface="Arial" panose="020B0604020202020204" pitchFamily="34" charset="0"/>
              </a:rPr>
              <a:t>16 LỜI THOẠI</a:t>
            </a:r>
          </a:p>
        </p:txBody>
      </p:sp>
      <p:sp>
        <p:nvSpPr>
          <p:cNvPr id="31762" name="Line 18"/>
          <p:cNvSpPr>
            <a:spLocks noChangeShapeType="1"/>
          </p:cNvSpPr>
          <p:nvPr/>
        </p:nvSpPr>
        <p:spPr bwMode="auto">
          <a:xfrm>
            <a:off x="5105400" y="2590800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1763" name="Line 19"/>
          <p:cNvSpPr>
            <a:spLocks noChangeShapeType="1"/>
          </p:cNvSpPr>
          <p:nvPr/>
        </p:nvSpPr>
        <p:spPr bwMode="auto">
          <a:xfrm>
            <a:off x="6934200" y="2590800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2286000" y="4343400"/>
            <a:ext cx="3124200" cy="9144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altLang="en-US" b="1" dirty="0">
                <a:cs typeface="Arial" panose="020B0604020202020204" pitchFamily="34" charset="0"/>
              </a:rPr>
              <a:t>6 ĐỘC THOẠI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altLang="en-US" b="1" dirty="0">
                <a:cs typeface="Arial" panose="020B0604020202020204" pitchFamily="34" charset="0"/>
              </a:rPr>
              <a:t>TÂM TRẠNG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vi-VN" altLang="en-US" b="1" dirty="0">
                <a:cs typeface="Arial" panose="020B0604020202020204" pitchFamily="34" charset="0"/>
              </a:rPr>
              <a:t>- NỖI LÒNG</a:t>
            </a:r>
          </a:p>
        </p:txBody>
      </p:sp>
      <p:sp>
        <p:nvSpPr>
          <p:cNvPr id="31765" name="Rectangle 21"/>
          <p:cNvSpPr>
            <a:spLocks noChangeArrowheads="1"/>
          </p:cNvSpPr>
          <p:nvPr/>
        </p:nvSpPr>
        <p:spPr bwMode="auto">
          <a:xfrm>
            <a:off x="6553200" y="4343400"/>
            <a:ext cx="3429000" cy="9144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altLang="en-US" b="1" dirty="0">
                <a:cs typeface="Arial" panose="020B0604020202020204" pitchFamily="34" charset="0"/>
              </a:rPr>
              <a:t>10 ĐỐI THOẠI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altLang="en-US" b="1" dirty="0">
                <a:cs typeface="Arial" panose="020B0604020202020204" pitchFamily="34" charset="0"/>
              </a:rPr>
              <a:t>TÌNH YÊU VƯỢT LÊN THÙ HẬN</a:t>
            </a:r>
          </a:p>
        </p:txBody>
      </p:sp>
      <p:sp>
        <p:nvSpPr>
          <p:cNvPr id="31766" name="Line 22"/>
          <p:cNvSpPr>
            <a:spLocks noChangeShapeType="1"/>
          </p:cNvSpPr>
          <p:nvPr/>
        </p:nvSpPr>
        <p:spPr bwMode="auto">
          <a:xfrm flipH="1">
            <a:off x="5410200" y="3962400"/>
            <a:ext cx="6096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1767" name="Line 23"/>
          <p:cNvSpPr>
            <a:spLocks noChangeShapeType="1"/>
          </p:cNvSpPr>
          <p:nvPr/>
        </p:nvSpPr>
        <p:spPr bwMode="auto">
          <a:xfrm>
            <a:off x="6019800" y="3962400"/>
            <a:ext cx="5334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1768" name="Rectangle 24"/>
          <p:cNvSpPr>
            <a:spLocks noChangeArrowheads="1"/>
          </p:cNvSpPr>
          <p:nvPr/>
        </p:nvSpPr>
        <p:spPr bwMode="auto">
          <a:xfrm>
            <a:off x="2438400" y="5781773"/>
            <a:ext cx="7704840" cy="9144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prstClr val="black"/>
                </a:solidFill>
                <a:cs typeface="Arial" panose="020B0604020202020204" pitchFamily="34" charset="0"/>
              </a:rPr>
              <a:t>CẢM XÚC YÊU ĐƯƠNG CHÂN THÀNH</a:t>
            </a:r>
            <a:r>
              <a:rPr lang="en-US" altLang="en-US" sz="2400" b="1" dirty="0">
                <a:solidFill>
                  <a:prstClr val="black"/>
                </a:solidFill>
                <a:cs typeface="Arial" panose="020B0604020202020204" pitchFamily="34" charset="0"/>
              </a:rPr>
              <a:t>,</a:t>
            </a:r>
            <a:r>
              <a:rPr lang="vi-VN" altLang="en-US" sz="2400" b="1" dirty="0">
                <a:solidFill>
                  <a:prstClr val="black"/>
                </a:solidFill>
                <a:cs typeface="Arial" panose="020B0604020202020204" pitchFamily="34" charset="0"/>
              </a:rPr>
              <a:t> SAY ĐẮM</a:t>
            </a:r>
          </a:p>
        </p:txBody>
      </p:sp>
      <p:sp>
        <p:nvSpPr>
          <p:cNvPr id="31769" name="Line 25"/>
          <p:cNvSpPr>
            <a:spLocks noChangeShapeType="1"/>
          </p:cNvSpPr>
          <p:nvPr/>
        </p:nvSpPr>
        <p:spPr bwMode="auto">
          <a:xfrm>
            <a:off x="5410200" y="5191811"/>
            <a:ext cx="6858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1770" name="Line 26"/>
          <p:cNvSpPr>
            <a:spLocks noChangeShapeType="1"/>
          </p:cNvSpPr>
          <p:nvPr/>
        </p:nvSpPr>
        <p:spPr bwMode="auto">
          <a:xfrm flipH="1">
            <a:off x="6096000" y="5182384"/>
            <a:ext cx="4572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09794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1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animBg="1"/>
      <p:bldP spid="31751" grpId="0" animBg="1"/>
      <p:bldP spid="31757" grpId="0" animBg="1"/>
      <p:bldP spid="31758" grpId="0" animBg="1"/>
      <p:bldP spid="31759" grpId="0" animBg="1"/>
      <p:bldP spid="31764" grpId="0" animBg="1"/>
      <p:bldP spid="31765" grpId="0" animBg="1"/>
      <p:bldP spid="3176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66" y="-72639"/>
            <a:ext cx="12193057" cy="6858594"/>
          </a:xfrm>
          <a:prstGeom prst="rect">
            <a:avLst/>
          </a:prstGeom>
        </p:spPr>
      </p:pic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1695796" y="166248"/>
            <a:ext cx="10257906" cy="1610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38200" indent="-838200" eaLnBrk="0" hangingPunct="0"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9pPr>
          </a:lstStyle>
          <a:p>
            <a:pPr marL="838200" marR="0" lvl="0" indent="-838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4,5.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Thề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nguyền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vĩnh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biệt</a:t>
            </a:r>
            <a:endParaRPr kumimoji="0" lang="en-US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838200" marR="0" lvl="0" indent="-838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(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Trích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alt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Rô</a:t>
            </a:r>
            <a:r>
              <a:rPr kumimoji="0" lang="en-US" alt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alt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mê</a:t>
            </a:r>
            <a:r>
              <a:rPr kumimoji="0" lang="en-US" alt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-ô </a:t>
            </a:r>
            <a:r>
              <a:rPr kumimoji="0" lang="en-US" alt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Giu</a:t>
            </a:r>
            <a:r>
              <a:rPr kumimoji="0" lang="en-US" alt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-li-et,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Sếch-xpia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838200" marR="0" lvl="0" indent="-838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7337" y="1582188"/>
            <a:ext cx="4394661" cy="687188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II/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55170" y="2358044"/>
            <a:ext cx="5705301" cy="687188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2,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cảnh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II –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Thề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nguyền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4819" y="3915891"/>
            <a:ext cx="2818010" cy="182820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thoại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huống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gặp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gỡ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7999" y="3823684"/>
            <a:ext cx="89057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*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Lời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thoại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  - 6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lời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thoại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đầu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: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độc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thoại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của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từng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nhân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vật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&lt;=&gt;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Đó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là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tiếng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thổ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lộ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chân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thành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của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hai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trái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tim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đang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yêu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say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đắm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 - 10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lời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thoại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còn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lại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: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đối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thoại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,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có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hỏi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đáp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,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có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trao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lời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nhận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ý.</a:t>
            </a:r>
          </a:p>
        </p:txBody>
      </p:sp>
    </p:spTree>
    <p:extLst>
      <p:ext uri="{BB962C8B-B14F-4D97-AF65-F5344CB8AC3E}">
        <p14:creationId xmlns:p14="http://schemas.microsoft.com/office/powerpoint/2010/main" val="93466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2639"/>
            <a:ext cx="12193057" cy="6858594"/>
          </a:xfrm>
          <a:prstGeom prst="rect">
            <a:avLst/>
          </a:prstGeom>
        </p:spPr>
      </p:pic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1695796" y="166248"/>
            <a:ext cx="10257906" cy="1610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38200" indent="-838200" eaLnBrk="0" hangingPunct="0"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9pPr>
          </a:lstStyle>
          <a:p>
            <a:pPr marL="838200" marR="0" lvl="0" indent="-838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4,5.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Thề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nguyền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vĩnh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biệt</a:t>
            </a:r>
            <a:endParaRPr kumimoji="0" lang="en-US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838200" marR="0" lvl="0" indent="-838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(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Trích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alt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Rô</a:t>
            </a:r>
            <a:r>
              <a:rPr kumimoji="0" lang="en-US" alt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alt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mê</a:t>
            </a:r>
            <a:r>
              <a:rPr kumimoji="0" lang="en-US" alt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-ô </a:t>
            </a:r>
            <a:r>
              <a:rPr kumimoji="0" lang="en-US" alt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Giu</a:t>
            </a:r>
            <a:r>
              <a:rPr kumimoji="0" lang="en-US" alt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-li-et,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Sếch-xpia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838200" marR="0" lvl="0" indent="-838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7337" y="1582188"/>
            <a:ext cx="4394661" cy="687188"/>
          </a:xfrm>
          <a:prstGeom prst="round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II/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55170" y="2358044"/>
            <a:ext cx="5705301" cy="687188"/>
          </a:xfrm>
          <a:prstGeom prst="round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2,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cảnh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II –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Thề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nguyền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91197" y="3915891"/>
            <a:ext cx="2818010" cy="1828204"/>
          </a:xfrm>
          <a:prstGeom prst="round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thoại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huống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gặp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gỡ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47258" y="3441299"/>
            <a:ext cx="84833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*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Lời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thoại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: 6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độc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thoại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đầu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, 10 </a:t>
            </a:r>
            <a:r>
              <a:rPr kumimoji="0" lang="en-US" alt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đối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thoại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sau</a:t>
            </a:r>
            <a:endParaRPr kumimoji="0" lang="en-US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66654" y="4183902"/>
            <a:ext cx="96205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*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Bối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cảnh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gặp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gỡ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:</a:t>
            </a:r>
            <a:endParaRPr kumimoji="0" lang="en-US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46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40" y="27112"/>
            <a:ext cx="12193057" cy="6858594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113606" y="163485"/>
            <a:ext cx="5705301" cy="526471"/>
          </a:xfrm>
          <a:prstGeom prst="round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2,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cảnh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II –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Thề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nguyền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491344" y="826329"/>
            <a:ext cx="3948543" cy="974779"/>
          </a:xfrm>
          <a:prstGeom prst="round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huống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gặp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gỡ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09851" y="1787236"/>
            <a:ext cx="3840475" cy="1529542"/>
          </a:xfrm>
          <a:prstGeom prst="round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Khu </a:t>
            </a:r>
            <a:r>
              <a:rPr lang="vi-VN" altLang="en-US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vườn </a:t>
            </a:r>
            <a:endParaRPr lang="vi-VN" altLang="en-US" sz="2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/>
            <a:r>
              <a:rPr lang="vi-VN" alt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Đêm khuya</a:t>
            </a:r>
          </a:p>
          <a:p>
            <a:pPr algn="ctr"/>
            <a:r>
              <a:rPr lang="vi-VN" alt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Trăng sáng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112623" y="1829390"/>
            <a:ext cx="5018119" cy="1404004"/>
          </a:xfrm>
          <a:prstGeom prst="round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Bức tường rào </a:t>
            </a:r>
            <a:r>
              <a:rPr lang="vi-VN" altLang="en-US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nhà </a:t>
            </a:r>
            <a:r>
              <a:rPr lang="vi-VN" alt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Giu</a:t>
            </a:r>
            <a:r>
              <a:rPr lang="en-US" alt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-</a:t>
            </a:r>
            <a:r>
              <a:rPr lang="vi-VN" alt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li</a:t>
            </a:r>
            <a:r>
              <a:rPr lang="en-US" alt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-</a:t>
            </a:r>
            <a:r>
              <a:rPr lang="vi-VN" altLang="en-US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ét</a:t>
            </a:r>
            <a:endParaRPr lang="en-US" altLang="en-US" sz="28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/>
            <a:r>
              <a:rPr lang="vi-VN" alt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Cửa sổ </a:t>
            </a:r>
            <a:r>
              <a:rPr lang="vi-VN" altLang="en-US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căn </a:t>
            </a:r>
            <a:r>
              <a:rPr lang="vi-VN" alt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phòng </a:t>
            </a:r>
            <a:r>
              <a:rPr lang="vi-VN" altLang="en-US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Giu</a:t>
            </a:r>
            <a:r>
              <a:rPr lang="en-US" alt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-</a:t>
            </a:r>
            <a:r>
              <a:rPr lang="vi-VN" alt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li</a:t>
            </a:r>
            <a:r>
              <a:rPr lang="en-US" alt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-</a:t>
            </a:r>
            <a:r>
              <a:rPr lang="vi-VN" altLang="en-US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ét</a:t>
            </a:r>
            <a:endParaRPr lang="vi-VN" altLang="en-US" sz="28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43839" y="3640974"/>
            <a:ext cx="4375295" cy="1201982"/>
          </a:xfrm>
          <a:prstGeom prst="round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Thiên </a:t>
            </a:r>
            <a:r>
              <a:rPr lang="vi-VN" alt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nhiên</a:t>
            </a:r>
            <a:r>
              <a:rPr lang="en-US" altLang="en-US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vi-VN" altLang="en-US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thơ </a:t>
            </a:r>
            <a:r>
              <a:rPr lang="vi-VN" alt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mộng</a:t>
            </a:r>
            <a:r>
              <a:rPr lang="en-US" alt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,</a:t>
            </a:r>
            <a:endParaRPr lang="vi-VN" altLang="en-US" sz="2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/>
            <a:r>
              <a:rPr lang="en-US" alt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h</a:t>
            </a:r>
            <a:r>
              <a:rPr lang="vi-VN" alt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iền hòa</a:t>
            </a:r>
            <a:r>
              <a:rPr lang="en-US" altLang="en-US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, đ</a:t>
            </a:r>
            <a:r>
              <a:rPr lang="vi-VN" alt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ồng cảm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172225" y="3640974"/>
            <a:ext cx="4875989" cy="1313410"/>
          </a:xfrm>
          <a:prstGeom prst="round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Thế lực hận </a:t>
            </a:r>
            <a:r>
              <a:rPr lang="vi-VN" altLang="en-US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thù</a:t>
            </a:r>
            <a:endParaRPr lang="en-US" altLang="en-US" sz="28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/>
            <a:r>
              <a:rPr lang="vi-VN" alt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Sự ràng </a:t>
            </a:r>
            <a:r>
              <a:rPr lang="vi-VN" altLang="en-US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buộc</a:t>
            </a:r>
            <a:r>
              <a:rPr lang="en-US" altLang="en-US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vi-VN" altLang="en-US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của </a:t>
            </a:r>
            <a:r>
              <a:rPr lang="vi-VN" alt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lễ </a:t>
            </a:r>
            <a:r>
              <a:rPr lang="vi-VN" altLang="en-US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giáo</a:t>
            </a:r>
            <a:endParaRPr lang="vi-VN" altLang="en-US" sz="28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73825" y="5401094"/>
            <a:ext cx="4023361" cy="1207524"/>
          </a:xfrm>
          <a:prstGeom prst="round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Không gian của</a:t>
            </a:r>
          </a:p>
          <a:p>
            <a:pPr algn="ctr"/>
            <a:r>
              <a:rPr lang="vi-VN" alt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 đôi tình nhân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155700" y="5468391"/>
            <a:ext cx="5439266" cy="1444025"/>
          </a:xfrm>
          <a:prstGeom prst="round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Kgian</a:t>
            </a:r>
            <a:r>
              <a:rPr lang="en-US" altLang="en-US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vi-VN" altLang="en-US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của </a:t>
            </a:r>
            <a:r>
              <a:rPr lang="vi-VN" alt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sự thù </a:t>
            </a:r>
            <a:r>
              <a:rPr lang="vi-VN" altLang="en-US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địch</a:t>
            </a:r>
            <a:r>
              <a:rPr lang="en-US" altLang="en-US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, </a:t>
            </a:r>
            <a:r>
              <a:rPr lang="en-US" altLang="en-US" sz="28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nguy</a:t>
            </a:r>
            <a:r>
              <a:rPr lang="en-US" altLang="en-US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hiểm</a:t>
            </a:r>
            <a:r>
              <a:rPr lang="en-US" altLang="en-US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,  </a:t>
            </a:r>
          </a:p>
          <a:p>
            <a:pPr algn="ctr"/>
            <a:r>
              <a:rPr lang="en-US" altLang="en-US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h</a:t>
            </a:r>
            <a:r>
              <a:rPr lang="vi-VN" alt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àm chứa </a:t>
            </a:r>
            <a:r>
              <a:rPr lang="vi-VN" altLang="en-US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yếu </a:t>
            </a:r>
            <a:r>
              <a:rPr lang="vi-VN" alt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tố bi kịch</a:t>
            </a:r>
          </a:p>
        </p:txBody>
      </p:sp>
      <p:sp>
        <p:nvSpPr>
          <p:cNvPr id="2" name="Down Arrow 1"/>
          <p:cNvSpPr/>
          <p:nvPr/>
        </p:nvSpPr>
        <p:spPr>
          <a:xfrm flipH="1">
            <a:off x="2053628" y="3363887"/>
            <a:ext cx="350207" cy="277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flipH="1">
            <a:off x="2026916" y="4899518"/>
            <a:ext cx="376918" cy="5152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flipH="1">
            <a:off x="8408708" y="3261675"/>
            <a:ext cx="350361" cy="3714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flipH="1">
            <a:off x="8466837" y="4981094"/>
            <a:ext cx="403785" cy="4823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eft-Right Arrow 2"/>
          <p:cNvSpPr/>
          <p:nvPr/>
        </p:nvSpPr>
        <p:spPr>
          <a:xfrm>
            <a:off x="4722830" y="5825765"/>
            <a:ext cx="1329179" cy="39592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28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10" grpId="0" animBg="1"/>
      <p:bldP spid="12" grpId="0" animBg="1"/>
      <p:bldP spid="13" grpId="0" animBg="1"/>
      <p:bldP spid="17" grpId="0" animBg="1"/>
      <p:bldP spid="19" grpId="0" animBg="1"/>
      <p:bldP spid="2" grpId="0" animBg="1"/>
      <p:bldP spid="15" grpId="0" animBg="1"/>
      <p:bldP spid="16" grpId="0" animBg="1"/>
      <p:bldP spid="18" grpId="0" animBg="1"/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594"/>
            <a:ext cx="12193057" cy="6858594"/>
          </a:xfrm>
          <a:prstGeom prst="rect">
            <a:avLst/>
          </a:prstGeom>
        </p:spPr>
      </p:pic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1695796" y="166248"/>
            <a:ext cx="10257906" cy="1610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38200" indent="-838200" eaLnBrk="0" hangingPunct="0"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9pPr>
          </a:lstStyle>
          <a:p>
            <a:pPr marL="838200" marR="0" lvl="0" indent="-838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4,5.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Thề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nguyền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vĩnh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biệt</a:t>
            </a:r>
            <a:endParaRPr kumimoji="0" lang="en-US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838200" marR="0" lvl="0" indent="-838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(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Trích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alt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Rô</a:t>
            </a:r>
            <a:r>
              <a:rPr kumimoji="0" lang="en-US" alt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alt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mê</a:t>
            </a:r>
            <a:r>
              <a:rPr kumimoji="0" lang="en-US" alt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-ô </a:t>
            </a:r>
            <a:r>
              <a:rPr kumimoji="0" lang="en-US" alt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Giu</a:t>
            </a:r>
            <a:r>
              <a:rPr kumimoji="0" lang="en-US" alt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-li-et,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Sếch-xpia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838200" marR="0" lvl="0" indent="-838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7337" y="1582188"/>
            <a:ext cx="4394661" cy="687188"/>
          </a:xfrm>
          <a:prstGeom prst="round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II/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55170" y="2358044"/>
            <a:ext cx="5705301" cy="687188"/>
          </a:xfrm>
          <a:prstGeom prst="round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2,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cảnh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II –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Thề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nguyền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91197" y="3915891"/>
            <a:ext cx="2818010" cy="1828204"/>
          </a:xfrm>
          <a:prstGeom prst="round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thoại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huống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gặp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gỡ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47258" y="3441299"/>
            <a:ext cx="84833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*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Lời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thoại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: 6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độc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thoại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đầu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, 10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đối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thoại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sau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3366654" y="4183902"/>
            <a:ext cx="83885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*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Bối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cảnh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gặp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gỡ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: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vừa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lãng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mạn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vừa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ẩn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chứa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nguy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 </a:t>
            </a:r>
            <a:r>
              <a:rPr kumimoji="0" lang="en-US" alt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hiểm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.        </a:t>
            </a:r>
            <a:r>
              <a:rPr kumimoji="0" lang="en-US" alt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Nó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là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cái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nền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của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tình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yêu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.</a:t>
            </a:r>
            <a:endParaRPr kumimoji="0" lang="en-US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53065" y="5260130"/>
            <a:ext cx="83885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=&gt;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cả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hai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ý </a:t>
            </a:r>
            <a:r>
              <a:rPr kumimoji="0" lang="en-US" alt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thức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Gill Sans MT" panose="020B0502020104020203"/>
              </a:rPr>
              <a:t>được</a:t>
            </a:r>
            <a:r>
              <a:rPr lang="en-US" altLang="en-US" sz="2400" b="1" dirty="0" smtClean="0">
                <a:solidFill>
                  <a:srgbClr val="000000"/>
                </a:solidFill>
                <a:latin typeface="Gill Sans MT" panose="020B0502020104020203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Gill Sans MT" panose="020B0502020104020203"/>
              </a:rPr>
              <a:t>thù</a:t>
            </a:r>
            <a:r>
              <a:rPr lang="en-US" altLang="en-US" sz="2400" b="1" dirty="0" smtClean="0">
                <a:solidFill>
                  <a:srgbClr val="000000"/>
                </a:solidFill>
                <a:latin typeface="Gill Sans MT" panose="020B0502020104020203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Gill Sans MT" panose="020B0502020104020203"/>
              </a:rPr>
              <a:t>hận</a:t>
            </a:r>
            <a:r>
              <a:rPr lang="en-US" altLang="en-US" sz="2400" b="1" dirty="0" smtClean="0">
                <a:solidFill>
                  <a:srgbClr val="000000"/>
                </a:solidFill>
                <a:latin typeface="Gill Sans MT" panose="020B0502020104020203"/>
              </a:rPr>
              <a:t>,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Gill Sans MT" panose="020B0502020104020203"/>
              </a:rPr>
              <a:t>nhưng</a:t>
            </a:r>
            <a:r>
              <a:rPr lang="en-US" altLang="en-US" sz="2400" b="1" dirty="0" smtClean="0">
                <a:solidFill>
                  <a:srgbClr val="000000"/>
                </a:solidFill>
                <a:latin typeface="Gill Sans MT" panose="020B0502020104020203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Gill Sans MT" panose="020B0502020104020203"/>
              </a:rPr>
              <a:t>có</a:t>
            </a:r>
            <a:r>
              <a:rPr lang="en-US" altLang="en-US" sz="2400" b="1" dirty="0" smtClean="0">
                <a:solidFill>
                  <a:srgbClr val="000000"/>
                </a:solidFill>
                <a:latin typeface="Gill Sans MT" panose="020B0502020104020203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Gill Sans MT" panose="020B0502020104020203"/>
              </a:rPr>
              <a:t>nỗi</a:t>
            </a:r>
            <a:r>
              <a:rPr lang="en-US" altLang="en-US" sz="2400" b="1" dirty="0" smtClean="0">
                <a:solidFill>
                  <a:srgbClr val="000000"/>
                </a:solidFill>
                <a:latin typeface="Gill Sans MT" panose="020B0502020104020203"/>
              </a:rPr>
              <a:t> lo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Gill Sans MT" panose="020B0502020104020203"/>
              </a:rPr>
              <a:t>chung</a:t>
            </a:r>
            <a:r>
              <a:rPr lang="en-US" altLang="en-US" sz="2400" b="1" dirty="0" smtClean="0">
                <a:solidFill>
                  <a:srgbClr val="000000"/>
                </a:solidFill>
                <a:latin typeface="Gill Sans MT" panose="020B0502020104020203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Gill Sans MT" panose="020B0502020104020203"/>
              </a:rPr>
              <a:t>là</a:t>
            </a:r>
            <a:r>
              <a:rPr lang="en-US" altLang="en-US" sz="2400" b="1" dirty="0" smtClean="0">
                <a:solidFill>
                  <a:srgbClr val="000000"/>
                </a:solidFill>
                <a:latin typeface="Gill Sans MT" panose="020B0502020104020203"/>
              </a:rPr>
              <a:t> lo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Gill Sans MT" panose="020B0502020104020203"/>
              </a:rPr>
              <a:t>không</a:t>
            </a:r>
            <a:r>
              <a:rPr lang="en-US" altLang="en-US" sz="2400" b="1" dirty="0" smtClean="0">
                <a:solidFill>
                  <a:srgbClr val="000000"/>
                </a:solidFill>
                <a:latin typeface="Gill Sans MT" panose="020B0502020104020203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Gill Sans MT" panose="020B0502020104020203"/>
              </a:rPr>
              <a:t>có</a:t>
            </a:r>
            <a:r>
              <a:rPr lang="en-US" altLang="en-US" sz="2400" b="1" dirty="0" smtClean="0">
                <a:solidFill>
                  <a:srgbClr val="000000"/>
                </a:solidFill>
                <a:latin typeface="Gill Sans MT" panose="020B0502020104020203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Gill Sans MT" panose="020B0502020104020203"/>
              </a:rPr>
              <a:t>được</a:t>
            </a:r>
            <a:r>
              <a:rPr lang="en-US" altLang="en-US" sz="2400" b="1" dirty="0" smtClean="0">
                <a:solidFill>
                  <a:srgbClr val="000000"/>
                </a:solidFill>
                <a:latin typeface="Gill Sans MT" panose="020B0502020104020203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Gill Sans MT" panose="020B0502020104020203"/>
              </a:rPr>
              <a:t>tình</a:t>
            </a:r>
            <a:r>
              <a:rPr lang="en-US" altLang="en-US" sz="2400" b="1" dirty="0" smtClean="0">
                <a:solidFill>
                  <a:srgbClr val="000000"/>
                </a:solidFill>
                <a:latin typeface="Gill Sans MT" panose="020B0502020104020203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Gill Sans MT" panose="020B0502020104020203"/>
              </a:rPr>
              <a:t>yêu</a:t>
            </a:r>
            <a:r>
              <a:rPr lang="en-US" altLang="en-US" sz="2400" b="1" dirty="0" smtClean="0">
                <a:solidFill>
                  <a:srgbClr val="000000"/>
                </a:solidFill>
                <a:latin typeface="Gill Sans MT" panose="020B0502020104020203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Gill Sans MT" panose="020B0502020104020203"/>
              </a:rPr>
              <a:t>của</a:t>
            </a:r>
            <a:r>
              <a:rPr lang="en-US" altLang="en-US" sz="2400" b="1" dirty="0" smtClean="0">
                <a:solidFill>
                  <a:srgbClr val="000000"/>
                </a:solidFill>
                <a:latin typeface="Gill Sans MT" panose="020B0502020104020203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Gill Sans MT" panose="020B0502020104020203"/>
              </a:rPr>
              <a:t>nhau</a:t>
            </a:r>
            <a:r>
              <a:rPr lang="en-US" altLang="en-US" sz="2400" b="1" dirty="0" smtClean="0">
                <a:solidFill>
                  <a:srgbClr val="000000"/>
                </a:solidFill>
                <a:latin typeface="Gill Sans MT" panose="020B0502020104020203"/>
              </a:rPr>
              <a:t>.</a:t>
            </a:r>
            <a:endParaRPr kumimoji="0" lang="en-US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409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831"/>
            <a:ext cx="12193057" cy="6858594"/>
          </a:xfrm>
          <a:prstGeom prst="rect">
            <a:avLst/>
          </a:prstGeom>
        </p:spPr>
      </p:pic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1695796" y="166248"/>
            <a:ext cx="10257906" cy="1610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38200" indent="-838200" eaLnBrk="0" hangingPunct="0"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9pPr>
          </a:lstStyle>
          <a:p>
            <a:pPr marL="838200" marR="0" lvl="0" indent="-838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4,5.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Thề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nguyền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vĩnh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biệt</a:t>
            </a:r>
            <a:endParaRPr kumimoji="0" lang="en-US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838200" marR="0" lvl="0" indent="-838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(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Trích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alt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Rô</a:t>
            </a:r>
            <a:r>
              <a:rPr kumimoji="0" lang="en-US" alt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alt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mê</a:t>
            </a:r>
            <a:r>
              <a:rPr kumimoji="0" lang="en-US" alt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-ô </a:t>
            </a:r>
            <a:r>
              <a:rPr kumimoji="0" lang="en-US" alt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Giu</a:t>
            </a:r>
            <a:r>
              <a:rPr kumimoji="0" lang="en-US" alt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-li-et,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Sếch-xpia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838200" marR="0" lvl="0" indent="-838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5170" y="1553908"/>
            <a:ext cx="4394661" cy="687188"/>
          </a:xfrm>
          <a:prstGeom prst="round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II/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55170" y="2358044"/>
            <a:ext cx="5705301" cy="687188"/>
          </a:xfrm>
          <a:prstGeom prst="round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2,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cảnh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II –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Thề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nguyền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67891" y="3246587"/>
            <a:ext cx="4295961" cy="571268"/>
          </a:xfrm>
          <a:prstGeom prst="round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-ô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734970" y="3182170"/>
            <a:ext cx="4295961" cy="571268"/>
          </a:xfrm>
          <a:prstGeom prst="round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Giu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-li-et   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658359" y="4496586"/>
            <a:ext cx="5797484" cy="1828798"/>
          </a:xfrm>
          <a:prstGeom prst="ellipse">
            <a:avLst/>
          </a:prstGeom>
          <a:solidFill>
            <a:srgbClr val="BB35AB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HS </a:t>
            </a:r>
            <a:r>
              <a:rPr lang="en-US" sz="3200" dirty="0" err="1" smtClean="0"/>
              <a:t>báo</a:t>
            </a:r>
            <a:r>
              <a:rPr lang="en-US" sz="3200" dirty="0" smtClean="0"/>
              <a:t> </a:t>
            </a:r>
            <a:r>
              <a:rPr lang="en-US" sz="3200" dirty="0" err="1" smtClean="0"/>
              <a:t>cáo</a:t>
            </a:r>
            <a:r>
              <a:rPr lang="en-US" sz="3200" dirty="0" smtClean="0"/>
              <a:t> </a:t>
            </a:r>
            <a:r>
              <a:rPr lang="en-US" sz="3200" dirty="0" err="1" smtClean="0"/>
              <a:t>kết</a:t>
            </a:r>
            <a:r>
              <a:rPr lang="en-US" sz="3200" dirty="0" smtClean="0"/>
              <a:t> </a:t>
            </a:r>
            <a:r>
              <a:rPr lang="en-US" sz="3200" dirty="0" err="1" smtClean="0"/>
              <a:t>quả</a:t>
            </a:r>
            <a:r>
              <a:rPr lang="en-US" sz="3200" dirty="0" smtClean="0"/>
              <a:t> </a:t>
            </a:r>
            <a:r>
              <a:rPr lang="en-US" sz="3200" dirty="0" err="1" smtClean="0"/>
              <a:t>thảo</a:t>
            </a:r>
            <a:r>
              <a:rPr lang="en-US" sz="3200" dirty="0" smtClean="0"/>
              <a:t> </a:t>
            </a:r>
            <a:r>
              <a:rPr lang="en-US" sz="3200" dirty="0" err="1" smtClean="0"/>
              <a:t>luận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1455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10" grpId="0" animBg="1"/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62551"/>
            <a:ext cx="12193057" cy="6858594"/>
          </a:xfrm>
          <a:prstGeom prst="rect">
            <a:avLst/>
          </a:prstGeom>
        </p:spPr>
      </p:pic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1695796" y="166248"/>
            <a:ext cx="10257906" cy="1610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38200" indent="-838200" eaLnBrk="0" hangingPunct="0"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9pPr>
          </a:lstStyle>
          <a:p>
            <a:pPr marL="838200" marR="0" lvl="0" indent="-838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4,5.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Thề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nguyền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vĩnh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biệt</a:t>
            </a:r>
            <a:endParaRPr kumimoji="0" lang="en-US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838200" marR="0" lvl="0" indent="-838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(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Trích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alt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Rô</a:t>
            </a:r>
            <a:r>
              <a:rPr kumimoji="0" lang="en-US" alt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alt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mê</a:t>
            </a:r>
            <a:r>
              <a:rPr kumimoji="0" lang="en-US" alt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-ô </a:t>
            </a:r>
            <a:r>
              <a:rPr kumimoji="0" lang="en-US" alt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Giu</a:t>
            </a:r>
            <a:r>
              <a:rPr kumimoji="0" lang="en-US" alt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-li-et,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Sếch-xpia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838200" marR="0" lvl="0" indent="-838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5170" y="1289957"/>
            <a:ext cx="4394661" cy="687188"/>
          </a:xfrm>
          <a:prstGeom prst="round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II/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55170" y="2094093"/>
            <a:ext cx="5705301" cy="687188"/>
          </a:xfrm>
          <a:prstGeom prst="round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2,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cảnh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II –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Thề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nguyền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67891" y="2916647"/>
            <a:ext cx="4295961" cy="571268"/>
          </a:xfrm>
          <a:prstGeom prst="round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b/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Tâm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trạng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Rô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mê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-ô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988" y="3882242"/>
            <a:ext cx="55712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Choáng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ngợp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trước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vẻ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đẹp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Giu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-li-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ét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lánh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lẫy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395605" y="2861659"/>
            <a:ext cx="4295961" cy="571268"/>
          </a:xfrm>
          <a:prstGeom prst="round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Tâm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trạng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-li-et   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4118" y="5212990"/>
            <a:ext cx="55712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Tình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yêu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mãnh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liệt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bùng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cháy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+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Sẵn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sàng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bỏ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tên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+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Đến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nơi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tử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địa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+ Lo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không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tình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yêu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Giu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-li-et)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5430ED49-40E6-C0E6-5AB1-A91F9F00F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605" y="1999759"/>
            <a:ext cx="5366139" cy="480949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44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62551"/>
            <a:ext cx="12193057" cy="6858594"/>
          </a:xfrm>
          <a:prstGeom prst="rect">
            <a:avLst/>
          </a:prstGeom>
        </p:spPr>
      </p:pic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1695796" y="166248"/>
            <a:ext cx="10257906" cy="1610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38200" indent="-838200" eaLnBrk="0" hangingPunct="0"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9pPr>
          </a:lstStyle>
          <a:p>
            <a:pPr marL="838200" marR="0" lvl="0" indent="-838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4,5.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Thề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nguyền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vĩnh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biệt</a:t>
            </a:r>
            <a:endParaRPr kumimoji="0" lang="en-US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838200" marR="0" lvl="0" indent="-838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(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Trích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alt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Rô</a:t>
            </a:r>
            <a:r>
              <a:rPr kumimoji="0" lang="en-US" alt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alt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mê</a:t>
            </a:r>
            <a:r>
              <a:rPr kumimoji="0" lang="en-US" alt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-ô </a:t>
            </a:r>
            <a:r>
              <a:rPr kumimoji="0" lang="en-US" alt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Giu</a:t>
            </a:r>
            <a:r>
              <a:rPr kumimoji="0" lang="en-US" alt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-li-et,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Sếch-xpia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838200" marR="0" lvl="0" indent="-838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5170" y="1289957"/>
            <a:ext cx="4394661" cy="687188"/>
          </a:xfrm>
          <a:prstGeom prst="round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II/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55170" y="2094093"/>
            <a:ext cx="5705301" cy="687188"/>
          </a:xfrm>
          <a:prstGeom prst="round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2,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cảnh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II –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Thề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nguyền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67891" y="2916647"/>
            <a:ext cx="4295961" cy="571268"/>
          </a:xfrm>
          <a:prstGeom prst="round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b/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Tâm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trạng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Rô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mê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-ô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988" y="3882242"/>
            <a:ext cx="5571241" cy="120032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Choáng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ngợp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trước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vẻ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đẹp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Giu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-li-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ét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lấp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lánh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lẫy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395605" y="2861659"/>
            <a:ext cx="4295961" cy="571268"/>
          </a:xfrm>
          <a:prstGeom prst="round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Tâm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trạng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-li-et   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4118" y="5212990"/>
            <a:ext cx="55712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Tình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yêu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mãnh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liệt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bùng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cháy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+ 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Sẵn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sang 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bỏ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tên</a:t>
            </a:r>
            <a:endParaRPr lang="en-US" sz="2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+ 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Đến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nơi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tử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địa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+ Lo 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không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tình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yêu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Giu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-li-et)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39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293388"/>
            <a:ext cx="12193057" cy="6858594"/>
          </a:xfrm>
          <a:prstGeom prst="rect">
            <a:avLst/>
          </a:prstGeom>
        </p:spPr>
      </p:pic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1695796" y="166248"/>
            <a:ext cx="10257906" cy="1610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38200" indent="-838200" eaLnBrk="0" hangingPunct="0"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9pPr>
          </a:lstStyle>
          <a:p>
            <a:pPr marL="838200" marR="0" lvl="0" indent="-838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4,5.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Thề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nguyền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vĩnh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biệt</a:t>
            </a:r>
            <a:endParaRPr kumimoji="0" lang="en-US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838200" marR="0" lvl="0" indent="-838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(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Trích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alt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Rô</a:t>
            </a:r>
            <a:r>
              <a:rPr kumimoji="0" lang="en-US" alt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alt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mê</a:t>
            </a:r>
            <a:r>
              <a:rPr kumimoji="0" lang="en-US" alt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-ô </a:t>
            </a:r>
            <a:r>
              <a:rPr kumimoji="0" lang="en-US" alt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Giu</a:t>
            </a:r>
            <a:r>
              <a:rPr kumimoji="0" lang="en-US" alt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-li-et,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Sếch-xpia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838200" marR="0" lvl="0" indent="-838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5170" y="1289957"/>
            <a:ext cx="4394661" cy="687188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II/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55170" y="2094093"/>
            <a:ext cx="5705301" cy="687188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2,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cảnh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II –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Thề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nguyền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67891" y="2916647"/>
            <a:ext cx="4295961" cy="571268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b/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Tâm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trạng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Rô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mê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-ô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988" y="3674851"/>
            <a:ext cx="55712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Choáng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ngợp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say 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đắm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trước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vẻ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đẹp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Giu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-li-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ét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vừng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lấp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lánh</a:t>
            </a:r>
            <a:r>
              <a:rPr lang="en-US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4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lộng</a:t>
            </a:r>
            <a:r>
              <a:rPr lang="en-US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lẫy</a:t>
            </a:r>
            <a:r>
              <a:rPr lang="en-US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  <a:endParaRPr lang="en-US" sz="2400" b="1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395605" y="2937075"/>
            <a:ext cx="4295961" cy="571268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Tâm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trạng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-li-et   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556" y="5212990"/>
            <a:ext cx="55712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Tình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yêu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mãnh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liệt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bùng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cháy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+ 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Sẵn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sàng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bỏ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tên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+ 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Đến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nơi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tử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địa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+ Lo 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không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tình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yêu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Giu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-li-et)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96549" y="3828821"/>
            <a:ext cx="55712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Thổ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lộ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lòng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mình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TY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mãnh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liệt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không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che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giấu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kumimoji="0" lang="en-US" sz="2400" b="1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hãy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400" b="1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khước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400" b="1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…, </a:t>
            </a:r>
            <a:r>
              <a:rPr kumimoji="0" lang="en-US" sz="2400" b="1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hãy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400" b="1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thề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400" b="1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400" b="1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yêu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400" b="1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em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400" b="1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…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98119" y="5216135"/>
            <a:ext cx="55712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Băn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khoăn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lo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lắng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khi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nhận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ra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rung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động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con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tim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nghịch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cảnh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éo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le/ lo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liệu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tình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yêu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Rô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mê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-ô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đủ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sức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mạnh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vượt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qua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bức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tường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thù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hận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19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59559"/>
            <a:ext cx="11960942" cy="2297942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Tên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người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anh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họ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của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Giu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-li-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ét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849033" y="5707625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76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293388"/>
            <a:ext cx="12193057" cy="6858594"/>
          </a:xfrm>
          <a:prstGeom prst="rect">
            <a:avLst/>
          </a:prstGeom>
        </p:spPr>
      </p:pic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1695796" y="166248"/>
            <a:ext cx="10257906" cy="1610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38200" indent="-838200" eaLnBrk="0" hangingPunct="0"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9pPr>
          </a:lstStyle>
          <a:p>
            <a:pPr marL="838200" marR="0" lvl="0" indent="-838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4,5.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Thề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nguyền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vĩnh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biệt</a:t>
            </a:r>
            <a:endParaRPr kumimoji="0" lang="en-US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838200" marR="0" lvl="0" indent="-838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(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Trích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alt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Rô</a:t>
            </a:r>
            <a:r>
              <a:rPr kumimoji="0" lang="en-US" alt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alt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mê</a:t>
            </a:r>
            <a:r>
              <a:rPr kumimoji="0" lang="en-US" alt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-ô </a:t>
            </a:r>
            <a:r>
              <a:rPr kumimoji="0" lang="en-US" alt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Giu</a:t>
            </a:r>
            <a:r>
              <a:rPr kumimoji="0" lang="en-US" alt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-li-et,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Sếch-xpia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838200" marR="0" lvl="0" indent="-838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5170" y="1289957"/>
            <a:ext cx="4394661" cy="687188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II/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55170" y="2094093"/>
            <a:ext cx="5705301" cy="687188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2,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cảnh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II –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Thề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nguyền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67891" y="3208878"/>
            <a:ext cx="4295961" cy="571268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b/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Tâm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trạng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Rô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mê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-ô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8538" y="3882242"/>
            <a:ext cx="55712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Choáng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ngợp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….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395605" y="3201024"/>
            <a:ext cx="4295961" cy="571268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Tâm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trạng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-li-et   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4118" y="4411710"/>
            <a:ext cx="55712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Tình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yêu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mãnh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liệt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bùng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cháy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:…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96549" y="3913663"/>
            <a:ext cx="55712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Thổ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lộ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lòng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mình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TY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mãnh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liệt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bùng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cháy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urved Right Arrow 1"/>
          <p:cNvSpPr/>
          <p:nvPr/>
        </p:nvSpPr>
        <p:spPr>
          <a:xfrm>
            <a:off x="1571" y="5194169"/>
            <a:ext cx="463482" cy="81874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2443" y="5073157"/>
            <a:ext cx="47856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=&gt;M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ạnh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mẽ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chân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thành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 </a:t>
            </a: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Dũng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cảm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vượt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lên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mọi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trở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ngại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đến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với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tình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yêu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bằng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những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rung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động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say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đắm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con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tim.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98119" y="4763647"/>
            <a:ext cx="55712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Băn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khoăn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lo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lắng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…..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urved Left Arrow 2"/>
          <p:cNvSpPr/>
          <p:nvPr/>
        </p:nvSpPr>
        <p:spPr>
          <a:xfrm>
            <a:off x="11566689" y="4563864"/>
            <a:ext cx="565608" cy="97909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67336" y="5170570"/>
            <a:ext cx="476368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Þ"/>
              <a:tabLst/>
              <a:defRPr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mãnh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liệt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chân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thành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sáng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 </a:t>
            </a: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Chín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chắn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nhay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cảm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cảm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nhận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TY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đang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nảy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giữa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hận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thù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cảm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trở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hận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thù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91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  <p:bldP spid="3" grpId="0" animBg="1"/>
      <p:bldP spid="1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smallcolorpr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373" y="1395167"/>
            <a:ext cx="5118755" cy="546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68h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37" y="190500"/>
            <a:ext cx="5979736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eart 1"/>
          <p:cNvSpPr/>
          <p:nvPr/>
        </p:nvSpPr>
        <p:spPr>
          <a:xfrm>
            <a:off x="1715678" y="4383465"/>
            <a:ext cx="3808429" cy="2639505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FFFF00"/>
                </a:solidFill>
              </a:rPr>
              <a:t>Tình</a:t>
            </a:r>
            <a:r>
              <a:rPr lang="en-US" altLang="en-US" sz="2800" b="1" dirty="0">
                <a:solidFill>
                  <a:srgbClr val="FFFF00"/>
                </a:solidFill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</a:rPr>
              <a:t>yêu</a:t>
            </a:r>
            <a:r>
              <a:rPr lang="en-US" altLang="en-US" sz="2800" b="1" dirty="0">
                <a:solidFill>
                  <a:srgbClr val="FFFF00"/>
                </a:solidFill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</a:rPr>
              <a:t>nảy</a:t>
            </a:r>
            <a:r>
              <a:rPr lang="en-US" altLang="en-US" sz="2800" b="1" dirty="0">
                <a:solidFill>
                  <a:srgbClr val="FFFF00"/>
                </a:solidFill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</a:rPr>
              <a:t>nở</a:t>
            </a:r>
            <a:r>
              <a:rPr lang="en-US" altLang="en-US" sz="2800" b="1" dirty="0">
                <a:solidFill>
                  <a:srgbClr val="FFFF00"/>
                </a:solidFill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</a:rPr>
              <a:t>và</a:t>
            </a:r>
            <a:r>
              <a:rPr lang="en-US" altLang="en-US" sz="2800" b="1" dirty="0">
                <a:solidFill>
                  <a:srgbClr val="FFFF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</a:rPr>
              <a:t>bùng</a:t>
            </a:r>
            <a:r>
              <a:rPr lang="en-US" altLang="en-US" sz="2800" b="1" dirty="0" smtClean="0">
                <a:solidFill>
                  <a:srgbClr val="FFFF00"/>
                </a:solidFill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</a:rPr>
              <a:t>lên</a:t>
            </a:r>
            <a:r>
              <a:rPr lang="en-US" altLang="en-US" sz="2800" b="1" dirty="0">
                <a:solidFill>
                  <a:srgbClr val="FFFF00"/>
                </a:solidFill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</a:rPr>
              <a:t>mãnh</a:t>
            </a:r>
            <a:r>
              <a:rPr lang="en-US" altLang="en-US" sz="2800" b="1" dirty="0">
                <a:solidFill>
                  <a:srgbClr val="FFFF00"/>
                </a:solidFill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</a:rPr>
              <a:t>liệt</a:t>
            </a:r>
            <a:endParaRPr lang="en-US" alt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66179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62551"/>
            <a:ext cx="12193057" cy="6858594"/>
          </a:xfrm>
          <a:prstGeom prst="rect">
            <a:avLst/>
          </a:prstGeom>
        </p:spPr>
      </p:pic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1695796" y="166248"/>
            <a:ext cx="10257906" cy="1610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38200" indent="-838200" eaLnBrk="0" hangingPunct="0"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9pPr>
          </a:lstStyle>
          <a:p>
            <a:pPr marL="838200" marR="0" lvl="0" indent="-838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4,5.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Thề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nguyền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vĩnh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biệt</a:t>
            </a:r>
            <a:endParaRPr kumimoji="0" lang="en-US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838200" marR="0" lvl="0" indent="-838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(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Trích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alt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Rô</a:t>
            </a:r>
            <a:r>
              <a:rPr kumimoji="0" lang="en-US" alt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alt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mê</a:t>
            </a:r>
            <a:r>
              <a:rPr kumimoji="0" lang="en-US" alt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-ô </a:t>
            </a:r>
            <a:r>
              <a:rPr kumimoji="0" lang="en-US" alt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Giu</a:t>
            </a:r>
            <a:r>
              <a:rPr kumimoji="0" lang="en-US" alt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-li-et,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Sếch-xpia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838200" marR="0" lvl="0" indent="-838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5170" y="1553908"/>
            <a:ext cx="4394661" cy="687188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II/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69682" y="2358044"/>
            <a:ext cx="5690789" cy="733948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2,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cảnh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II –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Thề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nguyền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67891" y="4242062"/>
            <a:ext cx="4295961" cy="612743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Tâm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trạng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Rô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mê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-ô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659554" y="4332241"/>
            <a:ext cx="4295961" cy="571268"/>
          </a:xfrm>
          <a:prstGeom prst="round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Tâm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trạng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-li-et   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88534" y="3245736"/>
            <a:ext cx="5561815" cy="733948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3,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cảnh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 –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Vĩnh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biệt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750348" y="2997724"/>
            <a:ext cx="5806914" cy="2969443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Căn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cứ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vào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lời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thoại</a:t>
            </a:r>
            <a:r>
              <a:rPr lang="en-US" sz="3200" dirty="0" smtClean="0">
                <a:solidFill>
                  <a:schemeClr val="tx1"/>
                </a:solidFill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</a:rPr>
              <a:t>hãy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nhận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xét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về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tâm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trạng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của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hai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nhân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vật</a:t>
            </a:r>
            <a:r>
              <a:rPr lang="en-US" sz="3200" dirty="0" smtClean="0">
                <a:solidFill>
                  <a:schemeClr val="tx1"/>
                </a:solidFill>
              </a:rPr>
              <a:t>.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20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62551"/>
            <a:ext cx="12193057" cy="6858594"/>
          </a:xfrm>
          <a:prstGeom prst="rect">
            <a:avLst/>
          </a:prstGeom>
        </p:spPr>
      </p:pic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1695796" y="166248"/>
            <a:ext cx="10257906" cy="1610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38200" indent="-838200" eaLnBrk="0" hangingPunct="0"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9pPr>
          </a:lstStyle>
          <a:p>
            <a:pPr marL="838200" marR="0" lvl="0" indent="-838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4,5.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Thề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nguyền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vĩnh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biệt</a:t>
            </a:r>
            <a:endParaRPr kumimoji="0" lang="en-US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838200" marR="0" lvl="0" indent="-838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(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Trích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alt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Rô</a:t>
            </a:r>
            <a:r>
              <a:rPr kumimoji="0" lang="en-US" alt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alt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mê</a:t>
            </a:r>
            <a:r>
              <a:rPr kumimoji="0" lang="en-US" alt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-ô </a:t>
            </a:r>
            <a:r>
              <a:rPr kumimoji="0" lang="en-US" alt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Giu</a:t>
            </a:r>
            <a:r>
              <a:rPr kumimoji="0" lang="en-US" alt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-li-et,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Sếch-xpia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838200" marR="0" lvl="0" indent="-838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51074" y="2337846"/>
            <a:ext cx="4295961" cy="612743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Tâm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trạng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Rô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mê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-ô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518151" y="2352612"/>
            <a:ext cx="4295961" cy="571268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Tâm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trạng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-li-et   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88534" y="1492351"/>
            <a:ext cx="5561815" cy="733948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3,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cảnh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 –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Vĩnh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biệt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161502" y="3202598"/>
            <a:ext cx="5792200" cy="150923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Lưu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luyến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muốn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rời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xa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   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097085" y="4820862"/>
            <a:ext cx="5752408" cy="7409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li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vĩnh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biệt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313902" y="5670848"/>
            <a:ext cx="5518308" cy="9703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Gọi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Rô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mê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-ô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thương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nồng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14763" y="3354998"/>
            <a:ext cx="5518308" cy="57126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88053" y="4091861"/>
            <a:ext cx="5518308" cy="108345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10601" y="5421038"/>
            <a:ext cx="5518308" cy="57126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thề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26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38" y="166248"/>
            <a:ext cx="12193057" cy="6858594"/>
          </a:xfrm>
          <a:prstGeom prst="rect">
            <a:avLst/>
          </a:prstGeom>
        </p:spPr>
      </p:pic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1695796" y="166248"/>
            <a:ext cx="10257906" cy="1610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38200" indent="-838200" eaLnBrk="0" hangingPunct="0"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9pPr>
          </a:lstStyle>
          <a:p>
            <a:pPr marL="838200" marR="0" lvl="0" indent="-838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4,5.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Thề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nguyền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vĩnh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biệt</a:t>
            </a:r>
            <a:endParaRPr kumimoji="0" lang="en-US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838200" marR="0" lvl="0" indent="-838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(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Trích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alt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Rô</a:t>
            </a:r>
            <a:r>
              <a:rPr kumimoji="0" lang="en-US" alt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alt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mê</a:t>
            </a:r>
            <a:r>
              <a:rPr kumimoji="0" lang="en-US" alt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-ô </a:t>
            </a:r>
            <a:r>
              <a:rPr kumimoji="0" lang="en-US" alt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Giu</a:t>
            </a:r>
            <a:r>
              <a:rPr kumimoji="0" lang="en-US" alt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-li-et,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Sếch-xpia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838200" marR="0" lvl="0" indent="-838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341268" y="2554663"/>
            <a:ext cx="4295961" cy="62217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Tâm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trạng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Rô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mê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-ô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518151" y="2654272"/>
            <a:ext cx="4295961" cy="571268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Tâm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trạng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-li-et   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88534" y="1492351"/>
            <a:ext cx="5561815" cy="733948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3,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cảnh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 –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Vĩnh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biệt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Curved Left Arrow 2"/>
          <p:cNvSpPr/>
          <p:nvPr/>
        </p:nvSpPr>
        <p:spPr>
          <a:xfrm>
            <a:off x="9030880" y="3280529"/>
            <a:ext cx="1112362" cy="214931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urved Right Arrow 4"/>
          <p:cNvSpPr/>
          <p:nvPr/>
        </p:nvSpPr>
        <p:spPr>
          <a:xfrm>
            <a:off x="1300899" y="3374796"/>
            <a:ext cx="1067891" cy="217759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eart 5"/>
          <p:cNvSpPr/>
          <p:nvPr/>
        </p:nvSpPr>
        <p:spPr>
          <a:xfrm>
            <a:off x="3502842" y="3316966"/>
            <a:ext cx="4495013" cy="3750295"/>
          </a:xfrm>
          <a:prstGeom prst="hear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  <a:p>
            <a:pPr algn="ctr"/>
            <a:r>
              <a:rPr lang="en-US" sz="2800" dirty="0" err="1" smtClean="0"/>
              <a:t>Dù</a:t>
            </a:r>
            <a:r>
              <a:rPr lang="en-US" sz="2800" dirty="0" smtClean="0"/>
              <a:t> </a:t>
            </a:r>
            <a:r>
              <a:rPr lang="en-US" sz="2800" dirty="0" err="1" smtClean="0"/>
              <a:t>đau</a:t>
            </a:r>
            <a:r>
              <a:rPr lang="en-US" sz="2800" dirty="0" smtClean="0"/>
              <a:t> </a:t>
            </a:r>
            <a:r>
              <a:rPr lang="en-US" sz="2800" dirty="0" err="1" smtClean="0"/>
              <a:t>khổ</a:t>
            </a:r>
            <a:r>
              <a:rPr lang="en-US" sz="2800" dirty="0" smtClean="0"/>
              <a:t> </a:t>
            </a:r>
            <a:r>
              <a:rPr lang="en-US" sz="2800" dirty="0" err="1" smtClean="0"/>
              <a:t>nhưng</a:t>
            </a:r>
            <a:r>
              <a:rPr lang="en-US" sz="2800" dirty="0" smtClean="0"/>
              <a:t> </a:t>
            </a:r>
            <a:r>
              <a:rPr lang="en-US" sz="2800" dirty="0" err="1" smtClean="0"/>
              <a:t>vẫn</a:t>
            </a:r>
            <a:r>
              <a:rPr lang="en-US" sz="2800" dirty="0" smtClean="0"/>
              <a:t> </a:t>
            </a:r>
            <a:r>
              <a:rPr lang="en-US" sz="2800" dirty="0" err="1" smtClean="0"/>
              <a:t>khẳng</a:t>
            </a:r>
            <a:r>
              <a:rPr lang="en-US" sz="2800" dirty="0" smtClean="0"/>
              <a:t> </a:t>
            </a:r>
            <a:r>
              <a:rPr lang="en-US" sz="2800" dirty="0" err="1" smtClean="0"/>
              <a:t>định</a:t>
            </a:r>
            <a:r>
              <a:rPr lang="en-US" sz="2800" dirty="0" smtClean="0"/>
              <a:t> TY </a:t>
            </a:r>
            <a:r>
              <a:rPr lang="en-US" sz="2800" dirty="0" err="1" smtClean="0"/>
              <a:t>dành</a:t>
            </a:r>
            <a:r>
              <a:rPr lang="en-US" sz="2800" dirty="0" smtClean="0"/>
              <a:t> </a:t>
            </a:r>
            <a:r>
              <a:rPr lang="en-US" sz="2800" dirty="0" err="1" smtClean="0"/>
              <a:t>cho</a:t>
            </a:r>
            <a:r>
              <a:rPr lang="en-US" sz="2800" dirty="0" smtClean="0"/>
              <a:t> </a:t>
            </a:r>
            <a:r>
              <a:rPr lang="en-US" sz="2800" dirty="0" err="1" smtClean="0"/>
              <a:t>nhau</a:t>
            </a:r>
            <a:r>
              <a:rPr lang="en-US" sz="2800" dirty="0" smtClean="0"/>
              <a:t>.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err="1" smtClean="0"/>
              <a:t>Tình</a:t>
            </a:r>
            <a:r>
              <a:rPr lang="en-US" sz="2800" dirty="0" smtClean="0"/>
              <a:t> </a:t>
            </a:r>
            <a:r>
              <a:rPr lang="en-US" sz="2800" dirty="0" err="1" smtClean="0"/>
              <a:t>yêu</a:t>
            </a:r>
            <a:r>
              <a:rPr lang="en-US" sz="2800" dirty="0" smtClean="0"/>
              <a:t> </a:t>
            </a:r>
            <a:r>
              <a:rPr lang="en-US" sz="2800" dirty="0" err="1" smtClean="0"/>
              <a:t>vượt</a:t>
            </a:r>
            <a:r>
              <a:rPr lang="en-US" sz="2800" dirty="0" smtClean="0"/>
              <a:t> </a:t>
            </a:r>
            <a:r>
              <a:rPr lang="en-US" sz="2800" dirty="0" err="1" smtClean="0"/>
              <a:t>lên</a:t>
            </a:r>
            <a:r>
              <a:rPr lang="en-US" sz="2800" dirty="0" smtClean="0"/>
              <a:t> </a:t>
            </a:r>
            <a:r>
              <a:rPr lang="en-US" sz="2800" dirty="0" err="1" smtClean="0"/>
              <a:t>thù</a:t>
            </a:r>
            <a:r>
              <a:rPr lang="en-US" sz="2800" dirty="0" smtClean="0"/>
              <a:t> </a:t>
            </a:r>
            <a:r>
              <a:rPr lang="en-US" sz="2800" dirty="0" err="1" smtClean="0"/>
              <a:t>hận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5845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1695796" y="166248"/>
            <a:ext cx="10257906" cy="1610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38200" indent="-838200" eaLnBrk="0" hangingPunct="0"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Arial" panose="020B7200000000000000" pitchFamily="34" charset="0"/>
              </a:defRPr>
            </a:lvl9pPr>
          </a:lstStyle>
          <a:p>
            <a:pPr marL="838200" marR="0" lvl="0" indent="-838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4,5.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Thề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nguyền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vĩnh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biệt</a:t>
            </a:r>
            <a:endParaRPr kumimoji="0" lang="en-US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838200" marR="0" lvl="0" indent="-838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(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Trích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alt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Rô</a:t>
            </a:r>
            <a:r>
              <a:rPr kumimoji="0" lang="en-US" alt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alt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mê</a:t>
            </a:r>
            <a:r>
              <a:rPr kumimoji="0" lang="en-US" alt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-ô </a:t>
            </a:r>
            <a:r>
              <a:rPr kumimoji="0" lang="en-US" alt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Giu</a:t>
            </a:r>
            <a:r>
              <a:rPr kumimoji="0" lang="en-US" alt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-li-et,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Sếch-xpia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838200" marR="0" lvl="0" indent="-838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06680" y="1508432"/>
            <a:ext cx="4394661" cy="687188"/>
          </a:xfrm>
          <a:prstGeom prst="round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II/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64934" y="2317283"/>
            <a:ext cx="4487159" cy="687188"/>
          </a:xfrm>
          <a:prstGeom prst="round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III.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04012" y="3301899"/>
            <a:ext cx="90394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000" b="1" dirty="0"/>
              <a:t>1. Nội dung</a:t>
            </a:r>
            <a:endParaRPr lang="en-US" sz="2000" dirty="0"/>
          </a:p>
          <a:p>
            <a:pPr algn="just"/>
            <a:r>
              <a:rPr lang="en-US" sz="2000" dirty="0"/>
              <a:t>- Bi </a:t>
            </a:r>
            <a:r>
              <a:rPr lang="en-US" sz="2000" dirty="0" err="1"/>
              <a:t>kịch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con </a:t>
            </a: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bị</a:t>
            </a:r>
            <a:r>
              <a:rPr lang="en-US" sz="2000" dirty="0"/>
              <a:t> </a:t>
            </a:r>
            <a:r>
              <a:rPr lang="en-US" sz="2000" dirty="0" err="1"/>
              <a:t>đặt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nghịch</a:t>
            </a:r>
            <a:r>
              <a:rPr lang="en-US" sz="2000" dirty="0"/>
              <a:t> </a:t>
            </a:r>
            <a:r>
              <a:rPr lang="en-US" sz="2000" dirty="0" err="1"/>
              <a:t>cảnh</a:t>
            </a:r>
            <a:r>
              <a:rPr lang="en-US" sz="2000" dirty="0"/>
              <a:t>: </a:t>
            </a:r>
            <a:r>
              <a:rPr lang="en-US" sz="2000" dirty="0" err="1"/>
              <a:t>phải</a:t>
            </a:r>
            <a:r>
              <a:rPr lang="en-US" sz="2000" dirty="0"/>
              <a:t> </a:t>
            </a:r>
            <a:r>
              <a:rPr lang="vi-VN" sz="2000" dirty="0"/>
              <a:t>giải quyết xung đột giữa tình yêu và thù hận: nếu vì tình yêu thì phản bội lại gia đình dòng tộc, nếu vì dòng họ thì đánh mất tình yêu đích thực.</a:t>
            </a:r>
            <a:endParaRPr lang="en-US" sz="2000" dirty="0"/>
          </a:p>
          <a:p>
            <a:pPr lvl="0" algn="just"/>
            <a:r>
              <a:rPr lang="vi-VN" sz="2000" dirty="0"/>
              <a:t>– Sự dũng cảm của Rô mê ô và Giu li ét khi dám đấu tranh bảo vệ tình yêu trong sáng và chống lại lễ giáo hà khắc.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808514" y="5403276"/>
            <a:ext cx="80859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000" b="1" dirty="0"/>
              <a:t>2. Nghệ thuật</a:t>
            </a:r>
            <a:endParaRPr lang="en-US" sz="2000" dirty="0"/>
          </a:p>
          <a:p>
            <a:r>
              <a:rPr lang="en-US" sz="2000" dirty="0"/>
              <a:t>- </a:t>
            </a:r>
            <a:r>
              <a:rPr lang="en-US" sz="2000" dirty="0" err="1"/>
              <a:t>Sự</a:t>
            </a:r>
            <a:r>
              <a:rPr lang="en-US" sz="2000" dirty="0"/>
              <a:t> </a:t>
            </a:r>
            <a:r>
              <a:rPr lang="vi-VN" sz="2000" dirty="0"/>
              <a:t>chau chuốt </a:t>
            </a:r>
            <a:r>
              <a:rPr lang="en-US" sz="2000" dirty="0" err="1"/>
              <a:t>sáng</a:t>
            </a:r>
            <a:r>
              <a:rPr lang="en-US" sz="2000" dirty="0"/>
              <a:t> </a:t>
            </a:r>
            <a:r>
              <a:rPr lang="en-US" sz="2000" dirty="0" err="1"/>
              <a:t>tạo</a:t>
            </a:r>
            <a:r>
              <a:rPr lang="en-US" sz="2000" dirty="0"/>
              <a:t> </a:t>
            </a:r>
            <a:r>
              <a:rPr lang="vi-VN" sz="2000" dirty="0"/>
              <a:t>trong</a:t>
            </a:r>
            <a:r>
              <a:rPr lang="en-US" sz="2000" dirty="0"/>
              <a:t> </a:t>
            </a:r>
            <a:r>
              <a:rPr lang="en-US" sz="2000" dirty="0" err="1"/>
              <a:t>việc</a:t>
            </a:r>
            <a:r>
              <a:rPr lang="en-US" sz="2000" dirty="0"/>
              <a:t> </a:t>
            </a:r>
            <a:r>
              <a:rPr lang="en-US" sz="2000" dirty="0" err="1"/>
              <a:t>sử</a:t>
            </a:r>
            <a:r>
              <a:rPr lang="en-US" sz="2000" dirty="0"/>
              <a:t> </a:t>
            </a:r>
            <a:r>
              <a:rPr lang="en-US" sz="2000" dirty="0" err="1"/>
              <a:t>dụng</a:t>
            </a:r>
            <a:r>
              <a:rPr lang="en-US" sz="2000" dirty="0"/>
              <a:t> </a:t>
            </a:r>
            <a:r>
              <a:rPr lang="en-US" sz="2000" dirty="0" err="1"/>
              <a:t>ngôn</a:t>
            </a:r>
            <a:r>
              <a:rPr lang="en-US" sz="2000" dirty="0"/>
              <a:t> </a:t>
            </a:r>
            <a:r>
              <a:rPr lang="en-US" sz="2000" dirty="0" err="1"/>
              <a:t>ngữ</a:t>
            </a:r>
            <a:r>
              <a:rPr lang="vi-VN" sz="2000" dirty="0"/>
              <a:t>, hình ảnh</a:t>
            </a:r>
            <a:r>
              <a:rPr lang="en-US" sz="2000" dirty="0"/>
              <a:t> </a:t>
            </a:r>
            <a:r>
              <a:rPr lang="en-US" sz="2000" dirty="0" err="1"/>
              <a:t>kịch</a:t>
            </a:r>
            <a:r>
              <a:rPr lang="en-US" sz="2000" dirty="0"/>
              <a:t>.</a:t>
            </a:r>
          </a:p>
          <a:p>
            <a:r>
              <a:rPr lang="en-US" sz="2000" dirty="0"/>
              <a:t>- </a:t>
            </a:r>
            <a:r>
              <a:rPr lang="en-US" sz="2000" dirty="0" err="1"/>
              <a:t>Xây</a:t>
            </a:r>
            <a:r>
              <a:rPr lang="en-US" sz="2000" dirty="0"/>
              <a:t> </a:t>
            </a:r>
            <a:r>
              <a:rPr lang="en-US" sz="2000" dirty="0" err="1"/>
              <a:t>dựng</a:t>
            </a:r>
            <a:r>
              <a:rPr lang="en-US" sz="2000" dirty="0"/>
              <a:t> </a:t>
            </a:r>
            <a:r>
              <a:rPr lang="en-US" sz="2000" dirty="0" err="1"/>
              <a:t>mâu</a:t>
            </a:r>
            <a:r>
              <a:rPr lang="en-US" sz="2000" dirty="0"/>
              <a:t> </a:t>
            </a:r>
            <a:r>
              <a:rPr lang="en-US" sz="2000" dirty="0" err="1"/>
              <a:t>thuẫn</a:t>
            </a:r>
            <a:r>
              <a:rPr lang="en-US" sz="2000" dirty="0"/>
              <a:t>, </a:t>
            </a:r>
            <a:r>
              <a:rPr lang="en-US" sz="2000" dirty="0" err="1"/>
              <a:t>xung</a:t>
            </a:r>
            <a:r>
              <a:rPr lang="en-US" sz="2000" dirty="0"/>
              <a:t> </a:t>
            </a:r>
            <a:r>
              <a:rPr lang="en-US" sz="2000" dirty="0" err="1"/>
              <a:t>đột</a:t>
            </a:r>
            <a:r>
              <a:rPr lang="en-US" sz="2000" dirty="0"/>
              <a:t> </a:t>
            </a:r>
            <a:r>
              <a:rPr lang="en-US" sz="2000" dirty="0" err="1"/>
              <a:t>kịch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cách</a:t>
            </a:r>
            <a:r>
              <a:rPr lang="en-US" sz="2000" dirty="0"/>
              <a:t> </a:t>
            </a:r>
            <a:r>
              <a:rPr lang="vi-VN" sz="2000" dirty="0"/>
              <a:t>đầy kịch tính.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9007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f2d625c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0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4094026" y="586559"/>
            <a:ext cx="3194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 err="1">
                <a:solidFill>
                  <a:srgbClr val="FF0066"/>
                </a:solidFill>
              </a:rPr>
              <a:t>Bài</a:t>
            </a:r>
            <a:r>
              <a:rPr lang="en-US" altLang="en-US" dirty="0">
                <a:solidFill>
                  <a:srgbClr val="FF0066"/>
                </a:solidFill>
              </a:rPr>
              <a:t> </a:t>
            </a:r>
            <a:r>
              <a:rPr lang="en-US" altLang="en-US" dirty="0" err="1">
                <a:solidFill>
                  <a:srgbClr val="FF0066"/>
                </a:solidFill>
              </a:rPr>
              <a:t>tập</a:t>
            </a:r>
            <a:r>
              <a:rPr lang="en-US" altLang="en-US" dirty="0">
                <a:solidFill>
                  <a:srgbClr val="FF0066"/>
                </a:solidFill>
              </a:rPr>
              <a:t> </a:t>
            </a:r>
            <a:r>
              <a:rPr lang="en-US" altLang="en-US" dirty="0" err="1">
                <a:solidFill>
                  <a:srgbClr val="FF0066"/>
                </a:solidFill>
              </a:rPr>
              <a:t>củng</a:t>
            </a:r>
            <a:r>
              <a:rPr lang="en-US" altLang="en-US" dirty="0">
                <a:solidFill>
                  <a:srgbClr val="FF0066"/>
                </a:solidFill>
              </a:rPr>
              <a:t> </a:t>
            </a:r>
            <a:r>
              <a:rPr lang="en-US" altLang="en-US" dirty="0" err="1">
                <a:solidFill>
                  <a:srgbClr val="FF0066"/>
                </a:solidFill>
              </a:rPr>
              <a:t>cô</a:t>
            </a:r>
            <a:r>
              <a:rPr lang="en-US" altLang="en-US" dirty="0">
                <a:solidFill>
                  <a:srgbClr val="FF0066"/>
                </a:solidFill>
              </a:rPr>
              <a:t>́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3174275" y="1814468"/>
            <a:ext cx="5355771" cy="3526972"/>
          </a:xfrm>
          <a:prstGeom prst="cloudCallout">
            <a:avLst>
              <a:gd name="adj1" fmla="val -47906"/>
              <a:gd name="adj2" fmla="val 70278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BB35AB"/>
                </a:solidFill>
              </a:rPr>
              <a:t>Cảm nhận của em về tình yêu Rô-mê-ô và Giu-li-ét</a:t>
            </a:r>
            <a:endParaRPr lang="en-US" sz="2800" b="1" dirty="0">
              <a:solidFill>
                <a:srgbClr val="BB35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58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err="1"/>
              <a:t>Rô</a:t>
            </a:r>
            <a:r>
              <a:rPr lang="en-US" sz="3200" i="1" dirty="0"/>
              <a:t> –</a:t>
            </a:r>
            <a:r>
              <a:rPr lang="en-US" sz="3200" i="1" dirty="0" err="1"/>
              <a:t>mê</a:t>
            </a:r>
            <a:r>
              <a:rPr lang="en-US" sz="3200" i="1" dirty="0"/>
              <a:t> –ô </a:t>
            </a:r>
            <a:r>
              <a:rPr lang="en-US" sz="3200" i="1" dirty="0" err="1"/>
              <a:t>đã</a:t>
            </a:r>
            <a:r>
              <a:rPr lang="en-US" sz="3200" i="1" dirty="0"/>
              <a:t> </a:t>
            </a:r>
            <a:r>
              <a:rPr lang="en-US" sz="3200" i="1" dirty="0" err="1"/>
              <a:t>đâm</a:t>
            </a:r>
            <a:r>
              <a:rPr lang="en-US" sz="3200" i="1" dirty="0"/>
              <a:t> </a:t>
            </a:r>
            <a:r>
              <a:rPr lang="en-US" sz="3200" i="1" dirty="0" err="1"/>
              <a:t>anh</a:t>
            </a:r>
            <a:r>
              <a:rPr lang="en-US" sz="3200" i="1" dirty="0"/>
              <a:t> </a:t>
            </a:r>
            <a:r>
              <a:rPr lang="en-US" sz="3200" i="1" dirty="0" err="1"/>
              <a:t>họ</a:t>
            </a:r>
            <a:r>
              <a:rPr lang="en-US" sz="3200" i="1" dirty="0"/>
              <a:t> </a:t>
            </a:r>
            <a:r>
              <a:rPr lang="en-US" sz="3200" i="1" dirty="0" err="1"/>
              <a:t>của</a:t>
            </a:r>
            <a:r>
              <a:rPr lang="en-US" sz="3200" i="1" dirty="0"/>
              <a:t> </a:t>
            </a:r>
            <a:r>
              <a:rPr lang="en-US" sz="3200" i="1" dirty="0" err="1"/>
              <a:t>Giu</a:t>
            </a:r>
            <a:r>
              <a:rPr lang="en-US" sz="3200" i="1" dirty="0"/>
              <a:t>-li-</a:t>
            </a:r>
            <a:r>
              <a:rPr lang="en-US" sz="3200" i="1" dirty="0" err="1"/>
              <a:t>ét</a:t>
            </a:r>
            <a:r>
              <a:rPr lang="en-US" sz="3200" i="1" dirty="0"/>
              <a:t> </a:t>
            </a:r>
            <a:r>
              <a:rPr lang="en-US" sz="3200" i="1" dirty="0" err="1"/>
              <a:t>để</a:t>
            </a:r>
            <a:r>
              <a:rPr lang="en-US" sz="3200" i="1" dirty="0"/>
              <a:t> </a:t>
            </a:r>
            <a:r>
              <a:rPr lang="en-US" sz="3200" i="1" dirty="0" err="1"/>
              <a:t>trả</a:t>
            </a:r>
            <a:r>
              <a:rPr lang="en-US" sz="3200" i="1" dirty="0"/>
              <a:t> </a:t>
            </a:r>
            <a:r>
              <a:rPr lang="en-US" sz="3200" i="1" dirty="0" err="1"/>
              <a:t>thù</a:t>
            </a:r>
            <a:r>
              <a:rPr lang="en-US" sz="3200" i="1" dirty="0"/>
              <a:t> </a:t>
            </a:r>
            <a:endParaRPr lang="en-US" sz="3200" i="1" dirty="0" smtClean="0"/>
          </a:p>
          <a:p>
            <a:pPr algn="ctr"/>
            <a:r>
              <a:rPr lang="en-US" sz="3200" i="1" dirty="0" err="1" smtClean="0"/>
              <a:t>cho</a:t>
            </a:r>
            <a:r>
              <a:rPr lang="en-US" sz="3200" i="1" dirty="0" smtClean="0"/>
              <a:t> </a:t>
            </a:r>
            <a:r>
              <a:rPr lang="en-US" sz="3200" i="1" dirty="0" err="1"/>
              <a:t>người</a:t>
            </a:r>
            <a:r>
              <a:rPr lang="en-US" sz="3200" i="1" dirty="0"/>
              <a:t> </a:t>
            </a:r>
            <a:r>
              <a:rPr lang="en-US" sz="3200" i="1" dirty="0" err="1"/>
              <a:t>bạn</a:t>
            </a:r>
            <a:r>
              <a:rPr lang="en-US" sz="3200" i="1" dirty="0"/>
              <a:t> </a:t>
            </a:r>
            <a:r>
              <a:rPr lang="en-US" sz="3200" i="1" dirty="0" err="1"/>
              <a:t>tên</a:t>
            </a:r>
            <a:r>
              <a:rPr lang="en-US" sz="3200" i="1" dirty="0"/>
              <a:t> </a:t>
            </a:r>
            <a:r>
              <a:rPr lang="en-US" sz="3200" i="1" dirty="0" err="1"/>
              <a:t>là</a:t>
            </a:r>
            <a:r>
              <a:rPr lang="en-US" sz="3200" i="1" dirty="0"/>
              <a:t> </a:t>
            </a:r>
            <a:r>
              <a:rPr lang="en-US" sz="3200" i="1" dirty="0" err="1"/>
              <a:t>gì</a:t>
            </a:r>
            <a:r>
              <a:rPr lang="en-US" sz="3200" i="1" dirty="0"/>
              <a:t>?</a:t>
            </a:r>
            <a:endParaRPr lang="en-US" sz="3200" dirty="0"/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849033" y="5707625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lang="vi-VN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95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Ngoài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vở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bi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kịch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thì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Sếch-xpia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còn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thành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công</a:t>
            </a:r>
            <a:endParaRPr kumimoji="0" lang="en-US" sz="3200" b="0" i="1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với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thể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loại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nào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nữa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849033" y="5707625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33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điền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từ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còn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thiếu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nói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bóng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bẩy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của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Rô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mê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ô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với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Giu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-li-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ét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“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Kẻ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chưa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từng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…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thì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há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sợ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gì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sẹo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”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770656" y="5720688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 action="ppaction://hlinksldjump"/>
              </a:rPr>
              <a:t>QUAY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VỀ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00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Bối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cảnh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của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vở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kịch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Rô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mê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–ô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Giu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–li –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ét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diễn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3200" b="0" i="1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vào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thời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kỳ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nào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849033" y="5707625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18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Sếch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xpia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nhà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viết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kịch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thiên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tài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của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nước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nào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849033" y="5707625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74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10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896</TotalTime>
  <Words>2301</Words>
  <Application>Microsoft Office PowerPoint</Application>
  <PresentationFormat>Widescreen</PresentationFormat>
  <Paragraphs>304</Paragraphs>
  <Slides>46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22</vt:i4>
      </vt:variant>
      <vt:variant>
        <vt:lpstr>Slide Titles</vt:lpstr>
      </vt:variant>
      <vt:variant>
        <vt:i4>46</vt:i4>
      </vt:variant>
    </vt:vector>
  </HeadingPairs>
  <TitlesOfParts>
    <vt:vector size="80" baseType="lpstr">
      <vt:lpstr>.VnArial</vt:lpstr>
      <vt:lpstr>Arial</vt:lpstr>
      <vt:lpstr>Calibri</vt:lpstr>
      <vt:lpstr>Calibri Light</vt:lpstr>
      <vt:lpstr>Century Gothic</vt:lpstr>
      <vt:lpstr>Courier New</vt:lpstr>
      <vt:lpstr>Gill Sans MT</vt:lpstr>
      <vt:lpstr>Palatino Linotype</vt:lpstr>
      <vt:lpstr>Symbol</vt:lpstr>
      <vt:lpstr>Tahoma</vt:lpstr>
      <vt:lpstr>Times New Roman</vt:lpstr>
      <vt:lpstr>Wingdings</vt:lpstr>
      <vt:lpstr>Parcel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Default Design</vt:lpstr>
      <vt:lpstr>1_Default Design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Executive</vt:lpstr>
      <vt:lpstr>17_Office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tt</dc:creator>
  <cp:lastModifiedBy>ADMIN</cp:lastModifiedBy>
  <cp:revision>177</cp:revision>
  <dcterms:created xsi:type="dcterms:W3CDTF">2022-04-21T00:05:21Z</dcterms:created>
  <dcterms:modified xsi:type="dcterms:W3CDTF">2023-08-12T06:58:25Z</dcterms:modified>
</cp:coreProperties>
</file>