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napToGrid="0">
      <p:cViewPr>
        <p:scale>
          <a:sx n="33" d="100"/>
          <a:sy n="33" d="100"/>
        </p:scale>
        <p:origin x="1396" y="7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09/08/2023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37266" y="1636296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037266" y="1636296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1" name="Group 630"/>
          <p:cNvGrpSpPr/>
          <p:nvPr/>
        </p:nvGrpSpPr>
        <p:grpSpPr>
          <a:xfrm>
            <a:off x="4321058" y="1636296"/>
            <a:ext cx="3396239" cy="710667"/>
            <a:chOff x="4321058" y="1636296"/>
            <a:chExt cx="3396239" cy="710667"/>
          </a:xfrm>
        </p:grpSpPr>
        <p:sp>
          <p:nvSpPr>
            <p:cNvPr id="36" name="Rectangle 35"/>
            <p:cNvSpPr/>
            <p:nvPr/>
          </p:nvSpPr>
          <p:spPr>
            <a:xfrm>
              <a:off x="4321058" y="1636296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0307" y="163629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79556" y="1636298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58803" y="1636298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38050" y="1636298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Rectangle 50">
            <a:hlinkClick r:id="rId3" action="ppaction://hlinksldjump"/>
          </p:cNvPr>
          <p:cNvSpPr/>
          <p:nvPr/>
        </p:nvSpPr>
        <p:spPr>
          <a:xfrm>
            <a:off x="1037266" y="2346961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>
            <a:hlinkClick r:id="rId3" action="ppaction://hlinksldjump"/>
          </p:cNvPr>
          <p:cNvSpPr/>
          <p:nvPr/>
        </p:nvSpPr>
        <p:spPr>
          <a:xfrm>
            <a:off x="1037266" y="2346961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4" name="Group 623"/>
          <p:cNvGrpSpPr/>
          <p:nvPr/>
        </p:nvGrpSpPr>
        <p:grpSpPr>
          <a:xfrm>
            <a:off x="3628234" y="2349972"/>
            <a:ext cx="4075483" cy="710665"/>
            <a:chOff x="12745578" y="2346963"/>
            <a:chExt cx="4075483" cy="710665"/>
          </a:xfrm>
        </p:grpSpPr>
        <p:sp>
          <p:nvSpPr>
            <p:cNvPr id="82" name="Rectangle 81"/>
            <p:cNvSpPr/>
            <p:nvPr/>
          </p:nvSpPr>
          <p:spPr>
            <a:xfrm>
              <a:off x="12745578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424825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104072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783320" y="2346963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62567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141814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7" name="Rectangle 96">
            <a:hlinkClick r:id="rId4" action="ppaction://hlinksldjump"/>
          </p:cNvPr>
          <p:cNvSpPr/>
          <p:nvPr/>
        </p:nvSpPr>
        <p:spPr>
          <a:xfrm>
            <a:off x="1037266" y="3057627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>
            <a:hlinkClick r:id="rId4" action="ppaction://hlinksldjump"/>
          </p:cNvPr>
          <p:cNvSpPr/>
          <p:nvPr/>
        </p:nvSpPr>
        <p:spPr>
          <a:xfrm>
            <a:off x="1037266" y="3057627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5" name="Group 624"/>
          <p:cNvGrpSpPr/>
          <p:nvPr/>
        </p:nvGrpSpPr>
        <p:grpSpPr>
          <a:xfrm>
            <a:off x="2269740" y="3060638"/>
            <a:ext cx="6792471" cy="710665"/>
            <a:chOff x="11387084" y="3057629"/>
            <a:chExt cx="6792471" cy="710665"/>
          </a:xfrm>
        </p:grpSpPr>
        <p:sp>
          <p:nvSpPr>
            <p:cNvPr id="126" name="Rectangle 125"/>
            <p:cNvSpPr/>
            <p:nvPr/>
          </p:nvSpPr>
          <p:spPr>
            <a:xfrm>
              <a:off x="11387084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066331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745578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Í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3424825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4104072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4783320" y="3057629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5462567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6141814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Ị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821061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7500308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3" name="Rectangle 142">
            <a:hlinkClick r:id="rId5" action="ppaction://hlinksldjump"/>
          </p:cNvPr>
          <p:cNvSpPr/>
          <p:nvPr/>
        </p:nvSpPr>
        <p:spPr>
          <a:xfrm>
            <a:off x="1037266" y="3768292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>
            <a:hlinkClick r:id="rId5" action="ppaction://hlinksldjump"/>
          </p:cNvPr>
          <p:cNvSpPr/>
          <p:nvPr/>
        </p:nvSpPr>
        <p:spPr>
          <a:xfrm>
            <a:off x="1037266" y="3768292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6" name="Group 625"/>
          <p:cNvGrpSpPr/>
          <p:nvPr/>
        </p:nvGrpSpPr>
        <p:grpSpPr>
          <a:xfrm>
            <a:off x="4986728" y="3771301"/>
            <a:ext cx="5433977" cy="710667"/>
            <a:chOff x="13787827" y="3768290"/>
            <a:chExt cx="5433977" cy="710667"/>
          </a:xfrm>
        </p:grpSpPr>
        <p:sp>
          <p:nvSpPr>
            <p:cNvPr id="176" name="Rectangle 175"/>
            <p:cNvSpPr/>
            <p:nvPr/>
          </p:nvSpPr>
          <p:spPr>
            <a:xfrm>
              <a:off x="13787827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4467075" y="3768292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Ị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5146322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5825569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6504816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7184063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7863311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8542557" y="3768290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9" name="Rectangle 188">
            <a:hlinkClick r:id="rId6" action="ppaction://hlinksldjump"/>
          </p:cNvPr>
          <p:cNvSpPr/>
          <p:nvPr/>
        </p:nvSpPr>
        <p:spPr>
          <a:xfrm>
            <a:off x="1037266" y="4478957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>
            <a:hlinkClick r:id="rId6" action="ppaction://hlinksldjump"/>
          </p:cNvPr>
          <p:cNvSpPr/>
          <p:nvPr/>
        </p:nvSpPr>
        <p:spPr>
          <a:xfrm>
            <a:off x="1037266" y="4478957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7" name="Group 626"/>
          <p:cNvGrpSpPr/>
          <p:nvPr/>
        </p:nvGrpSpPr>
        <p:grpSpPr>
          <a:xfrm>
            <a:off x="2269740" y="4481968"/>
            <a:ext cx="4754730" cy="710665"/>
            <a:chOff x="11070839" y="4478957"/>
            <a:chExt cx="4754730" cy="710665"/>
          </a:xfrm>
        </p:grpSpPr>
        <p:sp>
          <p:nvSpPr>
            <p:cNvPr id="218" name="Rectangle 217"/>
            <p:cNvSpPr/>
            <p:nvPr/>
          </p:nvSpPr>
          <p:spPr>
            <a:xfrm>
              <a:off x="11070839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1750086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429333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3108580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3787827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467075" y="4478957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5146322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5" name="Rectangle 234">
            <a:hlinkClick r:id="rId7" action="ppaction://hlinksldjump"/>
          </p:cNvPr>
          <p:cNvSpPr/>
          <p:nvPr/>
        </p:nvSpPr>
        <p:spPr>
          <a:xfrm>
            <a:off x="1037266" y="5189623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>
            <a:hlinkClick r:id="rId7" action="ppaction://hlinksldjump"/>
          </p:cNvPr>
          <p:cNvSpPr/>
          <p:nvPr/>
        </p:nvSpPr>
        <p:spPr>
          <a:xfrm>
            <a:off x="1037266" y="5189623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8" name="Group 627"/>
          <p:cNvGrpSpPr/>
          <p:nvPr/>
        </p:nvGrpSpPr>
        <p:grpSpPr>
          <a:xfrm>
            <a:off x="4307481" y="5192634"/>
            <a:ext cx="2037742" cy="710665"/>
            <a:chOff x="13108580" y="5189623"/>
            <a:chExt cx="2037742" cy="710665"/>
          </a:xfrm>
        </p:grpSpPr>
        <p:sp>
          <p:nvSpPr>
            <p:cNvPr id="267" name="Rectangle 266"/>
            <p:cNvSpPr/>
            <p:nvPr/>
          </p:nvSpPr>
          <p:spPr>
            <a:xfrm>
              <a:off x="13108580" y="518962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3787827" y="518962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4467075" y="5189623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9" name="Pentagon 558">
            <a:hlinkClick r:id="rId8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30" name="Group 629"/>
          <p:cNvGrpSpPr/>
          <p:nvPr/>
        </p:nvGrpSpPr>
        <p:grpSpPr>
          <a:xfrm>
            <a:off x="4334638" y="1636296"/>
            <a:ext cx="3409816" cy="712171"/>
            <a:chOff x="4321061" y="1634790"/>
            <a:chExt cx="3409816" cy="712171"/>
          </a:xfrm>
        </p:grpSpPr>
        <p:sp>
          <p:nvSpPr>
            <p:cNvPr id="13" name="Rectangle 12"/>
            <p:cNvSpPr/>
            <p:nvPr/>
          </p:nvSpPr>
          <p:spPr>
            <a:xfrm>
              <a:off x="4321061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308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9556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58803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51630" y="1634790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41814" y="2329621"/>
            <a:ext cx="4075483" cy="710665"/>
            <a:chOff x="4305528" y="2346961"/>
            <a:chExt cx="4075483" cy="710665"/>
          </a:xfrm>
        </p:grpSpPr>
        <p:sp>
          <p:nvSpPr>
            <p:cNvPr id="59" name="Rectangle 58"/>
            <p:cNvSpPr/>
            <p:nvPr/>
          </p:nvSpPr>
          <p:spPr>
            <a:xfrm>
              <a:off x="4305528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84775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64022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43270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22517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01764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3320" y="3057627"/>
            <a:ext cx="6792471" cy="710665"/>
            <a:chOff x="2947034" y="3057627"/>
            <a:chExt cx="6792471" cy="710665"/>
          </a:xfrm>
        </p:grpSpPr>
        <p:sp>
          <p:nvSpPr>
            <p:cNvPr id="103" name="Rectangle 102"/>
            <p:cNvSpPr/>
            <p:nvPr/>
          </p:nvSpPr>
          <p:spPr>
            <a:xfrm>
              <a:off x="2947034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26281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5528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84775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664022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43270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22517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01764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381011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060258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1" name="Group 620"/>
          <p:cNvGrpSpPr/>
          <p:nvPr/>
        </p:nvGrpSpPr>
        <p:grpSpPr>
          <a:xfrm>
            <a:off x="5000308" y="3768292"/>
            <a:ext cx="5420397" cy="710665"/>
            <a:chOff x="5664022" y="3768292"/>
            <a:chExt cx="5420397" cy="710665"/>
          </a:xfrm>
        </p:grpSpPr>
        <p:sp>
          <p:nvSpPr>
            <p:cNvPr id="153" name="Rectangle 152"/>
            <p:cNvSpPr/>
            <p:nvPr/>
          </p:nvSpPr>
          <p:spPr>
            <a:xfrm>
              <a:off x="5664022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343270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022517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701764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381011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9060258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725925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405172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2283320" y="4478957"/>
            <a:ext cx="4754730" cy="710665"/>
            <a:chOff x="2947034" y="4478957"/>
            <a:chExt cx="4754730" cy="710665"/>
          </a:xfrm>
        </p:grpSpPr>
        <p:sp>
          <p:nvSpPr>
            <p:cNvPr id="195" name="Rectangle 194"/>
            <p:cNvSpPr/>
            <p:nvPr/>
          </p:nvSpPr>
          <p:spPr>
            <a:xfrm>
              <a:off x="2947034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626281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05528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984775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664022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343270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22517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4321061" y="5189623"/>
            <a:ext cx="2037742" cy="710665"/>
            <a:chOff x="4984775" y="5189623"/>
            <a:chExt cx="2037742" cy="710665"/>
          </a:xfrm>
        </p:grpSpPr>
        <p:sp>
          <p:nvSpPr>
            <p:cNvPr id="244" name="Rectangle 243"/>
            <p:cNvSpPr/>
            <p:nvPr/>
          </p:nvSpPr>
          <p:spPr>
            <a:xfrm>
              <a:off x="4984775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64022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343270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Tên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anh</a:t>
            </a:r>
            <a:r>
              <a:rPr lang="en-US" sz="3200" i="1" dirty="0"/>
              <a:t> </a:t>
            </a:r>
            <a:r>
              <a:rPr lang="en-US" sz="3200" i="1" dirty="0" err="1"/>
              <a:t>họ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Giu</a:t>
            </a:r>
            <a:r>
              <a:rPr lang="en-US" sz="3200" i="1" dirty="0"/>
              <a:t>-li-</a:t>
            </a:r>
            <a:r>
              <a:rPr lang="en-US" sz="3200" i="1" dirty="0" err="1"/>
              <a:t>ét</a:t>
            </a:r>
            <a:r>
              <a:rPr lang="en-US" sz="3200" i="1" dirty="0"/>
              <a:t>?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Rô</a:t>
            </a:r>
            <a:r>
              <a:rPr lang="en-US" sz="3200" i="1" dirty="0"/>
              <a:t> –</a:t>
            </a:r>
            <a:r>
              <a:rPr lang="en-US" sz="3200" i="1" dirty="0" err="1"/>
              <a:t>mê</a:t>
            </a:r>
            <a:r>
              <a:rPr lang="en-US" sz="3200" i="1" dirty="0"/>
              <a:t> –ô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đâm</a:t>
            </a:r>
            <a:r>
              <a:rPr lang="en-US" sz="3200" i="1" dirty="0"/>
              <a:t> </a:t>
            </a:r>
            <a:r>
              <a:rPr lang="en-US" sz="3200" i="1" dirty="0" err="1"/>
              <a:t>anh</a:t>
            </a:r>
            <a:r>
              <a:rPr lang="en-US" sz="3200" i="1" dirty="0"/>
              <a:t> </a:t>
            </a:r>
            <a:r>
              <a:rPr lang="en-US" sz="3200" i="1" dirty="0" err="1"/>
              <a:t>họ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Giu</a:t>
            </a:r>
            <a:r>
              <a:rPr lang="en-US" sz="3200" i="1" dirty="0"/>
              <a:t>-li-</a:t>
            </a:r>
            <a:r>
              <a:rPr lang="en-US" sz="3200" i="1" dirty="0" err="1"/>
              <a:t>ét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trả</a:t>
            </a:r>
            <a:r>
              <a:rPr lang="en-US" sz="3200" i="1" dirty="0"/>
              <a:t> </a:t>
            </a:r>
            <a:r>
              <a:rPr lang="en-US" sz="3200" i="1" dirty="0" err="1"/>
              <a:t>thù</a:t>
            </a:r>
            <a:r>
              <a:rPr lang="en-US" sz="3200" i="1" dirty="0"/>
              <a:t> </a:t>
            </a:r>
            <a:r>
              <a:rPr lang="en-US" sz="3200" i="1" dirty="0" err="1"/>
              <a:t>cho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i="1" dirty="0" err="1"/>
              <a:t>tên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gì</a:t>
            </a:r>
            <a:r>
              <a:rPr lang="en-US" sz="3200" i="1" dirty="0"/>
              <a:t>?</a:t>
            </a:r>
            <a:endParaRPr lang="en-US" sz="3200" dirty="0"/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Ngoài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vở</a:t>
            </a:r>
            <a:r>
              <a:rPr lang="en-US" sz="3200" i="1" dirty="0"/>
              <a:t> bi </a:t>
            </a:r>
            <a:r>
              <a:rPr lang="en-US" sz="3200" i="1" dirty="0" err="1"/>
              <a:t>kịch</a:t>
            </a:r>
            <a:r>
              <a:rPr lang="en-US" sz="3200" i="1" dirty="0"/>
              <a:t> </a:t>
            </a:r>
            <a:r>
              <a:rPr lang="en-US" sz="3200" i="1" dirty="0" err="1"/>
              <a:t>thì</a:t>
            </a:r>
            <a:r>
              <a:rPr lang="en-US" sz="3200" i="1" dirty="0"/>
              <a:t> </a:t>
            </a:r>
            <a:r>
              <a:rPr lang="en-US" sz="3200" i="1" dirty="0" err="1"/>
              <a:t>Sếch-xpia</a:t>
            </a:r>
            <a:r>
              <a:rPr lang="en-US" sz="3200" i="1" dirty="0"/>
              <a:t> </a:t>
            </a:r>
            <a:r>
              <a:rPr lang="en-US" sz="3200" i="1" dirty="0" err="1"/>
              <a:t>còn</a:t>
            </a:r>
            <a:r>
              <a:rPr lang="en-US" sz="3200" i="1" dirty="0"/>
              <a:t> </a:t>
            </a:r>
            <a:r>
              <a:rPr lang="en-US" sz="3200" i="1" dirty="0" err="1"/>
              <a:t>thành</a:t>
            </a:r>
            <a:r>
              <a:rPr lang="en-US" sz="3200" i="1" dirty="0"/>
              <a:t> </a:t>
            </a:r>
            <a:r>
              <a:rPr lang="en-US" sz="3200" i="1" dirty="0" err="1"/>
              <a:t>công</a:t>
            </a:r>
            <a:r>
              <a:rPr lang="en-US" sz="3200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thể</a:t>
            </a:r>
            <a:r>
              <a:rPr lang="en-US" sz="3200" i="1" dirty="0"/>
              <a:t> </a:t>
            </a:r>
            <a:r>
              <a:rPr lang="en-US" sz="3200" i="1" dirty="0" err="1"/>
              <a:t>loại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nữa</a:t>
            </a:r>
            <a:r>
              <a:rPr lang="en-US" sz="3200" i="1" dirty="0"/>
              <a:t>?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điền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còn</a:t>
            </a:r>
            <a:r>
              <a:rPr lang="en-US" sz="3200" i="1" dirty="0"/>
              <a:t> </a:t>
            </a:r>
            <a:r>
              <a:rPr lang="en-US" sz="3200" i="1" dirty="0" err="1"/>
              <a:t>thiếu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câu</a:t>
            </a:r>
            <a:r>
              <a:rPr lang="en-US" sz="3200" i="1" dirty="0"/>
              <a:t> </a:t>
            </a:r>
            <a:r>
              <a:rPr lang="en-US" sz="3200" i="1" dirty="0" err="1"/>
              <a:t>nói</a:t>
            </a:r>
            <a:r>
              <a:rPr lang="en-US" sz="3200" i="1" dirty="0"/>
              <a:t> </a:t>
            </a:r>
            <a:r>
              <a:rPr lang="en-US" sz="3200" i="1" dirty="0" err="1"/>
              <a:t>bóng</a:t>
            </a:r>
            <a:r>
              <a:rPr lang="en-US" sz="3200" i="1" dirty="0"/>
              <a:t> </a:t>
            </a:r>
            <a:r>
              <a:rPr lang="en-US" sz="3200" i="1" dirty="0" err="1"/>
              <a:t>bẩy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Rô</a:t>
            </a:r>
            <a:r>
              <a:rPr lang="en-US" sz="3200" i="1" dirty="0"/>
              <a:t> –</a:t>
            </a:r>
            <a:r>
              <a:rPr lang="en-US" sz="3200" i="1" dirty="0" err="1"/>
              <a:t>mê</a:t>
            </a:r>
            <a:r>
              <a:rPr lang="en-US" sz="3200" i="1" dirty="0"/>
              <a:t>- ô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Giu</a:t>
            </a:r>
            <a:r>
              <a:rPr lang="en-US" sz="3200" i="1" dirty="0"/>
              <a:t>-li-</a:t>
            </a:r>
            <a:r>
              <a:rPr lang="en-US" sz="3200" i="1" dirty="0" err="1"/>
              <a:t>ét</a:t>
            </a:r>
            <a:r>
              <a:rPr lang="en-US" sz="3200" i="1" dirty="0"/>
              <a:t>: “</a:t>
            </a:r>
            <a:r>
              <a:rPr lang="en-US" sz="3200" i="1" dirty="0" err="1"/>
              <a:t>Kẻ</a:t>
            </a:r>
            <a:r>
              <a:rPr lang="en-US" sz="3200" i="1" dirty="0"/>
              <a:t> </a:t>
            </a:r>
            <a:r>
              <a:rPr lang="en-US" sz="3200" i="1" dirty="0" err="1"/>
              <a:t>chưa</a:t>
            </a:r>
            <a:r>
              <a:rPr lang="en-US" sz="3200" i="1" dirty="0"/>
              <a:t> </a:t>
            </a:r>
            <a:r>
              <a:rPr lang="en-US" sz="3200" i="1" dirty="0" err="1"/>
              <a:t>từng</a:t>
            </a:r>
            <a:r>
              <a:rPr lang="en-US" sz="3200" i="1" dirty="0"/>
              <a:t> … </a:t>
            </a:r>
            <a:r>
              <a:rPr lang="en-US" sz="3200" i="1" dirty="0" err="1"/>
              <a:t>thì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sợ</a:t>
            </a:r>
            <a:r>
              <a:rPr lang="en-US" sz="3200" i="1" dirty="0"/>
              <a:t> </a:t>
            </a:r>
            <a:r>
              <a:rPr lang="en-US" sz="3200" i="1" dirty="0" err="1"/>
              <a:t>gì</a:t>
            </a:r>
            <a:r>
              <a:rPr lang="en-US" sz="3200" i="1" dirty="0"/>
              <a:t> </a:t>
            </a:r>
            <a:r>
              <a:rPr lang="en-US" sz="3200" i="1" dirty="0" err="1"/>
              <a:t>sẹo</a:t>
            </a:r>
            <a:r>
              <a:rPr lang="en-US" sz="3200" i="1" dirty="0"/>
              <a:t> ”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Bối</a:t>
            </a:r>
            <a:r>
              <a:rPr lang="en-US" sz="3200" i="1" dirty="0"/>
              <a:t> </a:t>
            </a:r>
            <a:r>
              <a:rPr lang="en-US" sz="3200" i="1" dirty="0" err="1"/>
              <a:t>cảnh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vở</a:t>
            </a:r>
            <a:r>
              <a:rPr lang="en-US" sz="3200" i="1" dirty="0"/>
              <a:t> </a:t>
            </a:r>
            <a:r>
              <a:rPr lang="en-US" sz="3200" i="1" dirty="0" err="1"/>
              <a:t>kịch</a:t>
            </a:r>
            <a:r>
              <a:rPr lang="en-US" sz="3200" i="1" dirty="0"/>
              <a:t> </a:t>
            </a:r>
            <a:r>
              <a:rPr lang="en-US" sz="3200" i="1" dirty="0" err="1"/>
              <a:t>Rô</a:t>
            </a:r>
            <a:r>
              <a:rPr lang="en-US" sz="3200" i="1" dirty="0"/>
              <a:t> –</a:t>
            </a:r>
            <a:r>
              <a:rPr lang="en-US" sz="3200" i="1" dirty="0" err="1"/>
              <a:t>mê</a:t>
            </a:r>
            <a:r>
              <a:rPr lang="en-US" sz="3200" i="1" dirty="0"/>
              <a:t> –ô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Giu</a:t>
            </a:r>
            <a:r>
              <a:rPr lang="en-US" sz="3200" i="1" dirty="0"/>
              <a:t> –li –</a:t>
            </a:r>
            <a:r>
              <a:rPr lang="en-US" sz="3200" i="1" dirty="0" err="1"/>
              <a:t>ét</a:t>
            </a:r>
            <a:r>
              <a:rPr lang="en-US" sz="3200" i="1" dirty="0"/>
              <a:t> </a:t>
            </a:r>
            <a:r>
              <a:rPr lang="en-US" sz="3200" i="1" dirty="0" err="1"/>
              <a:t>diễn</a:t>
            </a:r>
            <a:r>
              <a:rPr lang="en-US" sz="3200" i="1" dirty="0"/>
              <a:t> </a:t>
            </a:r>
            <a:r>
              <a:rPr lang="en-US" sz="3200" i="1" dirty="0" err="1"/>
              <a:t>ra</a:t>
            </a:r>
            <a:r>
              <a:rPr lang="en-US" sz="3200" i="1" dirty="0"/>
              <a:t> </a:t>
            </a:r>
            <a:r>
              <a:rPr lang="en-US" sz="3200" i="1" dirty="0" err="1"/>
              <a:t>vào</a:t>
            </a:r>
            <a:r>
              <a:rPr lang="en-US" sz="3200" i="1" dirty="0"/>
              <a:t> </a:t>
            </a:r>
            <a:r>
              <a:rPr lang="en-US" sz="3200" i="1" dirty="0" err="1"/>
              <a:t>thời</a:t>
            </a:r>
            <a:r>
              <a:rPr lang="en-US" sz="3200" i="1" dirty="0"/>
              <a:t> </a:t>
            </a:r>
            <a:r>
              <a:rPr lang="en-US" sz="3200" i="1" dirty="0" err="1"/>
              <a:t>kỳ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?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Sếch</a:t>
            </a:r>
            <a:r>
              <a:rPr lang="en-US" sz="3200" i="1" dirty="0"/>
              <a:t> –</a:t>
            </a:r>
            <a:r>
              <a:rPr lang="en-US" sz="3200" i="1" dirty="0" err="1"/>
              <a:t>xpia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nhà</a:t>
            </a:r>
            <a:r>
              <a:rPr lang="en-US" sz="3200" i="1" dirty="0"/>
              <a:t> </a:t>
            </a:r>
            <a:r>
              <a:rPr lang="en-US" sz="3200" i="1" dirty="0" err="1"/>
              <a:t>viết</a:t>
            </a:r>
            <a:r>
              <a:rPr lang="en-US" sz="3200" i="1" dirty="0"/>
              <a:t> </a:t>
            </a:r>
            <a:r>
              <a:rPr lang="en-US" sz="3200" i="1" dirty="0" err="1"/>
              <a:t>kịch</a:t>
            </a:r>
            <a:r>
              <a:rPr lang="en-US" sz="3200" i="1" dirty="0"/>
              <a:t> </a:t>
            </a:r>
            <a:r>
              <a:rPr lang="en-US" sz="3200" i="1" dirty="0" err="1"/>
              <a:t>thiên</a:t>
            </a:r>
            <a:r>
              <a:rPr lang="en-US" sz="3200" i="1" dirty="0"/>
              <a:t> </a:t>
            </a:r>
            <a:r>
              <a:rPr lang="en-US" sz="3200" i="1" dirty="0" err="1"/>
              <a:t>tài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nước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?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178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Tahoma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THIEU PGD</cp:lastModifiedBy>
  <cp:revision>27</cp:revision>
  <dcterms:created xsi:type="dcterms:W3CDTF">2018-08-07T05:25:16Z</dcterms:created>
  <dcterms:modified xsi:type="dcterms:W3CDTF">2023-08-09T12:50:15Z</dcterms:modified>
</cp:coreProperties>
</file>