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3" r:id="rId3"/>
    <p:sldMasterId id="2147483685" r:id="rId4"/>
    <p:sldMasterId id="2147483733" r:id="rId5"/>
    <p:sldMasterId id="2147483745" r:id="rId6"/>
    <p:sldMasterId id="2147483757" r:id="rId7"/>
    <p:sldMasterId id="2147483772" r:id="rId8"/>
  </p:sldMasterIdLst>
  <p:notesMasterIdLst>
    <p:notesMasterId r:id="rId46"/>
  </p:notesMasterIdLst>
  <p:sldIdLst>
    <p:sldId id="256" r:id="rId9"/>
    <p:sldId id="311" r:id="rId10"/>
    <p:sldId id="258" r:id="rId11"/>
    <p:sldId id="323" r:id="rId12"/>
    <p:sldId id="261" r:id="rId13"/>
    <p:sldId id="262" r:id="rId14"/>
    <p:sldId id="263" r:id="rId15"/>
    <p:sldId id="270" r:id="rId16"/>
    <p:sldId id="271" r:id="rId17"/>
    <p:sldId id="272" r:id="rId18"/>
    <p:sldId id="273" r:id="rId19"/>
    <p:sldId id="325" r:id="rId20"/>
    <p:sldId id="314" r:id="rId21"/>
    <p:sldId id="276" r:id="rId22"/>
    <p:sldId id="327" r:id="rId23"/>
    <p:sldId id="326" r:id="rId24"/>
    <p:sldId id="328" r:id="rId25"/>
    <p:sldId id="329" r:id="rId26"/>
    <p:sldId id="330" r:id="rId27"/>
    <p:sldId id="331" r:id="rId28"/>
    <p:sldId id="332" r:id="rId29"/>
    <p:sldId id="280" r:id="rId30"/>
    <p:sldId id="333" r:id="rId31"/>
    <p:sldId id="334" r:id="rId32"/>
    <p:sldId id="281" r:id="rId33"/>
    <p:sldId id="335" r:id="rId34"/>
    <p:sldId id="296" r:id="rId35"/>
    <p:sldId id="336" r:id="rId36"/>
    <p:sldId id="300" r:id="rId37"/>
    <p:sldId id="301" r:id="rId38"/>
    <p:sldId id="302" r:id="rId39"/>
    <p:sldId id="303" r:id="rId40"/>
    <p:sldId id="304" r:id="rId41"/>
    <p:sldId id="305" r:id="rId42"/>
    <p:sldId id="306" r:id="rId43"/>
    <p:sldId id="337" r:id="rId44"/>
    <p:sldId id="307" r:id="rId45"/>
  </p:sldIdLst>
  <p:sldSz cx="12192000" cy="6858000"/>
  <p:notesSz cx="6858000" cy="9144000"/>
  <p:embeddedFontLst>
    <p:embeddedFont>
      <p:font typeface="Century Schoolbook" panose="020B0604020202020204" charset="0"/>
      <p:regular r:id="rId47"/>
      <p:bold r:id="rId48"/>
      <p:italic r:id="rId49"/>
      <p:boldItalic r:id="rId50"/>
    </p:embeddedFont>
    <p:embeddedFont>
      <p:font typeface=".VnBahamasBH" panose="020BE200000000000000" pitchFamily="34" charset="0"/>
      <p:bold r:id="rId51"/>
    </p:embeddedFont>
    <p:embeddedFont>
      <p:font typeface="Calibri"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6" roundtripDataSignature="AMtx7miHG1wQJ1umc+KXrTsg54+T4JHu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81DD72-692B-4549-8996-6E61F59D8D92}">
  <a:tblStyle styleId="{2381DD72-692B-4549-8996-6E61F59D8D92}" styleName="Table_0">
    <a:wholeTbl>
      <a:tcTxStyle b="off" i="off">
        <a:font>
          <a:latin typeface="Century Schoolbook"/>
          <a:ea typeface="Century Schoolbook"/>
          <a:cs typeface="Century School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DE7"/>
          </a:solidFill>
        </a:fill>
      </a:tcStyle>
    </a:wholeTbl>
    <a:band1H>
      <a:tcTxStyle/>
      <a:tcStyle>
        <a:tcBdr/>
        <a:fill>
          <a:solidFill>
            <a:srgbClr val="FFD8CC"/>
          </a:solidFill>
        </a:fill>
      </a:tcStyle>
    </a:band1H>
    <a:band2H>
      <a:tcTxStyle/>
      <a:tcStyle>
        <a:tcBdr/>
      </a:tcStyle>
    </a:band2H>
    <a:band1V>
      <a:tcTxStyle/>
      <a:tcStyle>
        <a:tcBdr/>
        <a:fill>
          <a:solidFill>
            <a:srgbClr val="FFD8CC"/>
          </a:solidFill>
        </a:fill>
      </a:tcStyle>
    </a:band1V>
    <a:band2V>
      <a:tcTxStyle/>
      <a:tcStyle>
        <a:tcBdr/>
      </a:tcStyle>
    </a:band2V>
    <a:lastCol>
      <a:tcTxStyle b="on" i="off">
        <a:font>
          <a:latin typeface="Century Schoolbook"/>
          <a:ea typeface="Century Schoolbook"/>
          <a:cs typeface="Century Schoolbook"/>
        </a:font>
        <a:schemeClr val="lt1"/>
      </a:tcTxStyle>
      <a:tcStyle>
        <a:tcBdr/>
        <a:fill>
          <a:solidFill>
            <a:schemeClr val="accent1"/>
          </a:solidFill>
        </a:fill>
      </a:tcStyle>
    </a:lastCol>
    <a:firstCol>
      <a:tcTxStyle b="on" i="off">
        <a:font>
          <a:latin typeface="Century Schoolbook"/>
          <a:ea typeface="Century Schoolbook"/>
          <a:cs typeface="Century Schoolbook"/>
        </a:font>
        <a:schemeClr val="lt1"/>
      </a:tcTxStyle>
      <a:tcStyle>
        <a:tcBdr/>
        <a:fill>
          <a:solidFill>
            <a:schemeClr val="accent1"/>
          </a:solidFill>
        </a:fill>
      </a:tcStyle>
    </a:firstCol>
    <a:lastRow>
      <a:tcTxStyle b="on" i="off">
        <a:font>
          <a:latin typeface="Century Schoolbook"/>
          <a:ea typeface="Century Schoolbook"/>
          <a:cs typeface="Century School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Schoolbook"/>
          <a:ea typeface="Century Schoolbook"/>
          <a:cs typeface="Century School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FC2155B-E24D-449F-A712-16ABDC7C91A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89"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font" Target="fonts/font8.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7.fntdata"/><Relationship Id="rId87"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3.fntdata"/><Relationship Id="rId90"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6.fntdata"/><Relationship Id="rId86"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2.fntdata"/><Relationship Id="rId8" Type="http://schemas.openxmlformats.org/officeDocument/2006/relationships/slideMaster" Target="slideMasters/slideMaster8.xml"/><Relationship Id="rId51" Type="http://schemas.openxmlformats.org/officeDocument/2006/relationships/font" Target="fonts/font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790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6" name="Google Shape;118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62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7" name="Google Shape;12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7" name="Google Shape;12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7" name="Google Shape;12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955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72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037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271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147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6" name="Google Shape;123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7" name="Google Shape;107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2" name="Google Shape;12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561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2" name="Google Shape;12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2" name="Google Shape;124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1124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8" name="Google Shape;13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8" name="Google Shape;135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034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2" name="Google Shape;138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1" name="Google Shape;139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7" name="Google Shape;139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3" name="Google Shape;1403;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9" name="Google Shape;140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9943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5" name="Google Shape;141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1" name="Google Shape;142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8" name="Google Shape;1428;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1" name="Google Shape;1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0" name="Google Shape;1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7" name="Google Shape;11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7" name="Google Shape;11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3" name="Google Shape;11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0" name="Google Shape;118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2"/>
        <p:cNvGrpSpPr/>
        <p:nvPr/>
      </p:nvGrpSpPr>
      <p:grpSpPr>
        <a:xfrm>
          <a:off x="0" y="0"/>
          <a:ext cx="0" cy="0"/>
          <a:chOff x="0" y="0"/>
          <a:chExt cx="0" cy="0"/>
        </a:xfrm>
      </p:grpSpPr>
      <p:sp>
        <p:nvSpPr>
          <p:cNvPr id="23" name="Google Shape;23;p54"/>
          <p:cNvSpPr txBox="1">
            <a:spLocks noGrp="1"/>
          </p:cNvSpPr>
          <p:nvPr>
            <p:ph type="title"/>
          </p:nvPr>
        </p:nvSpPr>
        <p:spPr>
          <a:xfrm>
            <a:off x="16052800" y="198438"/>
            <a:ext cx="83312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54"/>
          <p:cNvSpPr txBox="1">
            <a:spLocks noGrp="1"/>
          </p:cNvSpPr>
          <p:nvPr>
            <p:ph type="body" idx="1"/>
          </p:nvPr>
        </p:nvSpPr>
        <p:spPr>
          <a:xfrm>
            <a:off x="304800" y="1066800"/>
            <a:ext cx="11277600" cy="5334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54"/>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4"/>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i="0" u="none" strike="noStrike" cap="none">
                <a:solidFill>
                  <a:srgbClr val="000000"/>
                </a:solidFill>
                <a:latin typeface="Arial"/>
                <a:ea typeface="Arial"/>
                <a:cs typeface="Arial"/>
                <a:sym typeface="Arial"/>
              </a:defRPr>
            </a:lvl1pPr>
            <a:lvl2pPr marL="0" marR="0" lvl="1" indent="0" algn="ctr">
              <a:spcBef>
                <a:spcPts val="0"/>
              </a:spcBef>
              <a:buNone/>
              <a:defRPr sz="1000" b="1" i="0" u="none" strike="noStrike" cap="none">
                <a:solidFill>
                  <a:srgbClr val="000000"/>
                </a:solidFill>
                <a:latin typeface="Arial"/>
                <a:ea typeface="Arial"/>
                <a:cs typeface="Arial"/>
                <a:sym typeface="Arial"/>
              </a:defRPr>
            </a:lvl2pPr>
            <a:lvl3pPr marL="0" marR="0" lvl="2" indent="0" algn="ctr">
              <a:spcBef>
                <a:spcPts val="0"/>
              </a:spcBef>
              <a:buNone/>
              <a:defRPr sz="1000" b="1" i="0" u="none" strike="noStrike" cap="none">
                <a:solidFill>
                  <a:srgbClr val="000000"/>
                </a:solidFill>
                <a:latin typeface="Arial"/>
                <a:ea typeface="Arial"/>
                <a:cs typeface="Arial"/>
                <a:sym typeface="Arial"/>
              </a:defRPr>
            </a:lvl3pPr>
            <a:lvl4pPr marL="0" marR="0" lvl="3" indent="0" algn="ctr">
              <a:spcBef>
                <a:spcPts val="0"/>
              </a:spcBef>
              <a:buNone/>
              <a:defRPr sz="1000" b="1" i="0" u="none" strike="noStrike" cap="none">
                <a:solidFill>
                  <a:srgbClr val="000000"/>
                </a:solidFill>
                <a:latin typeface="Arial"/>
                <a:ea typeface="Arial"/>
                <a:cs typeface="Arial"/>
                <a:sym typeface="Arial"/>
              </a:defRPr>
            </a:lvl4pPr>
            <a:lvl5pPr marL="0" marR="0" lvl="4" indent="0" algn="ctr">
              <a:spcBef>
                <a:spcPts val="0"/>
              </a:spcBef>
              <a:buNone/>
              <a:defRPr sz="1000" b="1" i="0" u="none" strike="noStrike" cap="none">
                <a:solidFill>
                  <a:srgbClr val="000000"/>
                </a:solidFill>
                <a:latin typeface="Arial"/>
                <a:ea typeface="Arial"/>
                <a:cs typeface="Arial"/>
                <a:sym typeface="Arial"/>
              </a:defRPr>
            </a:lvl5pPr>
            <a:lvl6pPr marL="0" marR="0" lvl="5" indent="0" algn="ctr">
              <a:spcBef>
                <a:spcPts val="0"/>
              </a:spcBef>
              <a:buNone/>
              <a:defRPr sz="1000" b="1" i="0" u="none" strike="noStrike" cap="none">
                <a:solidFill>
                  <a:srgbClr val="000000"/>
                </a:solidFill>
                <a:latin typeface="Arial"/>
                <a:ea typeface="Arial"/>
                <a:cs typeface="Arial"/>
                <a:sym typeface="Arial"/>
              </a:defRPr>
            </a:lvl6pPr>
            <a:lvl7pPr marL="0" marR="0" lvl="6" indent="0" algn="ctr">
              <a:spcBef>
                <a:spcPts val="0"/>
              </a:spcBef>
              <a:buNone/>
              <a:defRPr sz="1000" b="1" i="0" u="none" strike="noStrike" cap="none">
                <a:solidFill>
                  <a:srgbClr val="000000"/>
                </a:solidFill>
                <a:latin typeface="Arial"/>
                <a:ea typeface="Arial"/>
                <a:cs typeface="Arial"/>
                <a:sym typeface="Arial"/>
              </a:defRPr>
            </a:lvl7pPr>
            <a:lvl8pPr marL="0" marR="0" lvl="7" indent="0" algn="ctr">
              <a:spcBef>
                <a:spcPts val="0"/>
              </a:spcBef>
              <a:buNone/>
              <a:defRPr sz="1000" b="1" i="0" u="none" strike="noStrike" cap="none">
                <a:solidFill>
                  <a:srgbClr val="000000"/>
                </a:solidFill>
                <a:latin typeface="Arial"/>
                <a:ea typeface="Arial"/>
                <a:cs typeface="Arial"/>
                <a:sym typeface="Arial"/>
              </a:defRPr>
            </a:lvl8pPr>
            <a:lvl9pPr marL="0" marR="0" lvl="8" indent="0" algn="ctr">
              <a:spcBef>
                <a:spcPts val="0"/>
              </a:spcBef>
              <a:buNone/>
              <a:defRPr sz="1000" b="1"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7" name="Google Shape;27;p54"/>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Table" type="tbl">
  <p:cSld name="TABLE">
    <p:spTree>
      <p:nvGrpSpPr>
        <p:cNvPr id="1" name="Shape 100"/>
        <p:cNvGrpSpPr/>
        <p:nvPr/>
      </p:nvGrpSpPr>
      <p:grpSpPr>
        <a:xfrm>
          <a:off x="0" y="0"/>
          <a:ext cx="0" cy="0"/>
          <a:chOff x="0" y="0"/>
          <a:chExt cx="0" cy="0"/>
        </a:xfrm>
      </p:grpSpPr>
      <p:sp>
        <p:nvSpPr>
          <p:cNvPr id="101" name="Google Shape;101;p95"/>
          <p:cNvSpPr txBox="1">
            <a:spLocks noGrp="1"/>
          </p:cNvSpPr>
          <p:nvPr>
            <p:ph type="title"/>
          </p:nvPr>
        </p:nvSpPr>
        <p:spPr>
          <a:xfrm>
            <a:off x="16052800" y="198438"/>
            <a:ext cx="83312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95"/>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5"/>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4" name="Google Shape;104;p95"/>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11"/>
        <p:cNvGrpSpPr/>
        <p:nvPr/>
      </p:nvGrpSpPr>
      <p:grpSpPr>
        <a:xfrm>
          <a:off x="0" y="0"/>
          <a:ext cx="0" cy="0"/>
          <a:chOff x="0" y="0"/>
          <a:chExt cx="0" cy="0"/>
        </a:xfrm>
      </p:grpSpPr>
      <p:sp>
        <p:nvSpPr>
          <p:cNvPr id="112" name="Google Shape;112;p5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56"/>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56"/>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56"/>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23"/>
        <p:cNvGrpSpPr/>
        <p:nvPr/>
      </p:nvGrpSpPr>
      <p:grpSpPr>
        <a:xfrm>
          <a:off x="0" y="0"/>
          <a:ext cx="0" cy="0"/>
          <a:chOff x="0" y="0"/>
          <a:chExt cx="0" cy="0"/>
        </a:xfrm>
      </p:grpSpPr>
      <p:sp>
        <p:nvSpPr>
          <p:cNvPr id="124" name="Google Shape;124;p76"/>
          <p:cNvSpPr txBox="1">
            <a:spLocks noGrp="1"/>
          </p:cNvSpPr>
          <p:nvPr>
            <p:ph type="title"/>
          </p:nvPr>
        </p:nvSpPr>
        <p:spPr>
          <a:xfrm>
            <a:off x="831851" y="170976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6"/>
          <p:cNvSpPr txBox="1">
            <a:spLocks noGrp="1"/>
          </p:cNvSpPr>
          <p:nvPr>
            <p:ph type="body" idx="1"/>
          </p:nvPr>
        </p:nvSpPr>
        <p:spPr>
          <a:xfrm>
            <a:off x="831851" y="458948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6" name="Google Shape;126;p76"/>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76"/>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6"/>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29"/>
        <p:cNvGrpSpPr/>
        <p:nvPr/>
      </p:nvGrpSpPr>
      <p:grpSpPr>
        <a:xfrm>
          <a:off x="0" y="0"/>
          <a:ext cx="0" cy="0"/>
          <a:chOff x="0" y="0"/>
          <a:chExt cx="0" cy="0"/>
        </a:xfrm>
      </p:grpSpPr>
      <p:sp>
        <p:nvSpPr>
          <p:cNvPr id="130" name="Google Shape;130;p7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7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7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7"/>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7"/>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7"/>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36"/>
        <p:cNvGrpSpPr/>
        <p:nvPr/>
      </p:nvGrpSpPr>
      <p:grpSpPr>
        <a:xfrm>
          <a:off x="0" y="0"/>
          <a:ext cx="0" cy="0"/>
          <a:chOff x="0" y="0"/>
          <a:chExt cx="0" cy="0"/>
        </a:xfrm>
      </p:grpSpPr>
      <p:sp>
        <p:nvSpPr>
          <p:cNvPr id="137" name="Google Shape;137;p7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7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78"/>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7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78"/>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78"/>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78"/>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45"/>
        <p:cNvGrpSpPr/>
        <p:nvPr/>
      </p:nvGrpSpPr>
      <p:grpSpPr>
        <a:xfrm>
          <a:off x="0" y="0"/>
          <a:ext cx="0" cy="0"/>
          <a:chOff x="0" y="0"/>
          <a:chExt cx="0" cy="0"/>
        </a:xfrm>
      </p:grpSpPr>
      <p:sp>
        <p:nvSpPr>
          <p:cNvPr id="146" name="Google Shape;146;p7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79"/>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9"/>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79"/>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0"/>
        <p:cNvGrpSpPr/>
        <p:nvPr/>
      </p:nvGrpSpPr>
      <p:grpSpPr>
        <a:xfrm>
          <a:off x="0" y="0"/>
          <a:ext cx="0" cy="0"/>
          <a:chOff x="0" y="0"/>
          <a:chExt cx="0" cy="0"/>
        </a:xfrm>
      </p:grpSpPr>
      <p:sp>
        <p:nvSpPr>
          <p:cNvPr id="151" name="Google Shape;151;p80"/>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80"/>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80"/>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4"/>
        <p:cNvGrpSpPr/>
        <p:nvPr/>
      </p:nvGrpSpPr>
      <p:grpSpPr>
        <a:xfrm>
          <a:off x="0" y="0"/>
          <a:ext cx="0" cy="0"/>
          <a:chOff x="0" y="0"/>
          <a:chExt cx="0" cy="0"/>
        </a:xfrm>
      </p:grpSpPr>
      <p:sp>
        <p:nvSpPr>
          <p:cNvPr id="155" name="Google Shape;155;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81"/>
          <p:cNvSpPr txBox="1">
            <a:spLocks noGrp="1"/>
          </p:cNvSpPr>
          <p:nvPr>
            <p:ph type="body" idx="1"/>
          </p:nvPr>
        </p:nvSpPr>
        <p:spPr>
          <a:xfrm>
            <a:off x="5183188" y="987451"/>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7" name="Google Shape;157;p8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8" name="Google Shape;158;p81"/>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81"/>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81"/>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1"/>
        <p:cNvGrpSpPr/>
        <p:nvPr/>
      </p:nvGrpSpPr>
      <p:grpSpPr>
        <a:xfrm>
          <a:off x="0" y="0"/>
          <a:ext cx="0" cy="0"/>
          <a:chOff x="0" y="0"/>
          <a:chExt cx="0" cy="0"/>
        </a:xfrm>
      </p:grpSpPr>
      <p:sp>
        <p:nvSpPr>
          <p:cNvPr id="162" name="Google Shape;162;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82"/>
          <p:cNvSpPr>
            <a:spLocks noGrp="1"/>
          </p:cNvSpPr>
          <p:nvPr>
            <p:ph type="pic" idx="2"/>
          </p:nvPr>
        </p:nvSpPr>
        <p:spPr>
          <a:xfrm>
            <a:off x="5183188" y="987451"/>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4" name="Google Shape;164;p8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5" name="Google Shape;165;p82"/>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82"/>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82"/>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68"/>
        <p:cNvGrpSpPr/>
        <p:nvPr/>
      </p:nvGrpSpPr>
      <p:grpSpPr>
        <a:xfrm>
          <a:off x="0" y="0"/>
          <a:ext cx="0" cy="0"/>
          <a:chOff x="0" y="0"/>
          <a:chExt cx="0" cy="0"/>
        </a:xfrm>
      </p:grpSpPr>
      <p:sp>
        <p:nvSpPr>
          <p:cNvPr id="169" name="Google Shape;169;p8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8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83"/>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83"/>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83"/>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9"/>
        <p:cNvGrpSpPr/>
        <p:nvPr/>
      </p:nvGrpSpPr>
      <p:grpSpPr>
        <a:xfrm>
          <a:off x="0" y="0"/>
          <a:ext cx="0" cy="0"/>
          <a:chOff x="0" y="0"/>
          <a:chExt cx="0" cy="0"/>
        </a:xfrm>
      </p:grpSpPr>
      <p:sp>
        <p:nvSpPr>
          <p:cNvPr id="50" name="Google Shape;50;p87"/>
          <p:cNvSpPr txBox="1">
            <a:spLocks noGrp="1"/>
          </p:cNvSpPr>
          <p:nvPr>
            <p:ph type="title"/>
          </p:nvPr>
        </p:nvSpPr>
        <p:spPr>
          <a:xfrm>
            <a:off x="16052800" y="198438"/>
            <a:ext cx="83312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7"/>
          <p:cNvSpPr txBox="1">
            <a:spLocks noGrp="1"/>
          </p:cNvSpPr>
          <p:nvPr>
            <p:ph type="body" idx="1"/>
          </p:nvPr>
        </p:nvSpPr>
        <p:spPr>
          <a:xfrm>
            <a:off x="304800" y="1066800"/>
            <a:ext cx="5537200" cy="5334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2" name="Google Shape;52;p87"/>
          <p:cNvSpPr txBox="1">
            <a:spLocks noGrp="1"/>
          </p:cNvSpPr>
          <p:nvPr>
            <p:ph type="body" idx="2"/>
          </p:nvPr>
        </p:nvSpPr>
        <p:spPr>
          <a:xfrm>
            <a:off x="6045200" y="1066800"/>
            <a:ext cx="5537200" cy="5334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53" name="Google Shape;53;p87"/>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7"/>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5" name="Google Shape;55;p87"/>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74"/>
        <p:cNvGrpSpPr/>
        <p:nvPr/>
      </p:nvGrpSpPr>
      <p:grpSpPr>
        <a:xfrm>
          <a:off x="0" y="0"/>
          <a:ext cx="0" cy="0"/>
          <a:chOff x="0" y="0"/>
          <a:chExt cx="0" cy="0"/>
        </a:xfrm>
      </p:grpSpPr>
      <p:sp>
        <p:nvSpPr>
          <p:cNvPr id="175" name="Google Shape;175;p84"/>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84"/>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84"/>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84"/>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84"/>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86"/>
        <p:cNvGrpSpPr/>
        <p:nvPr/>
      </p:nvGrpSpPr>
      <p:grpSpPr>
        <a:xfrm>
          <a:off x="0" y="0"/>
          <a:ext cx="0" cy="0"/>
          <a:chOff x="0" y="0"/>
          <a:chExt cx="0" cy="0"/>
        </a:xfrm>
      </p:grpSpPr>
      <p:sp>
        <p:nvSpPr>
          <p:cNvPr id="187" name="Google Shape;187;p58"/>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8"/>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58"/>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58"/>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2"/>
        <p:cNvGrpSpPr/>
        <p:nvPr/>
      </p:nvGrpSpPr>
      <p:grpSpPr>
        <a:xfrm>
          <a:off x="0" y="0"/>
          <a:ext cx="0" cy="0"/>
          <a:chOff x="0" y="0"/>
          <a:chExt cx="0" cy="0"/>
        </a:xfrm>
      </p:grpSpPr>
      <p:sp>
        <p:nvSpPr>
          <p:cNvPr id="193" name="Google Shape;193;p1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1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5" name="Google Shape;195;p115"/>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15"/>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15"/>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98"/>
        <p:cNvGrpSpPr/>
        <p:nvPr/>
      </p:nvGrpSpPr>
      <p:grpSpPr>
        <a:xfrm>
          <a:off x="0" y="0"/>
          <a:ext cx="0" cy="0"/>
          <a:chOff x="0" y="0"/>
          <a:chExt cx="0" cy="0"/>
        </a:xfrm>
      </p:grpSpPr>
      <p:sp>
        <p:nvSpPr>
          <p:cNvPr id="199" name="Google Shape;199;p116"/>
          <p:cNvSpPr txBox="1">
            <a:spLocks noGrp="1"/>
          </p:cNvSpPr>
          <p:nvPr>
            <p:ph type="title"/>
          </p:nvPr>
        </p:nvSpPr>
        <p:spPr>
          <a:xfrm>
            <a:off x="831851" y="1709764"/>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116"/>
          <p:cNvSpPr txBox="1">
            <a:spLocks noGrp="1"/>
          </p:cNvSpPr>
          <p:nvPr>
            <p:ph type="body" idx="1"/>
          </p:nvPr>
        </p:nvSpPr>
        <p:spPr>
          <a:xfrm>
            <a:off x="831851" y="4589489"/>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1" name="Google Shape;201;p116"/>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16"/>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16"/>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04"/>
        <p:cNvGrpSpPr/>
        <p:nvPr/>
      </p:nvGrpSpPr>
      <p:grpSpPr>
        <a:xfrm>
          <a:off x="0" y="0"/>
          <a:ext cx="0" cy="0"/>
          <a:chOff x="0" y="0"/>
          <a:chExt cx="0" cy="0"/>
        </a:xfrm>
      </p:grpSpPr>
      <p:sp>
        <p:nvSpPr>
          <p:cNvPr id="205" name="Google Shape;205;p11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1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1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117"/>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117"/>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117"/>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11"/>
        <p:cNvGrpSpPr/>
        <p:nvPr/>
      </p:nvGrpSpPr>
      <p:grpSpPr>
        <a:xfrm>
          <a:off x="0" y="0"/>
          <a:ext cx="0" cy="0"/>
          <a:chOff x="0" y="0"/>
          <a:chExt cx="0" cy="0"/>
        </a:xfrm>
      </p:grpSpPr>
      <p:sp>
        <p:nvSpPr>
          <p:cNvPr id="212" name="Google Shape;212;p118"/>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118"/>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4" name="Google Shape;214;p11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118"/>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6" name="Google Shape;216;p118"/>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118"/>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118"/>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118"/>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20"/>
        <p:cNvGrpSpPr/>
        <p:nvPr/>
      </p:nvGrpSpPr>
      <p:grpSpPr>
        <a:xfrm>
          <a:off x="0" y="0"/>
          <a:ext cx="0" cy="0"/>
          <a:chOff x="0" y="0"/>
          <a:chExt cx="0" cy="0"/>
        </a:xfrm>
      </p:grpSpPr>
      <p:sp>
        <p:nvSpPr>
          <p:cNvPr id="221" name="Google Shape;221;p11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119"/>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119"/>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119"/>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25"/>
        <p:cNvGrpSpPr/>
        <p:nvPr/>
      </p:nvGrpSpPr>
      <p:grpSpPr>
        <a:xfrm>
          <a:off x="0" y="0"/>
          <a:ext cx="0" cy="0"/>
          <a:chOff x="0" y="0"/>
          <a:chExt cx="0" cy="0"/>
        </a:xfrm>
      </p:grpSpPr>
      <p:sp>
        <p:nvSpPr>
          <p:cNvPr id="226" name="Google Shape;226;p120"/>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120"/>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20"/>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29"/>
        <p:cNvGrpSpPr/>
        <p:nvPr/>
      </p:nvGrpSpPr>
      <p:grpSpPr>
        <a:xfrm>
          <a:off x="0" y="0"/>
          <a:ext cx="0" cy="0"/>
          <a:chOff x="0" y="0"/>
          <a:chExt cx="0" cy="0"/>
        </a:xfrm>
      </p:grpSpPr>
      <p:sp>
        <p:nvSpPr>
          <p:cNvPr id="230" name="Google Shape;230;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1" name="Google Shape;231;p121"/>
          <p:cNvSpPr txBox="1">
            <a:spLocks noGrp="1"/>
          </p:cNvSpPr>
          <p:nvPr>
            <p:ph type="body" idx="1"/>
          </p:nvPr>
        </p:nvSpPr>
        <p:spPr>
          <a:xfrm>
            <a:off x="5183188" y="987451"/>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2" name="Google Shape;232;p1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3" name="Google Shape;233;p121"/>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121"/>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121"/>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36"/>
        <p:cNvGrpSpPr/>
        <p:nvPr/>
      </p:nvGrpSpPr>
      <p:grpSpPr>
        <a:xfrm>
          <a:off x="0" y="0"/>
          <a:ext cx="0" cy="0"/>
          <a:chOff x="0" y="0"/>
          <a:chExt cx="0" cy="0"/>
        </a:xfrm>
      </p:grpSpPr>
      <p:sp>
        <p:nvSpPr>
          <p:cNvPr id="237" name="Google Shape;237;p1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122"/>
          <p:cNvSpPr>
            <a:spLocks noGrp="1"/>
          </p:cNvSpPr>
          <p:nvPr>
            <p:ph type="pic" idx="2"/>
          </p:nvPr>
        </p:nvSpPr>
        <p:spPr>
          <a:xfrm>
            <a:off x="5183188" y="987451"/>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9" name="Google Shape;239;p1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0" name="Google Shape;240;p122"/>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2"/>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2"/>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6"/>
        <p:cNvGrpSpPr/>
        <p:nvPr/>
      </p:nvGrpSpPr>
      <p:grpSpPr>
        <a:xfrm>
          <a:off x="0" y="0"/>
          <a:ext cx="0" cy="0"/>
          <a:chOff x="0" y="0"/>
          <a:chExt cx="0" cy="0"/>
        </a:xfrm>
      </p:grpSpPr>
      <p:sp>
        <p:nvSpPr>
          <p:cNvPr id="57" name="Google Shape;57;p8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9" name="Google Shape;59;p8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0" name="Google Shape;60;p88"/>
          <p:cNvSpPr txBox="1">
            <a:spLocks noGrp="1"/>
          </p:cNvSpPr>
          <p:nvPr>
            <p:ph type="body" idx="3"/>
          </p:nvPr>
        </p:nvSpPr>
        <p:spPr>
          <a:xfrm>
            <a:off x="6193404"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1" name="Google Shape;61;p88"/>
          <p:cNvSpPr txBox="1">
            <a:spLocks noGrp="1"/>
          </p:cNvSpPr>
          <p:nvPr>
            <p:ph type="body" idx="4"/>
          </p:nvPr>
        </p:nvSpPr>
        <p:spPr>
          <a:xfrm>
            <a:off x="6193404"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2" name="Google Shape;62;p88"/>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8"/>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4" name="Google Shape;64;p88"/>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43"/>
        <p:cNvGrpSpPr/>
        <p:nvPr/>
      </p:nvGrpSpPr>
      <p:grpSpPr>
        <a:xfrm>
          <a:off x="0" y="0"/>
          <a:ext cx="0" cy="0"/>
          <a:chOff x="0" y="0"/>
          <a:chExt cx="0" cy="0"/>
        </a:xfrm>
      </p:grpSpPr>
      <p:sp>
        <p:nvSpPr>
          <p:cNvPr id="244" name="Google Shape;244;p123"/>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5" name="Google Shape;245;p1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123"/>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123"/>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123"/>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49"/>
        <p:cNvGrpSpPr/>
        <p:nvPr/>
      </p:nvGrpSpPr>
      <p:grpSpPr>
        <a:xfrm>
          <a:off x="0" y="0"/>
          <a:ext cx="0" cy="0"/>
          <a:chOff x="0" y="0"/>
          <a:chExt cx="0" cy="0"/>
        </a:xfrm>
      </p:grpSpPr>
      <p:sp>
        <p:nvSpPr>
          <p:cNvPr id="250" name="Google Shape;250;p124"/>
          <p:cNvSpPr txBox="1">
            <a:spLocks noGrp="1"/>
          </p:cNvSpPr>
          <p:nvPr>
            <p:ph type="title"/>
          </p:nvPr>
        </p:nvSpPr>
        <p:spPr>
          <a:xfrm rot="5400000">
            <a:off x="7133433"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124"/>
          <p:cNvSpPr txBox="1">
            <a:spLocks noGrp="1"/>
          </p:cNvSpPr>
          <p:nvPr>
            <p:ph type="body" idx="1"/>
          </p:nvPr>
        </p:nvSpPr>
        <p:spPr>
          <a:xfrm rot="5400000">
            <a:off x="1799434"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124"/>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124"/>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124"/>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67"/>
        <p:cNvGrpSpPr/>
        <p:nvPr/>
      </p:nvGrpSpPr>
      <p:grpSpPr>
        <a:xfrm>
          <a:off x="0" y="0"/>
          <a:ext cx="0" cy="0"/>
          <a:chOff x="0" y="0"/>
          <a:chExt cx="0" cy="0"/>
        </a:xfrm>
      </p:grpSpPr>
      <p:sp>
        <p:nvSpPr>
          <p:cNvPr id="268" name="Google Shape;268;p60"/>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60"/>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60"/>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71"/>
        <p:cNvGrpSpPr/>
        <p:nvPr/>
      </p:nvGrpSpPr>
      <p:grpSpPr>
        <a:xfrm>
          <a:off x="0" y="0"/>
          <a:ext cx="0" cy="0"/>
          <a:chOff x="0" y="0"/>
          <a:chExt cx="0" cy="0"/>
        </a:xfrm>
      </p:grpSpPr>
      <p:sp>
        <p:nvSpPr>
          <p:cNvPr id="272" name="Google Shape;272;p63"/>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63"/>
          <p:cNvSpPr txBox="1">
            <a:spLocks noGrp="1"/>
          </p:cNvSpPr>
          <p:nvPr>
            <p:ph type="body" idx="1"/>
          </p:nvPr>
        </p:nvSpPr>
        <p:spPr>
          <a:xfrm>
            <a:off x="609600" y="1600200"/>
            <a:ext cx="9956800" cy="4873752"/>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4" name="Google Shape;274;p63"/>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63"/>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276" name="Google Shape;276;p63"/>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7"/>
        <p:cNvGrpSpPr/>
        <p:nvPr/>
      </p:nvGrpSpPr>
      <p:grpSpPr>
        <a:xfrm>
          <a:off x="0" y="0"/>
          <a:ext cx="0" cy="0"/>
          <a:chOff x="0" y="0"/>
          <a:chExt cx="0" cy="0"/>
        </a:xfrm>
      </p:grpSpPr>
      <p:sp>
        <p:nvSpPr>
          <p:cNvPr id="278" name="Google Shape;278;p96"/>
          <p:cNvSpPr/>
          <p:nvPr/>
        </p:nvSpPr>
        <p:spPr>
          <a:xfrm>
            <a:off x="508000" y="0"/>
            <a:ext cx="8128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79" name="Google Shape;279;p96"/>
          <p:cNvSpPr/>
          <p:nvPr/>
        </p:nvSpPr>
        <p:spPr>
          <a:xfrm>
            <a:off x="368303" y="0"/>
            <a:ext cx="139700"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80" name="Google Shape;280;p96"/>
          <p:cNvSpPr/>
          <p:nvPr/>
        </p:nvSpPr>
        <p:spPr>
          <a:xfrm>
            <a:off x="1320818" y="0"/>
            <a:ext cx="243417"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81" name="Google Shape;281;p96"/>
          <p:cNvSpPr/>
          <p:nvPr/>
        </p:nvSpPr>
        <p:spPr>
          <a:xfrm>
            <a:off x="1521887" y="0"/>
            <a:ext cx="306916"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282" name="Google Shape;282;p96"/>
          <p:cNvCxnSpPr/>
          <p:nvPr/>
        </p:nvCxnSpPr>
        <p:spPr>
          <a:xfrm>
            <a:off x="141817"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283" name="Google Shape;283;p96"/>
          <p:cNvCxnSpPr/>
          <p:nvPr/>
        </p:nvCxnSpPr>
        <p:spPr>
          <a:xfrm>
            <a:off x="12192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284" name="Google Shape;284;p96"/>
          <p:cNvCxnSpPr/>
          <p:nvPr/>
        </p:nvCxnSpPr>
        <p:spPr>
          <a:xfrm>
            <a:off x="1138767"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285" name="Google Shape;285;p96"/>
          <p:cNvCxnSpPr/>
          <p:nvPr/>
        </p:nvCxnSpPr>
        <p:spPr>
          <a:xfrm>
            <a:off x="2302933"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286" name="Google Shape;286;p96"/>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cxnSp>
        <p:nvCxnSpPr>
          <p:cNvPr id="287" name="Google Shape;287;p96"/>
          <p:cNvCxnSpPr/>
          <p:nvPr/>
        </p:nvCxnSpPr>
        <p:spPr>
          <a:xfrm>
            <a:off x="12151784"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288" name="Google Shape;288;p96"/>
          <p:cNvSpPr/>
          <p:nvPr/>
        </p:nvSpPr>
        <p:spPr>
          <a:xfrm>
            <a:off x="1625600" y="0"/>
            <a:ext cx="1016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89" name="Google Shape;289;p96"/>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90" name="Google Shape;290;p96"/>
          <p:cNvSpPr/>
          <p:nvPr/>
        </p:nvSpPr>
        <p:spPr>
          <a:xfrm>
            <a:off x="1746252" y="4867275"/>
            <a:ext cx="855133"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91" name="Google Shape;291;p96"/>
          <p:cNvSpPr/>
          <p:nvPr/>
        </p:nvSpPr>
        <p:spPr>
          <a:xfrm>
            <a:off x="1454151" y="5500715"/>
            <a:ext cx="184149"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92" name="Google Shape;292;p96"/>
          <p:cNvSpPr/>
          <p:nvPr/>
        </p:nvSpPr>
        <p:spPr>
          <a:xfrm>
            <a:off x="2218267" y="5788025"/>
            <a:ext cx="366184"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93" name="Google Shape;293;p96"/>
          <p:cNvSpPr/>
          <p:nvPr/>
        </p:nvSpPr>
        <p:spPr>
          <a:xfrm>
            <a:off x="2540018" y="4495827"/>
            <a:ext cx="486833"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94" name="Google Shape;294;p96"/>
          <p:cNvSpPr txBox="1">
            <a:spLocks noGrp="1"/>
          </p:cNvSpPr>
          <p:nvPr>
            <p:ph type="ctrTitle"/>
          </p:nvPr>
        </p:nvSpPr>
        <p:spPr>
          <a:xfrm>
            <a:off x="3048000" y="3124200"/>
            <a:ext cx="8229600" cy="18943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96"/>
          <p:cNvSpPr txBox="1">
            <a:spLocks noGrp="1"/>
          </p:cNvSpPr>
          <p:nvPr>
            <p:ph type="subTitle" idx="1"/>
          </p:nvPr>
        </p:nvSpPr>
        <p:spPr>
          <a:xfrm>
            <a:off x="3048000" y="5003322"/>
            <a:ext cx="8229600" cy="1371600"/>
          </a:xfrm>
          <a:prstGeom prst="rect">
            <a:avLst/>
          </a:prstGeom>
          <a:noFill/>
          <a:ln>
            <a:noFill/>
          </a:ln>
        </p:spPr>
        <p:txBody>
          <a:bodyPr spcFirstLastPara="1" wrap="square" lIns="91425" tIns="45700" rIns="91425" bIns="45700" anchor="t" anchorCtr="0">
            <a:no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96" name="Google Shape;296;p96"/>
          <p:cNvSpPr txBox="1">
            <a:spLocks noGrp="1"/>
          </p:cNvSpPr>
          <p:nvPr>
            <p:ph type="dt" idx="10"/>
          </p:nvPr>
        </p:nvSpPr>
        <p:spPr>
          <a:xfrm rot="5400000">
            <a:off x="10733617" y="1111250"/>
            <a:ext cx="2286000" cy="5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96"/>
          <p:cNvSpPr txBox="1">
            <a:spLocks noGrp="1"/>
          </p:cNvSpPr>
          <p:nvPr>
            <p:ph type="ftr" idx="11"/>
          </p:nvPr>
        </p:nvSpPr>
        <p:spPr>
          <a:xfrm rot="5400000">
            <a:off x="10045701" y="4117473"/>
            <a:ext cx="3657600" cy="5122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96"/>
          <p:cNvSpPr txBox="1">
            <a:spLocks noGrp="1"/>
          </p:cNvSpPr>
          <p:nvPr>
            <p:ph type="sldNum" idx="12"/>
          </p:nvPr>
        </p:nvSpPr>
        <p:spPr>
          <a:xfrm>
            <a:off x="1767417" y="4929215"/>
            <a:ext cx="8128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9"/>
        <p:cNvGrpSpPr/>
        <p:nvPr/>
      </p:nvGrpSpPr>
      <p:grpSpPr>
        <a:xfrm>
          <a:off x="0" y="0"/>
          <a:ext cx="0" cy="0"/>
          <a:chOff x="0" y="0"/>
          <a:chExt cx="0" cy="0"/>
        </a:xfrm>
      </p:grpSpPr>
      <p:sp>
        <p:nvSpPr>
          <p:cNvPr id="300" name="Google Shape;300;p97"/>
          <p:cNvSpPr/>
          <p:nvPr/>
        </p:nvSpPr>
        <p:spPr>
          <a:xfrm>
            <a:off x="508000" y="0"/>
            <a:ext cx="8128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01" name="Google Shape;301;p97"/>
          <p:cNvSpPr/>
          <p:nvPr/>
        </p:nvSpPr>
        <p:spPr>
          <a:xfrm>
            <a:off x="368303" y="0"/>
            <a:ext cx="139700"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02" name="Google Shape;302;p97"/>
          <p:cNvSpPr/>
          <p:nvPr/>
        </p:nvSpPr>
        <p:spPr>
          <a:xfrm>
            <a:off x="1320818" y="0"/>
            <a:ext cx="243417"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03" name="Google Shape;303;p97"/>
          <p:cNvSpPr/>
          <p:nvPr/>
        </p:nvSpPr>
        <p:spPr>
          <a:xfrm>
            <a:off x="1521887" y="0"/>
            <a:ext cx="306916"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304" name="Google Shape;304;p97"/>
          <p:cNvCxnSpPr/>
          <p:nvPr/>
        </p:nvCxnSpPr>
        <p:spPr>
          <a:xfrm>
            <a:off x="141817"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305" name="Google Shape;305;p97"/>
          <p:cNvCxnSpPr/>
          <p:nvPr/>
        </p:nvCxnSpPr>
        <p:spPr>
          <a:xfrm>
            <a:off x="12192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306" name="Google Shape;306;p97"/>
          <p:cNvCxnSpPr/>
          <p:nvPr/>
        </p:nvCxnSpPr>
        <p:spPr>
          <a:xfrm>
            <a:off x="1138767"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307" name="Google Shape;307;p97"/>
          <p:cNvCxnSpPr/>
          <p:nvPr/>
        </p:nvCxnSpPr>
        <p:spPr>
          <a:xfrm>
            <a:off x="2302933"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308" name="Google Shape;308;p97"/>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sp>
        <p:nvSpPr>
          <p:cNvPr id="309" name="Google Shape;309;p97"/>
          <p:cNvSpPr/>
          <p:nvPr/>
        </p:nvSpPr>
        <p:spPr>
          <a:xfrm>
            <a:off x="1625600" y="0"/>
            <a:ext cx="1016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10" name="Google Shape;310;p97"/>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11" name="Google Shape;311;p97"/>
          <p:cNvSpPr/>
          <p:nvPr/>
        </p:nvSpPr>
        <p:spPr>
          <a:xfrm>
            <a:off x="1765301" y="4867275"/>
            <a:ext cx="857251"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12" name="Google Shape;312;p97"/>
          <p:cNvSpPr/>
          <p:nvPr/>
        </p:nvSpPr>
        <p:spPr>
          <a:xfrm>
            <a:off x="1454151" y="5500715"/>
            <a:ext cx="184149"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13" name="Google Shape;313;p97"/>
          <p:cNvSpPr/>
          <p:nvPr/>
        </p:nvSpPr>
        <p:spPr>
          <a:xfrm>
            <a:off x="2218267" y="5791200"/>
            <a:ext cx="366184"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14" name="Google Shape;314;p97"/>
          <p:cNvSpPr/>
          <p:nvPr/>
        </p:nvSpPr>
        <p:spPr>
          <a:xfrm>
            <a:off x="2506152" y="4479952"/>
            <a:ext cx="486833"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315" name="Google Shape;315;p97"/>
          <p:cNvCxnSpPr/>
          <p:nvPr/>
        </p:nvCxnSpPr>
        <p:spPr>
          <a:xfrm>
            <a:off x="12130617"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316" name="Google Shape;316;p97"/>
          <p:cNvSpPr txBox="1">
            <a:spLocks noGrp="1"/>
          </p:cNvSpPr>
          <p:nvPr>
            <p:ph type="title"/>
          </p:nvPr>
        </p:nvSpPr>
        <p:spPr>
          <a:xfrm>
            <a:off x="3048000" y="2895600"/>
            <a:ext cx="8229600" cy="20535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000"/>
              <a:buFont typeface="Century Schoolbook"/>
              <a:buNone/>
              <a:defRPr sz="3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97"/>
          <p:cNvSpPr txBox="1">
            <a:spLocks noGrp="1"/>
          </p:cNvSpPr>
          <p:nvPr>
            <p:ph type="body" idx="1"/>
          </p:nvPr>
        </p:nvSpPr>
        <p:spPr>
          <a:xfrm>
            <a:off x="3048000" y="5010150"/>
            <a:ext cx="8229600" cy="13716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18" name="Google Shape;318;p97"/>
          <p:cNvSpPr txBox="1">
            <a:spLocks noGrp="1"/>
          </p:cNvSpPr>
          <p:nvPr>
            <p:ph type="dt" idx="10"/>
          </p:nvPr>
        </p:nvSpPr>
        <p:spPr>
          <a:xfrm rot="5400000">
            <a:off x="10731500" y="1106488"/>
            <a:ext cx="2286000" cy="5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97"/>
          <p:cNvSpPr txBox="1">
            <a:spLocks noGrp="1"/>
          </p:cNvSpPr>
          <p:nvPr>
            <p:ph type="ftr" idx="11"/>
          </p:nvPr>
        </p:nvSpPr>
        <p:spPr>
          <a:xfrm rot="5400000">
            <a:off x="10045701" y="4114298"/>
            <a:ext cx="3657600" cy="5122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97"/>
          <p:cNvSpPr txBox="1">
            <a:spLocks noGrp="1"/>
          </p:cNvSpPr>
          <p:nvPr>
            <p:ph type="sldNum" idx="12"/>
          </p:nvPr>
        </p:nvSpPr>
        <p:spPr>
          <a:xfrm>
            <a:off x="1786467" y="4929215"/>
            <a:ext cx="8128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21"/>
        <p:cNvGrpSpPr/>
        <p:nvPr/>
      </p:nvGrpSpPr>
      <p:grpSpPr>
        <a:xfrm>
          <a:off x="0" y="0"/>
          <a:ext cx="0" cy="0"/>
          <a:chOff x="0" y="0"/>
          <a:chExt cx="0" cy="0"/>
        </a:xfrm>
      </p:grpSpPr>
      <p:sp>
        <p:nvSpPr>
          <p:cNvPr id="322" name="Google Shape;322;p98"/>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98"/>
          <p:cNvSpPr txBox="1">
            <a:spLocks noGrp="1"/>
          </p:cNvSpPr>
          <p:nvPr>
            <p:ph type="body" idx="1"/>
          </p:nvPr>
        </p:nvSpPr>
        <p:spPr>
          <a:xfrm>
            <a:off x="609600" y="1600200"/>
            <a:ext cx="48768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4" name="Google Shape;324;p98"/>
          <p:cNvSpPr txBox="1">
            <a:spLocks noGrp="1"/>
          </p:cNvSpPr>
          <p:nvPr>
            <p:ph type="body" idx="2"/>
          </p:nvPr>
        </p:nvSpPr>
        <p:spPr>
          <a:xfrm>
            <a:off x="5693664" y="1600200"/>
            <a:ext cx="48768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5" name="Google Shape;325;p98"/>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98"/>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98"/>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28"/>
        <p:cNvGrpSpPr/>
        <p:nvPr/>
      </p:nvGrpSpPr>
      <p:grpSpPr>
        <a:xfrm>
          <a:off x="0" y="0"/>
          <a:ext cx="0" cy="0"/>
          <a:chOff x="0" y="0"/>
          <a:chExt cx="0" cy="0"/>
        </a:xfrm>
      </p:grpSpPr>
      <p:sp>
        <p:nvSpPr>
          <p:cNvPr id="329" name="Google Shape;329;p99"/>
          <p:cNvSpPr txBox="1">
            <a:spLocks noGrp="1"/>
          </p:cNvSpPr>
          <p:nvPr>
            <p:ph type="title"/>
          </p:nvPr>
        </p:nvSpPr>
        <p:spPr>
          <a:xfrm>
            <a:off x="609600" y="273050"/>
            <a:ext cx="100584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99"/>
          <p:cNvSpPr txBox="1">
            <a:spLocks noGrp="1"/>
          </p:cNvSpPr>
          <p:nvPr>
            <p:ph type="body" idx="1"/>
          </p:nvPr>
        </p:nvSpPr>
        <p:spPr>
          <a:xfrm>
            <a:off x="609600" y="2362200"/>
            <a:ext cx="48768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1" name="Google Shape;331;p99"/>
          <p:cNvSpPr txBox="1">
            <a:spLocks noGrp="1"/>
          </p:cNvSpPr>
          <p:nvPr>
            <p:ph type="body" idx="2"/>
          </p:nvPr>
        </p:nvSpPr>
        <p:spPr>
          <a:xfrm>
            <a:off x="5829300" y="2362200"/>
            <a:ext cx="48768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2" name="Google Shape;332;p99"/>
          <p:cNvSpPr>
            <a:spLocks noGrp="1"/>
          </p:cNvSpPr>
          <p:nvPr>
            <p:ph type="body" idx="3"/>
          </p:nvPr>
        </p:nvSpPr>
        <p:spPr>
          <a:xfrm>
            <a:off x="6096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3" name="Google Shape;333;p99"/>
          <p:cNvSpPr>
            <a:spLocks noGrp="1"/>
          </p:cNvSpPr>
          <p:nvPr>
            <p:ph type="body" idx="4"/>
          </p:nvPr>
        </p:nvSpPr>
        <p:spPr>
          <a:xfrm>
            <a:off x="57912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4" name="Google Shape;334;p99"/>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99"/>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99"/>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37"/>
        <p:cNvGrpSpPr/>
        <p:nvPr/>
      </p:nvGrpSpPr>
      <p:grpSpPr>
        <a:xfrm>
          <a:off x="0" y="0"/>
          <a:ext cx="0" cy="0"/>
          <a:chOff x="0" y="0"/>
          <a:chExt cx="0" cy="0"/>
        </a:xfrm>
      </p:grpSpPr>
      <p:sp>
        <p:nvSpPr>
          <p:cNvPr id="338" name="Google Shape;338;p100"/>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100"/>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0" name="Google Shape;340;p100"/>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341" name="Google Shape;341;p100"/>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42"/>
        <p:cNvGrpSpPr/>
        <p:nvPr/>
      </p:nvGrpSpPr>
      <p:grpSpPr>
        <a:xfrm>
          <a:off x="0" y="0"/>
          <a:ext cx="0" cy="0"/>
          <a:chOff x="0" y="0"/>
          <a:chExt cx="0" cy="0"/>
        </a:xfrm>
      </p:grpSpPr>
      <p:cxnSp>
        <p:nvCxnSpPr>
          <p:cNvPr id="343" name="Google Shape;343;p101"/>
          <p:cNvCxnSpPr/>
          <p:nvPr/>
        </p:nvCxnSpPr>
        <p:spPr>
          <a:xfrm>
            <a:off x="11684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cxnSp>
        <p:nvCxnSpPr>
          <p:cNvPr id="344" name="Google Shape;344;p101"/>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345" name="Google Shape;345;p101"/>
          <p:cNvCxnSpPr/>
          <p:nvPr/>
        </p:nvCxnSpPr>
        <p:spPr>
          <a:xfrm>
            <a:off x="8257117" y="0"/>
            <a:ext cx="0" cy="6858000"/>
          </a:xfrm>
          <a:prstGeom prst="straightConnector1">
            <a:avLst/>
          </a:prstGeom>
          <a:noFill/>
          <a:ln w="12700" cap="flat" cmpd="sng">
            <a:solidFill>
              <a:schemeClr val="accent1"/>
            </a:solidFill>
            <a:prstDash val="solid"/>
            <a:round/>
            <a:headEnd type="none" w="med" len="med"/>
            <a:tailEnd type="none" w="med" len="med"/>
          </a:ln>
        </p:spPr>
      </p:cxnSp>
      <p:cxnSp>
        <p:nvCxnSpPr>
          <p:cNvPr id="346" name="Google Shape;346;p101"/>
          <p:cNvCxnSpPr/>
          <p:nvPr/>
        </p:nvCxnSpPr>
        <p:spPr>
          <a:xfrm>
            <a:off x="119888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347" name="Google Shape;347;p101"/>
          <p:cNvSpPr/>
          <p:nvPr/>
        </p:nvSpPr>
        <p:spPr>
          <a:xfrm>
            <a:off x="11785600" y="0"/>
            <a:ext cx="4064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348" name="Google Shape;348;p101"/>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349" name="Google Shape;349;p101"/>
          <p:cNvSpPr/>
          <p:nvPr/>
        </p:nvSpPr>
        <p:spPr>
          <a:xfrm>
            <a:off x="10875451" y="5715027"/>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350" name="Google Shape;350;p101"/>
          <p:cNvSpPr txBox="1">
            <a:spLocks noGrp="1"/>
          </p:cNvSpPr>
          <p:nvPr>
            <p:ph type="title"/>
          </p:nvPr>
        </p:nvSpPr>
        <p:spPr>
          <a:xfrm rot="5400000">
            <a:off x="5547360" y="3124200"/>
            <a:ext cx="6309360" cy="609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101"/>
          <p:cNvSpPr txBox="1">
            <a:spLocks noGrp="1"/>
          </p:cNvSpPr>
          <p:nvPr>
            <p:ph type="body" idx="1"/>
          </p:nvPr>
        </p:nvSpPr>
        <p:spPr>
          <a:xfrm>
            <a:off x="9083040" y="274320"/>
            <a:ext cx="2036064" cy="498348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2" name="Google Shape;352;p101"/>
          <p:cNvSpPr txBox="1">
            <a:spLocks noGrp="1"/>
          </p:cNvSpPr>
          <p:nvPr>
            <p:ph type="body" idx="2"/>
          </p:nvPr>
        </p:nvSpPr>
        <p:spPr>
          <a:xfrm>
            <a:off x="406400" y="274320"/>
            <a:ext cx="7518400" cy="6327648"/>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53" name="Google Shape;353;p101"/>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101"/>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355" name="Google Shape;355;p101"/>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65"/>
        <p:cNvGrpSpPr/>
        <p:nvPr/>
      </p:nvGrpSpPr>
      <p:grpSpPr>
        <a:xfrm>
          <a:off x="0" y="0"/>
          <a:ext cx="0" cy="0"/>
          <a:chOff x="0" y="0"/>
          <a:chExt cx="0" cy="0"/>
        </a:xfrm>
      </p:grpSpPr>
      <p:sp>
        <p:nvSpPr>
          <p:cNvPr id="66" name="Google Shape;66;p89"/>
          <p:cNvSpPr txBox="1">
            <a:spLocks noGrp="1"/>
          </p:cNvSpPr>
          <p:nvPr>
            <p:ph type="title"/>
          </p:nvPr>
        </p:nvSpPr>
        <p:spPr>
          <a:xfrm>
            <a:off x="16052800" y="198438"/>
            <a:ext cx="83312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9"/>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9"/>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9" name="Google Shape;69;p89"/>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56"/>
        <p:cNvGrpSpPr/>
        <p:nvPr/>
      </p:nvGrpSpPr>
      <p:grpSpPr>
        <a:xfrm>
          <a:off x="0" y="0"/>
          <a:ext cx="0" cy="0"/>
          <a:chOff x="0" y="0"/>
          <a:chExt cx="0" cy="0"/>
        </a:xfrm>
      </p:grpSpPr>
      <p:cxnSp>
        <p:nvCxnSpPr>
          <p:cNvPr id="357" name="Google Shape;357;p102"/>
          <p:cNvCxnSpPr/>
          <p:nvPr/>
        </p:nvCxnSpPr>
        <p:spPr>
          <a:xfrm>
            <a:off x="11684000" y="0"/>
            <a:ext cx="0" cy="6858000"/>
          </a:xfrm>
          <a:prstGeom prst="straightConnector1">
            <a:avLst/>
          </a:prstGeom>
          <a:noFill/>
          <a:ln w="38100" cap="flat" cmpd="sng">
            <a:solidFill>
              <a:srgbClr val="FEC2AC"/>
            </a:solidFill>
            <a:prstDash val="solid"/>
            <a:round/>
            <a:headEnd type="none" w="sm" len="sm"/>
            <a:tailEnd type="none" w="sm" len="sm"/>
          </a:ln>
        </p:spPr>
      </p:cxnSp>
      <p:sp>
        <p:nvSpPr>
          <p:cNvPr id="358" name="Google Shape;358;p102"/>
          <p:cNvSpPr/>
          <p:nvPr/>
        </p:nvSpPr>
        <p:spPr>
          <a:xfrm>
            <a:off x="10875451" y="5715027"/>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359" name="Google Shape;359;p102"/>
          <p:cNvCxnSpPr/>
          <p:nvPr/>
        </p:nvCxnSpPr>
        <p:spPr>
          <a:xfrm>
            <a:off x="11988800" y="0"/>
            <a:ext cx="0" cy="6858000"/>
          </a:xfrm>
          <a:prstGeom prst="straightConnector1">
            <a:avLst/>
          </a:prstGeom>
          <a:noFill/>
          <a:ln w="9525" cap="flat" cmpd="sng">
            <a:solidFill>
              <a:schemeClr val="dk1"/>
            </a:solidFill>
            <a:prstDash val="solid"/>
            <a:round/>
            <a:headEnd type="none" w="med" len="med"/>
            <a:tailEnd type="none" w="med" len="med"/>
          </a:ln>
        </p:spPr>
      </p:cxnSp>
      <p:sp>
        <p:nvSpPr>
          <p:cNvPr id="360" name="Google Shape;360;p102"/>
          <p:cNvSpPr/>
          <p:nvPr/>
        </p:nvSpPr>
        <p:spPr>
          <a:xfrm>
            <a:off x="11785600" y="0"/>
            <a:ext cx="4064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361" name="Google Shape;361;p102"/>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cxnSp>
        <p:nvCxnSpPr>
          <p:cNvPr id="362" name="Google Shape;362;p102"/>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363" name="Google Shape;363;p102"/>
          <p:cNvCxnSpPr/>
          <p:nvPr/>
        </p:nvCxnSpPr>
        <p:spPr>
          <a:xfrm>
            <a:off x="8257117" y="0"/>
            <a:ext cx="0" cy="6858000"/>
          </a:xfrm>
          <a:prstGeom prst="straightConnector1">
            <a:avLst/>
          </a:prstGeom>
          <a:noFill/>
          <a:ln w="12700" cap="flat" cmpd="sng">
            <a:solidFill>
              <a:schemeClr val="accent1"/>
            </a:solidFill>
            <a:prstDash val="solid"/>
            <a:round/>
            <a:headEnd type="none" w="med" len="med"/>
            <a:tailEnd type="none" w="med" len="med"/>
          </a:ln>
        </p:spPr>
      </p:cxnSp>
      <p:sp>
        <p:nvSpPr>
          <p:cNvPr id="364" name="Google Shape;364;p102"/>
          <p:cNvSpPr txBox="1">
            <a:spLocks noGrp="1"/>
          </p:cNvSpPr>
          <p:nvPr>
            <p:ph type="title"/>
          </p:nvPr>
        </p:nvSpPr>
        <p:spPr>
          <a:xfrm rot="5400000">
            <a:off x="5518404" y="3124200"/>
            <a:ext cx="6309360" cy="609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102"/>
          <p:cNvSpPr>
            <a:spLocks noGrp="1"/>
          </p:cNvSpPr>
          <p:nvPr>
            <p:ph type="pic" idx="2"/>
          </p:nvPr>
        </p:nvSpPr>
        <p:spPr>
          <a:xfrm>
            <a:off x="0" y="0"/>
            <a:ext cx="8229600" cy="6858000"/>
          </a:xfrm>
          <a:prstGeom prst="rect">
            <a:avLst/>
          </a:prstGeom>
          <a:solidFill>
            <a:schemeClr val="lt2"/>
          </a:solidFill>
          <a:ln>
            <a:noFill/>
          </a:ln>
        </p:spPr>
        <p:txBody>
          <a:bodyPr spcFirstLastPara="1" wrap="square" lIns="91425" tIns="45700" rIns="91425" bIns="45700" anchor="t" anchorCtr="0">
            <a:normAutofit/>
          </a:bodyPr>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366" name="Google Shape;366;p102"/>
          <p:cNvSpPr txBox="1">
            <a:spLocks noGrp="1"/>
          </p:cNvSpPr>
          <p:nvPr>
            <p:ph type="body" idx="1"/>
          </p:nvPr>
        </p:nvSpPr>
        <p:spPr>
          <a:xfrm>
            <a:off x="9021064" y="264795"/>
            <a:ext cx="2032000" cy="4956048"/>
          </a:xfrm>
          <a:prstGeom prst="rect">
            <a:avLst/>
          </a:prstGeom>
          <a:noFill/>
          <a:ln>
            <a:noFill/>
          </a:ln>
        </p:spPr>
        <p:txBody>
          <a:bodyPr spcFirstLastPara="1" wrap="square" lIns="91425" tIns="45700" rIns="91425" bIns="45700" anchor="t" anchorCtr="0">
            <a:norm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7" name="Google Shape;367;p102"/>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8" name="Google Shape;368;p102"/>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369" name="Google Shape;369;p102"/>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70"/>
        <p:cNvGrpSpPr/>
        <p:nvPr/>
      </p:nvGrpSpPr>
      <p:grpSpPr>
        <a:xfrm>
          <a:off x="0" y="0"/>
          <a:ext cx="0" cy="0"/>
          <a:chOff x="0" y="0"/>
          <a:chExt cx="0" cy="0"/>
        </a:xfrm>
      </p:grpSpPr>
      <p:sp>
        <p:nvSpPr>
          <p:cNvPr id="371" name="Google Shape;371;p103"/>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103"/>
          <p:cNvSpPr txBox="1">
            <a:spLocks noGrp="1"/>
          </p:cNvSpPr>
          <p:nvPr>
            <p:ph type="body" idx="1"/>
          </p:nvPr>
        </p:nvSpPr>
        <p:spPr>
          <a:xfrm rot="5400000">
            <a:off x="3151188" y="-941379"/>
            <a:ext cx="4873625" cy="99568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3" name="Google Shape;373;p103"/>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4" name="Google Shape;374;p103"/>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103"/>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76"/>
        <p:cNvGrpSpPr/>
        <p:nvPr/>
      </p:nvGrpSpPr>
      <p:grpSpPr>
        <a:xfrm>
          <a:off x="0" y="0"/>
          <a:ext cx="0" cy="0"/>
          <a:chOff x="0" y="0"/>
          <a:chExt cx="0" cy="0"/>
        </a:xfrm>
      </p:grpSpPr>
      <p:sp>
        <p:nvSpPr>
          <p:cNvPr id="377" name="Google Shape;377;p104"/>
          <p:cNvSpPr txBox="1">
            <a:spLocks noGrp="1"/>
          </p:cNvSpPr>
          <p:nvPr>
            <p:ph type="title"/>
          </p:nvPr>
        </p:nvSpPr>
        <p:spPr>
          <a:xfrm rot="5400000">
            <a:off x="7031038" y="2082829"/>
            <a:ext cx="5851525" cy="2235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104"/>
          <p:cNvSpPr txBox="1">
            <a:spLocks noGrp="1"/>
          </p:cNvSpPr>
          <p:nvPr>
            <p:ph type="body" idx="1"/>
          </p:nvPr>
        </p:nvSpPr>
        <p:spPr>
          <a:xfrm rot="5400000">
            <a:off x="1697037" y="-812773"/>
            <a:ext cx="5851525" cy="80264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79" name="Google Shape;379;p104"/>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104"/>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104"/>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723"/>
        <p:cNvGrpSpPr/>
        <p:nvPr/>
      </p:nvGrpSpPr>
      <p:grpSpPr>
        <a:xfrm>
          <a:off x="0" y="0"/>
          <a:ext cx="0" cy="0"/>
          <a:chOff x="0" y="0"/>
          <a:chExt cx="0" cy="0"/>
        </a:xfrm>
      </p:grpSpPr>
      <p:sp>
        <p:nvSpPr>
          <p:cNvPr id="724" name="Google Shape;724;p69"/>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5" name="Google Shape;725;p69"/>
          <p:cNvSpPr txBox="1">
            <a:spLocks noGrp="1"/>
          </p:cNvSpPr>
          <p:nvPr>
            <p:ph type="body" idx="1"/>
          </p:nvPr>
        </p:nvSpPr>
        <p:spPr>
          <a:xfrm>
            <a:off x="609600" y="1600200"/>
            <a:ext cx="9956800" cy="4873752"/>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6" name="Google Shape;726;p69"/>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7" name="Google Shape;727;p69"/>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728" name="Google Shape;728;p69"/>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29"/>
        <p:cNvGrpSpPr/>
        <p:nvPr/>
      </p:nvGrpSpPr>
      <p:grpSpPr>
        <a:xfrm>
          <a:off x="0" y="0"/>
          <a:ext cx="0" cy="0"/>
          <a:chOff x="0" y="0"/>
          <a:chExt cx="0" cy="0"/>
        </a:xfrm>
      </p:grpSpPr>
      <p:sp>
        <p:nvSpPr>
          <p:cNvPr id="730" name="Google Shape;730;p145"/>
          <p:cNvSpPr/>
          <p:nvPr/>
        </p:nvSpPr>
        <p:spPr>
          <a:xfrm>
            <a:off x="508000" y="0"/>
            <a:ext cx="8128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31" name="Google Shape;731;p145"/>
          <p:cNvSpPr/>
          <p:nvPr/>
        </p:nvSpPr>
        <p:spPr>
          <a:xfrm>
            <a:off x="368303" y="0"/>
            <a:ext cx="139700"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32" name="Google Shape;732;p145"/>
          <p:cNvSpPr/>
          <p:nvPr/>
        </p:nvSpPr>
        <p:spPr>
          <a:xfrm>
            <a:off x="1320808" y="0"/>
            <a:ext cx="243417"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33" name="Google Shape;733;p145"/>
          <p:cNvSpPr/>
          <p:nvPr/>
        </p:nvSpPr>
        <p:spPr>
          <a:xfrm>
            <a:off x="1521887" y="0"/>
            <a:ext cx="306916"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734" name="Google Shape;734;p145"/>
          <p:cNvCxnSpPr/>
          <p:nvPr/>
        </p:nvCxnSpPr>
        <p:spPr>
          <a:xfrm>
            <a:off x="141817"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735" name="Google Shape;735;p145"/>
          <p:cNvCxnSpPr/>
          <p:nvPr/>
        </p:nvCxnSpPr>
        <p:spPr>
          <a:xfrm>
            <a:off x="12192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736" name="Google Shape;736;p145"/>
          <p:cNvCxnSpPr/>
          <p:nvPr/>
        </p:nvCxnSpPr>
        <p:spPr>
          <a:xfrm>
            <a:off x="1138767"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737" name="Google Shape;737;p145"/>
          <p:cNvCxnSpPr/>
          <p:nvPr/>
        </p:nvCxnSpPr>
        <p:spPr>
          <a:xfrm>
            <a:off x="2302933"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738" name="Google Shape;738;p145"/>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cxnSp>
        <p:nvCxnSpPr>
          <p:cNvPr id="739" name="Google Shape;739;p145"/>
          <p:cNvCxnSpPr/>
          <p:nvPr/>
        </p:nvCxnSpPr>
        <p:spPr>
          <a:xfrm>
            <a:off x="12151784"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740" name="Google Shape;740;p145"/>
          <p:cNvSpPr/>
          <p:nvPr/>
        </p:nvSpPr>
        <p:spPr>
          <a:xfrm>
            <a:off x="1625600" y="0"/>
            <a:ext cx="1016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41" name="Google Shape;741;p145"/>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42" name="Google Shape;742;p145"/>
          <p:cNvSpPr/>
          <p:nvPr/>
        </p:nvSpPr>
        <p:spPr>
          <a:xfrm>
            <a:off x="1746252" y="4867275"/>
            <a:ext cx="855133"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43" name="Google Shape;743;p145"/>
          <p:cNvSpPr/>
          <p:nvPr/>
        </p:nvSpPr>
        <p:spPr>
          <a:xfrm>
            <a:off x="1454151" y="5500699"/>
            <a:ext cx="184149"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44" name="Google Shape;744;p145"/>
          <p:cNvSpPr/>
          <p:nvPr/>
        </p:nvSpPr>
        <p:spPr>
          <a:xfrm>
            <a:off x="2218267" y="5788025"/>
            <a:ext cx="366184"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45" name="Google Shape;745;p145"/>
          <p:cNvSpPr/>
          <p:nvPr/>
        </p:nvSpPr>
        <p:spPr>
          <a:xfrm>
            <a:off x="2540008" y="4495811"/>
            <a:ext cx="486833"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46" name="Google Shape;746;p145"/>
          <p:cNvSpPr txBox="1">
            <a:spLocks noGrp="1"/>
          </p:cNvSpPr>
          <p:nvPr>
            <p:ph type="ctrTitle"/>
          </p:nvPr>
        </p:nvSpPr>
        <p:spPr>
          <a:xfrm>
            <a:off x="3048000" y="3124200"/>
            <a:ext cx="8229600" cy="18943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7" name="Google Shape;747;p145"/>
          <p:cNvSpPr txBox="1">
            <a:spLocks noGrp="1"/>
          </p:cNvSpPr>
          <p:nvPr>
            <p:ph type="subTitle" idx="1"/>
          </p:nvPr>
        </p:nvSpPr>
        <p:spPr>
          <a:xfrm>
            <a:off x="3048000" y="5003322"/>
            <a:ext cx="8229600" cy="1371600"/>
          </a:xfrm>
          <a:prstGeom prst="rect">
            <a:avLst/>
          </a:prstGeom>
          <a:noFill/>
          <a:ln>
            <a:noFill/>
          </a:ln>
        </p:spPr>
        <p:txBody>
          <a:bodyPr spcFirstLastPara="1" wrap="square" lIns="91425" tIns="45700" rIns="91425" bIns="45700" anchor="t" anchorCtr="0">
            <a:no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748" name="Google Shape;748;p145"/>
          <p:cNvSpPr txBox="1">
            <a:spLocks noGrp="1"/>
          </p:cNvSpPr>
          <p:nvPr>
            <p:ph type="dt" idx="10"/>
          </p:nvPr>
        </p:nvSpPr>
        <p:spPr>
          <a:xfrm rot="5400000">
            <a:off x="10733617" y="1111250"/>
            <a:ext cx="2286000" cy="5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9" name="Google Shape;749;p145"/>
          <p:cNvSpPr txBox="1">
            <a:spLocks noGrp="1"/>
          </p:cNvSpPr>
          <p:nvPr>
            <p:ph type="ftr" idx="11"/>
          </p:nvPr>
        </p:nvSpPr>
        <p:spPr>
          <a:xfrm rot="5400000">
            <a:off x="10045701" y="4117457"/>
            <a:ext cx="3657600" cy="5122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0" name="Google Shape;750;p145"/>
          <p:cNvSpPr txBox="1">
            <a:spLocks noGrp="1"/>
          </p:cNvSpPr>
          <p:nvPr>
            <p:ph type="sldNum" idx="12"/>
          </p:nvPr>
        </p:nvSpPr>
        <p:spPr>
          <a:xfrm>
            <a:off x="1767417" y="4929199"/>
            <a:ext cx="8128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51"/>
        <p:cNvGrpSpPr/>
        <p:nvPr/>
      </p:nvGrpSpPr>
      <p:grpSpPr>
        <a:xfrm>
          <a:off x="0" y="0"/>
          <a:ext cx="0" cy="0"/>
          <a:chOff x="0" y="0"/>
          <a:chExt cx="0" cy="0"/>
        </a:xfrm>
      </p:grpSpPr>
      <p:sp>
        <p:nvSpPr>
          <p:cNvPr id="752" name="Google Shape;752;p146"/>
          <p:cNvSpPr/>
          <p:nvPr/>
        </p:nvSpPr>
        <p:spPr>
          <a:xfrm>
            <a:off x="508000" y="0"/>
            <a:ext cx="8128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53" name="Google Shape;753;p146"/>
          <p:cNvSpPr/>
          <p:nvPr/>
        </p:nvSpPr>
        <p:spPr>
          <a:xfrm>
            <a:off x="368303" y="0"/>
            <a:ext cx="139700"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54" name="Google Shape;754;p146"/>
          <p:cNvSpPr/>
          <p:nvPr/>
        </p:nvSpPr>
        <p:spPr>
          <a:xfrm>
            <a:off x="1320808" y="0"/>
            <a:ext cx="243417"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55" name="Google Shape;755;p146"/>
          <p:cNvSpPr/>
          <p:nvPr/>
        </p:nvSpPr>
        <p:spPr>
          <a:xfrm>
            <a:off x="1521887" y="0"/>
            <a:ext cx="306916"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756" name="Google Shape;756;p146"/>
          <p:cNvCxnSpPr/>
          <p:nvPr/>
        </p:nvCxnSpPr>
        <p:spPr>
          <a:xfrm>
            <a:off x="141817"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757" name="Google Shape;757;p146"/>
          <p:cNvCxnSpPr/>
          <p:nvPr/>
        </p:nvCxnSpPr>
        <p:spPr>
          <a:xfrm>
            <a:off x="12192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758" name="Google Shape;758;p146"/>
          <p:cNvCxnSpPr/>
          <p:nvPr/>
        </p:nvCxnSpPr>
        <p:spPr>
          <a:xfrm>
            <a:off x="1138767"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759" name="Google Shape;759;p146"/>
          <p:cNvCxnSpPr/>
          <p:nvPr/>
        </p:nvCxnSpPr>
        <p:spPr>
          <a:xfrm>
            <a:off x="2302933"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760" name="Google Shape;760;p146"/>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sp>
        <p:nvSpPr>
          <p:cNvPr id="761" name="Google Shape;761;p146"/>
          <p:cNvSpPr/>
          <p:nvPr/>
        </p:nvSpPr>
        <p:spPr>
          <a:xfrm>
            <a:off x="1625600" y="0"/>
            <a:ext cx="1016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62" name="Google Shape;762;p146"/>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63" name="Google Shape;763;p146"/>
          <p:cNvSpPr/>
          <p:nvPr/>
        </p:nvSpPr>
        <p:spPr>
          <a:xfrm>
            <a:off x="1765301" y="4867275"/>
            <a:ext cx="857251"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64" name="Google Shape;764;p146"/>
          <p:cNvSpPr/>
          <p:nvPr/>
        </p:nvSpPr>
        <p:spPr>
          <a:xfrm>
            <a:off x="1454151" y="5500699"/>
            <a:ext cx="184149"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65" name="Google Shape;765;p146"/>
          <p:cNvSpPr/>
          <p:nvPr/>
        </p:nvSpPr>
        <p:spPr>
          <a:xfrm>
            <a:off x="2218267" y="5791200"/>
            <a:ext cx="366184"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66" name="Google Shape;766;p146"/>
          <p:cNvSpPr/>
          <p:nvPr/>
        </p:nvSpPr>
        <p:spPr>
          <a:xfrm>
            <a:off x="2506141" y="4479936"/>
            <a:ext cx="486833"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767" name="Google Shape;767;p146"/>
          <p:cNvCxnSpPr/>
          <p:nvPr/>
        </p:nvCxnSpPr>
        <p:spPr>
          <a:xfrm>
            <a:off x="12130617"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768" name="Google Shape;768;p146"/>
          <p:cNvSpPr txBox="1">
            <a:spLocks noGrp="1"/>
          </p:cNvSpPr>
          <p:nvPr>
            <p:ph type="title"/>
          </p:nvPr>
        </p:nvSpPr>
        <p:spPr>
          <a:xfrm>
            <a:off x="3048000" y="2895600"/>
            <a:ext cx="8229600" cy="20535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000"/>
              <a:buFont typeface="Century Schoolbook"/>
              <a:buNone/>
              <a:defRPr sz="3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9" name="Google Shape;769;p146"/>
          <p:cNvSpPr txBox="1">
            <a:spLocks noGrp="1"/>
          </p:cNvSpPr>
          <p:nvPr>
            <p:ph type="body" idx="1"/>
          </p:nvPr>
        </p:nvSpPr>
        <p:spPr>
          <a:xfrm>
            <a:off x="3048000" y="5010150"/>
            <a:ext cx="8229600" cy="13716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0" name="Google Shape;770;p146"/>
          <p:cNvSpPr txBox="1">
            <a:spLocks noGrp="1"/>
          </p:cNvSpPr>
          <p:nvPr>
            <p:ph type="dt" idx="10"/>
          </p:nvPr>
        </p:nvSpPr>
        <p:spPr>
          <a:xfrm rot="5400000">
            <a:off x="10731500" y="1106488"/>
            <a:ext cx="2286000" cy="5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1" name="Google Shape;771;p146"/>
          <p:cNvSpPr txBox="1">
            <a:spLocks noGrp="1"/>
          </p:cNvSpPr>
          <p:nvPr>
            <p:ph type="ftr" idx="11"/>
          </p:nvPr>
        </p:nvSpPr>
        <p:spPr>
          <a:xfrm rot="5400000">
            <a:off x="10045701" y="4114282"/>
            <a:ext cx="3657600" cy="5122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2" name="Google Shape;772;p146"/>
          <p:cNvSpPr txBox="1">
            <a:spLocks noGrp="1"/>
          </p:cNvSpPr>
          <p:nvPr>
            <p:ph type="sldNum" idx="12"/>
          </p:nvPr>
        </p:nvSpPr>
        <p:spPr>
          <a:xfrm>
            <a:off x="1786467" y="4929199"/>
            <a:ext cx="8128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773"/>
        <p:cNvGrpSpPr/>
        <p:nvPr/>
      </p:nvGrpSpPr>
      <p:grpSpPr>
        <a:xfrm>
          <a:off x="0" y="0"/>
          <a:ext cx="0" cy="0"/>
          <a:chOff x="0" y="0"/>
          <a:chExt cx="0" cy="0"/>
        </a:xfrm>
      </p:grpSpPr>
      <p:sp>
        <p:nvSpPr>
          <p:cNvPr id="774" name="Google Shape;774;p147"/>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5" name="Google Shape;775;p147"/>
          <p:cNvSpPr txBox="1">
            <a:spLocks noGrp="1"/>
          </p:cNvSpPr>
          <p:nvPr>
            <p:ph type="body" idx="1"/>
          </p:nvPr>
        </p:nvSpPr>
        <p:spPr>
          <a:xfrm>
            <a:off x="609600" y="1600200"/>
            <a:ext cx="48768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6" name="Google Shape;776;p147"/>
          <p:cNvSpPr txBox="1">
            <a:spLocks noGrp="1"/>
          </p:cNvSpPr>
          <p:nvPr>
            <p:ph type="body" idx="2"/>
          </p:nvPr>
        </p:nvSpPr>
        <p:spPr>
          <a:xfrm>
            <a:off x="5693664" y="1600200"/>
            <a:ext cx="48768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77" name="Google Shape;777;p147"/>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8" name="Google Shape;778;p147"/>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147"/>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780"/>
        <p:cNvGrpSpPr/>
        <p:nvPr/>
      </p:nvGrpSpPr>
      <p:grpSpPr>
        <a:xfrm>
          <a:off x="0" y="0"/>
          <a:ext cx="0" cy="0"/>
          <a:chOff x="0" y="0"/>
          <a:chExt cx="0" cy="0"/>
        </a:xfrm>
      </p:grpSpPr>
      <p:sp>
        <p:nvSpPr>
          <p:cNvPr id="781" name="Google Shape;781;p148"/>
          <p:cNvSpPr txBox="1">
            <a:spLocks noGrp="1"/>
          </p:cNvSpPr>
          <p:nvPr>
            <p:ph type="title"/>
          </p:nvPr>
        </p:nvSpPr>
        <p:spPr>
          <a:xfrm>
            <a:off x="609600" y="273050"/>
            <a:ext cx="100584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2" name="Google Shape;782;p148"/>
          <p:cNvSpPr txBox="1">
            <a:spLocks noGrp="1"/>
          </p:cNvSpPr>
          <p:nvPr>
            <p:ph type="body" idx="1"/>
          </p:nvPr>
        </p:nvSpPr>
        <p:spPr>
          <a:xfrm>
            <a:off x="609600" y="2362200"/>
            <a:ext cx="48768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83" name="Google Shape;783;p148"/>
          <p:cNvSpPr txBox="1">
            <a:spLocks noGrp="1"/>
          </p:cNvSpPr>
          <p:nvPr>
            <p:ph type="body" idx="2"/>
          </p:nvPr>
        </p:nvSpPr>
        <p:spPr>
          <a:xfrm>
            <a:off x="5829300" y="2362200"/>
            <a:ext cx="48768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84" name="Google Shape;784;p148"/>
          <p:cNvSpPr>
            <a:spLocks noGrp="1"/>
          </p:cNvSpPr>
          <p:nvPr>
            <p:ph type="body" idx="3"/>
          </p:nvPr>
        </p:nvSpPr>
        <p:spPr>
          <a:xfrm>
            <a:off x="6096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85" name="Google Shape;785;p148"/>
          <p:cNvSpPr>
            <a:spLocks noGrp="1"/>
          </p:cNvSpPr>
          <p:nvPr>
            <p:ph type="body" idx="4"/>
          </p:nvPr>
        </p:nvSpPr>
        <p:spPr>
          <a:xfrm>
            <a:off x="57912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86" name="Google Shape;786;p148"/>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7" name="Google Shape;787;p148"/>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8" name="Google Shape;788;p148"/>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789"/>
        <p:cNvGrpSpPr/>
        <p:nvPr/>
      </p:nvGrpSpPr>
      <p:grpSpPr>
        <a:xfrm>
          <a:off x="0" y="0"/>
          <a:ext cx="0" cy="0"/>
          <a:chOff x="0" y="0"/>
          <a:chExt cx="0" cy="0"/>
        </a:xfrm>
      </p:grpSpPr>
      <p:sp>
        <p:nvSpPr>
          <p:cNvPr id="790" name="Google Shape;790;p149"/>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1" name="Google Shape;791;p149"/>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2" name="Google Shape;792;p149"/>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793" name="Google Shape;793;p149"/>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94"/>
        <p:cNvGrpSpPr/>
        <p:nvPr/>
      </p:nvGrpSpPr>
      <p:grpSpPr>
        <a:xfrm>
          <a:off x="0" y="0"/>
          <a:ext cx="0" cy="0"/>
          <a:chOff x="0" y="0"/>
          <a:chExt cx="0" cy="0"/>
        </a:xfrm>
      </p:grpSpPr>
      <p:sp>
        <p:nvSpPr>
          <p:cNvPr id="795" name="Google Shape;795;p150"/>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6" name="Google Shape;796;p150"/>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7" name="Google Shape;797;p150"/>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0"/>
        <p:cNvGrpSpPr/>
        <p:nvPr/>
      </p:nvGrpSpPr>
      <p:grpSpPr>
        <a:xfrm>
          <a:off x="0" y="0"/>
          <a:ext cx="0" cy="0"/>
          <a:chOff x="0" y="0"/>
          <a:chExt cx="0" cy="0"/>
        </a:xfrm>
      </p:grpSpPr>
      <p:sp>
        <p:nvSpPr>
          <p:cNvPr id="71" name="Google Shape;71;p90"/>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0"/>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3" name="Google Shape;73;p90"/>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98"/>
        <p:cNvGrpSpPr/>
        <p:nvPr/>
      </p:nvGrpSpPr>
      <p:grpSpPr>
        <a:xfrm>
          <a:off x="0" y="0"/>
          <a:ext cx="0" cy="0"/>
          <a:chOff x="0" y="0"/>
          <a:chExt cx="0" cy="0"/>
        </a:xfrm>
      </p:grpSpPr>
      <p:cxnSp>
        <p:nvCxnSpPr>
          <p:cNvPr id="799" name="Google Shape;799;p151"/>
          <p:cNvCxnSpPr/>
          <p:nvPr/>
        </p:nvCxnSpPr>
        <p:spPr>
          <a:xfrm>
            <a:off x="11684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cxnSp>
        <p:nvCxnSpPr>
          <p:cNvPr id="800" name="Google Shape;800;p151"/>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801" name="Google Shape;801;p151"/>
          <p:cNvCxnSpPr/>
          <p:nvPr/>
        </p:nvCxnSpPr>
        <p:spPr>
          <a:xfrm>
            <a:off x="8257117" y="0"/>
            <a:ext cx="0" cy="6858000"/>
          </a:xfrm>
          <a:prstGeom prst="straightConnector1">
            <a:avLst/>
          </a:prstGeom>
          <a:noFill/>
          <a:ln w="12700" cap="flat" cmpd="sng">
            <a:solidFill>
              <a:schemeClr val="accent1"/>
            </a:solidFill>
            <a:prstDash val="solid"/>
            <a:round/>
            <a:headEnd type="none" w="med" len="med"/>
            <a:tailEnd type="none" w="med" len="med"/>
          </a:ln>
        </p:spPr>
      </p:cxnSp>
      <p:cxnSp>
        <p:nvCxnSpPr>
          <p:cNvPr id="802" name="Google Shape;802;p151"/>
          <p:cNvCxnSpPr/>
          <p:nvPr/>
        </p:nvCxnSpPr>
        <p:spPr>
          <a:xfrm>
            <a:off x="119888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803" name="Google Shape;803;p151"/>
          <p:cNvSpPr/>
          <p:nvPr/>
        </p:nvSpPr>
        <p:spPr>
          <a:xfrm>
            <a:off x="11785600" y="0"/>
            <a:ext cx="4064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804" name="Google Shape;804;p151"/>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805" name="Google Shape;805;p151"/>
          <p:cNvSpPr/>
          <p:nvPr/>
        </p:nvSpPr>
        <p:spPr>
          <a:xfrm>
            <a:off x="10875441" y="5715011"/>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06" name="Google Shape;806;p151"/>
          <p:cNvSpPr txBox="1">
            <a:spLocks noGrp="1"/>
          </p:cNvSpPr>
          <p:nvPr>
            <p:ph type="title"/>
          </p:nvPr>
        </p:nvSpPr>
        <p:spPr>
          <a:xfrm rot="5400000">
            <a:off x="5547360" y="3124200"/>
            <a:ext cx="6309360" cy="609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7" name="Google Shape;807;p151"/>
          <p:cNvSpPr txBox="1">
            <a:spLocks noGrp="1"/>
          </p:cNvSpPr>
          <p:nvPr>
            <p:ph type="body" idx="1"/>
          </p:nvPr>
        </p:nvSpPr>
        <p:spPr>
          <a:xfrm>
            <a:off x="9083040" y="274320"/>
            <a:ext cx="2036064" cy="498348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8" name="Google Shape;808;p151"/>
          <p:cNvSpPr txBox="1">
            <a:spLocks noGrp="1"/>
          </p:cNvSpPr>
          <p:nvPr>
            <p:ph type="body" idx="2"/>
          </p:nvPr>
        </p:nvSpPr>
        <p:spPr>
          <a:xfrm>
            <a:off x="406400" y="274320"/>
            <a:ext cx="7518400" cy="6327648"/>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9" name="Google Shape;809;p151"/>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151"/>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811" name="Google Shape;811;p151"/>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12"/>
        <p:cNvGrpSpPr/>
        <p:nvPr/>
      </p:nvGrpSpPr>
      <p:grpSpPr>
        <a:xfrm>
          <a:off x="0" y="0"/>
          <a:ext cx="0" cy="0"/>
          <a:chOff x="0" y="0"/>
          <a:chExt cx="0" cy="0"/>
        </a:xfrm>
      </p:grpSpPr>
      <p:cxnSp>
        <p:nvCxnSpPr>
          <p:cNvPr id="813" name="Google Shape;813;p152"/>
          <p:cNvCxnSpPr/>
          <p:nvPr/>
        </p:nvCxnSpPr>
        <p:spPr>
          <a:xfrm>
            <a:off x="11684000" y="0"/>
            <a:ext cx="0" cy="6858000"/>
          </a:xfrm>
          <a:prstGeom prst="straightConnector1">
            <a:avLst/>
          </a:prstGeom>
          <a:noFill/>
          <a:ln w="38100" cap="flat" cmpd="sng">
            <a:solidFill>
              <a:srgbClr val="FEC2AC"/>
            </a:solidFill>
            <a:prstDash val="solid"/>
            <a:round/>
            <a:headEnd type="none" w="sm" len="sm"/>
            <a:tailEnd type="none" w="sm" len="sm"/>
          </a:ln>
        </p:spPr>
      </p:cxnSp>
      <p:sp>
        <p:nvSpPr>
          <p:cNvPr id="814" name="Google Shape;814;p152"/>
          <p:cNvSpPr/>
          <p:nvPr/>
        </p:nvSpPr>
        <p:spPr>
          <a:xfrm>
            <a:off x="10875441" y="5715011"/>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815" name="Google Shape;815;p152"/>
          <p:cNvCxnSpPr/>
          <p:nvPr/>
        </p:nvCxnSpPr>
        <p:spPr>
          <a:xfrm>
            <a:off x="11988800" y="0"/>
            <a:ext cx="0" cy="6858000"/>
          </a:xfrm>
          <a:prstGeom prst="straightConnector1">
            <a:avLst/>
          </a:prstGeom>
          <a:noFill/>
          <a:ln w="9525" cap="flat" cmpd="sng">
            <a:solidFill>
              <a:schemeClr val="dk1"/>
            </a:solidFill>
            <a:prstDash val="solid"/>
            <a:round/>
            <a:headEnd type="none" w="med" len="med"/>
            <a:tailEnd type="none" w="med" len="med"/>
          </a:ln>
        </p:spPr>
      </p:cxnSp>
      <p:sp>
        <p:nvSpPr>
          <p:cNvPr id="816" name="Google Shape;816;p152"/>
          <p:cNvSpPr/>
          <p:nvPr/>
        </p:nvSpPr>
        <p:spPr>
          <a:xfrm>
            <a:off x="11785600" y="0"/>
            <a:ext cx="4064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817" name="Google Shape;817;p152"/>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cxnSp>
        <p:nvCxnSpPr>
          <p:cNvPr id="818" name="Google Shape;818;p152"/>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819" name="Google Shape;819;p152"/>
          <p:cNvCxnSpPr/>
          <p:nvPr/>
        </p:nvCxnSpPr>
        <p:spPr>
          <a:xfrm>
            <a:off x="8257117" y="0"/>
            <a:ext cx="0" cy="6858000"/>
          </a:xfrm>
          <a:prstGeom prst="straightConnector1">
            <a:avLst/>
          </a:prstGeom>
          <a:noFill/>
          <a:ln w="12700" cap="flat" cmpd="sng">
            <a:solidFill>
              <a:schemeClr val="accent1"/>
            </a:solidFill>
            <a:prstDash val="solid"/>
            <a:round/>
            <a:headEnd type="none" w="med" len="med"/>
            <a:tailEnd type="none" w="med" len="med"/>
          </a:ln>
        </p:spPr>
      </p:cxnSp>
      <p:sp>
        <p:nvSpPr>
          <p:cNvPr id="820" name="Google Shape;820;p152"/>
          <p:cNvSpPr txBox="1">
            <a:spLocks noGrp="1"/>
          </p:cNvSpPr>
          <p:nvPr>
            <p:ph type="title"/>
          </p:nvPr>
        </p:nvSpPr>
        <p:spPr>
          <a:xfrm rot="5400000">
            <a:off x="5518404" y="3124200"/>
            <a:ext cx="6309360" cy="609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1" name="Google Shape;821;p152"/>
          <p:cNvSpPr>
            <a:spLocks noGrp="1"/>
          </p:cNvSpPr>
          <p:nvPr>
            <p:ph type="pic" idx="2"/>
          </p:nvPr>
        </p:nvSpPr>
        <p:spPr>
          <a:xfrm>
            <a:off x="0" y="0"/>
            <a:ext cx="8229600" cy="6858000"/>
          </a:xfrm>
          <a:prstGeom prst="rect">
            <a:avLst/>
          </a:prstGeom>
          <a:solidFill>
            <a:schemeClr val="lt2"/>
          </a:solidFill>
          <a:ln>
            <a:noFill/>
          </a:ln>
        </p:spPr>
        <p:txBody>
          <a:bodyPr spcFirstLastPara="1" wrap="square" lIns="91425" tIns="45700" rIns="91425" bIns="45700" anchor="t" anchorCtr="0">
            <a:normAutofit/>
          </a:bodyPr>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22" name="Google Shape;822;p152"/>
          <p:cNvSpPr txBox="1">
            <a:spLocks noGrp="1"/>
          </p:cNvSpPr>
          <p:nvPr>
            <p:ph type="body" idx="1"/>
          </p:nvPr>
        </p:nvSpPr>
        <p:spPr>
          <a:xfrm>
            <a:off x="9021064" y="264795"/>
            <a:ext cx="2032000" cy="4956048"/>
          </a:xfrm>
          <a:prstGeom prst="rect">
            <a:avLst/>
          </a:prstGeom>
          <a:noFill/>
          <a:ln>
            <a:noFill/>
          </a:ln>
        </p:spPr>
        <p:txBody>
          <a:bodyPr spcFirstLastPara="1" wrap="square" lIns="91425" tIns="45700" rIns="91425" bIns="45700" anchor="t" anchorCtr="0">
            <a:norm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3" name="Google Shape;823;p152"/>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4" name="Google Shape;824;p152"/>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825" name="Google Shape;825;p152"/>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26"/>
        <p:cNvGrpSpPr/>
        <p:nvPr/>
      </p:nvGrpSpPr>
      <p:grpSpPr>
        <a:xfrm>
          <a:off x="0" y="0"/>
          <a:ext cx="0" cy="0"/>
          <a:chOff x="0" y="0"/>
          <a:chExt cx="0" cy="0"/>
        </a:xfrm>
      </p:grpSpPr>
      <p:sp>
        <p:nvSpPr>
          <p:cNvPr id="827" name="Google Shape;827;p153"/>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8" name="Google Shape;828;p153"/>
          <p:cNvSpPr txBox="1">
            <a:spLocks noGrp="1"/>
          </p:cNvSpPr>
          <p:nvPr>
            <p:ph type="body" idx="1"/>
          </p:nvPr>
        </p:nvSpPr>
        <p:spPr>
          <a:xfrm rot="5400000">
            <a:off x="3151188" y="-941379"/>
            <a:ext cx="4873625" cy="99568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29" name="Google Shape;829;p153"/>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0" name="Google Shape;830;p153"/>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1" name="Google Shape;831;p153"/>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32"/>
        <p:cNvGrpSpPr/>
        <p:nvPr/>
      </p:nvGrpSpPr>
      <p:grpSpPr>
        <a:xfrm>
          <a:off x="0" y="0"/>
          <a:ext cx="0" cy="0"/>
          <a:chOff x="0" y="0"/>
          <a:chExt cx="0" cy="0"/>
        </a:xfrm>
      </p:grpSpPr>
      <p:sp>
        <p:nvSpPr>
          <p:cNvPr id="833" name="Google Shape;833;p154"/>
          <p:cNvSpPr txBox="1">
            <a:spLocks noGrp="1"/>
          </p:cNvSpPr>
          <p:nvPr>
            <p:ph type="title"/>
          </p:nvPr>
        </p:nvSpPr>
        <p:spPr>
          <a:xfrm rot="5400000">
            <a:off x="7031038" y="2082813"/>
            <a:ext cx="5851525" cy="2235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4" name="Google Shape;834;p154"/>
          <p:cNvSpPr txBox="1">
            <a:spLocks noGrp="1"/>
          </p:cNvSpPr>
          <p:nvPr>
            <p:ph type="body" idx="1"/>
          </p:nvPr>
        </p:nvSpPr>
        <p:spPr>
          <a:xfrm rot="5400000">
            <a:off x="1697037" y="-812789"/>
            <a:ext cx="5851525" cy="80264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5" name="Google Shape;835;p154"/>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6" name="Google Shape;836;p154"/>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7" name="Google Shape;837;p154"/>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850"/>
        <p:cNvGrpSpPr/>
        <p:nvPr/>
      </p:nvGrpSpPr>
      <p:grpSpPr>
        <a:xfrm>
          <a:off x="0" y="0"/>
          <a:ext cx="0" cy="0"/>
          <a:chOff x="0" y="0"/>
          <a:chExt cx="0" cy="0"/>
        </a:xfrm>
      </p:grpSpPr>
      <p:sp>
        <p:nvSpPr>
          <p:cNvPr id="851" name="Google Shape;851;p71"/>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2" name="Google Shape;852;p71"/>
          <p:cNvSpPr txBox="1">
            <a:spLocks noGrp="1"/>
          </p:cNvSpPr>
          <p:nvPr>
            <p:ph type="body" idx="1"/>
          </p:nvPr>
        </p:nvSpPr>
        <p:spPr>
          <a:xfrm>
            <a:off x="609600" y="1600200"/>
            <a:ext cx="9956800" cy="4873752"/>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3" name="Google Shape;853;p71"/>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4" name="Google Shape;854;p71"/>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855" name="Google Shape;855;p71"/>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56"/>
        <p:cNvGrpSpPr/>
        <p:nvPr/>
      </p:nvGrpSpPr>
      <p:grpSpPr>
        <a:xfrm>
          <a:off x="0" y="0"/>
          <a:ext cx="0" cy="0"/>
          <a:chOff x="0" y="0"/>
          <a:chExt cx="0" cy="0"/>
        </a:xfrm>
      </p:grpSpPr>
      <p:sp>
        <p:nvSpPr>
          <p:cNvPr id="857" name="Google Shape;857;p72"/>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8" name="Google Shape;858;p72"/>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9" name="Google Shape;859;p72"/>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60"/>
        <p:cNvGrpSpPr/>
        <p:nvPr/>
      </p:nvGrpSpPr>
      <p:grpSpPr>
        <a:xfrm>
          <a:off x="0" y="0"/>
          <a:ext cx="0" cy="0"/>
          <a:chOff x="0" y="0"/>
          <a:chExt cx="0" cy="0"/>
        </a:xfrm>
      </p:grpSpPr>
      <p:sp>
        <p:nvSpPr>
          <p:cNvPr id="861" name="Google Shape;861;p155"/>
          <p:cNvSpPr/>
          <p:nvPr/>
        </p:nvSpPr>
        <p:spPr>
          <a:xfrm>
            <a:off x="508000" y="0"/>
            <a:ext cx="8128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62" name="Google Shape;862;p155"/>
          <p:cNvSpPr/>
          <p:nvPr/>
        </p:nvSpPr>
        <p:spPr>
          <a:xfrm>
            <a:off x="368301" y="0"/>
            <a:ext cx="139700"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63" name="Google Shape;863;p155"/>
          <p:cNvSpPr/>
          <p:nvPr/>
        </p:nvSpPr>
        <p:spPr>
          <a:xfrm>
            <a:off x="1320801" y="0"/>
            <a:ext cx="243417"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64" name="Google Shape;864;p155"/>
          <p:cNvSpPr/>
          <p:nvPr/>
        </p:nvSpPr>
        <p:spPr>
          <a:xfrm>
            <a:off x="1521885" y="0"/>
            <a:ext cx="306916"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865" name="Google Shape;865;p155"/>
          <p:cNvCxnSpPr/>
          <p:nvPr/>
        </p:nvCxnSpPr>
        <p:spPr>
          <a:xfrm>
            <a:off x="141817"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866" name="Google Shape;866;p155"/>
          <p:cNvCxnSpPr/>
          <p:nvPr/>
        </p:nvCxnSpPr>
        <p:spPr>
          <a:xfrm>
            <a:off x="12192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867" name="Google Shape;867;p155"/>
          <p:cNvCxnSpPr/>
          <p:nvPr/>
        </p:nvCxnSpPr>
        <p:spPr>
          <a:xfrm>
            <a:off x="1138767"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868" name="Google Shape;868;p155"/>
          <p:cNvCxnSpPr/>
          <p:nvPr/>
        </p:nvCxnSpPr>
        <p:spPr>
          <a:xfrm>
            <a:off x="2302933"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869" name="Google Shape;869;p155"/>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cxnSp>
        <p:nvCxnSpPr>
          <p:cNvPr id="870" name="Google Shape;870;p155"/>
          <p:cNvCxnSpPr/>
          <p:nvPr/>
        </p:nvCxnSpPr>
        <p:spPr>
          <a:xfrm>
            <a:off x="12151784"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871" name="Google Shape;871;p155"/>
          <p:cNvSpPr/>
          <p:nvPr/>
        </p:nvSpPr>
        <p:spPr>
          <a:xfrm>
            <a:off x="1625600" y="0"/>
            <a:ext cx="1016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72" name="Google Shape;872;p155"/>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73" name="Google Shape;873;p155"/>
          <p:cNvSpPr/>
          <p:nvPr/>
        </p:nvSpPr>
        <p:spPr>
          <a:xfrm>
            <a:off x="1746251" y="4867275"/>
            <a:ext cx="855133"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74" name="Google Shape;874;p155"/>
          <p:cNvSpPr/>
          <p:nvPr/>
        </p:nvSpPr>
        <p:spPr>
          <a:xfrm>
            <a:off x="1454151" y="5500689"/>
            <a:ext cx="184149"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75" name="Google Shape;875;p155"/>
          <p:cNvSpPr/>
          <p:nvPr/>
        </p:nvSpPr>
        <p:spPr>
          <a:xfrm>
            <a:off x="2218267" y="5788025"/>
            <a:ext cx="366184"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76" name="Google Shape;876;p155"/>
          <p:cNvSpPr/>
          <p:nvPr/>
        </p:nvSpPr>
        <p:spPr>
          <a:xfrm>
            <a:off x="2540001" y="4495801"/>
            <a:ext cx="486833"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77" name="Google Shape;877;p155"/>
          <p:cNvSpPr txBox="1">
            <a:spLocks noGrp="1"/>
          </p:cNvSpPr>
          <p:nvPr>
            <p:ph type="ctrTitle"/>
          </p:nvPr>
        </p:nvSpPr>
        <p:spPr>
          <a:xfrm>
            <a:off x="3048000" y="3124200"/>
            <a:ext cx="8229600" cy="18943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8" name="Google Shape;878;p155"/>
          <p:cNvSpPr txBox="1">
            <a:spLocks noGrp="1"/>
          </p:cNvSpPr>
          <p:nvPr>
            <p:ph type="subTitle" idx="1"/>
          </p:nvPr>
        </p:nvSpPr>
        <p:spPr>
          <a:xfrm>
            <a:off x="3048000" y="5003322"/>
            <a:ext cx="8229600" cy="1371600"/>
          </a:xfrm>
          <a:prstGeom prst="rect">
            <a:avLst/>
          </a:prstGeom>
          <a:noFill/>
          <a:ln>
            <a:noFill/>
          </a:ln>
        </p:spPr>
        <p:txBody>
          <a:bodyPr spcFirstLastPara="1" wrap="square" lIns="91425" tIns="45700" rIns="91425" bIns="45700" anchor="t" anchorCtr="0">
            <a:no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879" name="Google Shape;879;p155"/>
          <p:cNvSpPr txBox="1">
            <a:spLocks noGrp="1"/>
          </p:cNvSpPr>
          <p:nvPr>
            <p:ph type="dt" idx="10"/>
          </p:nvPr>
        </p:nvSpPr>
        <p:spPr>
          <a:xfrm rot="5400000">
            <a:off x="10733617" y="1111250"/>
            <a:ext cx="2286000" cy="5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0" name="Google Shape;880;p155"/>
          <p:cNvSpPr txBox="1">
            <a:spLocks noGrp="1"/>
          </p:cNvSpPr>
          <p:nvPr>
            <p:ph type="ftr" idx="11"/>
          </p:nvPr>
        </p:nvSpPr>
        <p:spPr>
          <a:xfrm rot="5400000">
            <a:off x="10045701" y="4117447"/>
            <a:ext cx="3657600" cy="5122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1" name="Google Shape;881;p155"/>
          <p:cNvSpPr txBox="1">
            <a:spLocks noGrp="1"/>
          </p:cNvSpPr>
          <p:nvPr>
            <p:ph type="sldNum" idx="12"/>
          </p:nvPr>
        </p:nvSpPr>
        <p:spPr>
          <a:xfrm>
            <a:off x="1767417" y="4929189"/>
            <a:ext cx="8128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82"/>
        <p:cNvGrpSpPr/>
        <p:nvPr/>
      </p:nvGrpSpPr>
      <p:grpSpPr>
        <a:xfrm>
          <a:off x="0" y="0"/>
          <a:ext cx="0" cy="0"/>
          <a:chOff x="0" y="0"/>
          <a:chExt cx="0" cy="0"/>
        </a:xfrm>
      </p:grpSpPr>
      <p:sp>
        <p:nvSpPr>
          <p:cNvPr id="883" name="Google Shape;883;p156"/>
          <p:cNvSpPr/>
          <p:nvPr/>
        </p:nvSpPr>
        <p:spPr>
          <a:xfrm>
            <a:off x="508000" y="0"/>
            <a:ext cx="8128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84" name="Google Shape;884;p156"/>
          <p:cNvSpPr/>
          <p:nvPr/>
        </p:nvSpPr>
        <p:spPr>
          <a:xfrm>
            <a:off x="368301" y="0"/>
            <a:ext cx="139700"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85" name="Google Shape;885;p156"/>
          <p:cNvSpPr/>
          <p:nvPr/>
        </p:nvSpPr>
        <p:spPr>
          <a:xfrm>
            <a:off x="1320801" y="0"/>
            <a:ext cx="243417"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86" name="Google Shape;886;p156"/>
          <p:cNvSpPr/>
          <p:nvPr/>
        </p:nvSpPr>
        <p:spPr>
          <a:xfrm>
            <a:off x="1521885" y="0"/>
            <a:ext cx="306916"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887" name="Google Shape;887;p156"/>
          <p:cNvCxnSpPr/>
          <p:nvPr/>
        </p:nvCxnSpPr>
        <p:spPr>
          <a:xfrm>
            <a:off x="141817"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888" name="Google Shape;888;p156"/>
          <p:cNvCxnSpPr/>
          <p:nvPr/>
        </p:nvCxnSpPr>
        <p:spPr>
          <a:xfrm>
            <a:off x="12192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889" name="Google Shape;889;p156"/>
          <p:cNvCxnSpPr/>
          <p:nvPr/>
        </p:nvCxnSpPr>
        <p:spPr>
          <a:xfrm>
            <a:off x="1138767"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890" name="Google Shape;890;p156"/>
          <p:cNvCxnSpPr/>
          <p:nvPr/>
        </p:nvCxnSpPr>
        <p:spPr>
          <a:xfrm>
            <a:off x="2302933"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891" name="Google Shape;891;p156"/>
          <p:cNvCxnSpPr/>
          <p:nvPr/>
        </p:nvCxnSpPr>
        <p:spPr>
          <a:xfrm>
            <a:off x="1422400" y="0"/>
            <a:ext cx="0" cy="6858000"/>
          </a:xfrm>
          <a:prstGeom prst="straightConnector1">
            <a:avLst/>
          </a:prstGeom>
          <a:noFill/>
          <a:ln w="9525" cap="flat" cmpd="sng">
            <a:solidFill>
              <a:srgbClr val="FEC2AC"/>
            </a:solidFill>
            <a:prstDash val="solid"/>
            <a:round/>
            <a:headEnd type="none" w="sm" len="sm"/>
            <a:tailEnd type="none" w="sm" len="sm"/>
          </a:ln>
        </p:spPr>
      </p:cxnSp>
      <p:sp>
        <p:nvSpPr>
          <p:cNvPr id="892" name="Google Shape;892;p156"/>
          <p:cNvSpPr/>
          <p:nvPr/>
        </p:nvSpPr>
        <p:spPr>
          <a:xfrm>
            <a:off x="1625600" y="0"/>
            <a:ext cx="1016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93" name="Google Shape;893;p156"/>
          <p:cNvSpPr/>
          <p:nvPr/>
        </p:nvSpPr>
        <p:spPr>
          <a:xfrm>
            <a:off x="812800" y="3429000"/>
            <a:ext cx="17272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94" name="Google Shape;894;p156"/>
          <p:cNvSpPr/>
          <p:nvPr/>
        </p:nvSpPr>
        <p:spPr>
          <a:xfrm>
            <a:off x="1765300" y="4867275"/>
            <a:ext cx="857251" cy="64135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95" name="Google Shape;895;p156"/>
          <p:cNvSpPr/>
          <p:nvPr/>
        </p:nvSpPr>
        <p:spPr>
          <a:xfrm>
            <a:off x="1454151" y="5500689"/>
            <a:ext cx="184149" cy="1365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96" name="Google Shape;896;p156"/>
          <p:cNvSpPr/>
          <p:nvPr/>
        </p:nvSpPr>
        <p:spPr>
          <a:xfrm>
            <a:off x="2218267" y="5791200"/>
            <a:ext cx="366184" cy="27463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97" name="Google Shape;897;p156"/>
          <p:cNvSpPr/>
          <p:nvPr/>
        </p:nvSpPr>
        <p:spPr>
          <a:xfrm>
            <a:off x="2506134" y="4479926"/>
            <a:ext cx="486833" cy="36512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898" name="Google Shape;898;p156"/>
          <p:cNvCxnSpPr/>
          <p:nvPr/>
        </p:nvCxnSpPr>
        <p:spPr>
          <a:xfrm>
            <a:off x="12130617"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899" name="Google Shape;899;p156"/>
          <p:cNvSpPr txBox="1">
            <a:spLocks noGrp="1"/>
          </p:cNvSpPr>
          <p:nvPr>
            <p:ph type="title"/>
          </p:nvPr>
        </p:nvSpPr>
        <p:spPr>
          <a:xfrm>
            <a:off x="3048000" y="2895600"/>
            <a:ext cx="8229600" cy="20535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000"/>
              <a:buFont typeface="Century Schoolbook"/>
              <a:buNone/>
              <a:defRPr sz="3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0" name="Google Shape;900;p156"/>
          <p:cNvSpPr txBox="1">
            <a:spLocks noGrp="1"/>
          </p:cNvSpPr>
          <p:nvPr>
            <p:ph type="body" idx="1"/>
          </p:nvPr>
        </p:nvSpPr>
        <p:spPr>
          <a:xfrm>
            <a:off x="3048000" y="5010150"/>
            <a:ext cx="8229600" cy="13716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1" name="Google Shape;901;p156"/>
          <p:cNvSpPr txBox="1">
            <a:spLocks noGrp="1"/>
          </p:cNvSpPr>
          <p:nvPr>
            <p:ph type="dt" idx="10"/>
          </p:nvPr>
        </p:nvSpPr>
        <p:spPr>
          <a:xfrm rot="5400000">
            <a:off x="10731500" y="1106488"/>
            <a:ext cx="2286000" cy="508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2" name="Google Shape;902;p156"/>
          <p:cNvSpPr txBox="1">
            <a:spLocks noGrp="1"/>
          </p:cNvSpPr>
          <p:nvPr>
            <p:ph type="ftr" idx="11"/>
          </p:nvPr>
        </p:nvSpPr>
        <p:spPr>
          <a:xfrm rot="5400000">
            <a:off x="10045701" y="4114272"/>
            <a:ext cx="3657600" cy="5122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3" name="Google Shape;903;p156"/>
          <p:cNvSpPr txBox="1">
            <a:spLocks noGrp="1"/>
          </p:cNvSpPr>
          <p:nvPr>
            <p:ph type="sldNum" idx="12"/>
          </p:nvPr>
        </p:nvSpPr>
        <p:spPr>
          <a:xfrm>
            <a:off x="1786467" y="4929189"/>
            <a:ext cx="812800" cy="517525"/>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904"/>
        <p:cNvGrpSpPr/>
        <p:nvPr/>
      </p:nvGrpSpPr>
      <p:grpSpPr>
        <a:xfrm>
          <a:off x="0" y="0"/>
          <a:ext cx="0" cy="0"/>
          <a:chOff x="0" y="0"/>
          <a:chExt cx="0" cy="0"/>
        </a:xfrm>
      </p:grpSpPr>
      <p:sp>
        <p:nvSpPr>
          <p:cNvPr id="905" name="Google Shape;905;p157"/>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6" name="Google Shape;906;p157"/>
          <p:cNvSpPr txBox="1">
            <a:spLocks noGrp="1"/>
          </p:cNvSpPr>
          <p:nvPr>
            <p:ph type="body" idx="1"/>
          </p:nvPr>
        </p:nvSpPr>
        <p:spPr>
          <a:xfrm>
            <a:off x="609600" y="1600200"/>
            <a:ext cx="48768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7" name="Google Shape;907;p157"/>
          <p:cNvSpPr txBox="1">
            <a:spLocks noGrp="1"/>
          </p:cNvSpPr>
          <p:nvPr>
            <p:ph type="body" idx="2"/>
          </p:nvPr>
        </p:nvSpPr>
        <p:spPr>
          <a:xfrm>
            <a:off x="5693664" y="1600200"/>
            <a:ext cx="4876800" cy="45720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8" name="Google Shape;908;p157"/>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9" name="Google Shape;909;p157"/>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0" name="Google Shape;910;p157"/>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911"/>
        <p:cNvGrpSpPr/>
        <p:nvPr/>
      </p:nvGrpSpPr>
      <p:grpSpPr>
        <a:xfrm>
          <a:off x="0" y="0"/>
          <a:ext cx="0" cy="0"/>
          <a:chOff x="0" y="0"/>
          <a:chExt cx="0" cy="0"/>
        </a:xfrm>
      </p:grpSpPr>
      <p:sp>
        <p:nvSpPr>
          <p:cNvPr id="912" name="Google Shape;912;p158"/>
          <p:cNvSpPr txBox="1">
            <a:spLocks noGrp="1"/>
          </p:cNvSpPr>
          <p:nvPr>
            <p:ph type="title"/>
          </p:nvPr>
        </p:nvSpPr>
        <p:spPr>
          <a:xfrm>
            <a:off x="609600" y="273050"/>
            <a:ext cx="100584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3" name="Google Shape;913;p158"/>
          <p:cNvSpPr txBox="1">
            <a:spLocks noGrp="1"/>
          </p:cNvSpPr>
          <p:nvPr>
            <p:ph type="body" idx="1"/>
          </p:nvPr>
        </p:nvSpPr>
        <p:spPr>
          <a:xfrm>
            <a:off x="609600" y="2362200"/>
            <a:ext cx="48768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4" name="Google Shape;914;p158"/>
          <p:cNvSpPr txBox="1">
            <a:spLocks noGrp="1"/>
          </p:cNvSpPr>
          <p:nvPr>
            <p:ph type="body" idx="2"/>
          </p:nvPr>
        </p:nvSpPr>
        <p:spPr>
          <a:xfrm>
            <a:off x="5829300" y="2362200"/>
            <a:ext cx="4876800" cy="38862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5" name="Google Shape;915;p158"/>
          <p:cNvSpPr>
            <a:spLocks noGrp="1"/>
          </p:cNvSpPr>
          <p:nvPr>
            <p:ph type="body" idx="3"/>
          </p:nvPr>
        </p:nvSpPr>
        <p:spPr>
          <a:xfrm>
            <a:off x="6096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6" name="Google Shape;916;p158"/>
          <p:cNvSpPr>
            <a:spLocks noGrp="1"/>
          </p:cNvSpPr>
          <p:nvPr>
            <p:ph type="body" idx="4"/>
          </p:nvPr>
        </p:nvSpPr>
        <p:spPr>
          <a:xfrm>
            <a:off x="5791200" y="1569720"/>
            <a:ext cx="48768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7" name="Google Shape;917;p158"/>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8" name="Google Shape;918;p158"/>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9" name="Google Shape;919;p158"/>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4"/>
        <p:cNvGrpSpPr/>
        <p:nvPr/>
      </p:nvGrpSpPr>
      <p:grpSpPr>
        <a:xfrm>
          <a:off x="0" y="0"/>
          <a:ext cx="0" cy="0"/>
          <a:chOff x="0" y="0"/>
          <a:chExt cx="0" cy="0"/>
        </a:xfrm>
      </p:grpSpPr>
      <p:sp>
        <p:nvSpPr>
          <p:cNvPr id="75" name="Google Shape;75;p91"/>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1"/>
          <p:cNvSpPr txBox="1">
            <a:spLocks noGrp="1"/>
          </p:cNvSpPr>
          <p:nvPr>
            <p:ph type="body" idx="1"/>
          </p:nvPr>
        </p:nvSpPr>
        <p:spPr>
          <a:xfrm>
            <a:off x="4766733" y="273105"/>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77" name="Google Shape;77;p91"/>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8" name="Google Shape;78;p91"/>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1"/>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0" name="Google Shape;80;p91"/>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920"/>
        <p:cNvGrpSpPr/>
        <p:nvPr/>
      </p:nvGrpSpPr>
      <p:grpSpPr>
        <a:xfrm>
          <a:off x="0" y="0"/>
          <a:ext cx="0" cy="0"/>
          <a:chOff x="0" y="0"/>
          <a:chExt cx="0" cy="0"/>
        </a:xfrm>
      </p:grpSpPr>
      <p:sp>
        <p:nvSpPr>
          <p:cNvPr id="921" name="Google Shape;921;p159"/>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2" name="Google Shape;922;p159"/>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3" name="Google Shape;923;p159"/>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924" name="Google Shape;924;p159"/>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25"/>
        <p:cNvGrpSpPr/>
        <p:nvPr/>
      </p:nvGrpSpPr>
      <p:grpSpPr>
        <a:xfrm>
          <a:off x="0" y="0"/>
          <a:ext cx="0" cy="0"/>
          <a:chOff x="0" y="0"/>
          <a:chExt cx="0" cy="0"/>
        </a:xfrm>
      </p:grpSpPr>
      <p:cxnSp>
        <p:nvCxnSpPr>
          <p:cNvPr id="926" name="Google Shape;926;p160"/>
          <p:cNvCxnSpPr/>
          <p:nvPr/>
        </p:nvCxnSpPr>
        <p:spPr>
          <a:xfrm>
            <a:off x="11684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cxnSp>
        <p:nvCxnSpPr>
          <p:cNvPr id="927" name="Google Shape;927;p160"/>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928" name="Google Shape;928;p160"/>
          <p:cNvCxnSpPr/>
          <p:nvPr/>
        </p:nvCxnSpPr>
        <p:spPr>
          <a:xfrm>
            <a:off x="8257117" y="0"/>
            <a:ext cx="0" cy="6858000"/>
          </a:xfrm>
          <a:prstGeom prst="straightConnector1">
            <a:avLst/>
          </a:prstGeom>
          <a:noFill/>
          <a:ln w="12700" cap="flat" cmpd="sng">
            <a:solidFill>
              <a:schemeClr val="accent1"/>
            </a:solidFill>
            <a:prstDash val="solid"/>
            <a:round/>
            <a:headEnd type="none" w="med" len="med"/>
            <a:tailEnd type="none" w="med" len="med"/>
          </a:ln>
        </p:spPr>
      </p:cxnSp>
      <p:cxnSp>
        <p:nvCxnSpPr>
          <p:cNvPr id="929" name="Google Shape;929;p160"/>
          <p:cNvCxnSpPr/>
          <p:nvPr/>
        </p:nvCxnSpPr>
        <p:spPr>
          <a:xfrm>
            <a:off x="119888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930" name="Google Shape;930;p160"/>
          <p:cNvSpPr/>
          <p:nvPr/>
        </p:nvSpPr>
        <p:spPr>
          <a:xfrm>
            <a:off x="11785600" y="0"/>
            <a:ext cx="4064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931" name="Google Shape;931;p160"/>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932" name="Google Shape;932;p160"/>
          <p:cNvSpPr/>
          <p:nvPr/>
        </p:nvSpPr>
        <p:spPr>
          <a:xfrm>
            <a:off x="10875434" y="5715001"/>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933" name="Google Shape;933;p160"/>
          <p:cNvSpPr txBox="1">
            <a:spLocks noGrp="1"/>
          </p:cNvSpPr>
          <p:nvPr>
            <p:ph type="title"/>
          </p:nvPr>
        </p:nvSpPr>
        <p:spPr>
          <a:xfrm rot="5400000">
            <a:off x="5547360" y="3124200"/>
            <a:ext cx="6309360" cy="609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cap="small"/>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4" name="Google Shape;934;p160"/>
          <p:cNvSpPr txBox="1">
            <a:spLocks noGrp="1"/>
          </p:cNvSpPr>
          <p:nvPr>
            <p:ph type="body" idx="1"/>
          </p:nvPr>
        </p:nvSpPr>
        <p:spPr>
          <a:xfrm>
            <a:off x="9083040" y="274320"/>
            <a:ext cx="2036064" cy="498348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35" name="Google Shape;935;p160"/>
          <p:cNvSpPr txBox="1">
            <a:spLocks noGrp="1"/>
          </p:cNvSpPr>
          <p:nvPr>
            <p:ph type="body" idx="2"/>
          </p:nvPr>
        </p:nvSpPr>
        <p:spPr>
          <a:xfrm>
            <a:off x="406400" y="274320"/>
            <a:ext cx="7518400" cy="6327648"/>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36" name="Google Shape;936;p160"/>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7" name="Google Shape;937;p160"/>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938" name="Google Shape;938;p160"/>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39"/>
        <p:cNvGrpSpPr/>
        <p:nvPr/>
      </p:nvGrpSpPr>
      <p:grpSpPr>
        <a:xfrm>
          <a:off x="0" y="0"/>
          <a:ext cx="0" cy="0"/>
          <a:chOff x="0" y="0"/>
          <a:chExt cx="0" cy="0"/>
        </a:xfrm>
      </p:grpSpPr>
      <p:cxnSp>
        <p:nvCxnSpPr>
          <p:cNvPr id="940" name="Google Shape;940;p161"/>
          <p:cNvCxnSpPr/>
          <p:nvPr/>
        </p:nvCxnSpPr>
        <p:spPr>
          <a:xfrm>
            <a:off x="11684000" y="0"/>
            <a:ext cx="0" cy="6858000"/>
          </a:xfrm>
          <a:prstGeom prst="straightConnector1">
            <a:avLst/>
          </a:prstGeom>
          <a:noFill/>
          <a:ln w="38100" cap="flat" cmpd="sng">
            <a:solidFill>
              <a:srgbClr val="FEC2AC"/>
            </a:solidFill>
            <a:prstDash val="solid"/>
            <a:round/>
            <a:headEnd type="none" w="sm" len="sm"/>
            <a:tailEnd type="none" w="sm" len="sm"/>
          </a:ln>
        </p:spPr>
      </p:cxnSp>
      <p:sp>
        <p:nvSpPr>
          <p:cNvPr id="941" name="Google Shape;941;p161"/>
          <p:cNvSpPr/>
          <p:nvPr/>
        </p:nvSpPr>
        <p:spPr>
          <a:xfrm>
            <a:off x="10875434" y="5715001"/>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942" name="Google Shape;942;p161"/>
          <p:cNvCxnSpPr/>
          <p:nvPr/>
        </p:nvCxnSpPr>
        <p:spPr>
          <a:xfrm>
            <a:off x="11988800" y="0"/>
            <a:ext cx="0" cy="6858000"/>
          </a:xfrm>
          <a:prstGeom prst="straightConnector1">
            <a:avLst/>
          </a:prstGeom>
          <a:noFill/>
          <a:ln w="9525" cap="flat" cmpd="sng">
            <a:solidFill>
              <a:schemeClr val="dk1"/>
            </a:solidFill>
            <a:prstDash val="solid"/>
            <a:round/>
            <a:headEnd type="none" w="med" len="med"/>
            <a:tailEnd type="none" w="med" len="med"/>
          </a:ln>
        </p:spPr>
      </p:cxnSp>
      <p:sp>
        <p:nvSpPr>
          <p:cNvPr id="943" name="Google Shape;943;p161"/>
          <p:cNvSpPr/>
          <p:nvPr/>
        </p:nvSpPr>
        <p:spPr>
          <a:xfrm>
            <a:off x="11785600" y="0"/>
            <a:ext cx="4064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944" name="Google Shape;944;p161"/>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cxnSp>
        <p:nvCxnSpPr>
          <p:cNvPr id="945" name="Google Shape;945;p161"/>
          <p:cNvCxnSpPr/>
          <p:nvPr/>
        </p:nvCxnSpPr>
        <p:spPr>
          <a:xfrm>
            <a:off x="83312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946" name="Google Shape;946;p161"/>
          <p:cNvCxnSpPr/>
          <p:nvPr/>
        </p:nvCxnSpPr>
        <p:spPr>
          <a:xfrm>
            <a:off x="8257117" y="0"/>
            <a:ext cx="0" cy="6858000"/>
          </a:xfrm>
          <a:prstGeom prst="straightConnector1">
            <a:avLst/>
          </a:prstGeom>
          <a:noFill/>
          <a:ln w="12700" cap="flat" cmpd="sng">
            <a:solidFill>
              <a:schemeClr val="accent1"/>
            </a:solidFill>
            <a:prstDash val="solid"/>
            <a:round/>
            <a:headEnd type="none" w="med" len="med"/>
            <a:tailEnd type="none" w="med" len="med"/>
          </a:ln>
        </p:spPr>
      </p:cxnSp>
      <p:sp>
        <p:nvSpPr>
          <p:cNvPr id="947" name="Google Shape;947;p161"/>
          <p:cNvSpPr txBox="1">
            <a:spLocks noGrp="1"/>
          </p:cNvSpPr>
          <p:nvPr>
            <p:ph type="title"/>
          </p:nvPr>
        </p:nvSpPr>
        <p:spPr>
          <a:xfrm rot="5400000">
            <a:off x="5518404" y="3124200"/>
            <a:ext cx="6309360" cy="609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8" name="Google Shape;948;p161"/>
          <p:cNvSpPr>
            <a:spLocks noGrp="1"/>
          </p:cNvSpPr>
          <p:nvPr>
            <p:ph type="pic" idx="2"/>
          </p:nvPr>
        </p:nvSpPr>
        <p:spPr>
          <a:xfrm>
            <a:off x="0" y="0"/>
            <a:ext cx="8229600" cy="6858000"/>
          </a:xfrm>
          <a:prstGeom prst="rect">
            <a:avLst/>
          </a:prstGeom>
          <a:solidFill>
            <a:schemeClr val="lt2"/>
          </a:solidFill>
          <a:ln>
            <a:noFill/>
          </a:ln>
        </p:spPr>
        <p:txBody>
          <a:bodyPr spcFirstLastPara="1" wrap="square" lIns="91425" tIns="45700" rIns="91425" bIns="45700" anchor="t" anchorCtr="0">
            <a:normAutofit/>
          </a:bodyPr>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949" name="Google Shape;949;p161"/>
          <p:cNvSpPr txBox="1">
            <a:spLocks noGrp="1"/>
          </p:cNvSpPr>
          <p:nvPr>
            <p:ph type="body" idx="1"/>
          </p:nvPr>
        </p:nvSpPr>
        <p:spPr>
          <a:xfrm>
            <a:off x="9021064" y="264795"/>
            <a:ext cx="2032000" cy="4956048"/>
          </a:xfrm>
          <a:prstGeom prst="rect">
            <a:avLst/>
          </a:prstGeom>
          <a:noFill/>
          <a:ln>
            <a:noFill/>
          </a:ln>
        </p:spPr>
        <p:txBody>
          <a:bodyPr spcFirstLastPara="1" wrap="square" lIns="91425" tIns="45700" rIns="91425" bIns="45700" anchor="t" anchorCtr="0">
            <a:norm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0" name="Google Shape;950;p161"/>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1" name="Google Shape;951;p161"/>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
        <p:nvSpPr>
          <p:cNvPr id="952" name="Google Shape;952;p161"/>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953"/>
        <p:cNvGrpSpPr/>
        <p:nvPr/>
      </p:nvGrpSpPr>
      <p:grpSpPr>
        <a:xfrm>
          <a:off x="0" y="0"/>
          <a:ext cx="0" cy="0"/>
          <a:chOff x="0" y="0"/>
          <a:chExt cx="0" cy="0"/>
        </a:xfrm>
      </p:grpSpPr>
      <p:sp>
        <p:nvSpPr>
          <p:cNvPr id="954" name="Google Shape;954;p162"/>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5" name="Google Shape;955;p162"/>
          <p:cNvSpPr txBox="1">
            <a:spLocks noGrp="1"/>
          </p:cNvSpPr>
          <p:nvPr>
            <p:ph type="body" idx="1"/>
          </p:nvPr>
        </p:nvSpPr>
        <p:spPr>
          <a:xfrm rot="5400000">
            <a:off x="3151188" y="-941386"/>
            <a:ext cx="4873625" cy="99568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56" name="Google Shape;956;p162"/>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7" name="Google Shape;957;p162"/>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8" name="Google Shape;958;p162"/>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59"/>
        <p:cNvGrpSpPr/>
        <p:nvPr/>
      </p:nvGrpSpPr>
      <p:grpSpPr>
        <a:xfrm>
          <a:off x="0" y="0"/>
          <a:ext cx="0" cy="0"/>
          <a:chOff x="0" y="0"/>
          <a:chExt cx="0" cy="0"/>
        </a:xfrm>
      </p:grpSpPr>
      <p:sp>
        <p:nvSpPr>
          <p:cNvPr id="960" name="Google Shape;960;p163"/>
          <p:cNvSpPr txBox="1">
            <a:spLocks noGrp="1"/>
          </p:cNvSpPr>
          <p:nvPr>
            <p:ph type="title"/>
          </p:nvPr>
        </p:nvSpPr>
        <p:spPr>
          <a:xfrm rot="5400000">
            <a:off x="7031038" y="2082803"/>
            <a:ext cx="5851525" cy="2235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1" name="Google Shape;961;p163"/>
          <p:cNvSpPr txBox="1">
            <a:spLocks noGrp="1"/>
          </p:cNvSpPr>
          <p:nvPr>
            <p:ph type="body" idx="1"/>
          </p:nvPr>
        </p:nvSpPr>
        <p:spPr>
          <a:xfrm rot="5400000">
            <a:off x="1697037" y="-812799"/>
            <a:ext cx="5851525" cy="8026400"/>
          </a:xfrm>
          <a:prstGeom prst="rect">
            <a:avLst/>
          </a:prstGeom>
          <a:noFill/>
          <a:ln>
            <a:noFill/>
          </a:ln>
        </p:spPr>
        <p:txBody>
          <a:bodyPr spcFirstLastPara="1" wrap="square" lIns="91425" tIns="45700" rIns="91425" bIns="45700" anchor="t" anchorCtr="0">
            <a:no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62" name="Google Shape;962;p163"/>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3" name="Google Shape;963;p163"/>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4" name="Google Shape;964;p163"/>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1"/>
        <p:cNvGrpSpPr/>
        <p:nvPr/>
      </p:nvGrpSpPr>
      <p:grpSpPr>
        <a:xfrm>
          <a:off x="0" y="0"/>
          <a:ext cx="0" cy="0"/>
          <a:chOff x="0" y="0"/>
          <a:chExt cx="0" cy="0"/>
        </a:xfrm>
      </p:grpSpPr>
      <p:sp>
        <p:nvSpPr>
          <p:cNvPr id="972" name="Google Shape;972;p74"/>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3" name="Google Shape;973;p74"/>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4" name="Google Shape;974;p74"/>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5" name="Google Shape;975;p74"/>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6"/>
        <p:cNvGrpSpPr/>
        <p:nvPr/>
      </p:nvGrpSpPr>
      <p:grpSpPr>
        <a:xfrm>
          <a:off x="0" y="0"/>
          <a:ext cx="0" cy="0"/>
          <a:chOff x="0" y="0"/>
          <a:chExt cx="0" cy="0"/>
        </a:xfrm>
      </p:grpSpPr>
      <p:sp>
        <p:nvSpPr>
          <p:cNvPr id="977" name="Google Shape;977;p164"/>
          <p:cNvSpPr txBox="1">
            <a:spLocks noGrp="1"/>
          </p:cNvSpPr>
          <p:nvPr>
            <p:ph type="ctrTitle"/>
          </p:nvPr>
        </p:nvSpPr>
        <p:spPr>
          <a:xfrm>
            <a:off x="1524000" y="1122363"/>
            <a:ext cx="9144000" cy="2387600"/>
          </a:xfrm>
          <a:prstGeom prst="rect">
            <a:avLst/>
          </a:prstGeom>
          <a:noFill/>
          <a:ln>
            <a:noFill/>
          </a:ln>
        </p:spPr>
        <p:txBody>
          <a:bodyPr spcFirstLastPara="1" wrap="square" lIns="91225" tIns="45600" rIns="91225" bIns="456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8" name="Google Shape;978;p164"/>
          <p:cNvSpPr txBox="1">
            <a:spLocks noGrp="1"/>
          </p:cNvSpPr>
          <p:nvPr>
            <p:ph type="subTitle" idx="1"/>
          </p:nvPr>
        </p:nvSpPr>
        <p:spPr>
          <a:xfrm>
            <a:off x="1524000" y="3602038"/>
            <a:ext cx="9144000" cy="1655762"/>
          </a:xfrm>
          <a:prstGeom prst="rect">
            <a:avLst/>
          </a:prstGeom>
          <a:noFill/>
          <a:ln>
            <a:noFill/>
          </a:ln>
        </p:spPr>
        <p:txBody>
          <a:bodyPr spcFirstLastPara="1" wrap="square" lIns="91225" tIns="45600" rIns="91225" bIns="45600" anchor="t" anchorCtr="0">
            <a:noAutofit/>
          </a:bodyPr>
          <a:lstStyle>
            <a:lvl1pPr lvl="0" algn="ctr">
              <a:spcBef>
                <a:spcPts val="480"/>
              </a:spcBef>
              <a:spcAft>
                <a:spcPts val="0"/>
              </a:spcAft>
              <a:buClr>
                <a:schemeClr val="dk1"/>
              </a:buClr>
              <a:buSzPts val="2400"/>
              <a:buFont typeface="Arial"/>
              <a:buNone/>
              <a:defRPr sz="2400"/>
            </a:lvl1pPr>
            <a:lvl2pPr lvl="1" algn="ctr">
              <a:spcBef>
                <a:spcPts val="400"/>
              </a:spcBef>
              <a:spcAft>
                <a:spcPts val="0"/>
              </a:spcAft>
              <a:buClr>
                <a:schemeClr val="dk1"/>
              </a:buClr>
              <a:buSzPts val="2000"/>
              <a:buFont typeface="Arial"/>
              <a:buNone/>
              <a:defRPr sz="2000"/>
            </a:lvl2pPr>
            <a:lvl3pPr lvl="2" algn="ctr">
              <a:spcBef>
                <a:spcPts val="360"/>
              </a:spcBef>
              <a:spcAft>
                <a:spcPts val="0"/>
              </a:spcAft>
              <a:buClr>
                <a:schemeClr val="dk1"/>
              </a:buClr>
              <a:buSzPts val="1800"/>
              <a:buFont typeface="Arial"/>
              <a:buNone/>
              <a:defRPr sz="1800"/>
            </a:lvl3pPr>
            <a:lvl4pPr lvl="3" algn="ctr">
              <a:spcBef>
                <a:spcPts val="320"/>
              </a:spcBef>
              <a:spcAft>
                <a:spcPts val="0"/>
              </a:spcAft>
              <a:buClr>
                <a:schemeClr val="dk1"/>
              </a:buClr>
              <a:buSzPts val="1600"/>
              <a:buFont typeface="Arial"/>
              <a:buNone/>
              <a:defRPr sz="1600"/>
            </a:lvl4pPr>
            <a:lvl5pPr lvl="4" algn="ctr">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9" name="Google Shape;979;p164"/>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0" name="Google Shape;980;p164"/>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1" name="Google Shape;981;p164"/>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2"/>
        <p:cNvGrpSpPr/>
        <p:nvPr/>
      </p:nvGrpSpPr>
      <p:grpSpPr>
        <a:xfrm>
          <a:off x="0" y="0"/>
          <a:ext cx="0" cy="0"/>
          <a:chOff x="0" y="0"/>
          <a:chExt cx="0" cy="0"/>
        </a:xfrm>
      </p:grpSpPr>
      <p:sp>
        <p:nvSpPr>
          <p:cNvPr id="983" name="Google Shape;983;p165"/>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84" name="Google Shape;984;p165"/>
          <p:cNvSpPr txBox="1">
            <a:spLocks noGrp="1"/>
          </p:cNvSpPr>
          <p:nvPr>
            <p:ph type="body" idx="1"/>
          </p:nvPr>
        </p:nvSpPr>
        <p:spPr>
          <a:xfrm>
            <a:off x="609600" y="1600206"/>
            <a:ext cx="10972800" cy="4525963"/>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5" name="Google Shape;985;p165"/>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6" name="Google Shape;986;p165"/>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7" name="Google Shape;987;p165"/>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8"/>
        <p:cNvGrpSpPr/>
        <p:nvPr/>
      </p:nvGrpSpPr>
      <p:grpSpPr>
        <a:xfrm>
          <a:off x="0" y="0"/>
          <a:ext cx="0" cy="0"/>
          <a:chOff x="0" y="0"/>
          <a:chExt cx="0" cy="0"/>
        </a:xfrm>
      </p:grpSpPr>
      <p:sp>
        <p:nvSpPr>
          <p:cNvPr id="989" name="Google Shape;989;p166"/>
          <p:cNvSpPr txBox="1">
            <a:spLocks noGrp="1"/>
          </p:cNvSpPr>
          <p:nvPr>
            <p:ph type="title"/>
          </p:nvPr>
        </p:nvSpPr>
        <p:spPr>
          <a:xfrm>
            <a:off x="831851" y="1709756"/>
            <a:ext cx="10515600" cy="2852737"/>
          </a:xfrm>
          <a:prstGeom prst="rect">
            <a:avLst/>
          </a:prstGeom>
          <a:noFill/>
          <a:ln>
            <a:noFill/>
          </a:ln>
        </p:spPr>
        <p:txBody>
          <a:bodyPr spcFirstLastPara="1" wrap="square" lIns="91225" tIns="45600" rIns="91225" bIns="45600" anchor="b" anchorCtr="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0" name="Google Shape;990;p166"/>
          <p:cNvSpPr txBox="1">
            <a:spLocks noGrp="1"/>
          </p:cNvSpPr>
          <p:nvPr>
            <p:ph type="body" idx="1"/>
          </p:nvPr>
        </p:nvSpPr>
        <p:spPr>
          <a:xfrm>
            <a:off x="831851" y="4589481"/>
            <a:ext cx="10515600" cy="1500187"/>
          </a:xfrm>
          <a:prstGeom prst="rect">
            <a:avLst/>
          </a:prstGeom>
          <a:noFill/>
          <a:ln>
            <a:noFill/>
          </a:ln>
        </p:spPr>
        <p:txBody>
          <a:bodyPr spcFirstLastPara="1" wrap="square" lIns="91225" tIns="45600" rIns="91225" bIns="45600" anchor="t"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00"/>
              </a:spcBef>
              <a:spcAft>
                <a:spcPts val="0"/>
              </a:spcAft>
              <a:buClr>
                <a:schemeClr val="dk1"/>
              </a:buClr>
              <a:buSzPts val="2000"/>
              <a:buFont typeface="Arial"/>
              <a:buNone/>
              <a:defRPr sz="2000"/>
            </a:lvl2pPr>
            <a:lvl3pPr marL="1371600" lvl="2" indent="-228600" algn="l">
              <a:spcBef>
                <a:spcPts val="360"/>
              </a:spcBef>
              <a:spcAft>
                <a:spcPts val="0"/>
              </a:spcAft>
              <a:buClr>
                <a:schemeClr val="dk1"/>
              </a:buClr>
              <a:buSzPts val="1800"/>
              <a:buFont typeface="Arial"/>
              <a:buNone/>
              <a:defRPr sz="1800"/>
            </a:lvl3pPr>
            <a:lvl4pPr marL="1828800" lvl="3" indent="-228600" algn="l">
              <a:spcBef>
                <a:spcPts val="320"/>
              </a:spcBef>
              <a:spcAft>
                <a:spcPts val="0"/>
              </a:spcAft>
              <a:buClr>
                <a:schemeClr val="dk1"/>
              </a:buClr>
              <a:buSzPts val="1600"/>
              <a:buFont typeface="Arial"/>
              <a:buNone/>
              <a:defRPr sz="1600"/>
            </a:lvl4pPr>
            <a:lvl5pPr marL="2286000" lvl="4" indent="-228600" algn="l">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991" name="Google Shape;991;p166"/>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2" name="Google Shape;992;p166"/>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3" name="Google Shape;993;p166"/>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4"/>
        <p:cNvGrpSpPr/>
        <p:nvPr/>
      </p:nvGrpSpPr>
      <p:grpSpPr>
        <a:xfrm>
          <a:off x="0" y="0"/>
          <a:ext cx="0" cy="0"/>
          <a:chOff x="0" y="0"/>
          <a:chExt cx="0" cy="0"/>
        </a:xfrm>
      </p:grpSpPr>
      <p:sp>
        <p:nvSpPr>
          <p:cNvPr id="995" name="Google Shape;995;p167"/>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6" name="Google Shape;996;p167"/>
          <p:cNvSpPr txBox="1">
            <a:spLocks noGrp="1"/>
          </p:cNvSpPr>
          <p:nvPr>
            <p:ph type="body" idx="1"/>
          </p:nvPr>
        </p:nvSpPr>
        <p:spPr>
          <a:xfrm>
            <a:off x="609600" y="1600206"/>
            <a:ext cx="5384800" cy="4525963"/>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7" name="Google Shape;997;p167"/>
          <p:cNvSpPr txBox="1">
            <a:spLocks noGrp="1"/>
          </p:cNvSpPr>
          <p:nvPr>
            <p:ph type="body" idx="2"/>
          </p:nvPr>
        </p:nvSpPr>
        <p:spPr>
          <a:xfrm>
            <a:off x="6197600" y="1600206"/>
            <a:ext cx="5384800" cy="4525963"/>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8" name="Google Shape;998;p167"/>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167"/>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167"/>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1"/>
        <p:cNvGrpSpPr/>
        <p:nvPr/>
      </p:nvGrpSpPr>
      <p:grpSpPr>
        <a:xfrm>
          <a:off x="0" y="0"/>
          <a:ext cx="0" cy="0"/>
          <a:chOff x="0" y="0"/>
          <a:chExt cx="0" cy="0"/>
        </a:xfrm>
      </p:grpSpPr>
      <p:sp>
        <p:nvSpPr>
          <p:cNvPr id="82" name="Google Shape;82;p92"/>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2"/>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2"/>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2"/>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4" name="Google Shape;84;p92"/>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85" name="Google Shape;85;p92"/>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2"/>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7" name="Google Shape;87;p92"/>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1"/>
        <p:cNvGrpSpPr/>
        <p:nvPr/>
      </p:nvGrpSpPr>
      <p:grpSpPr>
        <a:xfrm>
          <a:off x="0" y="0"/>
          <a:ext cx="0" cy="0"/>
          <a:chOff x="0" y="0"/>
          <a:chExt cx="0" cy="0"/>
        </a:xfrm>
      </p:grpSpPr>
      <p:sp>
        <p:nvSpPr>
          <p:cNvPr id="1002" name="Google Shape;1002;p168"/>
          <p:cNvSpPr txBox="1">
            <a:spLocks noGrp="1"/>
          </p:cNvSpPr>
          <p:nvPr>
            <p:ph type="title"/>
          </p:nvPr>
        </p:nvSpPr>
        <p:spPr>
          <a:xfrm>
            <a:off x="840317" y="365129"/>
            <a:ext cx="10515600" cy="1325563"/>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03" name="Google Shape;1003;p168"/>
          <p:cNvSpPr txBox="1">
            <a:spLocks noGrp="1"/>
          </p:cNvSpPr>
          <p:nvPr>
            <p:ph type="body" idx="1"/>
          </p:nvPr>
        </p:nvSpPr>
        <p:spPr>
          <a:xfrm>
            <a:off x="840319" y="1681163"/>
            <a:ext cx="5158316" cy="823912"/>
          </a:xfrm>
          <a:prstGeom prst="rect">
            <a:avLst/>
          </a:prstGeom>
          <a:noFill/>
          <a:ln>
            <a:noFill/>
          </a:ln>
        </p:spPr>
        <p:txBody>
          <a:bodyPr spcFirstLastPara="1" wrap="square" lIns="91225" tIns="45600" rIns="91225" bIns="456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4" name="Google Shape;1004;p168"/>
          <p:cNvSpPr txBox="1">
            <a:spLocks noGrp="1"/>
          </p:cNvSpPr>
          <p:nvPr>
            <p:ph type="body" idx="2"/>
          </p:nvPr>
        </p:nvSpPr>
        <p:spPr>
          <a:xfrm>
            <a:off x="840319" y="2505075"/>
            <a:ext cx="5158316" cy="3684588"/>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5" name="Google Shape;1005;p168"/>
          <p:cNvSpPr txBox="1">
            <a:spLocks noGrp="1"/>
          </p:cNvSpPr>
          <p:nvPr>
            <p:ph type="body" idx="3"/>
          </p:nvPr>
        </p:nvSpPr>
        <p:spPr>
          <a:xfrm>
            <a:off x="6172200" y="1681163"/>
            <a:ext cx="5183717" cy="823912"/>
          </a:xfrm>
          <a:prstGeom prst="rect">
            <a:avLst/>
          </a:prstGeom>
          <a:noFill/>
          <a:ln>
            <a:noFill/>
          </a:ln>
        </p:spPr>
        <p:txBody>
          <a:bodyPr spcFirstLastPara="1" wrap="square" lIns="91225" tIns="45600" rIns="91225" bIns="456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6" name="Google Shape;1006;p168"/>
          <p:cNvSpPr txBox="1">
            <a:spLocks noGrp="1"/>
          </p:cNvSpPr>
          <p:nvPr>
            <p:ph type="body" idx="4"/>
          </p:nvPr>
        </p:nvSpPr>
        <p:spPr>
          <a:xfrm>
            <a:off x="6172200" y="2505075"/>
            <a:ext cx="5183717" cy="3684588"/>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7" name="Google Shape;1007;p168"/>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8" name="Google Shape;1008;p168"/>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168"/>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0"/>
        <p:cNvGrpSpPr/>
        <p:nvPr/>
      </p:nvGrpSpPr>
      <p:grpSpPr>
        <a:xfrm>
          <a:off x="0" y="0"/>
          <a:ext cx="0" cy="0"/>
          <a:chOff x="0" y="0"/>
          <a:chExt cx="0" cy="0"/>
        </a:xfrm>
      </p:grpSpPr>
      <p:sp>
        <p:nvSpPr>
          <p:cNvPr id="1011" name="Google Shape;1011;p169"/>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2" name="Google Shape;1012;p169"/>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3" name="Google Shape;1013;p169"/>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4"/>
        <p:cNvGrpSpPr/>
        <p:nvPr/>
      </p:nvGrpSpPr>
      <p:grpSpPr>
        <a:xfrm>
          <a:off x="0" y="0"/>
          <a:ext cx="0" cy="0"/>
          <a:chOff x="0" y="0"/>
          <a:chExt cx="0" cy="0"/>
        </a:xfrm>
      </p:grpSpPr>
      <p:sp>
        <p:nvSpPr>
          <p:cNvPr id="1015" name="Google Shape;1015;p170"/>
          <p:cNvSpPr txBox="1">
            <a:spLocks noGrp="1"/>
          </p:cNvSpPr>
          <p:nvPr>
            <p:ph type="title"/>
          </p:nvPr>
        </p:nvSpPr>
        <p:spPr>
          <a:xfrm>
            <a:off x="840334" y="457200"/>
            <a:ext cx="3932767" cy="1600200"/>
          </a:xfrm>
          <a:prstGeom prst="rect">
            <a:avLst/>
          </a:prstGeom>
          <a:noFill/>
          <a:ln>
            <a:noFill/>
          </a:ln>
        </p:spPr>
        <p:txBody>
          <a:bodyPr spcFirstLastPara="1" wrap="square" lIns="91225" tIns="45600" rIns="91225" bIns="456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6" name="Google Shape;1016;p170"/>
          <p:cNvSpPr txBox="1">
            <a:spLocks noGrp="1"/>
          </p:cNvSpPr>
          <p:nvPr>
            <p:ph type="body" idx="1"/>
          </p:nvPr>
        </p:nvSpPr>
        <p:spPr>
          <a:xfrm>
            <a:off x="5183717" y="987443"/>
            <a:ext cx="6172200" cy="4873625"/>
          </a:xfrm>
          <a:prstGeom prst="rect">
            <a:avLst/>
          </a:prstGeom>
          <a:noFill/>
          <a:ln>
            <a:noFill/>
          </a:ln>
        </p:spPr>
        <p:txBody>
          <a:bodyPr spcFirstLastPara="1" wrap="square" lIns="91225" tIns="45600" rIns="91225" bIns="456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17" name="Google Shape;1017;p170"/>
          <p:cNvSpPr txBox="1">
            <a:spLocks noGrp="1"/>
          </p:cNvSpPr>
          <p:nvPr>
            <p:ph type="body" idx="2"/>
          </p:nvPr>
        </p:nvSpPr>
        <p:spPr>
          <a:xfrm>
            <a:off x="840334" y="2057400"/>
            <a:ext cx="3932767" cy="3811588"/>
          </a:xfrm>
          <a:prstGeom prst="rect">
            <a:avLst/>
          </a:prstGeom>
          <a:noFill/>
          <a:ln>
            <a:noFill/>
          </a:ln>
        </p:spPr>
        <p:txBody>
          <a:bodyPr spcFirstLastPara="1" wrap="square" lIns="91225" tIns="45600" rIns="91225" bIns="456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18" name="Google Shape;1018;p170"/>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9" name="Google Shape;1019;p170"/>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170"/>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1"/>
        <p:cNvGrpSpPr/>
        <p:nvPr/>
      </p:nvGrpSpPr>
      <p:grpSpPr>
        <a:xfrm>
          <a:off x="0" y="0"/>
          <a:ext cx="0" cy="0"/>
          <a:chOff x="0" y="0"/>
          <a:chExt cx="0" cy="0"/>
        </a:xfrm>
      </p:grpSpPr>
      <p:sp>
        <p:nvSpPr>
          <p:cNvPr id="1022" name="Google Shape;1022;p171"/>
          <p:cNvSpPr txBox="1">
            <a:spLocks noGrp="1"/>
          </p:cNvSpPr>
          <p:nvPr>
            <p:ph type="title"/>
          </p:nvPr>
        </p:nvSpPr>
        <p:spPr>
          <a:xfrm>
            <a:off x="840334" y="457200"/>
            <a:ext cx="3932767" cy="1600200"/>
          </a:xfrm>
          <a:prstGeom prst="rect">
            <a:avLst/>
          </a:prstGeom>
          <a:noFill/>
          <a:ln>
            <a:noFill/>
          </a:ln>
        </p:spPr>
        <p:txBody>
          <a:bodyPr spcFirstLastPara="1" wrap="square" lIns="91225" tIns="45600" rIns="91225" bIns="45600" anchor="b" anchorCtr="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3" name="Google Shape;1023;p171"/>
          <p:cNvSpPr>
            <a:spLocks noGrp="1"/>
          </p:cNvSpPr>
          <p:nvPr>
            <p:ph type="pic" idx="2"/>
          </p:nvPr>
        </p:nvSpPr>
        <p:spPr>
          <a:xfrm>
            <a:off x="5183717" y="987443"/>
            <a:ext cx="6172200" cy="4873625"/>
          </a:xfrm>
          <a:prstGeom prst="rect">
            <a:avLst/>
          </a:prstGeom>
          <a:noFill/>
          <a:ln>
            <a:noFill/>
          </a:ln>
        </p:spPr>
        <p:txBody>
          <a:bodyPr spcFirstLastPara="1" wrap="square" lIns="91225" tIns="45600" rIns="91225" bIns="456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024" name="Google Shape;1024;p171"/>
          <p:cNvSpPr txBox="1">
            <a:spLocks noGrp="1"/>
          </p:cNvSpPr>
          <p:nvPr>
            <p:ph type="body" idx="1"/>
          </p:nvPr>
        </p:nvSpPr>
        <p:spPr>
          <a:xfrm>
            <a:off x="840334" y="2057400"/>
            <a:ext cx="3932767" cy="3811588"/>
          </a:xfrm>
          <a:prstGeom prst="rect">
            <a:avLst/>
          </a:prstGeom>
          <a:noFill/>
          <a:ln>
            <a:noFill/>
          </a:ln>
        </p:spPr>
        <p:txBody>
          <a:bodyPr spcFirstLastPara="1" wrap="square" lIns="91225" tIns="45600" rIns="91225" bIns="45600" anchor="t" anchorCtr="0">
            <a:noAutofit/>
          </a:bodyPr>
          <a:lstStyle>
            <a:lvl1pPr marL="457200" lvl="0" indent="-228600" algn="l">
              <a:spcBef>
                <a:spcPts val="320"/>
              </a:spcBef>
              <a:spcAft>
                <a:spcPts val="0"/>
              </a:spcAft>
              <a:buClr>
                <a:schemeClr val="dk1"/>
              </a:buClr>
              <a:buSzPts val="1600"/>
              <a:buFont typeface="Arial"/>
              <a:buNone/>
              <a:defRPr sz="1600"/>
            </a:lvl1pPr>
            <a:lvl2pPr marL="914400" lvl="1" indent="-228600" algn="l">
              <a:spcBef>
                <a:spcPts val="280"/>
              </a:spcBef>
              <a:spcAft>
                <a:spcPts val="0"/>
              </a:spcAft>
              <a:buClr>
                <a:schemeClr val="dk1"/>
              </a:buClr>
              <a:buSzPts val="1400"/>
              <a:buFont typeface="Arial"/>
              <a:buNone/>
              <a:defRPr sz="140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00"/>
              </a:spcBef>
              <a:spcAft>
                <a:spcPts val="0"/>
              </a:spcAft>
              <a:buClr>
                <a:schemeClr val="dk1"/>
              </a:buClr>
              <a:buSzPts val="1000"/>
              <a:buFont typeface="Arial"/>
              <a:buNone/>
              <a:defRPr sz="1000"/>
            </a:lvl4pPr>
            <a:lvl5pPr marL="2286000" lvl="4" indent="-228600" algn="l">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5" name="Google Shape;1025;p171"/>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6" name="Google Shape;1026;p171"/>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7" name="Google Shape;1027;p171"/>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8"/>
        <p:cNvGrpSpPr/>
        <p:nvPr/>
      </p:nvGrpSpPr>
      <p:grpSpPr>
        <a:xfrm>
          <a:off x="0" y="0"/>
          <a:ext cx="0" cy="0"/>
          <a:chOff x="0" y="0"/>
          <a:chExt cx="0" cy="0"/>
        </a:xfrm>
      </p:grpSpPr>
      <p:sp>
        <p:nvSpPr>
          <p:cNvPr id="1029" name="Google Shape;1029;p172"/>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0" name="Google Shape;1030;p172"/>
          <p:cNvSpPr txBox="1">
            <a:spLocks noGrp="1"/>
          </p:cNvSpPr>
          <p:nvPr>
            <p:ph type="body" idx="1"/>
          </p:nvPr>
        </p:nvSpPr>
        <p:spPr>
          <a:xfrm rot="5400000">
            <a:off x="3833019" y="-1623212"/>
            <a:ext cx="4525963" cy="10972800"/>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1" name="Google Shape;1031;p172"/>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2" name="Google Shape;1032;p172"/>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3" name="Google Shape;1033;p172"/>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34"/>
        <p:cNvGrpSpPr/>
        <p:nvPr/>
      </p:nvGrpSpPr>
      <p:grpSpPr>
        <a:xfrm>
          <a:off x="0" y="0"/>
          <a:ext cx="0" cy="0"/>
          <a:chOff x="0" y="0"/>
          <a:chExt cx="0" cy="0"/>
        </a:xfrm>
      </p:grpSpPr>
      <p:sp>
        <p:nvSpPr>
          <p:cNvPr id="1035" name="Google Shape;1035;p173"/>
          <p:cNvSpPr txBox="1">
            <a:spLocks noGrp="1"/>
          </p:cNvSpPr>
          <p:nvPr>
            <p:ph type="title"/>
          </p:nvPr>
        </p:nvSpPr>
        <p:spPr>
          <a:xfrm rot="5400000">
            <a:off x="7285037" y="1828819"/>
            <a:ext cx="5851525" cy="27432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6" name="Google Shape;1036;p173"/>
          <p:cNvSpPr txBox="1">
            <a:spLocks noGrp="1"/>
          </p:cNvSpPr>
          <p:nvPr>
            <p:ph type="body" idx="1"/>
          </p:nvPr>
        </p:nvSpPr>
        <p:spPr>
          <a:xfrm rot="5400000">
            <a:off x="1697037" y="-812782"/>
            <a:ext cx="5851525" cy="8026400"/>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7" name="Google Shape;1037;p173"/>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8" name="Google Shape;1038;p173"/>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9" name="Google Shape;1039;p173"/>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40"/>
        <p:cNvGrpSpPr/>
        <p:nvPr/>
      </p:nvGrpSpPr>
      <p:grpSpPr>
        <a:xfrm>
          <a:off x="0" y="0"/>
          <a:ext cx="0" cy="0"/>
          <a:chOff x="0" y="0"/>
          <a:chExt cx="0" cy="0"/>
        </a:xfrm>
      </p:grpSpPr>
      <p:sp>
        <p:nvSpPr>
          <p:cNvPr id="1041" name="Google Shape;1041;p174"/>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2" name="Google Shape;1042;p174"/>
          <p:cNvSpPr txBox="1">
            <a:spLocks noGrp="1"/>
          </p:cNvSpPr>
          <p:nvPr>
            <p:ph type="body" idx="1"/>
          </p:nvPr>
        </p:nvSpPr>
        <p:spPr>
          <a:xfrm>
            <a:off x="609600" y="1600206"/>
            <a:ext cx="5384800" cy="4525963"/>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3" name="Google Shape;1043;p174"/>
          <p:cNvSpPr txBox="1">
            <a:spLocks noGrp="1"/>
          </p:cNvSpPr>
          <p:nvPr>
            <p:ph type="body" idx="2"/>
          </p:nvPr>
        </p:nvSpPr>
        <p:spPr>
          <a:xfrm>
            <a:off x="6197600" y="1600206"/>
            <a:ext cx="5384800" cy="4525963"/>
          </a:xfrm>
          <a:prstGeom prst="rect">
            <a:avLst/>
          </a:prstGeom>
          <a:noFill/>
          <a:ln>
            <a:noFill/>
          </a:ln>
        </p:spPr>
        <p:txBody>
          <a:bodyPr spcFirstLastPara="1" wrap="square" lIns="91225" tIns="45600" rIns="91225" bIns="456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4" name="Google Shape;1044;p174"/>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5" name="Google Shape;1045;p174"/>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6" name="Google Shape;1046;p174"/>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Diagram or Organization Chart" type="dgm">
  <p:cSld name="DIAGRAM">
    <p:spTree>
      <p:nvGrpSpPr>
        <p:cNvPr id="1" name="Shape 1047"/>
        <p:cNvGrpSpPr/>
        <p:nvPr/>
      </p:nvGrpSpPr>
      <p:grpSpPr>
        <a:xfrm>
          <a:off x="0" y="0"/>
          <a:ext cx="0" cy="0"/>
          <a:chOff x="0" y="0"/>
          <a:chExt cx="0" cy="0"/>
        </a:xfrm>
      </p:grpSpPr>
      <p:sp>
        <p:nvSpPr>
          <p:cNvPr id="1048" name="Google Shape;1048;p175"/>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9" name="Google Shape;1049;p175"/>
          <p:cNvSpPr>
            <a:spLocks noGrp="1"/>
          </p:cNvSpPr>
          <p:nvPr>
            <p:ph type="dgm" idx="2"/>
          </p:nvPr>
        </p:nvSpPr>
        <p:spPr>
          <a:xfrm>
            <a:off x="609600" y="1600206"/>
            <a:ext cx="10972800" cy="4525963"/>
          </a:xfrm>
          <a:prstGeom prst="rect">
            <a:avLst/>
          </a:prstGeom>
          <a:noFill/>
          <a:ln>
            <a:noFill/>
          </a:ln>
        </p:spPr>
        <p:txBody>
          <a:bodyPr spcFirstLastPara="1" wrap="square" lIns="91225" tIns="45600" rIns="91225" bIns="456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50" name="Google Shape;1050;p175"/>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175"/>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2" name="Google Shape;1052;p175"/>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053"/>
        <p:cNvGrpSpPr/>
        <p:nvPr/>
      </p:nvGrpSpPr>
      <p:grpSpPr>
        <a:xfrm>
          <a:off x="0" y="0"/>
          <a:ext cx="0" cy="0"/>
          <a:chOff x="0" y="0"/>
          <a:chExt cx="0" cy="0"/>
        </a:xfrm>
      </p:grpSpPr>
      <p:sp>
        <p:nvSpPr>
          <p:cNvPr id="1054" name="Google Shape;1054;p176"/>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55" name="Google Shape;1055;p176"/>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6" name="Google Shape;1056;p176"/>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7" name="Google Shape;1057;p176"/>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lvl="0" indent="0" algn="r">
              <a:spcBef>
                <a:spcPts val="0"/>
              </a:spcBef>
              <a:buNone/>
              <a:defRPr sz="1400">
                <a:solidFill>
                  <a:srgbClr val="000000"/>
                </a:solidFill>
                <a:latin typeface="Arial"/>
                <a:ea typeface="Arial"/>
                <a:cs typeface="Arial"/>
                <a:sym typeface="Arial"/>
              </a:defRPr>
            </a:lvl1pPr>
            <a:lvl2pPr marL="0" lvl="1" indent="0" algn="r">
              <a:spcBef>
                <a:spcPts val="0"/>
              </a:spcBef>
              <a:buNone/>
              <a:defRPr sz="1400">
                <a:solidFill>
                  <a:srgbClr val="000000"/>
                </a:solidFill>
                <a:latin typeface="Arial"/>
                <a:ea typeface="Arial"/>
                <a:cs typeface="Arial"/>
                <a:sym typeface="Arial"/>
              </a:defRPr>
            </a:lvl2pPr>
            <a:lvl3pPr marL="0" lvl="2" indent="0" algn="r">
              <a:spcBef>
                <a:spcPts val="0"/>
              </a:spcBef>
              <a:buNone/>
              <a:defRPr sz="1400">
                <a:solidFill>
                  <a:srgbClr val="000000"/>
                </a:solidFill>
                <a:latin typeface="Arial"/>
                <a:ea typeface="Arial"/>
                <a:cs typeface="Arial"/>
                <a:sym typeface="Arial"/>
              </a:defRPr>
            </a:lvl3pPr>
            <a:lvl4pPr marL="0" lvl="3" indent="0" algn="r">
              <a:spcBef>
                <a:spcPts val="0"/>
              </a:spcBef>
              <a:buNone/>
              <a:defRPr sz="1400">
                <a:solidFill>
                  <a:srgbClr val="000000"/>
                </a:solidFill>
                <a:latin typeface="Arial"/>
                <a:ea typeface="Arial"/>
                <a:cs typeface="Arial"/>
                <a:sym typeface="Arial"/>
              </a:defRPr>
            </a:lvl4pPr>
            <a:lvl5pPr marL="0" lvl="4" indent="0" algn="r">
              <a:spcBef>
                <a:spcPts val="0"/>
              </a:spcBef>
              <a:buNone/>
              <a:defRPr sz="1400">
                <a:solidFill>
                  <a:srgbClr val="000000"/>
                </a:solidFill>
                <a:latin typeface="Arial"/>
                <a:ea typeface="Arial"/>
                <a:cs typeface="Arial"/>
                <a:sym typeface="Arial"/>
              </a:defRPr>
            </a:lvl5pPr>
            <a:lvl6pPr marL="0" lvl="5" indent="0" algn="r">
              <a:spcBef>
                <a:spcPts val="0"/>
              </a:spcBef>
              <a:buNone/>
              <a:defRPr sz="1400">
                <a:solidFill>
                  <a:srgbClr val="000000"/>
                </a:solidFill>
                <a:latin typeface="Arial"/>
                <a:ea typeface="Arial"/>
                <a:cs typeface="Arial"/>
                <a:sym typeface="Arial"/>
              </a:defRPr>
            </a:lvl6pPr>
            <a:lvl7pPr marL="0" lvl="6" indent="0" algn="r">
              <a:spcBef>
                <a:spcPts val="0"/>
              </a:spcBef>
              <a:buNone/>
              <a:defRPr sz="1400">
                <a:solidFill>
                  <a:srgbClr val="000000"/>
                </a:solidFill>
                <a:latin typeface="Arial"/>
                <a:ea typeface="Arial"/>
                <a:cs typeface="Arial"/>
                <a:sym typeface="Arial"/>
              </a:defRPr>
            </a:lvl7pPr>
            <a:lvl8pPr marL="0" lvl="7" indent="0" algn="r">
              <a:spcBef>
                <a:spcPts val="0"/>
              </a:spcBef>
              <a:buNone/>
              <a:defRPr sz="1400">
                <a:solidFill>
                  <a:srgbClr val="000000"/>
                </a:solidFill>
                <a:latin typeface="Arial"/>
                <a:ea typeface="Arial"/>
                <a:cs typeface="Arial"/>
                <a:sym typeface="Arial"/>
              </a:defRPr>
            </a:lvl8pPr>
            <a:lvl9pPr marL="0" lvl="8" indent="0" algn="r">
              <a:spcBef>
                <a:spcPts val="0"/>
              </a:spcBef>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47F08-7D1E-4811-A22F-B75020071EEF}" type="datetime1">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514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8"/>
        <p:cNvGrpSpPr/>
        <p:nvPr/>
      </p:nvGrpSpPr>
      <p:grpSpPr>
        <a:xfrm>
          <a:off x="0" y="0"/>
          <a:ext cx="0" cy="0"/>
          <a:chOff x="0" y="0"/>
          <a:chExt cx="0" cy="0"/>
        </a:xfrm>
      </p:grpSpPr>
      <p:sp>
        <p:nvSpPr>
          <p:cNvPr id="89" name="Google Shape;89;p93"/>
          <p:cNvSpPr txBox="1">
            <a:spLocks noGrp="1"/>
          </p:cNvSpPr>
          <p:nvPr>
            <p:ph type="title"/>
          </p:nvPr>
        </p:nvSpPr>
        <p:spPr>
          <a:xfrm>
            <a:off x="16052800" y="198438"/>
            <a:ext cx="8331200" cy="56356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3"/>
          <p:cNvSpPr txBox="1">
            <a:spLocks noGrp="1"/>
          </p:cNvSpPr>
          <p:nvPr>
            <p:ph type="body" idx="1"/>
          </p:nvPr>
        </p:nvSpPr>
        <p:spPr>
          <a:xfrm rot="5400000">
            <a:off x="3276600" y="-1905000"/>
            <a:ext cx="5334000" cy="11277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93"/>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93"/>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3" name="Google Shape;93;p93"/>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B3F9D-8840-4CA0-A921-9787CC6C1845}" type="datetime1">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4952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425887-047E-42CA-98EB-8BEE2057C078}" type="datetime1">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941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92BBA0-8983-42EE-87A8-82C953EBE8C7}" type="datetime1">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289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BA608D-0A70-430B-8C6C-90CD4DAC487A}" type="datetime1">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9736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BA4620-F077-4723-B4F2-13DF35E03F01}" type="datetime1">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2840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B3A00-D248-491A-8E18-D926BF65099C}" type="datetime1">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3252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16833D-9EBE-40CC-9E17-00EADA1737BB}" type="datetime1">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5230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9306A7-F8BC-4F34-94DE-316EBFB02ACB}" type="datetime1">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8693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D39DA-D887-4530-B10D-FC862AAE4A2E}" type="datetime1">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4313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2AEC7D-807D-4E00-B379-64BA707DB081}" type="datetime1">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GV: Vũ Thị Ngọc Dung THPT chuyên Nguyễn Chí Thanh</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B67E88-2FEA-4B5C-8D67-02433F81DC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0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94"/>
          <p:cNvSpPr txBox="1">
            <a:spLocks noGrp="1"/>
          </p:cNvSpPr>
          <p:nvPr>
            <p:ph type="title"/>
          </p:nvPr>
        </p:nvSpPr>
        <p:spPr>
          <a:xfrm rot="5400000">
            <a:off x="18272919" y="289719"/>
            <a:ext cx="6202362" cy="601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94"/>
          <p:cNvSpPr txBox="1">
            <a:spLocks noGrp="1"/>
          </p:cNvSpPr>
          <p:nvPr>
            <p:ph type="body" idx="1"/>
          </p:nvPr>
        </p:nvSpPr>
        <p:spPr>
          <a:xfrm rot="5400000">
            <a:off x="6131719" y="-5628481"/>
            <a:ext cx="6202362" cy="1785620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94"/>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94"/>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a:spcBef>
                <a:spcPts val="0"/>
              </a:spcBef>
              <a:buNone/>
              <a:defRPr sz="1000" b="1">
                <a:solidFill>
                  <a:srgbClr val="000000"/>
                </a:solidFill>
                <a:latin typeface="Arial"/>
                <a:ea typeface="Arial"/>
                <a:cs typeface="Arial"/>
                <a:sym typeface="Arial"/>
              </a:defRPr>
            </a:lvl1pPr>
            <a:lvl2pPr marL="0" marR="0" lvl="1" indent="0" algn="ctr">
              <a:spcBef>
                <a:spcPts val="0"/>
              </a:spcBef>
              <a:buNone/>
              <a:defRPr sz="1000" b="1">
                <a:solidFill>
                  <a:srgbClr val="000000"/>
                </a:solidFill>
                <a:latin typeface="Arial"/>
                <a:ea typeface="Arial"/>
                <a:cs typeface="Arial"/>
                <a:sym typeface="Arial"/>
              </a:defRPr>
            </a:lvl2pPr>
            <a:lvl3pPr marL="0" marR="0" lvl="2" indent="0" algn="ctr">
              <a:spcBef>
                <a:spcPts val="0"/>
              </a:spcBef>
              <a:buNone/>
              <a:defRPr sz="1000" b="1">
                <a:solidFill>
                  <a:srgbClr val="000000"/>
                </a:solidFill>
                <a:latin typeface="Arial"/>
                <a:ea typeface="Arial"/>
                <a:cs typeface="Arial"/>
                <a:sym typeface="Arial"/>
              </a:defRPr>
            </a:lvl3pPr>
            <a:lvl4pPr marL="0" marR="0" lvl="3" indent="0" algn="ctr">
              <a:spcBef>
                <a:spcPts val="0"/>
              </a:spcBef>
              <a:buNone/>
              <a:defRPr sz="1000" b="1">
                <a:solidFill>
                  <a:srgbClr val="000000"/>
                </a:solidFill>
                <a:latin typeface="Arial"/>
                <a:ea typeface="Arial"/>
                <a:cs typeface="Arial"/>
                <a:sym typeface="Arial"/>
              </a:defRPr>
            </a:lvl4pPr>
            <a:lvl5pPr marL="0" marR="0" lvl="4" indent="0" algn="ctr">
              <a:spcBef>
                <a:spcPts val="0"/>
              </a:spcBef>
              <a:buNone/>
              <a:defRPr sz="1000" b="1">
                <a:solidFill>
                  <a:srgbClr val="000000"/>
                </a:solidFill>
                <a:latin typeface="Arial"/>
                <a:ea typeface="Arial"/>
                <a:cs typeface="Arial"/>
                <a:sym typeface="Arial"/>
              </a:defRPr>
            </a:lvl5pPr>
            <a:lvl6pPr marL="0" marR="0" lvl="5" indent="0" algn="ctr">
              <a:spcBef>
                <a:spcPts val="0"/>
              </a:spcBef>
              <a:buNone/>
              <a:defRPr sz="1000" b="1">
                <a:solidFill>
                  <a:srgbClr val="000000"/>
                </a:solidFill>
                <a:latin typeface="Arial"/>
                <a:ea typeface="Arial"/>
                <a:cs typeface="Arial"/>
                <a:sym typeface="Arial"/>
              </a:defRPr>
            </a:lvl6pPr>
            <a:lvl7pPr marL="0" marR="0" lvl="6" indent="0" algn="ctr">
              <a:spcBef>
                <a:spcPts val="0"/>
              </a:spcBef>
              <a:buNone/>
              <a:defRPr sz="1000" b="1">
                <a:solidFill>
                  <a:srgbClr val="000000"/>
                </a:solidFill>
                <a:latin typeface="Arial"/>
                <a:ea typeface="Arial"/>
                <a:cs typeface="Arial"/>
                <a:sym typeface="Arial"/>
              </a:defRPr>
            </a:lvl7pPr>
            <a:lvl8pPr marL="0" marR="0" lvl="7" indent="0" algn="ctr">
              <a:spcBef>
                <a:spcPts val="0"/>
              </a:spcBef>
              <a:buNone/>
              <a:defRPr sz="1000" b="1">
                <a:solidFill>
                  <a:srgbClr val="000000"/>
                </a:solidFill>
                <a:latin typeface="Arial"/>
                <a:ea typeface="Arial"/>
                <a:cs typeface="Arial"/>
                <a:sym typeface="Arial"/>
              </a:defRPr>
            </a:lvl8pPr>
            <a:lvl9pPr marL="0" marR="0" lvl="8" indent="0" algn="ctr">
              <a:spcBef>
                <a:spcPts val="0"/>
              </a:spcBef>
              <a:buNone/>
              <a:defRPr sz="1000" b="1">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9" name="Google Shape;99;p94"/>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1">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7.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A658">
            <a:alpha val="4705"/>
          </a:srgbClr>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16052800" y="198438"/>
            <a:ext cx="8331200" cy="56356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rgbClr val="000000"/>
                </a:solidFill>
                <a:latin typeface="Arial"/>
                <a:ea typeface="Arial"/>
                <a:cs typeface="Arial"/>
                <a:sym typeface="Arial"/>
              </a:defRPr>
            </a:lvl9pPr>
          </a:lstStyle>
          <a:p>
            <a:endParaRPr/>
          </a:p>
        </p:txBody>
      </p:sp>
      <p:sp>
        <p:nvSpPr>
          <p:cNvPr id="11" name="Google Shape;11;p53"/>
          <p:cNvSpPr/>
          <p:nvPr/>
        </p:nvSpPr>
        <p:spPr>
          <a:xfrm>
            <a:off x="9144000" y="5257800"/>
            <a:ext cx="3048000" cy="1600200"/>
          </a:xfrm>
          <a:custGeom>
            <a:avLst/>
            <a:gdLst/>
            <a:ahLst/>
            <a:cxnLst/>
            <a:rect l="l" t="t" r="r" b="b"/>
            <a:pathLst>
              <a:path w="1440" h="1008" extrusionOk="0">
                <a:moveTo>
                  <a:pt x="1440" y="0"/>
                </a:moveTo>
                <a:lnTo>
                  <a:pt x="0" y="1008"/>
                </a:lnTo>
                <a:lnTo>
                  <a:pt x="1440" y="1008"/>
                </a:lnTo>
                <a:lnTo>
                  <a:pt x="144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12" name="Google Shape;12;p53"/>
          <p:cNvSpPr/>
          <p:nvPr/>
        </p:nvSpPr>
        <p:spPr>
          <a:xfrm>
            <a:off x="-16933" y="342900"/>
            <a:ext cx="8043333" cy="679450"/>
          </a:xfrm>
          <a:custGeom>
            <a:avLst/>
            <a:gdLst/>
            <a:ahLst/>
            <a:cxnLst/>
            <a:rect l="l" t="t" r="r" b="b"/>
            <a:pathLst>
              <a:path w="3800" h="428" extrusionOk="0">
                <a:moveTo>
                  <a:pt x="0" y="0"/>
                </a:moveTo>
                <a:lnTo>
                  <a:pt x="3800" y="0"/>
                </a:lnTo>
                <a:lnTo>
                  <a:pt x="3456" y="428"/>
                </a:lnTo>
              </a:path>
            </a:pathLst>
          </a:cu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13" name="Google Shape;13;p53"/>
          <p:cNvSpPr/>
          <p:nvPr/>
        </p:nvSpPr>
        <p:spPr>
          <a:xfrm>
            <a:off x="9821333" y="6448425"/>
            <a:ext cx="1828800" cy="30003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i="1" u="none" strike="noStrike" cap="none">
                <a:solidFill>
                  <a:srgbClr val="D7181F"/>
                </a:solidFill>
                <a:latin typeface="Arial"/>
                <a:ea typeface="Arial"/>
                <a:cs typeface="Arial"/>
                <a:sym typeface="Arial"/>
              </a:rPr>
              <a:t>LOGO</a:t>
            </a:r>
            <a:endParaRPr/>
          </a:p>
        </p:txBody>
      </p:sp>
      <p:sp>
        <p:nvSpPr>
          <p:cNvPr id="14" name="Google Shape;14;p53"/>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1"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53"/>
          <p:cNvSpPr txBox="1">
            <a:spLocks noGrp="1"/>
          </p:cNvSpPr>
          <p:nvPr>
            <p:ph type="sldNum" idx="12"/>
          </p:nvPr>
        </p:nvSpPr>
        <p:spPr>
          <a:xfrm>
            <a:off x="5181600" y="6505575"/>
            <a:ext cx="1117600" cy="261938"/>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spcAft>
                <a:spcPts val="0"/>
              </a:spcAft>
              <a:buNone/>
              <a:defRPr sz="10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0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0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None/>
              <a:defRPr sz="10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None/>
              <a:defRPr sz="1000" b="0" i="0" u="none" strike="noStrike" cap="none">
                <a:solidFill>
                  <a:srgbClr val="000000"/>
                </a:solidFill>
                <a:latin typeface="Arial"/>
                <a:ea typeface="Arial"/>
                <a:cs typeface="Arial"/>
                <a:sym typeface="Arial"/>
              </a:defRPr>
            </a:lvl5pPr>
            <a:lvl6pPr marL="0" marR="0" lvl="5" indent="0" algn="ctr" rtl="0">
              <a:spcBef>
                <a:spcPts val="0"/>
              </a:spcBef>
              <a:spcAft>
                <a:spcPts val="0"/>
              </a:spcAft>
              <a:buNone/>
              <a:defRPr sz="1000" b="0" i="0" u="none" strike="noStrike" cap="none">
                <a:solidFill>
                  <a:srgbClr val="000000"/>
                </a:solidFill>
                <a:latin typeface="Arial"/>
                <a:ea typeface="Arial"/>
                <a:cs typeface="Arial"/>
                <a:sym typeface="Arial"/>
              </a:defRPr>
            </a:lvl6pPr>
            <a:lvl7pPr marL="0" marR="0" lvl="6" indent="0" algn="ctr" rtl="0">
              <a:spcBef>
                <a:spcPts val="0"/>
              </a:spcBef>
              <a:spcAft>
                <a:spcPts val="0"/>
              </a:spcAft>
              <a:buNone/>
              <a:defRPr sz="1000" b="0" i="0" u="none" strike="noStrike" cap="none">
                <a:solidFill>
                  <a:srgbClr val="000000"/>
                </a:solidFill>
                <a:latin typeface="Arial"/>
                <a:ea typeface="Arial"/>
                <a:cs typeface="Arial"/>
                <a:sym typeface="Arial"/>
              </a:defRPr>
            </a:lvl7pPr>
            <a:lvl8pPr marL="0" marR="0" lvl="7" indent="0" algn="ctr" rtl="0">
              <a:spcBef>
                <a:spcPts val="0"/>
              </a:spcBef>
              <a:spcAft>
                <a:spcPts val="0"/>
              </a:spcAft>
              <a:buNone/>
              <a:defRPr sz="1000" b="0" i="0" u="none" strike="noStrike" cap="none">
                <a:solidFill>
                  <a:srgbClr val="000000"/>
                </a:solidFill>
                <a:latin typeface="Arial"/>
                <a:ea typeface="Arial"/>
                <a:cs typeface="Arial"/>
                <a:sym typeface="Arial"/>
              </a:defRPr>
            </a:lvl8pPr>
            <a:lvl9pPr marL="0" marR="0" lvl="8" indent="0" algn="ctr" rtl="0">
              <a:spcBef>
                <a:spcPts val="0"/>
              </a:spcBef>
              <a:spcAft>
                <a:spcPts val="0"/>
              </a:spcAft>
              <a:buNone/>
              <a:defRPr sz="10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6" name="Google Shape;16;p53"/>
          <p:cNvSpPr txBox="1">
            <a:spLocks noGrp="1"/>
          </p:cNvSpPr>
          <p:nvPr>
            <p:ph type="dt" idx="10"/>
          </p:nvPr>
        </p:nvSpPr>
        <p:spPr>
          <a:xfrm>
            <a:off x="508000" y="6505575"/>
            <a:ext cx="2540000" cy="261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7" name="Google Shape;17;p53" descr="2"/>
          <p:cNvPicPr preferRelativeResize="0"/>
          <p:nvPr/>
        </p:nvPicPr>
        <p:blipFill rotWithShape="1">
          <a:blip r:embed="rId12">
            <a:alphaModFix/>
          </a:blip>
          <a:srcRect/>
          <a:stretch/>
        </p:blipFill>
        <p:spPr>
          <a:xfrm>
            <a:off x="203203" y="219124"/>
            <a:ext cx="749300" cy="695325"/>
          </a:xfrm>
          <a:prstGeom prst="rect">
            <a:avLst/>
          </a:prstGeom>
          <a:noFill/>
          <a:ln>
            <a:noFill/>
          </a:ln>
        </p:spPr>
      </p:pic>
      <p:sp>
        <p:nvSpPr>
          <p:cNvPr id="18" name="Google Shape;18;p53"/>
          <p:cNvSpPr/>
          <p:nvPr/>
        </p:nvSpPr>
        <p:spPr>
          <a:xfrm>
            <a:off x="10058400" y="0"/>
            <a:ext cx="2133600" cy="2076450"/>
          </a:xfrm>
          <a:custGeom>
            <a:avLst/>
            <a:gdLst/>
            <a:ahLst/>
            <a:cxnLst/>
            <a:rect l="l" t="t" r="r" b="b"/>
            <a:pathLst>
              <a:path w="1008" h="1308" extrusionOk="0">
                <a:moveTo>
                  <a:pt x="0" y="0"/>
                </a:moveTo>
                <a:lnTo>
                  <a:pt x="570" y="1308"/>
                </a:lnTo>
                <a:lnTo>
                  <a:pt x="1008" y="1170"/>
                </a:lnTo>
                <a:lnTo>
                  <a:pt x="1008" y="0"/>
                </a:lnTo>
                <a:lnTo>
                  <a:pt x="0"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19" name="Google Shape;19;p53"/>
          <p:cNvSpPr/>
          <p:nvPr/>
        </p:nvSpPr>
        <p:spPr>
          <a:xfrm>
            <a:off x="11319933" y="1993900"/>
            <a:ext cx="872067" cy="1016000"/>
          </a:xfrm>
          <a:custGeom>
            <a:avLst/>
            <a:gdLst/>
            <a:ahLst/>
            <a:cxnLst/>
            <a:rect l="l" t="t" r="r" b="b"/>
            <a:pathLst>
              <a:path w="412" h="640" extrusionOk="0">
                <a:moveTo>
                  <a:pt x="0" y="122"/>
                </a:moveTo>
                <a:lnTo>
                  <a:pt x="222" y="640"/>
                </a:lnTo>
                <a:lnTo>
                  <a:pt x="412" y="638"/>
                </a:lnTo>
                <a:lnTo>
                  <a:pt x="412" y="0"/>
                </a:lnTo>
                <a:lnTo>
                  <a:pt x="0" y="12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Times New Roman"/>
              <a:ea typeface="Times New Roman"/>
              <a:cs typeface="Times New Roman"/>
              <a:sym typeface="Times New Roman"/>
            </a:endParaRPr>
          </a:p>
        </p:txBody>
      </p:sp>
      <p:sp>
        <p:nvSpPr>
          <p:cNvPr id="20" name="Google Shape;20;p53" descr="2"/>
          <p:cNvSpPr/>
          <p:nvPr/>
        </p:nvSpPr>
        <p:spPr>
          <a:xfrm>
            <a:off x="9855233" y="50800"/>
            <a:ext cx="1513417" cy="1397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b="1" i="0" u="none" strike="noStrike" cap="none">
              <a:solidFill>
                <a:srgbClr val="000000"/>
              </a:solidFill>
              <a:latin typeface="Arial"/>
              <a:ea typeface="Arial"/>
              <a:cs typeface="Arial"/>
              <a:sym typeface="Arial"/>
            </a:endParaRPr>
          </a:p>
        </p:txBody>
      </p:sp>
      <p:sp>
        <p:nvSpPr>
          <p:cNvPr id="21" name="Google Shape;21;p53"/>
          <p:cNvSpPr txBox="1">
            <a:spLocks noGrp="1"/>
          </p:cNvSpPr>
          <p:nvPr>
            <p:ph type="body" idx="1"/>
          </p:nvPr>
        </p:nvSpPr>
        <p:spPr>
          <a:xfrm>
            <a:off x="304800" y="1066800"/>
            <a:ext cx="11277600" cy="5334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93700" algn="l" rtl="0">
              <a:spcBef>
                <a:spcPts val="520"/>
              </a:spcBef>
              <a:spcAft>
                <a:spcPts val="0"/>
              </a:spcAft>
              <a:buClr>
                <a:schemeClr val="accent1"/>
              </a:buClr>
              <a:buSzPts val="2600"/>
              <a:buFont typeface="Noto Sans Symbols"/>
              <a:buChar char="▪"/>
              <a:defRPr sz="26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5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55"/>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55"/>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55"/>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5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2" name="Google Shape;182;p5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 name="Google Shape;183;p57"/>
          <p:cNvSpPr txBox="1">
            <a:spLocks noGrp="1"/>
          </p:cNvSpPr>
          <p:nvPr>
            <p:ph type="dt" idx="10"/>
          </p:nvPr>
        </p:nvSpPr>
        <p:spPr>
          <a:xfrm>
            <a:off x="838200" y="6356376"/>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57"/>
          <p:cNvSpPr txBox="1">
            <a:spLocks noGrp="1"/>
          </p:cNvSpPr>
          <p:nvPr>
            <p:ph type="ftr" idx="11"/>
          </p:nvPr>
        </p:nvSpPr>
        <p:spPr>
          <a:xfrm>
            <a:off x="4038600" y="635637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57"/>
          <p:cNvSpPr txBox="1">
            <a:spLocks noGrp="1"/>
          </p:cNvSpPr>
          <p:nvPr>
            <p:ph type="sldNum" idx="12"/>
          </p:nvPr>
        </p:nvSpPr>
        <p:spPr>
          <a:xfrm>
            <a:off x="8610600" y="63563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cxnSp>
        <p:nvCxnSpPr>
          <p:cNvPr id="256" name="Google Shape;256;p59"/>
          <p:cNvCxnSpPr/>
          <p:nvPr/>
        </p:nvCxnSpPr>
        <p:spPr>
          <a:xfrm>
            <a:off x="11684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257" name="Google Shape;257;p59"/>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58" name="Google Shape;258;p59"/>
          <p:cNvSpPr txBox="1">
            <a:spLocks noGrp="1"/>
          </p:cNvSpPr>
          <p:nvPr>
            <p:ph type="body" idx="1"/>
          </p:nvPr>
        </p:nvSpPr>
        <p:spPr>
          <a:xfrm>
            <a:off x="609600" y="1600208"/>
            <a:ext cx="99568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259" name="Google Shape;259;p59"/>
          <p:cNvSpPr txBox="1">
            <a:spLocks noGrp="1"/>
          </p:cNvSpPr>
          <p:nvPr>
            <p:ph type="dt" idx="10"/>
          </p:nvPr>
        </p:nvSpPr>
        <p:spPr>
          <a:xfrm rot="5400000">
            <a:off x="10453954" y="1017879"/>
            <a:ext cx="2011362" cy="512233"/>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260" name="Google Shape;260;p59"/>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261" name="Google Shape;261;p59"/>
          <p:cNvCxnSpPr/>
          <p:nvPr/>
        </p:nvCxnSpPr>
        <p:spPr>
          <a:xfrm>
            <a:off x="101600" y="0"/>
            <a:ext cx="0" cy="6858000"/>
          </a:xfrm>
          <a:prstGeom prst="straightConnector1">
            <a:avLst/>
          </a:prstGeom>
          <a:noFill/>
          <a:ln w="57150" cap="flat" cmpd="thickThin">
            <a:solidFill>
              <a:srgbClr val="FEC2AC"/>
            </a:solidFill>
            <a:prstDash val="solid"/>
            <a:round/>
            <a:headEnd type="none" w="sm" len="sm"/>
            <a:tailEnd type="none" w="sm" len="sm"/>
          </a:ln>
        </p:spPr>
      </p:cxnSp>
      <p:cxnSp>
        <p:nvCxnSpPr>
          <p:cNvPr id="262" name="Google Shape;262;p59"/>
          <p:cNvCxnSpPr/>
          <p:nvPr/>
        </p:nvCxnSpPr>
        <p:spPr>
          <a:xfrm>
            <a:off x="119888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263" name="Google Shape;263;p59"/>
          <p:cNvSpPr/>
          <p:nvPr/>
        </p:nvSpPr>
        <p:spPr>
          <a:xfrm>
            <a:off x="11785600" y="0"/>
            <a:ext cx="4064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264" name="Google Shape;264;p59"/>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265" name="Google Shape;265;p59"/>
          <p:cNvSpPr/>
          <p:nvPr/>
        </p:nvSpPr>
        <p:spPr>
          <a:xfrm>
            <a:off x="10875451" y="5715027"/>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266" name="Google Shape;266;p59"/>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1"/>
        <p:cNvGrpSpPr/>
        <p:nvPr/>
      </p:nvGrpSpPr>
      <p:grpSpPr>
        <a:xfrm>
          <a:off x="0" y="0"/>
          <a:ext cx="0" cy="0"/>
          <a:chOff x="0" y="0"/>
          <a:chExt cx="0" cy="0"/>
        </a:xfrm>
      </p:grpSpPr>
      <p:cxnSp>
        <p:nvCxnSpPr>
          <p:cNvPr id="712" name="Google Shape;712;p68"/>
          <p:cNvCxnSpPr/>
          <p:nvPr/>
        </p:nvCxnSpPr>
        <p:spPr>
          <a:xfrm>
            <a:off x="11684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713" name="Google Shape;713;p68"/>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714" name="Google Shape;714;p68"/>
          <p:cNvSpPr txBox="1">
            <a:spLocks noGrp="1"/>
          </p:cNvSpPr>
          <p:nvPr>
            <p:ph type="body" idx="1"/>
          </p:nvPr>
        </p:nvSpPr>
        <p:spPr>
          <a:xfrm>
            <a:off x="609600" y="1600208"/>
            <a:ext cx="99568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715" name="Google Shape;715;p68"/>
          <p:cNvSpPr txBox="1">
            <a:spLocks noGrp="1"/>
          </p:cNvSpPr>
          <p:nvPr>
            <p:ph type="dt" idx="10"/>
          </p:nvPr>
        </p:nvSpPr>
        <p:spPr>
          <a:xfrm rot="5400000">
            <a:off x="10453954" y="1017863"/>
            <a:ext cx="2011362" cy="512233"/>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716" name="Google Shape;716;p68"/>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717" name="Google Shape;717;p68"/>
          <p:cNvCxnSpPr/>
          <p:nvPr/>
        </p:nvCxnSpPr>
        <p:spPr>
          <a:xfrm>
            <a:off x="101600" y="0"/>
            <a:ext cx="0" cy="6858000"/>
          </a:xfrm>
          <a:prstGeom prst="straightConnector1">
            <a:avLst/>
          </a:prstGeom>
          <a:noFill/>
          <a:ln w="57150" cap="flat" cmpd="thickThin">
            <a:solidFill>
              <a:srgbClr val="FEC2AC"/>
            </a:solidFill>
            <a:prstDash val="solid"/>
            <a:round/>
            <a:headEnd type="none" w="sm" len="sm"/>
            <a:tailEnd type="none" w="sm" len="sm"/>
          </a:ln>
        </p:spPr>
      </p:cxnSp>
      <p:cxnSp>
        <p:nvCxnSpPr>
          <p:cNvPr id="718" name="Google Shape;718;p68"/>
          <p:cNvCxnSpPr/>
          <p:nvPr/>
        </p:nvCxnSpPr>
        <p:spPr>
          <a:xfrm>
            <a:off x="119888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719" name="Google Shape;719;p68"/>
          <p:cNvSpPr/>
          <p:nvPr/>
        </p:nvSpPr>
        <p:spPr>
          <a:xfrm>
            <a:off x="11785600" y="0"/>
            <a:ext cx="4064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720" name="Google Shape;720;p68"/>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721" name="Google Shape;721;p68"/>
          <p:cNvSpPr/>
          <p:nvPr/>
        </p:nvSpPr>
        <p:spPr>
          <a:xfrm>
            <a:off x="10875441" y="5715011"/>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722" name="Google Shape;722;p68"/>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8"/>
        <p:cNvGrpSpPr/>
        <p:nvPr/>
      </p:nvGrpSpPr>
      <p:grpSpPr>
        <a:xfrm>
          <a:off x="0" y="0"/>
          <a:ext cx="0" cy="0"/>
          <a:chOff x="0" y="0"/>
          <a:chExt cx="0" cy="0"/>
        </a:xfrm>
      </p:grpSpPr>
      <p:cxnSp>
        <p:nvCxnSpPr>
          <p:cNvPr id="839" name="Google Shape;839;p70"/>
          <p:cNvCxnSpPr/>
          <p:nvPr/>
        </p:nvCxnSpPr>
        <p:spPr>
          <a:xfrm>
            <a:off x="11684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840" name="Google Shape;840;p70"/>
          <p:cNvSpPr txBox="1">
            <a:spLocks noGrp="1"/>
          </p:cNvSpPr>
          <p:nvPr>
            <p:ph type="title"/>
          </p:nvPr>
        </p:nvSpPr>
        <p:spPr>
          <a:xfrm>
            <a:off x="609600" y="274638"/>
            <a:ext cx="9956800"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SzPts val="1400"/>
              <a:buNone/>
              <a:defRPr sz="3000" b="0" i="0" u="none" strike="noStrike" cap="small">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30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41" name="Google Shape;841;p70"/>
          <p:cNvSpPr txBox="1">
            <a:spLocks noGrp="1"/>
          </p:cNvSpPr>
          <p:nvPr>
            <p:ph type="body" idx="1"/>
          </p:nvPr>
        </p:nvSpPr>
        <p:spPr>
          <a:xfrm>
            <a:off x="609600" y="1600201"/>
            <a:ext cx="9956800" cy="4873625"/>
          </a:xfrm>
          <a:prstGeom prst="rect">
            <a:avLst/>
          </a:prstGeom>
          <a:noFill/>
          <a:ln>
            <a:noFill/>
          </a:ln>
        </p:spPr>
        <p:txBody>
          <a:bodyPr spcFirstLastPara="1" wrap="square" lIns="91425" tIns="45700" rIns="91425" bIns="45700" anchor="t" anchorCtr="0">
            <a:no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DCA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842" name="Google Shape;842;p70"/>
          <p:cNvSpPr txBox="1">
            <a:spLocks noGrp="1"/>
          </p:cNvSpPr>
          <p:nvPr>
            <p:ph type="dt" idx="10"/>
          </p:nvPr>
        </p:nvSpPr>
        <p:spPr>
          <a:xfrm rot="5400000">
            <a:off x="10453954" y="1017853"/>
            <a:ext cx="2011362" cy="512233"/>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843" name="Google Shape;843;p70"/>
          <p:cNvSpPr txBox="1">
            <a:spLocks noGrp="1"/>
          </p:cNvSpPr>
          <p:nvPr>
            <p:ph type="ftr" idx="11"/>
          </p:nvPr>
        </p:nvSpPr>
        <p:spPr>
          <a:xfrm rot="5400000">
            <a:off x="9853084" y="3676121"/>
            <a:ext cx="32004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844" name="Google Shape;844;p70"/>
          <p:cNvCxnSpPr/>
          <p:nvPr/>
        </p:nvCxnSpPr>
        <p:spPr>
          <a:xfrm>
            <a:off x="101600" y="0"/>
            <a:ext cx="0" cy="6858000"/>
          </a:xfrm>
          <a:prstGeom prst="straightConnector1">
            <a:avLst/>
          </a:prstGeom>
          <a:noFill/>
          <a:ln w="57150" cap="flat" cmpd="thickThin">
            <a:solidFill>
              <a:srgbClr val="FEC2AC"/>
            </a:solidFill>
            <a:prstDash val="solid"/>
            <a:round/>
            <a:headEnd type="none" w="sm" len="sm"/>
            <a:tailEnd type="none" w="sm" len="sm"/>
          </a:ln>
        </p:spPr>
      </p:cxnSp>
      <p:cxnSp>
        <p:nvCxnSpPr>
          <p:cNvPr id="845" name="Google Shape;845;p70"/>
          <p:cNvCxnSpPr/>
          <p:nvPr/>
        </p:nvCxnSpPr>
        <p:spPr>
          <a:xfrm>
            <a:off x="11988800" y="0"/>
            <a:ext cx="0" cy="6858000"/>
          </a:xfrm>
          <a:prstGeom prst="straightConnector1">
            <a:avLst/>
          </a:prstGeom>
          <a:noFill/>
          <a:ln w="19050" cap="flat" cmpd="sng">
            <a:solidFill>
              <a:schemeClr val="accent1"/>
            </a:solidFill>
            <a:prstDash val="solid"/>
            <a:round/>
            <a:headEnd type="none" w="med" len="med"/>
            <a:tailEnd type="none" w="med" len="med"/>
          </a:ln>
        </p:spPr>
      </p:cxnSp>
      <p:sp>
        <p:nvSpPr>
          <p:cNvPr id="846" name="Google Shape;846;p70"/>
          <p:cNvSpPr/>
          <p:nvPr/>
        </p:nvSpPr>
        <p:spPr>
          <a:xfrm>
            <a:off x="11785600" y="0"/>
            <a:ext cx="4064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cxnSp>
        <p:nvCxnSpPr>
          <p:cNvPr id="847" name="Google Shape;847;p70"/>
          <p:cNvCxnSpPr/>
          <p:nvPr/>
        </p:nvCxnSpPr>
        <p:spPr>
          <a:xfrm>
            <a:off x="11887200" y="0"/>
            <a:ext cx="0" cy="6858000"/>
          </a:xfrm>
          <a:prstGeom prst="straightConnector1">
            <a:avLst/>
          </a:prstGeom>
          <a:noFill/>
          <a:ln w="9525" cap="flat" cmpd="sng">
            <a:solidFill>
              <a:schemeClr val="accent1"/>
            </a:solidFill>
            <a:prstDash val="solid"/>
            <a:round/>
            <a:headEnd type="none" w="med" len="med"/>
            <a:tailEnd type="none" w="med" len="med"/>
          </a:ln>
        </p:spPr>
      </p:cxnSp>
      <p:sp>
        <p:nvSpPr>
          <p:cNvPr id="848" name="Google Shape;848;p70"/>
          <p:cNvSpPr/>
          <p:nvPr/>
        </p:nvSpPr>
        <p:spPr>
          <a:xfrm>
            <a:off x="10875434" y="5715001"/>
            <a:ext cx="732367" cy="54927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entury Schoolbook"/>
              <a:ea typeface="Century Schoolbook"/>
              <a:cs typeface="Century Schoolbook"/>
              <a:sym typeface="Century Schoolbook"/>
            </a:endParaRPr>
          </a:p>
        </p:txBody>
      </p:sp>
      <p:sp>
        <p:nvSpPr>
          <p:cNvPr id="849" name="Google Shape;849;p70"/>
          <p:cNvSpPr txBox="1">
            <a:spLocks noGrp="1"/>
          </p:cNvSpPr>
          <p:nvPr>
            <p:ph type="sldNum" idx="12"/>
          </p:nvPr>
        </p:nvSpPr>
        <p:spPr>
          <a:xfrm>
            <a:off x="10839451" y="5734050"/>
            <a:ext cx="812800" cy="5207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1pPr>
            <a:lvl2pPr marL="0" marR="0" lvl="1"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2pPr>
            <a:lvl3pPr marL="0" marR="0" lvl="2"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3pPr>
            <a:lvl4pPr marL="0" marR="0" lvl="3"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4pPr>
            <a:lvl5pPr marL="0" marR="0" lvl="4"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5pPr>
            <a:lvl6pPr marL="0" marR="0" lvl="5"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6pPr>
            <a:lvl7pPr marL="0" marR="0" lvl="6"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7pPr>
            <a:lvl8pPr marL="0" marR="0" lvl="7"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8pPr>
            <a:lvl9pPr marL="0" marR="0" lvl="8" indent="0" algn="ctr" rtl="0">
              <a:spcBef>
                <a:spcPts val="0"/>
              </a:spcBef>
              <a:spcAft>
                <a:spcPts val="0"/>
              </a:spcAft>
              <a:buNone/>
              <a:defRPr sz="1400" b="1">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5"/>
        <p:cNvGrpSpPr/>
        <p:nvPr/>
      </p:nvGrpSpPr>
      <p:grpSpPr>
        <a:xfrm>
          <a:off x="0" y="0"/>
          <a:ext cx="0" cy="0"/>
          <a:chOff x="0" y="0"/>
          <a:chExt cx="0" cy="0"/>
        </a:xfrm>
      </p:grpSpPr>
      <p:sp>
        <p:nvSpPr>
          <p:cNvPr id="966" name="Google Shape;966;p73"/>
          <p:cNvSpPr txBox="1">
            <a:spLocks noGrp="1"/>
          </p:cNvSpPr>
          <p:nvPr>
            <p:ph type="title"/>
          </p:nvPr>
        </p:nvSpPr>
        <p:spPr>
          <a:xfrm>
            <a:off x="609600" y="274638"/>
            <a:ext cx="10972800" cy="1143000"/>
          </a:xfrm>
          <a:prstGeom prst="rect">
            <a:avLst/>
          </a:prstGeom>
          <a:noFill/>
          <a:ln>
            <a:noFill/>
          </a:ln>
        </p:spPr>
        <p:txBody>
          <a:bodyPr spcFirstLastPara="1" wrap="square" lIns="91225" tIns="45600" rIns="91225" bIns="456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67" name="Google Shape;967;p73"/>
          <p:cNvSpPr txBox="1">
            <a:spLocks noGrp="1"/>
          </p:cNvSpPr>
          <p:nvPr>
            <p:ph type="body" idx="1"/>
          </p:nvPr>
        </p:nvSpPr>
        <p:spPr>
          <a:xfrm>
            <a:off x="609600" y="1600206"/>
            <a:ext cx="10972800" cy="4525963"/>
          </a:xfrm>
          <a:prstGeom prst="rect">
            <a:avLst/>
          </a:prstGeom>
          <a:noFill/>
          <a:ln>
            <a:noFill/>
          </a:ln>
        </p:spPr>
        <p:txBody>
          <a:bodyPr spcFirstLastPara="1" wrap="square" lIns="91225" tIns="45600" rIns="91225" bIns="456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8" name="Google Shape;968;p73"/>
          <p:cNvSpPr txBox="1">
            <a:spLocks noGrp="1"/>
          </p:cNvSpPr>
          <p:nvPr>
            <p:ph type="dt" idx="10"/>
          </p:nvPr>
        </p:nvSpPr>
        <p:spPr>
          <a:xfrm>
            <a:off x="609600" y="6245225"/>
            <a:ext cx="2844800" cy="476250"/>
          </a:xfrm>
          <a:prstGeom prst="rect">
            <a:avLst/>
          </a:prstGeom>
          <a:noFill/>
          <a:ln>
            <a:noFill/>
          </a:ln>
        </p:spPr>
        <p:txBody>
          <a:bodyPr spcFirstLastPara="1" wrap="square" lIns="91225" tIns="45600" rIns="91225" bIns="45600" anchor="t" anchorCtr="0">
            <a:noAutofit/>
          </a:bodyPr>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69" name="Google Shape;969;p73"/>
          <p:cNvSpPr txBox="1">
            <a:spLocks noGrp="1"/>
          </p:cNvSpPr>
          <p:nvPr>
            <p:ph type="ftr" idx="11"/>
          </p:nvPr>
        </p:nvSpPr>
        <p:spPr>
          <a:xfrm>
            <a:off x="4165600" y="6245225"/>
            <a:ext cx="3860800" cy="476250"/>
          </a:xfrm>
          <a:prstGeom prst="rect">
            <a:avLst/>
          </a:prstGeom>
          <a:noFill/>
          <a:ln>
            <a:noFill/>
          </a:ln>
        </p:spPr>
        <p:txBody>
          <a:bodyPr spcFirstLastPara="1" wrap="square" lIns="91225" tIns="45600" rIns="91225" bIns="45600" anchor="t" anchorCtr="0">
            <a:noAutofit/>
          </a:bodyPr>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70" name="Google Shape;970;p73"/>
          <p:cNvSpPr txBox="1">
            <a:spLocks noGrp="1"/>
          </p:cNvSpPr>
          <p:nvPr>
            <p:ph type="sldNum" idx="12"/>
          </p:nvPr>
        </p:nvSpPr>
        <p:spPr>
          <a:xfrm>
            <a:off x="8737600" y="6245225"/>
            <a:ext cx="2844800" cy="476250"/>
          </a:xfrm>
          <a:prstGeom prst="rect">
            <a:avLst/>
          </a:prstGeom>
          <a:noFill/>
          <a:ln>
            <a:noFill/>
          </a:ln>
        </p:spPr>
        <p:txBody>
          <a:bodyPr spcFirstLastPara="1" wrap="square" lIns="91225" tIns="45600" rIns="91225" bIns="45600" anchor="t" anchorCtr="0">
            <a:noAutofit/>
          </a:bodyPr>
          <a:lstStyle>
            <a:lvl1pPr marL="0" marR="0" lvl="0" indent="0" algn="r" rtl="0">
              <a:spcBef>
                <a:spcPts val="0"/>
              </a:spcBef>
              <a:spcAft>
                <a:spcPts val="0"/>
              </a:spcAft>
              <a:buNone/>
              <a:defRPr sz="1400">
                <a:solidFill>
                  <a:srgbClr val="000000"/>
                </a:solidFill>
                <a:latin typeface="Arial"/>
                <a:ea typeface="Arial"/>
                <a:cs typeface="Arial"/>
                <a:sym typeface="Arial"/>
              </a:defRPr>
            </a:lvl1pPr>
            <a:lvl2pPr marL="0" marR="0" lvl="1" indent="0" algn="r" rtl="0">
              <a:spcBef>
                <a:spcPts val="0"/>
              </a:spcBef>
              <a:spcAft>
                <a:spcPts val="0"/>
              </a:spcAft>
              <a:buNone/>
              <a:defRPr sz="1400">
                <a:solidFill>
                  <a:srgbClr val="000000"/>
                </a:solidFill>
                <a:latin typeface="Arial"/>
                <a:ea typeface="Arial"/>
                <a:cs typeface="Arial"/>
                <a:sym typeface="Arial"/>
              </a:defRPr>
            </a:lvl2pPr>
            <a:lvl3pPr marL="0" marR="0" lvl="2" indent="0" algn="r" rtl="0">
              <a:spcBef>
                <a:spcPts val="0"/>
              </a:spcBef>
              <a:spcAft>
                <a:spcPts val="0"/>
              </a:spcAft>
              <a:buNone/>
              <a:defRPr sz="1400">
                <a:solidFill>
                  <a:srgbClr val="000000"/>
                </a:solidFill>
                <a:latin typeface="Arial"/>
                <a:ea typeface="Arial"/>
                <a:cs typeface="Arial"/>
                <a:sym typeface="Arial"/>
              </a:defRPr>
            </a:lvl3pPr>
            <a:lvl4pPr marL="0" marR="0" lvl="3" indent="0" algn="r" rtl="0">
              <a:spcBef>
                <a:spcPts val="0"/>
              </a:spcBef>
              <a:spcAft>
                <a:spcPts val="0"/>
              </a:spcAft>
              <a:buNone/>
              <a:defRPr sz="1400">
                <a:solidFill>
                  <a:srgbClr val="000000"/>
                </a:solidFill>
                <a:latin typeface="Arial"/>
                <a:ea typeface="Arial"/>
                <a:cs typeface="Arial"/>
                <a:sym typeface="Arial"/>
              </a:defRPr>
            </a:lvl4pPr>
            <a:lvl5pPr marL="0" marR="0" lvl="4" indent="0" algn="r" rtl="0">
              <a:spcBef>
                <a:spcPts val="0"/>
              </a:spcBef>
              <a:spcAft>
                <a:spcPts val="0"/>
              </a:spcAft>
              <a:buNone/>
              <a:defRPr sz="1400">
                <a:solidFill>
                  <a:srgbClr val="000000"/>
                </a:solidFill>
                <a:latin typeface="Arial"/>
                <a:ea typeface="Arial"/>
                <a:cs typeface="Arial"/>
                <a:sym typeface="Arial"/>
              </a:defRPr>
            </a:lvl5pPr>
            <a:lvl6pPr marL="0" marR="0" lvl="5" indent="0" algn="r" rtl="0">
              <a:spcBef>
                <a:spcPts val="0"/>
              </a:spcBef>
              <a:spcAft>
                <a:spcPts val="0"/>
              </a:spcAft>
              <a:buNone/>
              <a:defRPr sz="1400">
                <a:solidFill>
                  <a:srgbClr val="000000"/>
                </a:solidFill>
                <a:latin typeface="Arial"/>
                <a:ea typeface="Arial"/>
                <a:cs typeface="Arial"/>
                <a:sym typeface="Arial"/>
              </a:defRPr>
            </a:lvl6pPr>
            <a:lvl7pPr marL="0" marR="0" lvl="6" indent="0" algn="r" rtl="0">
              <a:spcBef>
                <a:spcPts val="0"/>
              </a:spcBef>
              <a:spcAft>
                <a:spcPts val="0"/>
              </a:spcAft>
              <a:buNone/>
              <a:defRPr sz="1400">
                <a:solidFill>
                  <a:srgbClr val="000000"/>
                </a:solidFill>
                <a:latin typeface="Arial"/>
                <a:ea typeface="Arial"/>
                <a:cs typeface="Arial"/>
                <a:sym typeface="Arial"/>
              </a:defRPr>
            </a:lvl7pPr>
            <a:lvl8pPr marL="0" marR="0" lvl="7" indent="0" algn="r" rtl="0">
              <a:spcBef>
                <a:spcPts val="0"/>
              </a:spcBef>
              <a:spcAft>
                <a:spcPts val="0"/>
              </a:spcAft>
              <a:buNone/>
              <a:defRPr sz="1400">
                <a:solidFill>
                  <a:srgbClr val="000000"/>
                </a:solidFill>
                <a:latin typeface="Arial"/>
                <a:ea typeface="Arial"/>
                <a:cs typeface="Arial"/>
                <a:sym typeface="Arial"/>
              </a:defRPr>
            </a:lvl8pPr>
            <a:lvl9pPr marL="0" marR="0" lvl="8" indent="0" algn="r" rtl="0">
              <a:spcBef>
                <a:spcPts val="0"/>
              </a:spcBef>
              <a:spcAft>
                <a:spcPts val="0"/>
              </a:spcAft>
              <a:buNone/>
              <a:defRPr sz="1400">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B73809D2-54FF-4E63-A75D-24A0449B95AE}" type="datetime1">
              <a:rPr lang="en-US" kern="1200" smtClean="0">
                <a:solidFill>
                  <a:prstClr val="black">
                    <a:tint val="75000"/>
                  </a:prstClr>
                </a:solidFill>
                <a:latin typeface="Calibri"/>
                <a:ea typeface="+mn-ea"/>
                <a:cs typeface="+mn-cs"/>
              </a:rPr>
              <a:pPr>
                <a:buClrTx/>
                <a:buFontTx/>
                <a:buNone/>
              </a:pPr>
              <a:t>8/9/2023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r>
              <a:rPr lang="en-US" kern="1200" smtClean="0">
                <a:solidFill>
                  <a:prstClr val="black">
                    <a:tint val="75000"/>
                  </a:prstClr>
                </a:solidFill>
                <a:latin typeface="Calibri"/>
                <a:ea typeface="+mn-ea"/>
                <a:cs typeface="+mn-cs"/>
              </a:rPr>
              <a:t>GV: Vũ Thị Ngọc Dung THPT chuyên Nguyễn Chí Thanh</a:t>
            </a: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FB67E88-2FEA-4B5C-8D67-02433F81DC1C}"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827635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33.xml"/><Relationship Id="rId6" Type="http://schemas.openxmlformats.org/officeDocument/2006/relationships/image" Target="../media/image27.jpg"/><Relationship Id="rId5" Type="http://schemas.openxmlformats.org/officeDocument/2006/relationships/image" Target="../media/image29.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5.xml"/><Relationship Id="rId1" Type="http://schemas.openxmlformats.org/officeDocument/2006/relationships/slideLayout" Target="../slideLayouts/slideLayout54.xml"/><Relationship Id="rId4" Type="http://schemas.openxmlformats.org/officeDocument/2006/relationships/image" Target="../media/image31.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3.pn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061"/>
        <p:cNvGrpSpPr/>
        <p:nvPr/>
      </p:nvGrpSpPr>
      <p:grpSpPr>
        <a:xfrm>
          <a:off x="0" y="0"/>
          <a:ext cx="0" cy="0"/>
          <a:chOff x="0" y="0"/>
          <a:chExt cx="0" cy="0"/>
        </a:xfrm>
      </p:grpSpPr>
      <p:sp>
        <p:nvSpPr>
          <p:cNvPr id="1062" name="Google Shape;1062;p1"/>
          <p:cNvSpPr txBox="1">
            <a:spLocks noGrp="1"/>
          </p:cNvSpPr>
          <p:nvPr>
            <p:ph type="body" idx="1"/>
          </p:nvPr>
        </p:nvSpPr>
        <p:spPr>
          <a:xfrm>
            <a:off x="5334000" y="5187806"/>
            <a:ext cx="6248400" cy="1212994"/>
          </a:xfrm>
          <a:prstGeom prst="rect">
            <a:avLst/>
          </a:prstGeom>
          <a:noFill/>
          <a:ln>
            <a:noFill/>
          </a:ln>
        </p:spPr>
        <p:txBody>
          <a:bodyPr spcFirstLastPara="1" wrap="square" lIns="91425" tIns="45700" rIns="91425" bIns="45700" anchor="t" anchorCtr="0">
            <a:noAutofit/>
          </a:bodyPr>
          <a:lstStyle/>
          <a:p>
            <a:pPr marL="342900" lvl="0" indent="-165100" algn="l" rtl="0">
              <a:spcBef>
                <a:spcPts val="0"/>
              </a:spcBef>
              <a:spcAft>
                <a:spcPts val="0"/>
              </a:spcAft>
              <a:buSzPts val="2800"/>
              <a:buNone/>
            </a:pPr>
            <a:endParaRPr dirty="0"/>
          </a:p>
        </p:txBody>
      </p:sp>
      <p:sp>
        <p:nvSpPr>
          <p:cNvPr id="1063" name="Google Shape;1063;p1"/>
          <p:cNvSpPr txBox="1">
            <a:spLocks noGrp="1"/>
          </p:cNvSpPr>
          <p:nvPr>
            <p:ph type="ftr" idx="11"/>
          </p:nvPr>
        </p:nvSpPr>
        <p:spPr>
          <a:xfrm>
            <a:off x="7704667" y="6531024"/>
            <a:ext cx="2844800" cy="24447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b="1" i="0" u="none" strike="noStrike" cap="none">
                <a:solidFill>
                  <a:srgbClr val="000000"/>
                </a:solidFill>
                <a:latin typeface="Arial"/>
                <a:ea typeface="Arial"/>
                <a:cs typeface="Arial"/>
                <a:sym typeface="Arial"/>
              </a:rPr>
              <a:t>www.themegallery.com</a:t>
            </a:r>
            <a:endParaRPr/>
          </a:p>
        </p:txBody>
      </p:sp>
      <p:pic>
        <p:nvPicPr>
          <p:cNvPr id="1064" name="Google Shape;1064;p1"/>
          <p:cNvPicPr preferRelativeResize="0"/>
          <p:nvPr/>
        </p:nvPicPr>
        <p:blipFill rotWithShape="1">
          <a:blip r:embed="rId3">
            <a:alphaModFix/>
          </a:blip>
          <a:srcRect/>
          <a:stretch/>
        </p:blipFill>
        <p:spPr>
          <a:xfrm>
            <a:off x="0" y="0"/>
            <a:ext cx="12192000" cy="6915150"/>
          </a:xfrm>
          <a:prstGeom prst="rect">
            <a:avLst/>
          </a:prstGeom>
          <a:noFill/>
          <a:ln>
            <a:noFill/>
          </a:ln>
        </p:spPr>
      </p:pic>
      <p:sp>
        <p:nvSpPr>
          <p:cNvPr id="1065" name="Google Shape;1065;p1"/>
          <p:cNvSpPr txBox="1"/>
          <p:nvPr/>
        </p:nvSpPr>
        <p:spPr>
          <a:xfrm>
            <a:off x="1329267" y="1195388"/>
            <a:ext cx="10474037" cy="2971800"/>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6000" b="1" i="1" u="none" strike="noStrike" cap="none" dirty="0" err="1">
                <a:solidFill>
                  <a:srgbClr val="002060"/>
                </a:solidFill>
                <a:latin typeface="Times New Roman"/>
                <a:ea typeface="Times New Roman"/>
                <a:cs typeface="Times New Roman"/>
                <a:sym typeface="Times New Roman"/>
              </a:rPr>
              <a:t>Kính</a:t>
            </a:r>
            <a:r>
              <a:rPr lang="en-US" sz="6000" b="1" i="1" u="none" strike="noStrike" cap="none" dirty="0">
                <a:solidFill>
                  <a:srgbClr val="002060"/>
                </a:solidFill>
                <a:latin typeface="Times New Roman"/>
                <a:ea typeface="Times New Roman"/>
                <a:cs typeface="Times New Roman"/>
                <a:sym typeface="Times New Roman"/>
              </a:rPr>
              <a:t> </a:t>
            </a:r>
            <a:r>
              <a:rPr lang="en-US" sz="6000" b="1" i="1" u="none" strike="noStrike" cap="none" dirty="0" err="1">
                <a:solidFill>
                  <a:srgbClr val="002060"/>
                </a:solidFill>
                <a:latin typeface="Times New Roman"/>
                <a:ea typeface="Times New Roman"/>
                <a:cs typeface="Times New Roman"/>
                <a:sym typeface="Times New Roman"/>
              </a:rPr>
              <a:t>chào</a:t>
            </a:r>
            <a:r>
              <a:rPr lang="en-US" sz="6000" b="1" i="1" u="none" strike="noStrike" cap="none" dirty="0">
                <a:solidFill>
                  <a:srgbClr val="002060"/>
                </a:solidFill>
                <a:latin typeface="Times New Roman"/>
                <a:ea typeface="Times New Roman"/>
                <a:cs typeface="Times New Roman"/>
                <a:sym typeface="Times New Roman"/>
              </a:rPr>
              <a:t> </a:t>
            </a:r>
            <a:r>
              <a:rPr lang="en-US" sz="6000" b="1" i="1" u="none" strike="noStrike" cap="none" dirty="0" err="1">
                <a:solidFill>
                  <a:srgbClr val="002060"/>
                </a:solidFill>
                <a:latin typeface="Times New Roman"/>
                <a:ea typeface="Times New Roman"/>
                <a:cs typeface="Times New Roman"/>
                <a:sym typeface="Times New Roman"/>
              </a:rPr>
              <a:t>quý</a:t>
            </a:r>
            <a:r>
              <a:rPr lang="en-US" sz="6000" b="1" i="1" u="none" strike="noStrike" cap="none" dirty="0">
                <a:solidFill>
                  <a:srgbClr val="002060"/>
                </a:solidFill>
                <a:latin typeface="Times New Roman"/>
                <a:ea typeface="Times New Roman"/>
                <a:cs typeface="Times New Roman"/>
                <a:sym typeface="Times New Roman"/>
              </a:rPr>
              <a:t> </a:t>
            </a:r>
            <a:r>
              <a:rPr lang="en-US" sz="6000" b="1" i="1" u="none" strike="noStrike" cap="none" dirty="0" err="1">
                <a:solidFill>
                  <a:srgbClr val="002060"/>
                </a:solidFill>
                <a:latin typeface="Times New Roman"/>
                <a:ea typeface="Times New Roman"/>
                <a:cs typeface="Times New Roman"/>
                <a:sym typeface="Times New Roman"/>
              </a:rPr>
              <a:t>thầy</a:t>
            </a:r>
            <a:r>
              <a:rPr lang="en-US" sz="6000" b="1" i="1" u="none" strike="noStrike" cap="none" dirty="0">
                <a:solidFill>
                  <a:srgbClr val="002060"/>
                </a:solidFill>
                <a:latin typeface="Times New Roman"/>
                <a:ea typeface="Times New Roman"/>
                <a:cs typeface="Times New Roman"/>
                <a:sym typeface="Times New Roman"/>
              </a:rPr>
              <a:t> </a:t>
            </a:r>
            <a:r>
              <a:rPr lang="en-US" sz="6000" b="1" i="1" u="none" strike="noStrike" cap="none" dirty="0" err="1">
                <a:solidFill>
                  <a:srgbClr val="002060"/>
                </a:solidFill>
                <a:latin typeface="Times New Roman"/>
                <a:ea typeface="Times New Roman"/>
                <a:cs typeface="Times New Roman"/>
                <a:sym typeface="Times New Roman"/>
              </a:rPr>
              <a:t>cô</a:t>
            </a:r>
            <a:r>
              <a:rPr lang="en-US" sz="6000" b="1" i="1" u="none" strike="noStrike" cap="none" dirty="0">
                <a:solidFill>
                  <a:srgbClr val="002060"/>
                </a:solidFill>
                <a:latin typeface="Times New Roman"/>
                <a:ea typeface="Times New Roman"/>
                <a:cs typeface="Times New Roman"/>
                <a:sym typeface="Times New Roman"/>
              </a:rPr>
              <a:t> </a:t>
            </a:r>
            <a:endParaRPr dirty="0"/>
          </a:p>
          <a:p>
            <a:pPr marL="0" marR="0" lvl="0" indent="0" algn="ctr" rtl="0">
              <a:lnSpc>
                <a:spcPct val="150000"/>
              </a:lnSpc>
              <a:spcBef>
                <a:spcPts val="0"/>
              </a:spcBef>
              <a:spcAft>
                <a:spcPts val="0"/>
              </a:spcAft>
              <a:buNone/>
            </a:pPr>
            <a:r>
              <a:rPr lang="en-US" sz="6000" b="1" i="1" u="none" strike="noStrike" cap="none" dirty="0" err="1">
                <a:solidFill>
                  <a:srgbClr val="002060"/>
                </a:solidFill>
                <a:latin typeface="Times New Roman"/>
                <a:ea typeface="Times New Roman"/>
                <a:cs typeface="Times New Roman"/>
                <a:sym typeface="Times New Roman"/>
              </a:rPr>
              <a:t>và</a:t>
            </a:r>
            <a:r>
              <a:rPr lang="en-US" sz="6000" b="1" i="1" u="none" strike="noStrike" cap="none" dirty="0">
                <a:solidFill>
                  <a:srgbClr val="002060"/>
                </a:solidFill>
                <a:latin typeface="Times New Roman"/>
                <a:ea typeface="Times New Roman"/>
                <a:cs typeface="Times New Roman"/>
                <a:sym typeface="Times New Roman"/>
              </a:rPr>
              <a:t> </a:t>
            </a:r>
            <a:r>
              <a:rPr lang="en-US" sz="6000" b="1" i="1" u="none" strike="noStrike" cap="none" dirty="0" err="1">
                <a:solidFill>
                  <a:srgbClr val="002060"/>
                </a:solidFill>
                <a:latin typeface="Times New Roman"/>
                <a:ea typeface="Times New Roman"/>
                <a:cs typeface="Times New Roman"/>
                <a:sym typeface="Times New Roman"/>
              </a:rPr>
              <a:t>các</a:t>
            </a:r>
            <a:r>
              <a:rPr lang="en-US" sz="6000" b="1" i="1" u="none" strike="noStrike" cap="none" dirty="0">
                <a:solidFill>
                  <a:srgbClr val="002060"/>
                </a:solidFill>
                <a:latin typeface="Times New Roman"/>
                <a:ea typeface="Times New Roman"/>
                <a:cs typeface="Times New Roman"/>
                <a:sym typeface="Times New Roman"/>
              </a:rPr>
              <a:t> </a:t>
            </a:r>
            <a:r>
              <a:rPr lang="en-US" sz="6000" b="1" i="1" u="none" strike="noStrike" cap="none" dirty="0" err="1">
                <a:solidFill>
                  <a:srgbClr val="002060"/>
                </a:solidFill>
                <a:latin typeface="Times New Roman"/>
                <a:ea typeface="Times New Roman"/>
                <a:cs typeface="Times New Roman"/>
                <a:sym typeface="Times New Roman"/>
              </a:rPr>
              <a:t>em</a:t>
            </a:r>
            <a:r>
              <a:rPr lang="en-US" sz="6000" b="1" i="1" u="none" strike="noStrike" cap="none" dirty="0">
                <a:solidFill>
                  <a:srgbClr val="002060"/>
                </a:solidFill>
                <a:latin typeface="Times New Roman"/>
                <a:ea typeface="Times New Roman"/>
                <a:cs typeface="Times New Roman"/>
                <a:sym typeface="Times New Roman"/>
              </a:rPr>
              <a:t>!</a:t>
            </a:r>
            <a:endParaRPr dirty="0"/>
          </a:p>
        </p:txBody>
      </p:sp>
      <p:pic>
        <p:nvPicPr>
          <p:cNvPr id="1066" name="Google Shape;1066;p1"/>
          <p:cNvPicPr preferRelativeResize="0"/>
          <p:nvPr/>
        </p:nvPicPr>
        <p:blipFill rotWithShape="1">
          <a:blip r:embed="rId4">
            <a:alphaModFix/>
          </a:blip>
          <a:srcRect/>
          <a:stretch/>
        </p:blipFill>
        <p:spPr>
          <a:xfrm flipH="1">
            <a:off x="1329267" y="609651"/>
            <a:ext cx="2146300" cy="1565275"/>
          </a:xfrm>
          <a:prstGeom prst="rect">
            <a:avLst/>
          </a:prstGeom>
          <a:noFill/>
          <a:ln>
            <a:noFill/>
          </a:ln>
        </p:spPr>
      </p:pic>
      <p:pic>
        <p:nvPicPr>
          <p:cNvPr id="1067" name="Google Shape;1067;p1">
            <a:hlinkClick r:id="rId5" action="ppaction://hlinksldjump"/>
          </p:cNvPr>
          <p:cNvPicPr preferRelativeResize="0"/>
          <p:nvPr/>
        </p:nvPicPr>
        <p:blipFill rotWithShape="1">
          <a:blip r:embed="rId4">
            <a:alphaModFix/>
          </a:blip>
          <a:srcRect/>
          <a:stretch/>
        </p:blipFill>
        <p:spPr>
          <a:xfrm>
            <a:off x="609600" y="3282950"/>
            <a:ext cx="2118784" cy="1544638"/>
          </a:xfrm>
          <a:prstGeom prst="rect">
            <a:avLst/>
          </a:prstGeom>
          <a:noFill/>
          <a:ln>
            <a:noFill/>
          </a:ln>
        </p:spPr>
      </p:pic>
      <p:sp>
        <p:nvSpPr>
          <p:cNvPr id="3" name="TextBox 2"/>
          <p:cNvSpPr txBox="1"/>
          <p:nvPr/>
        </p:nvSpPr>
        <p:spPr>
          <a:xfrm>
            <a:off x="4202729" y="4659819"/>
            <a:ext cx="6514925" cy="1405513"/>
          </a:xfrm>
          <a:prstGeom prst="rect">
            <a:avLst/>
          </a:prstGeom>
          <a:noFill/>
        </p:spPr>
        <p:txBody>
          <a:bodyPr wrap="none" rtlCol="0">
            <a:spAutoFit/>
          </a:bodyPr>
          <a:lstStyle/>
          <a:p>
            <a:r>
              <a:rPr lang="en-US" sz="2400" dirty="0" err="1" smtClean="0">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viên</a:t>
            </a:r>
            <a:r>
              <a:rPr lang="en-US" sz="2400" dirty="0" smtClean="0">
                <a:latin typeface="Times New Roman" panose="02020603050405020304" pitchFamily="18" charset="0"/>
                <a:cs typeface="Times New Roman" panose="02020603050405020304" pitchFamily="18" charset="0"/>
              </a:rPr>
              <a:t>: 1. </a:t>
            </a:r>
            <a:r>
              <a:rPr lang="en-US" sz="2400" dirty="0" err="1" smtClean="0">
                <a:latin typeface="Times New Roman" panose="02020603050405020304" pitchFamily="18" charset="0"/>
                <a:cs typeface="Times New Roman" panose="02020603050405020304" pitchFamily="18" charset="0"/>
              </a:rPr>
              <a:t>Tr</a:t>
            </a:r>
            <a:r>
              <a:rPr lang="vi-VN" sz="2400" dirty="0" smtClean="0">
                <a:latin typeface="Times New Roman" panose="02020603050405020304" pitchFamily="18" charset="0"/>
                <a:cs typeface="Times New Roman" panose="02020603050405020304" pitchFamily="18" charset="0"/>
              </a:rPr>
              <a:t>ươ</a:t>
            </a:r>
            <a:r>
              <a:rPr lang="en-US" sz="2400" dirty="0">
                <a:latin typeface="Times New Roman" panose="02020603050405020304" pitchFamily="18" charset="0"/>
                <a:cs typeface="Times New Roman" panose="02020603050405020304" pitchFamily="18" charset="0"/>
              </a:rPr>
              <a:t>ng </a:t>
            </a:r>
            <a:r>
              <a:rPr lang="en-US" sz="2400" dirty="0" err="1" smtClean="0">
                <a:latin typeface="Times New Roman" panose="02020603050405020304" pitchFamily="18" charset="0"/>
                <a:cs typeface="Times New Roman" panose="02020603050405020304" pitchFamily="18" charset="0"/>
              </a:rPr>
              <a:t>Thị</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Thúy</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đt</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0975080033</a:t>
            </a:r>
          </a:p>
          <a:p>
            <a:endParaRPr lang="en-US" sz="2400" dirty="0" smtClean="0">
              <a:latin typeface="Times New Roman" panose="02020603050405020304" pitchFamily="18" charset="0"/>
              <a:cs typeface="Times New Roman" panose="02020603050405020304" pitchFamily="18" charset="0"/>
            </a:endParaRPr>
          </a:p>
          <a:p>
            <a:pPr algn="just">
              <a:lnSpc>
                <a:spcPts val="1600"/>
              </a:lnSpc>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2. </a:t>
            </a:r>
            <a:r>
              <a:rPr lang="pt-BR" sz="2400" dirty="0">
                <a:latin typeface="Times New Roman" panose="02020603050405020304" pitchFamily="18" charset="0"/>
                <a:ea typeface="Calibri" panose="020F0502020204030204" pitchFamily="34" charset="0"/>
              </a:rPr>
              <a:t>Vũ Thị Thu Hường – đt: 0975361368</a:t>
            </a:r>
            <a:endParaRPr lang="en-US" sz="2400" dirty="0">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66"/>
                                        </p:tgtEl>
                                        <p:attrNameLst>
                                          <p:attrName>style.visibility</p:attrName>
                                        </p:attrNameLst>
                                      </p:cBhvr>
                                      <p:to>
                                        <p:strVal val="visible"/>
                                      </p:to>
                                    </p:set>
                                    <p:anim calcmode="lin" valueType="num">
                                      <p:cBhvr additive="base">
                                        <p:cTn id="7" dur="3000"/>
                                        <p:tgtEl>
                                          <p:spTgt spid="106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181"/>
        <p:cNvGrpSpPr/>
        <p:nvPr/>
      </p:nvGrpSpPr>
      <p:grpSpPr>
        <a:xfrm>
          <a:off x="0" y="0"/>
          <a:ext cx="0" cy="0"/>
          <a:chOff x="0" y="0"/>
          <a:chExt cx="0" cy="0"/>
        </a:xfrm>
      </p:grpSpPr>
      <p:pic>
        <p:nvPicPr>
          <p:cNvPr id="1182" name="Google Shape;1182;p17" descr="E:\BAI GIANG - GIAO AN VAN HOC\GIAO AN LOP 12\HON TRUONG BA DA HANG THIT\khoanhkhac_hrvo.jpg"/>
          <p:cNvPicPr preferRelativeResize="0"/>
          <p:nvPr/>
        </p:nvPicPr>
        <p:blipFill rotWithShape="1">
          <a:blip r:embed="rId3">
            <a:alphaModFix/>
          </a:blip>
          <a:srcRect/>
          <a:stretch/>
        </p:blipFill>
        <p:spPr>
          <a:xfrm>
            <a:off x="1134241" y="252248"/>
            <a:ext cx="9997091" cy="4800600"/>
          </a:xfrm>
          <a:prstGeom prst="roundRect">
            <a:avLst>
              <a:gd name="adj" fmla="val 8594"/>
            </a:avLst>
          </a:prstGeom>
          <a:solidFill>
            <a:srgbClr val="ECECEC"/>
          </a:solidFill>
          <a:ln>
            <a:noFill/>
          </a:ln>
          <a:effectLst>
            <a:reflection stA="38000" endPos="28000" dist="5000" dir="5400000" sy="-100000" algn="bl" rotWithShape="0"/>
          </a:effectLst>
        </p:spPr>
      </p:pic>
      <p:sp>
        <p:nvSpPr>
          <p:cNvPr id="1183" name="Google Shape;1183;p17"/>
          <p:cNvSpPr txBox="1"/>
          <p:nvPr/>
        </p:nvSpPr>
        <p:spPr>
          <a:xfrm>
            <a:off x="203200" y="5775441"/>
            <a:ext cx="114808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FF0000"/>
                </a:solidFill>
                <a:latin typeface="Times New Roman"/>
                <a:ea typeface="Times New Roman"/>
                <a:cs typeface="Times New Roman"/>
                <a:sym typeface="Times New Roman"/>
              </a:rPr>
              <a:t>Dòng người đổ đến rạp xem kịch của Lưu Quang Vũ</a:t>
            </a:r>
            <a:endParaRPr sz="2800" b="1" i="1">
              <a:solidFill>
                <a:srgbClr val="FF0000"/>
              </a:solidFill>
              <a:latin typeface="Times New Roman"/>
              <a:ea typeface="Times New Roman"/>
              <a:cs typeface="Times New Roman"/>
              <a:sym typeface="Times New Roman"/>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2"/>
                                        </p:tgtEl>
                                        <p:attrNameLst>
                                          <p:attrName>style.visibility</p:attrName>
                                        </p:attrNameLst>
                                      </p:cBhvr>
                                      <p:to>
                                        <p:strVal val="visible"/>
                                      </p:to>
                                    </p:set>
                                    <p:animEffect transition="in" filter="fade">
                                      <p:cBhvr>
                                        <p:cTn id="7" dur="2000"/>
                                        <p:tgtEl>
                                          <p:spTgt spid="1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3"/>
                                        </p:tgtEl>
                                        <p:attrNameLst>
                                          <p:attrName>style.visibility</p:attrName>
                                        </p:attrNameLst>
                                      </p:cBhvr>
                                      <p:to>
                                        <p:strVal val="visible"/>
                                      </p:to>
                                    </p:set>
                                    <p:animEffect transition="in" filter="fade">
                                      <p:cBhvr>
                                        <p:cTn id="12" dur="500"/>
                                        <p:tgtEl>
                                          <p:spTgt spid="1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87"/>
        <p:cNvGrpSpPr/>
        <p:nvPr/>
      </p:nvGrpSpPr>
      <p:grpSpPr>
        <a:xfrm>
          <a:off x="0" y="0"/>
          <a:ext cx="0" cy="0"/>
          <a:chOff x="0" y="0"/>
          <a:chExt cx="0" cy="0"/>
        </a:xfrm>
      </p:grpSpPr>
      <p:pic>
        <p:nvPicPr>
          <p:cNvPr id="1188" name="Google Shape;1188;p18"/>
          <p:cNvPicPr preferRelativeResize="0"/>
          <p:nvPr/>
        </p:nvPicPr>
        <p:blipFill rotWithShape="1">
          <a:blip r:embed="rId3">
            <a:alphaModFix/>
          </a:blip>
          <a:srcRect/>
          <a:stretch/>
        </p:blipFill>
        <p:spPr>
          <a:xfrm>
            <a:off x="392388" y="655718"/>
            <a:ext cx="5689600" cy="60960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pic>
        <p:nvPicPr>
          <p:cNvPr id="1189" name="Google Shape;1189;p18" descr="E:\BAI GIANG - GIAO AN VAN HOC\GIAO AN LOP 12\HON TRUONG BA DA HANG THIT\4a-1431482254702.jpg"/>
          <p:cNvPicPr preferRelativeResize="0"/>
          <p:nvPr/>
        </p:nvPicPr>
        <p:blipFill rotWithShape="1">
          <a:blip r:embed="rId4">
            <a:alphaModFix/>
          </a:blip>
          <a:srcRect/>
          <a:stretch/>
        </p:blipFill>
        <p:spPr>
          <a:xfrm>
            <a:off x="6267672" y="655718"/>
            <a:ext cx="5486400" cy="6096000"/>
          </a:xfrm>
          <a:prstGeom prst="roundRect">
            <a:avLst>
              <a:gd name="adj" fmla="val 4167"/>
            </a:avLst>
          </a:prstGeom>
          <a:solidFill>
            <a:srgbClr val="FFFFFF"/>
          </a:solidFill>
          <a:ln w="76200" cap="sq" cmpd="sng">
            <a:solidFill>
              <a:srgbClr val="292929"/>
            </a:solidFill>
            <a:prstDash val="solid"/>
            <a:miter lim="800000"/>
            <a:headEnd type="none" w="sm" len="sm"/>
            <a:tailEnd type="none" w="sm" len="sm"/>
          </a:ln>
          <a:effectLst>
            <a:reflection stA="28000" endPos="28000" dist="5000" dir="5400000" sy="-100000" algn="bl" rotWithShape="0"/>
          </a:effectLst>
        </p:spPr>
      </p:pic>
      <p:sp>
        <p:nvSpPr>
          <p:cNvPr id="1190" name="Google Shape;1190;p18"/>
          <p:cNvSpPr txBox="1"/>
          <p:nvPr/>
        </p:nvSpPr>
        <p:spPr>
          <a:xfrm>
            <a:off x="3032235" y="49950"/>
            <a:ext cx="650240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1">
                <a:solidFill>
                  <a:srgbClr val="FF0000"/>
                </a:solidFill>
                <a:latin typeface="Times New Roman"/>
                <a:ea typeface="Times New Roman"/>
                <a:cs typeface="Times New Roman"/>
                <a:sym typeface="Times New Roman"/>
              </a:rPr>
              <a:t>Bút tích Lưu Quang Vũ</a:t>
            </a:r>
            <a:endParaRPr sz="3200" b="1" i="1">
              <a:solidFill>
                <a:srgbClr val="FF0000"/>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0"/>
                                        </p:tgtEl>
                                        <p:attrNameLst>
                                          <p:attrName>style.visibility</p:attrName>
                                        </p:attrNameLst>
                                      </p:cBhvr>
                                      <p:to>
                                        <p:strVal val="visible"/>
                                      </p:to>
                                    </p:set>
                                    <p:animEffect transition="in" filter="fade">
                                      <p:cBhvr>
                                        <p:cTn id="7" dur="500"/>
                                        <p:tgtEl>
                                          <p:spTgt spid="1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8"/>
                                        </p:tgtEl>
                                        <p:attrNameLst>
                                          <p:attrName>style.visibility</p:attrName>
                                        </p:attrNameLst>
                                      </p:cBhvr>
                                      <p:to>
                                        <p:strVal val="visible"/>
                                      </p:to>
                                    </p:set>
                                    <p:animEffect transition="in" filter="fade">
                                      <p:cBhvr>
                                        <p:cTn id="12" dur="2000"/>
                                        <p:tgtEl>
                                          <p:spTgt spid="11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89"/>
                                        </p:tgtEl>
                                        <p:attrNameLst>
                                          <p:attrName>style.visibility</p:attrName>
                                        </p:attrNameLst>
                                      </p:cBhvr>
                                      <p:to>
                                        <p:strVal val="visible"/>
                                      </p:to>
                                    </p:set>
                                    <p:animEffect transition="in" filter="fade">
                                      <p:cBhvr>
                                        <p:cTn id="17" dur="2000"/>
                                        <p:tgtEl>
                                          <p:spTgt spid="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5"/>
          <p:cNvSpPr/>
          <p:nvPr/>
        </p:nvSpPr>
        <p:spPr>
          <a:xfrm>
            <a:off x="838200" y="175852"/>
            <a:ext cx="10515600" cy="838835"/>
          </a:xfrm>
          <a:prstGeom prst="rect">
            <a:avLst/>
          </a:prstGeom>
          <a:solidFill>
            <a:srgbClr val="EDEDED"/>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Times New Roman"/>
              <a:buNone/>
            </a:pPr>
            <a:r>
              <a:rPr lang="en-US" sz="3120" b="1">
                <a:solidFill>
                  <a:srgbClr val="FF0000"/>
                </a:solidFill>
                <a:latin typeface="Times New Roman"/>
                <a:ea typeface="Times New Roman"/>
                <a:cs typeface="Times New Roman"/>
                <a:sym typeface="Times New Roman"/>
              </a:rPr>
              <a:t>I. TÌM HIỂU CHUNG</a:t>
            </a:r>
            <a:endParaRPr sz="3120" b="1">
              <a:solidFill>
                <a:srgbClr val="FF0000"/>
              </a:solidFill>
              <a:latin typeface="Times New Roman"/>
              <a:ea typeface="Times New Roman"/>
              <a:cs typeface="Times New Roman"/>
              <a:sym typeface="Times New Roman"/>
            </a:endParaRPr>
          </a:p>
        </p:txBody>
      </p:sp>
      <p:sp>
        <p:nvSpPr>
          <p:cNvPr id="1096" name="Google Shape;1096;p5"/>
          <p:cNvSpPr txBox="1">
            <a:spLocks noGrp="1"/>
          </p:cNvSpPr>
          <p:nvPr>
            <p:ph type="body" idx="1"/>
          </p:nvPr>
        </p:nvSpPr>
        <p:spPr>
          <a:xfrm>
            <a:off x="4445890" y="1389413"/>
            <a:ext cx="7302061" cy="4354145"/>
          </a:xfrm>
          <a:prstGeom prst="rect">
            <a:avLst/>
          </a:prstGeom>
          <a:noFill/>
          <a:ln>
            <a:noFill/>
          </a:ln>
        </p:spPr>
        <p:txBody>
          <a:bodyPr spcFirstLastPara="1" wrap="square" lIns="91425" tIns="45700" rIns="91425" bIns="45700" anchor="t" anchorCtr="0">
            <a:noAutofit/>
          </a:bodyPr>
          <a:lstStyle/>
          <a:p>
            <a:pPr marL="148590" indent="0">
              <a:buNone/>
            </a:pPr>
            <a:r>
              <a:rPr lang="en-US" sz="2800" b="1" dirty="0" smtClean="0">
                <a:solidFill>
                  <a:srgbClr val="0070C0"/>
                </a:solidFill>
                <a:latin typeface="Times New Roman" panose="02020603050405020304" pitchFamily="18" charset="0"/>
                <a:cs typeface="Times New Roman" panose="02020603050405020304" pitchFamily="18" charset="0"/>
              </a:rPr>
              <a:t>1. </a:t>
            </a:r>
            <a:r>
              <a:rPr lang="en-US" sz="2800" b="1" dirty="0" err="1" smtClean="0">
                <a:solidFill>
                  <a:srgbClr val="0070C0"/>
                </a:solidFill>
                <a:latin typeface="Times New Roman" panose="02020603050405020304" pitchFamily="18" charset="0"/>
                <a:cs typeface="Times New Roman" panose="02020603050405020304" pitchFamily="18" charset="0"/>
              </a:rPr>
              <a:t>Tác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giả</a:t>
            </a:r>
            <a:endParaRPr lang="en-US" sz="2800" b="1" dirty="0" smtClean="0">
              <a:solidFill>
                <a:srgbClr val="0070C0"/>
              </a:solidFill>
              <a:latin typeface="Times New Roman" panose="02020603050405020304" pitchFamily="18" charset="0"/>
              <a:cs typeface="Times New Roman" panose="02020603050405020304" pitchFamily="18" charset="0"/>
            </a:endParaRPr>
          </a:p>
          <a:p>
            <a:pPr marL="148590" indent="0">
              <a:buNone/>
            </a:pP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(1948 – 1988),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Đà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Nẵng</a:t>
            </a:r>
            <a:r>
              <a:rPr lang="en-US" sz="2800" dirty="0">
                <a:latin typeface="Times New Roman" panose="02020603050405020304" pitchFamily="18" charset="0"/>
                <a:cs typeface="Times New Roman" panose="02020603050405020304" pitchFamily="18" charset="0"/>
              </a:rPr>
              <a:t>.</a:t>
            </a:r>
          </a:p>
          <a:p>
            <a:pPr marL="14859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endParaRPr lang="en-US" sz="2800" dirty="0">
              <a:latin typeface="Times New Roman" panose="02020603050405020304" pitchFamily="18" charset="0"/>
              <a:cs typeface="Times New Roman" panose="02020603050405020304" pitchFamily="18" charset="0"/>
            </a:endParaRPr>
          </a:p>
          <a:p>
            <a:pPr marL="14859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a:t>
            </a:r>
          </a:p>
          <a:p>
            <a:pPr marL="148590" indent="0">
              <a:buNone/>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a:t>
            </a:r>
          </a:p>
          <a:p>
            <a:pPr marL="0" marR="0" lvl="0" indent="0" algn="just" rtl="0">
              <a:lnSpc>
                <a:spcPct val="150000"/>
              </a:lnSpc>
              <a:spcBef>
                <a:spcPts val="0"/>
              </a:spcBef>
              <a:spcAft>
                <a:spcPts val="0"/>
              </a:spcAft>
              <a:buClr>
                <a:srgbClr val="000000"/>
              </a:buClr>
              <a:buSzPts val="2800"/>
              <a:buNone/>
            </a:pPr>
            <a:endParaRPr sz="28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pic>
        <p:nvPicPr>
          <p:cNvPr id="1097" name="Google Shape;1097;p5"/>
          <p:cNvPicPr preferRelativeResize="0"/>
          <p:nvPr/>
        </p:nvPicPr>
        <p:blipFill rotWithShape="1">
          <a:blip r:embed="rId3">
            <a:alphaModFix/>
          </a:blip>
          <a:srcRect/>
          <a:stretch/>
        </p:blipFill>
        <p:spPr>
          <a:xfrm>
            <a:off x="378165" y="1211284"/>
            <a:ext cx="3968203" cy="522104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8209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2000"/>
                                        <p:tgtEl>
                                          <p:spTgt spid="10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6">
                                            <p:txEl>
                                              <p:pRg st="0" end="0"/>
                                            </p:txEl>
                                          </p:spTgt>
                                        </p:tgtEl>
                                        <p:attrNameLst>
                                          <p:attrName>style.visibility</p:attrName>
                                        </p:attrNameLst>
                                      </p:cBhvr>
                                      <p:to>
                                        <p:strVal val="visible"/>
                                      </p:to>
                                    </p:set>
                                    <p:animEffect transition="in" filter="fade">
                                      <p:cBhvr>
                                        <p:cTn id="12" dur="2000"/>
                                        <p:tgtEl>
                                          <p:spTgt spid="10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6">
                                            <p:txEl>
                                              <p:pRg st="1" end="1"/>
                                            </p:txEl>
                                          </p:spTgt>
                                        </p:tgtEl>
                                        <p:attrNameLst>
                                          <p:attrName>style.visibility</p:attrName>
                                        </p:attrNameLst>
                                      </p:cBhvr>
                                      <p:to>
                                        <p:strVal val="visible"/>
                                      </p:to>
                                    </p:set>
                                    <p:animEffect transition="in" filter="fade">
                                      <p:cBhvr>
                                        <p:cTn id="17" dur="2000"/>
                                        <p:tgtEl>
                                          <p:spTgt spid="10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6">
                                            <p:txEl>
                                              <p:pRg st="2" end="2"/>
                                            </p:txEl>
                                          </p:spTgt>
                                        </p:tgtEl>
                                        <p:attrNameLst>
                                          <p:attrName>style.visibility</p:attrName>
                                        </p:attrNameLst>
                                      </p:cBhvr>
                                      <p:to>
                                        <p:strVal val="visible"/>
                                      </p:to>
                                    </p:set>
                                    <p:animEffect transition="in" filter="fade">
                                      <p:cBhvr>
                                        <p:cTn id="22" dur="2000"/>
                                        <p:tgtEl>
                                          <p:spTgt spid="109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96">
                                            <p:txEl>
                                              <p:pRg st="3" end="3"/>
                                            </p:txEl>
                                          </p:spTgt>
                                        </p:tgtEl>
                                        <p:attrNameLst>
                                          <p:attrName>style.visibility</p:attrName>
                                        </p:attrNameLst>
                                      </p:cBhvr>
                                      <p:to>
                                        <p:strVal val="visible"/>
                                      </p:to>
                                    </p:set>
                                    <p:animEffect transition="in" filter="fade">
                                      <p:cBhvr>
                                        <p:cTn id="27" dur="2000"/>
                                        <p:tgtEl>
                                          <p:spTgt spid="109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96">
                                            <p:txEl>
                                              <p:pRg st="4" end="4"/>
                                            </p:txEl>
                                          </p:spTgt>
                                        </p:tgtEl>
                                        <p:attrNameLst>
                                          <p:attrName>style.visibility</p:attrName>
                                        </p:attrNameLst>
                                      </p:cBhvr>
                                      <p:to>
                                        <p:strVal val="visible"/>
                                      </p:to>
                                    </p:set>
                                    <p:animEffect transition="in" filter="fade">
                                      <p:cBhvr>
                                        <p:cTn id="32" dur="2000"/>
                                        <p:tgtEl>
                                          <p:spTgt spid="10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208"/>
        <p:cNvGrpSpPr/>
        <p:nvPr/>
      </p:nvGrpSpPr>
      <p:grpSpPr>
        <a:xfrm>
          <a:off x="0" y="0"/>
          <a:ext cx="0" cy="0"/>
          <a:chOff x="0" y="0"/>
          <a:chExt cx="0" cy="0"/>
        </a:xfrm>
      </p:grpSpPr>
      <p:sp>
        <p:nvSpPr>
          <p:cNvPr id="1210" name="Google Shape;1210;p21"/>
          <p:cNvSpPr/>
          <p:nvPr/>
        </p:nvSpPr>
        <p:spPr>
          <a:xfrm>
            <a:off x="611010" y="1221014"/>
            <a:ext cx="4566631" cy="954067"/>
          </a:xfrm>
          <a:prstGeom prst="rect">
            <a:avLst/>
          </a:prstGeom>
          <a:noFill/>
          <a:ln>
            <a:noFill/>
          </a:ln>
        </p:spPr>
        <p:txBody>
          <a:bodyPr spcFirstLastPara="1" wrap="square" lIns="91425" tIns="45700" rIns="91425" bIns="45700" anchor="t" anchorCtr="0">
            <a:spAutoFit/>
          </a:bodyPr>
          <a:lstStyle/>
          <a:p>
            <a:pPr algn="just"/>
            <a:r>
              <a:rPr lang="en-US" sz="2800" b="1" dirty="0" smtClean="0">
                <a:solidFill>
                  <a:srgbClr val="0070C0"/>
                </a:solidFill>
                <a:latin typeface="Times New Roman"/>
                <a:ea typeface="Times New Roman"/>
                <a:cs typeface="Times New Roman"/>
                <a:sym typeface="Times New Roman"/>
              </a:rPr>
              <a:t>2. </a:t>
            </a:r>
            <a:r>
              <a:rPr lang="en-US" sz="2800" b="1" dirty="0" err="1" smtClean="0">
                <a:solidFill>
                  <a:srgbClr val="0070C0"/>
                </a:solidFill>
                <a:latin typeface="Times New Roman"/>
                <a:ea typeface="Times New Roman"/>
                <a:cs typeface="Times New Roman"/>
                <a:sym typeface="Times New Roman"/>
              </a:rPr>
              <a:t>Tác</a:t>
            </a:r>
            <a:r>
              <a:rPr lang="en-US" sz="2800" b="1" dirty="0" smtClean="0">
                <a:solidFill>
                  <a:srgbClr val="0070C0"/>
                </a:solidFill>
                <a:latin typeface="Times New Roman"/>
                <a:ea typeface="Times New Roman"/>
                <a:cs typeface="Times New Roman"/>
                <a:sym typeface="Times New Roman"/>
              </a:rPr>
              <a:t> </a:t>
            </a:r>
            <a:r>
              <a:rPr lang="en-US" sz="2800" b="1" dirty="0" err="1" smtClean="0">
                <a:solidFill>
                  <a:srgbClr val="0070C0"/>
                </a:solidFill>
                <a:latin typeface="Times New Roman"/>
                <a:ea typeface="Times New Roman"/>
                <a:cs typeface="Times New Roman"/>
                <a:sym typeface="Times New Roman"/>
              </a:rPr>
              <a:t>phẩm</a:t>
            </a:r>
            <a:endParaRPr lang="en-US" sz="2800" b="1" dirty="0" smtClean="0">
              <a:solidFill>
                <a:srgbClr val="0070C0"/>
              </a:solidFill>
              <a:latin typeface="Times New Roman"/>
              <a:ea typeface="Times New Roman"/>
              <a:cs typeface="Times New Roman"/>
              <a:sym typeface="Times New Roman"/>
            </a:endParaRPr>
          </a:p>
          <a:p>
            <a:pPr algn="just"/>
            <a:r>
              <a:rPr lang="en-US" sz="2800" b="1" dirty="0" smtClean="0">
                <a:solidFill>
                  <a:srgbClr val="0070C0"/>
                </a:solidFill>
                <a:latin typeface="Times New Roman"/>
                <a:ea typeface="Times New Roman"/>
                <a:cs typeface="Times New Roman"/>
                <a:sym typeface="Times New Roman"/>
              </a:rPr>
              <a:t>* </a:t>
            </a:r>
            <a:r>
              <a:rPr lang="en-US" sz="2800" b="1" dirty="0" err="1" smtClean="0">
                <a:solidFill>
                  <a:srgbClr val="0070C0"/>
                </a:solidFill>
                <a:latin typeface="Times New Roman"/>
                <a:ea typeface="Times New Roman"/>
                <a:cs typeface="Times New Roman"/>
                <a:sym typeface="Times New Roman"/>
              </a:rPr>
              <a:t>Thể</a:t>
            </a:r>
            <a:r>
              <a:rPr lang="en-US" sz="2800" b="1" dirty="0" smtClean="0">
                <a:solidFill>
                  <a:srgbClr val="0070C0"/>
                </a:solidFill>
                <a:latin typeface="Times New Roman"/>
                <a:ea typeface="Times New Roman"/>
                <a:cs typeface="Times New Roman"/>
                <a:sym typeface="Times New Roman"/>
              </a:rPr>
              <a:t> </a:t>
            </a:r>
            <a:r>
              <a:rPr lang="en-US" sz="2800" b="1" dirty="0" err="1" smtClean="0">
                <a:solidFill>
                  <a:srgbClr val="0070C0"/>
                </a:solidFill>
                <a:latin typeface="Times New Roman"/>
                <a:ea typeface="Times New Roman"/>
                <a:cs typeface="Times New Roman"/>
                <a:sym typeface="Times New Roman"/>
              </a:rPr>
              <a:t>loại</a:t>
            </a:r>
            <a:r>
              <a:rPr lang="en-US" sz="2800" b="1" dirty="0" smtClean="0">
                <a:solidFill>
                  <a:srgbClr val="0070C0"/>
                </a:solidFill>
                <a:latin typeface="Times New Roman"/>
                <a:ea typeface="Times New Roman"/>
                <a:cs typeface="Times New Roman"/>
                <a:sym typeface="Times New Roman"/>
              </a:rPr>
              <a:t>  </a:t>
            </a:r>
            <a:r>
              <a:rPr lang="en-US" sz="2800" b="1" dirty="0" err="1" smtClean="0">
                <a:solidFill>
                  <a:srgbClr val="0070C0"/>
                </a:solidFill>
                <a:latin typeface="Times New Roman"/>
                <a:ea typeface="Times New Roman"/>
                <a:cs typeface="Times New Roman"/>
                <a:sym typeface="Times New Roman"/>
              </a:rPr>
              <a:t>kịch</a:t>
            </a:r>
            <a:r>
              <a:rPr lang="en-US" sz="2800" b="1" dirty="0" smtClean="0">
                <a:solidFill>
                  <a:srgbClr val="0070C0"/>
                </a:solidFill>
                <a:latin typeface="Times New Roman"/>
                <a:ea typeface="Times New Roman"/>
                <a:cs typeface="Times New Roman"/>
                <a:sym typeface="Times New Roman"/>
              </a:rPr>
              <a:t>:</a:t>
            </a:r>
            <a:endParaRPr sz="2800" dirty="0">
              <a:solidFill>
                <a:srgbClr val="0070C0"/>
              </a:solidFill>
              <a:latin typeface="Times New Roman"/>
              <a:ea typeface="Times New Roman"/>
              <a:cs typeface="Times New Roman"/>
              <a:sym typeface="Times New Roman"/>
            </a:endParaRPr>
          </a:p>
        </p:txBody>
      </p:sp>
      <p:sp>
        <p:nvSpPr>
          <p:cNvPr id="1211" name="Google Shape;1211;p21"/>
          <p:cNvSpPr/>
          <p:nvPr/>
        </p:nvSpPr>
        <p:spPr>
          <a:xfrm>
            <a:off x="838200" y="175852"/>
            <a:ext cx="10515600" cy="838835"/>
          </a:xfrm>
          <a:prstGeom prst="rect">
            <a:avLst/>
          </a:prstGeom>
          <a:solidFill>
            <a:srgbClr val="EDEDED"/>
          </a:solidFill>
          <a:ln>
            <a:noFill/>
          </a:ln>
        </p:spPr>
        <p:txBody>
          <a:bodyPr spcFirstLastPara="1" wrap="square" lIns="91425" tIns="45700" rIns="91425" bIns="45700" anchor="ctr" anchorCtr="0">
            <a:normAutofit/>
          </a:bodyPr>
          <a:lstStyle/>
          <a:p>
            <a:pPr algn="ctr">
              <a:lnSpc>
                <a:spcPct val="90000"/>
              </a:lnSpc>
              <a:buClr>
                <a:srgbClr val="FF0000"/>
              </a:buClr>
              <a:buSzPts val="3120"/>
              <a:buFont typeface="Century Schoolbook"/>
              <a:buNone/>
            </a:pPr>
            <a:r>
              <a:rPr lang="en-US" sz="3120" b="1">
                <a:solidFill>
                  <a:srgbClr val="FF0000"/>
                </a:solidFill>
                <a:latin typeface="Century Schoolbook"/>
                <a:ea typeface="Century Schoolbook"/>
                <a:cs typeface="Century Schoolbook"/>
                <a:sym typeface="Century Schoolbook"/>
              </a:rPr>
              <a:t>I. T</a:t>
            </a:r>
            <a:r>
              <a:rPr lang="en-US" sz="3120" b="1">
                <a:solidFill>
                  <a:srgbClr val="FF0000"/>
                </a:solidFill>
                <a:latin typeface="Times New Roman"/>
                <a:ea typeface="Times New Roman"/>
                <a:cs typeface="Times New Roman"/>
                <a:sym typeface="Times New Roman"/>
              </a:rPr>
              <a:t>ÌM HIỂU CHUNG</a:t>
            </a:r>
            <a:endParaRPr sz="3120" b="1">
              <a:solidFill>
                <a:srgbClr val="FF0000"/>
              </a:solidFill>
              <a:latin typeface="Century Schoolbook"/>
              <a:ea typeface="Century Schoolbook"/>
              <a:cs typeface="Century Schoolbook"/>
              <a:sym typeface="Century Schoolbook"/>
            </a:endParaRPr>
          </a:p>
        </p:txBody>
      </p:sp>
      <p:sp>
        <p:nvSpPr>
          <p:cNvPr id="5" name="Google Shape;1209;p21"/>
          <p:cNvSpPr txBox="1">
            <a:spLocks/>
          </p:cNvSpPr>
          <p:nvPr/>
        </p:nvSpPr>
        <p:spPr>
          <a:xfrm>
            <a:off x="609844" y="2106549"/>
            <a:ext cx="7087822" cy="10247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08610" algn="l" rtl="0">
              <a:lnSpc>
                <a:spcPct val="100000"/>
              </a:lnSpc>
              <a:spcBef>
                <a:spcPts val="600"/>
              </a:spcBef>
              <a:spcAft>
                <a:spcPts val="0"/>
              </a:spcAft>
              <a:buClr>
                <a:schemeClr val="accent1"/>
              </a:buClr>
              <a:buSzPts val="126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20040" algn="l" rtl="0">
              <a:lnSpc>
                <a:spcPct val="100000"/>
              </a:lnSpc>
              <a:spcBef>
                <a:spcPts val="360"/>
              </a:spcBef>
              <a:spcAft>
                <a:spcPts val="0"/>
              </a:spcAft>
              <a:buClr>
                <a:schemeClr val="accent1"/>
              </a:buClr>
              <a:buSzPts val="144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lnSpc>
                <a:spcPct val="100000"/>
              </a:lnSpc>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lnSpc>
                <a:spcPct val="100000"/>
              </a:lnSpc>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306323" algn="l" rtl="0">
              <a:lnSpc>
                <a:spcPct val="100000"/>
              </a:lnSpc>
              <a:spcBef>
                <a:spcPts val="360"/>
              </a:spcBef>
              <a:spcAft>
                <a:spcPts val="0"/>
              </a:spcAft>
              <a:buClr>
                <a:srgbClr val="BDCAE9"/>
              </a:buClr>
              <a:buSzPts val="1224"/>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42900" algn="l" rtl="0">
              <a:lnSpc>
                <a:spcPct val="100000"/>
              </a:lnSpc>
              <a:spcBef>
                <a:spcPts val="360"/>
              </a:spcBef>
              <a:spcAft>
                <a:spcPts val="0"/>
              </a:spcAft>
              <a:buClr>
                <a:schemeClr val="accent1"/>
              </a:buClr>
              <a:buSzPts val="18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97179" algn="l" rtl="0">
              <a:lnSpc>
                <a:spcPct val="100000"/>
              </a:lnSpc>
              <a:spcBef>
                <a:spcPts val="360"/>
              </a:spcBef>
              <a:spcAft>
                <a:spcPts val="0"/>
              </a:spcAft>
              <a:buClr>
                <a:srgbClr val="FEC2AC"/>
              </a:buClr>
              <a:buSzPts val="108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42900" algn="l" rtl="0">
              <a:lnSpc>
                <a:spcPct val="100000"/>
              </a:lnSpc>
              <a:spcBef>
                <a:spcPts val="360"/>
              </a:spcBef>
              <a:spcAft>
                <a:spcPts val="0"/>
              </a:spcAft>
              <a:buClr>
                <a:schemeClr val="accent2"/>
              </a:buClr>
              <a:buSzPts val="18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42900" algn="l" rtl="0">
              <a:lnSpc>
                <a:spcPct val="100000"/>
              </a:lnSpc>
              <a:spcBef>
                <a:spcPts val="360"/>
              </a:spcBef>
              <a:spcAft>
                <a:spcPts val="0"/>
              </a:spcAft>
              <a:buClr>
                <a:srgbClr val="DE7530"/>
              </a:buClr>
              <a:buSzPts val="18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lgn="just">
              <a:lnSpc>
                <a:spcPct val="150000"/>
              </a:lnSpc>
              <a:buSzPts val="1960"/>
              <a:buNone/>
            </a:pPr>
            <a:r>
              <a:rPr lang="en-US" sz="2800" b="1" i="1" dirty="0" smtClean="0">
                <a:solidFill>
                  <a:schemeClr val="tx1"/>
                </a:solidFill>
                <a:latin typeface="Times New Roman"/>
                <a:ea typeface="Times New Roman"/>
                <a:cs typeface="Times New Roman"/>
                <a:sym typeface="Times New Roman"/>
              </a:rPr>
              <a:t>- </a:t>
            </a:r>
            <a:r>
              <a:rPr lang="en-US" sz="2800" b="1" i="1" dirty="0" err="1" smtClean="0">
                <a:solidFill>
                  <a:schemeClr val="tx1"/>
                </a:solidFill>
                <a:latin typeface="Times New Roman"/>
                <a:ea typeface="Times New Roman"/>
                <a:cs typeface="Times New Roman"/>
                <a:sym typeface="Times New Roman"/>
              </a:rPr>
              <a:t>Khái</a:t>
            </a:r>
            <a:r>
              <a:rPr lang="en-US" sz="2800" b="1" i="1" dirty="0" smtClean="0">
                <a:solidFill>
                  <a:schemeClr val="tx1"/>
                </a:solidFill>
                <a:latin typeface="Times New Roman"/>
                <a:ea typeface="Times New Roman"/>
                <a:cs typeface="Times New Roman"/>
                <a:sym typeface="Times New Roman"/>
              </a:rPr>
              <a:t> </a:t>
            </a:r>
            <a:r>
              <a:rPr lang="en-US" sz="2800" b="1" i="1" dirty="0" err="1" smtClean="0">
                <a:solidFill>
                  <a:schemeClr val="tx1"/>
                </a:solidFill>
                <a:latin typeface="Times New Roman"/>
                <a:ea typeface="Times New Roman"/>
                <a:cs typeface="Times New Roman"/>
                <a:sym typeface="Times New Roman"/>
              </a:rPr>
              <a:t>niệm</a:t>
            </a:r>
            <a:r>
              <a:rPr lang="en-US" sz="2800" b="1" i="1"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Kịch</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là</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loại</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hình</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nghệ</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thuật</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tổng</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hợp</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trong</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đó</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đối</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tượng</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miêu</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tả</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của</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kịch</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là</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những</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xung</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đột</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trong</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đời</a:t>
            </a:r>
            <a:r>
              <a:rPr lang="en-US" sz="2800" dirty="0" smtClean="0">
                <a:solidFill>
                  <a:schemeClr val="tx1"/>
                </a:solidFill>
                <a:latin typeface="Times New Roman"/>
                <a:ea typeface="Times New Roman"/>
                <a:cs typeface="Times New Roman"/>
                <a:sym typeface="Times New Roman"/>
              </a:rPr>
              <a:t> </a:t>
            </a:r>
            <a:r>
              <a:rPr lang="en-US" sz="2800" dirty="0" err="1" smtClean="0">
                <a:solidFill>
                  <a:schemeClr val="tx1"/>
                </a:solidFill>
                <a:latin typeface="Times New Roman"/>
                <a:ea typeface="Times New Roman"/>
                <a:cs typeface="Times New Roman"/>
                <a:sym typeface="Times New Roman"/>
              </a:rPr>
              <a:t>sống</a:t>
            </a:r>
            <a:r>
              <a:rPr lang="en-US" sz="2800" dirty="0">
                <a:solidFill>
                  <a:schemeClr val="tx1"/>
                </a:solidFill>
                <a:latin typeface="Times New Roman"/>
                <a:ea typeface="Times New Roman"/>
                <a:cs typeface="Times New Roman"/>
                <a:sym typeface="Times New Roman"/>
              </a:rPr>
              <a:t>.</a:t>
            </a:r>
          </a:p>
        </p:txBody>
      </p:sp>
      <p:pic>
        <p:nvPicPr>
          <p:cNvPr id="2050" name="Picture 2" descr="THỂ VĂN HỌC KỊCH | VĂN HỌC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037" y="1221014"/>
            <a:ext cx="4057650" cy="460776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209;p21"/>
          <p:cNvSpPr txBox="1">
            <a:spLocks/>
          </p:cNvSpPr>
          <p:nvPr/>
        </p:nvSpPr>
        <p:spPr>
          <a:xfrm>
            <a:off x="609844" y="4198857"/>
            <a:ext cx="7087822" cy="10247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08610" algn="l" rtl="0">
              <a:lnSpc>
                <a:spcPct val="100000"/>
              </a:lnSpc>
              <a:spcBef>
                <a:spcPts val="600"/>
              </a:spcBef>
              <a:spcAft>
                <a:spcPts val="0"/>
              </a:spcAft>
              <a:buClr>
                <a:schemeClr val="accent1"/>
              </a:buClr>
              <a:buSzPts val="126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20040" algn="l" rtl="0">
              <a:lnSpc>
                <a:spcPct val="100000"/>
              </a:lnSpc>
              <a:spcBef>
                <a:spcPts val="360"/>
              </a:spcBef>
              <a:spcAft>
                <a:spcPts val="0"/>
              </a:spcAft>
              <a:buClr>
                <a:schemeClr val="accent1"/>
              </a:buClr>
              <a:buSzPts val="144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lnSpc>
                <a:spcPct val="100000"/>
              </a:lnSpc>
              <a:spcBef>
                <a:spcPts val="360"/>
              </a:spcBef>
              <a:spcAft>
                <a:spcPts val="0"/>
              </a:spcAft>
              <a:buClr>
                <a:srgbClr val="E0752F"/>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lnSpc>
                <a:spcPct val="100000"/>
              </a:lnSpc>
              <a:spcBef>
                <a:spcPts val="360"/>
              </a:spcBef>
              <a:spcAft>
                <a:spcPts val="0"/>
              </a:spcAft>
              <a:buClr>
                <a:srgbClr val="FEC3AE"/>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306323" algn="l" rtl="0">
              <a:lnSpc>
                <a:spcPct val="100000"/>
              </a:lnSpc>
              <a:spcBef>
                <a:spcPts val="360"/>
              </a:spcBef>
              <a:spcAft>
                <a:spcPts val="0"/>
              </a:spcAft>
              <a:buClr>
                <a:srgbClr val="BDCAE9"/>
              </a:buClr>
              <a:buSzPts val="1224"/>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42900" algn="l" rtl="0">
              <a:lnSpc>
                <a:spcPct val="100000"/>
              </a:lnSpc>
              <a:spcBef>
                <a:spcPts val="360"/>
              </a:spcBef>
              <a:spcAft>
                <a:spcPts val="0"/>
              </a:spcAft>
              <a:buClr>
                <a:schemeClr val="accent1"/>
              </a:buClr>
              <a:buSzPts val="18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97179" algn="l" rtl="0">
              <a:lnSpc>
                <a:spcPct val="100000"/>
              </a:lnSpc>
              <a:spcBef>
                <a:spcPts val="360"/>
              </a:spcBef>
              <a:spcAft>
                <a:spcPts val="0"/>
              </a:spcAft>
              <a:buClr>
                <a:srgbClr val="FEC2AC"/>
              </a:buClr>
              <a:buSzPts val="108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42900" algn="l" rtl="0">
              <a:lnSpc>
                <a:spcPct val="100000"/>
              </a:lnSpc>
              <a:spcBef>
                <a:spcPts val="360"/>
              </a:spcBef>
              <a:spcAft>
                <a:spcPts val="0"/>
              </a:spcAft>
              <a:buClr>
                <a:schemeClr val="accent2"/>
              </a:buClr>
              <a:buSzPts val="18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42900" algn="l" rtl="0">
              <a:lnSpc>
                <a:spcPct val="100000"/>
              </a:lnSpc>
              <a:spcBef>
                <a:spcPts val="360"/>
              </a:spcBef>
              <a:spcAft>
                <a:spcPts val="0"/>
              </a:spcAft>
              <a:buClr>
                <a:srgbClr val="DE7530"/>
              </a:buClr>
              <a:buSzPts val="18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pPr marL="0" indent="0" algn="just">
              <a:lnSpc>
                <a:spcPct val="150000"/>
              </a:lnSpc>
              <a:buClr>
                <a:srgbClr val="FE8637"/>
              </a:buClr>
              <a:buSzPts val="1960"/>
              <a:buFont typeface="Noto Sans Symbols"/>
              <a:buNone/>
            </a:pPr>
            <a:r>
              <a:rPr lang="en-US" sz="2800" b="1" i="1" dirty="0" smtClean="0">
                <a:solidFill>
                  <a:srgbClr val="000000"/>
                </a:solidFill>
                <a:latin typeface="Times New Roman"/>
                <a:ea typeface="Times New Roman"/>
                <a:cs typeface="Times New Roman"/>
                <a:sym typeface="Times New Roman"/>
              </a:rPr>
              <a:t>- </a:t>
            </a:r>
            <a:r>
              <a:rPr lang="en-US" sz="2800" b="1" i="1" dirty="0" err="1" smtClean="0">
                <a:solidFill>
                  <a:srgbClr val="000000"/>
                </a:solidFill>
                <a:latin typeface="Times New Roman"/>
                <a:ea typeface="Times New Roman"/>
                <a:cs typeface="Times New Roman"/>
                <a:sym typeface="Times New Roman"/>
              </a:rPr>
              <a:t>Đặc</a:t>
            </a:r>
            <a:r>
              <a:rPr lang="en-US" sz="2800" b="1" i="1" dirty="0" smtClean="0">
                <a:solidFill>
                  <a:srgbClr val="000000"/>
                </a:solidFill>
                <a:latin typeface="Times New Roman"/>
                <a:ea typeface="Times New Roman"/>
                <a:cs typeface="Times New Roman"/>
                <a:sym typeface="Times New Roman"/>
              </a:rPr>
              <a:t> </a:t>
            </a:r>
            <a:r>
              <a:rPr lang="en-US" sz="2800" b="1" i="1" dirty="0" err="1" smtClean="0">
                <a:solidFill>
                  <a:srgbClr val="000000"/>
                </a:solidFill>
                <a:latin typeface="Times New Roman"/>
                <a:ea typeface="Times New Roman"/>
                <a:cs typeface="Times New Roman"/>
                <a:sym typeface="Times New Roman"/>
              </a:rPr>
              <a:t>trưng</a:t>
            </a:r>
            <a:r>
              <a:rPr lang="en-US" sz="2800" b="1" i="1" dirty="0" smtClean="0">
                <a:solidFill>
                  <a:srgbClr val="000000"/>
                </a:solidFill>
                <a:latin typeface="Times New Roman"/>
                <a:ea typeface="Times New Roman"/>
                <a:cs typeface="Times New Roman"/>
                <a:sym typeface="Times New Roman"/>
              </a:rPr>
              <a:t> </a:t>
            </a:r>
            <a:r>
              <a:rPr lang="en-US" sz="2800" b="1" i="1" dirty="0" err="1" smtClean="0">
                <a:solidFill>
                  <a:srgbClr val="000000"/>
                </a:solidFill>
                <a:latin typeface="Times New Roman"/>
                <a:ea typeface="Times New Roman"/>
                <a:cs typeface="Times New Roman"/>
                <a:sym typeface="Times New Roman"/>
              </a:rPr>
              <a:t>của</a:t>
            </a:r>
            <a:r>
              <a:rPr lang="en-US" sz="2800" b="1" i="1" dirty="0" smtClean="0">
                <a:solidFill>
                  <a:srgbClr val="000000"/>
                </a:solidFill>
                <a:latin typeface="Times New Roman"/>
                <a:ea typeface="Times New Roman"/>
                <a:cs typeface="Times New Roman"/>
                <a:sym typeface="Times New Roman"/>
              </a:rPr>
              <a:t> </a:t>
            </a:r>
            <a:r>
              <a:rPr lang="en-US" sz="2800" b="1" i="1" dirty="0" err="1" smtClean="0">
                <a:solidFill>
                  <a:srgbClr val="000000"/>
                </a:solidFill>
                <a:latin typeface="Times New Roman"/>
                <a:ea typeface="Times New Roman"/>
                <a:cs typeface="Times New Roman"/>
                <a:sym typeface="Times New Roman"/>
              </a:rPr>
              <a:t>kịch</a:t>
            </a:r>
            <a:r>
              <a:rPr lang="en-US" sz="2800" b="1" i="1"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tái</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hiện</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những</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xung</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đột</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trong</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cuộc</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sống</a:t>
            </a:r>
            <a:r>
              <a:rPr lang="en-US" sz="2800" dirty="0" smtClean="0">
                <a:solidFill>
                  <a:srgbClr val="000000"/>
                </a:solidFill>
                <a:latin typeface="Times New Roman"/>
                <a:ea typeface="Times New Roman"/>
                <a:cs typeface="Times New Roman"/>
                <a:sym typeface="Times New Roman"/>
              </a:rPr>
              <a:t> qua </a:t>
            </a:r>
            <a:r>
              <a:rPr lang="en-US" sz="2800" dirty="0" err="1" smtClean="0">
                <a:solidFill>
                  <a:srgbClr val="000000"/>
                </a:solidFill>
                <a:latin typeface="Times New Roman"/>
                <a:ea typeface="Times New Roman"/>
                <a:cs typeface="Times New Roman"/>
                <a:sym typeface="Times New Roman"/>
              </a:rPr>
              <a:t>diễn</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biến</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cốt</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truyện</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kịch</a:t>
            </a:r>
            <a:r>
              <a:rPr lang="en-US" sz="2800" dirty="0" smtClean="0">
                <a:solidFill>
                  <a:srgbClr val="000000"/>
                </a:solidFill>
                <a:latin typeface="Times New Roman"/>
                <a:ea typeface="Times New Roman"/>
                <a:cs typeface="Times New Roman"/>
                <a:sym typeface="Times New Roman"/>
              </a:rPr>
              <a:t>, qua </a:t>
            </a:r>
            <a:r>
              <a:rPr lang="en-US" sz="2800" dirty="0" err="1" smtClean="0">
                <a:solidFill>
                  <a:srgbClr val="000000"/>
                </a:solidFill>
                <a:latin typeface="Times New Roman"/>
                <a:ea typeface="Times New Roman"/>
                <a:cs typeface="Times New Roman"/>
                <a:sym typeface="Times New Roman"/>
              </a:rPr>
              <a:t>lời</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thoại</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và</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hành</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động</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của</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nhân</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vật</a:t>
            </a:r>
            <a:r>
              <a:rPr lang="en-US" sz="2800" dirty="0" smtClean="0">
                <a:solidFill>
                  <a:srgbClr val="000000"/>
                </a:solidFill>
                <a:latin typeface="Times New Roman"/>
                <a:ea typeface="Times New Roman"/>
                <a:cs typeface="Times New Roman"/>
                <a:sym typeface="Times New Roman"/>
              </a:rPr>
              <a:t> </a:t>
            </a:r>
            <a:r>
              <a:rPr lang="en-US" sz="2800" dirty="0" err="1" smtClean="0">
                <a:solidFill>
                  <a:srgbClr val="000000"/>
                </a:solidFill>
                <a:latin typeface="Times New Roman"/>
                <a:ea typeface="Times New Roman"/>
                <a:cs typeface="Times New Roman"/>
                <a:sym typeface="Times New Roman"/>
              </a:rPr>
              <a:t>kịch</a:t>
            </a:r>
            <a:r>
              <a:rPr lang="en-US" sz="2800" dirty="0" smtClean="0">
                <a:solidFill>
                  <a:srgbClr val="000000"/>
                </a:solidFill>
                <a:latin typeface="Times New Roman"/>
                <a:ea typeface="Times New Roman"/>
                <a:cs typeface="Times New Roman"/>
                <a:sym typeface="Times New Roman"/>
              </a:rPr>
              <a:t>.</a:t>
            </a:r>
            <a:endParaRPr lang="en-US" sz="28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8814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0"/>
                                        </p:tgtEl>
                                        <p:attrNameLst>
                                          <p:attrName>style.visibility</p:attrName>
                                        </p:attrNameLst>
                                      </p:cBhvr>
                                      <p:to>
                                        <p:strVal val="visible"/>
                                      </p:to>
                                    </p:set>
                                    <p:animEffect transition="in" filter="wipe(down)">
                                      <p:cBhvr>
                                        <p:cTn id="7" dur="500"/>
                                        <p:tgtEl>
                                          <p:spTgt spid="12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208"/>
        <p:cNvGrpSpPr/>
        <p:nvPr/>
      </p:nvGrpSpPr>
      <p:grpSpPr>
        <a:xfrm>
          <a:off x="0" y="0"/>
          <a:ext cx="0" cy="0"/>
          <a:chOff x="0" y="0"/>
          <a:chExt cx="0" cy="0"/>
        </a:xfrm>
      </p:grpSpPr>
      <p:sp>
        <p:nvSpPr>
          <p:cNvPr id="1209" name="Google Shape;1209;p21"/>
          <p:cNvSpPr txBox="1">
            <a:spLocks noGrp="1"/>
          </p:cNvSpPr>
          <p:nvPr>
            <p:ph type="body" idx="1"/>
          </p:nvPr>
        </p:nvSpPr>
        <p:spPr>
          <a:xfrm>
            <a:off x="190005" y="129395"/>
            <a:ext cx="6828312" cy="571251"/>
          </a:xfrm>
          <a:prstGeom prst="rect">
            <a:avLst/>
          </a:prstGeom>
          <a:noFill/>
          <a:ln>
            <a:noFill/>
          </a:ln>
        </p:spPr>
        <p:txBody>
          <a:bodyPr spcFirstLastPara="1" wrap="square" lIns="91425" tIns="45700" rIns="91425" bIns="45700" anchor="t" anchorCtr="0">
            <a:noAutofit/>
          </a:bodyPr>
          <a:lstStyle/>
          <a:p>
            <a:pPr marL="148590" indent="0">
              <a:buNone/>
            </a:pPr>
            <a:r>
              <a:rPr lang="en-US" b="1" dirty="0" smtClean="0">
                <a:solidFill>
                  <a:srgbClr val="0070C0"/>
                </a:solidFill>
              </a:rPr>
              <a:t>* </a:t>
            </a:r>
            <a:r>
              <a:rPr lang="en-US" b="1" dirty="0" err="1" smtClean="0">
                <a:solidFill>
                  <a:srgbClr val="0070C0"/>
                </a:solidFill>
              </a:rPr>
              <a:t>Vở</a:t>
            </a:r>
            <a:r>
              <a:rPr lang="en-US" b="1" dirty="0" smtClean="0">
                <a:solidFill>
                  <a:srgbClr val="0070C0"/>
                </a:solidFill>
              </a:rPr>
              <a:t> </a:t>
            </a:r>
            <a:r>
              <a:rPr lang="en-US" b="1" dirty="0" err="1">
                <a:solidFill>
                  <a:srgbClr val="0070C0"/>
                </a:solidFill>
              </a:rPr>
              <a:t>kịch</a:t>
            </a:r>
            <a:r>
              <a:rPr lang="en-US" b="1" dirty="0">
                <a:solidFill>
                  <a:srgbClr val="0070C0"/>
                </a:solidFill>
              </a:rPr>
              <a:t> </a:t>
            </a:r>
            <a:r>
              <a:rPr lang="en-US" b="1" i="1" dirty="0" err="1">
                <a:solidFill>
                  <a:srgbClr val="0070C0"/>
                </a:solidFill>
              </a:rPr>
              <a:t>Hồn</a:t>
            </a:r>
            <a:r>
              <a:rPr lang="en-US" b="1" i="1" dirty="0">
                <a:solidFill>
                  <a:srgbClr val="0070C0"/>
                </a:solidFill>
              </a:rPr>
              <a:t> </a:t>
            </a:r>
            <a:r>
              <a:rPr lang="en-US" b="1" i="1" dirty="0" err="1">
                <a:solidFill>
                  <a:srgbClr val="0070C0"/>
                </a:solidFill>
              </a:rPr>
              <a:t>Trương</a:t>
            </a:r>
            <a:r>
              <a:rPr lang="en-US" b="1" i="1" dirty="0">
                <a:solidFill>
                  <a:srgbClr val="0070C0"/>
                </a:solidFill>
              </a:rPr>
              <a:t> Ba, da </a:t>
            </a:r>
            <a:r>
              <a:rPr lang="en-US" b="1" i="1" dirty="0" err="1">
                <a:solidFill>
                  <a:srgbClr val="0070C0"/>
                </a:solidFill>
              </a:rPr>
              <a:t>hàng</a:t>
            </a:r>
            <a:r>
              <a:rPr lang="en-US" b="1" i="1" dirty="0">
                <a:solidFill>
                  <a:srgbClr val="0070C0"/>
                </a:solidFill>
              </a:rPr>
              <a:t> </a:t>
            </a:r>
            <a:r>
              <a:rPr lang="en-US" b="1" i="1" dirty="0" err="1">
                <a:solidFill>
                  <a:srgbClr val="0070C0"/>
                </a:solidFill>
              </a:rPr>
              <a:t>thịt</a:t>
            </a:r>
            <a:r>
              <a:rPr lang="en-US" b="1" dirty="0">
                <a:solidFill>
                  <a:srgbClr val="0070C0"/>
                </a:solidFill>
              </a:rPr>
              <a:t> </a:t>
            </a:r>
            <a:endParaRPr lang="en-US" dirty="0" smtClean="0">
              <a:solidFill>
                <a:srgbClr val="0070C0"/>
              </a:solidFill>
            </a:endParaRPr>
          </a:p>
        </p:txBody>
      </p:sp>
      <p:sp>
        <p:nvSpPr>
          <p:cNvPr id="2" name="AutoShape 2" descr="Tái hiện 'Hồn Trương Ba, da hàng thịt' bằng nghệ thuật rố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8277101" y="764700"/>
            <a:ext cx="3443844" cy="5362968"/>
          </a:xfrm>
          <a:prstGeom prst="rect">
            <a:avLst/>
          </a:prstGeom>
        </p:spPr>
      </p:pic>
      <p:sp>
        <p:nvSpPr>
          <p:cNvPr id="6" name="Rectangle 5"/>
          <p:cNvSpPr/>
          <p:nvPr/>
        </p:nvSpPr>
        <p:spPr>
          <a:xfrm>
            <a:off x="296883" y="679547"/>
            <a:ext cx="7849590" cy="6124754"/>
          </a:xfrm>
          <a:prstGeom prst="rect">
            <a:avLst/>
          </a:prstGeom>
        </p:spPr>
        <p:txBody>
          <a:bodyPr wrap="square">
            <a:spAutoFit/>
          </a:bodyPr>
          <a:lstStyle/>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Được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viết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năm</a:t>
            </a:r>
            <a:r>
              <a:rPr lang="fr-FR" sz="2800" dirty="0">
                <a:latin typeface="Times New Roman" panose="02020603050405020304" pitchFamily="18" charset="0"/>
                <a:cs typeface="Times New Roman" panose="02020603050405020304" pitchFamily="18" charset="0"/>
              </a:rPr>
              <a:t> 1981, </a:t>
            </a:r>
            <a:r>
              <a:rPr lang="fr-FR" sz="2800" dirty="0" err="1">
                <a:latin typeface="Times New Roman" panose="02020603050405020304" pitchFamily="18" charset="0"/>
                <a:cs typeface="Times New Roman" panose="02020603050405020304" pitchFamily="18" charset="0"/>
              </a:rPr>
              <a:t>được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diễn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năm</a:t>
            </a:r>
            <a:r>
              <a:rPr lang="fr-FR" sz="2800" dirty="0">
                <a:latin typeface="Times New Roman" panose="02020603050405020304" pitchFamily="18" charset="0"/>
                <a:cs typeface="Times New Roman" panose="02020603050405020304" pitchFamily="18" charset="0"/>
              </a:rPr>
              <a:t> 1984</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Mục</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đích</a:t>
            </a:r>
            <a:r>
              <a:rPr lang="fr-FR" sz="2800" b="1" dirty="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Phê</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biểu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hiện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tiêu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cực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lối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lúc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bấy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giờ</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Chạy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theo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những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ham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muốn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tầm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thường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về</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vật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chất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chỉ</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muốn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hưởng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thụ</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trở</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nên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phàm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thô</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thiển</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Cuộc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ít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chú</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tâm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tới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vật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chất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phấn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đấu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hạnh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phúc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vẹn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toàn</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Tình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trạng</a:t>
            </a:r>
            <a:r>
              <a:rPr lang="fr-FR" sz="2800" dirty="0">
                <a:latin typeface="Times New Roman" panose="02020603050405020304" pitchFamily="18" charset="0"/>
                <a:cs typeface="Times New Roman" panose="02020603050405020304" pitchFamily="18" charset="0"/>
              </a:rPr>
              <a:t> con </a:t>
            </a:r>
            <a:r>
              <a:rPr lang="fr-FR" sz="2800" dirty="0" err="1">
                <a:latin typeface="Times New Roman" panose="02020603050405020304" pitchFamily="18" charset="0"/>
                <a:cs typeface="Times New Roman" panose="02020603050405020304" pitchFamily="18" charset="0"/>
              </a:rPr>
              <a:t>người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sống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giả</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không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thực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với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bản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thân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p>
          <a:p>
            <a:r>
              <a:rPr lang="fr-FR" sz="2800" b="1" i="1" dirty="0">
                <a:latin typeface="Times New Roman" panose="02020603050405020304" pitchFamily="18" charset="0"/>
                <a:cs typeface="Times New Roman" panose="02020603050405020304" pitchFamily="18" charset="0"/>
                <a:sym typeface="Wingdings" panose="05000000000000000000" pitchFamily="2" charset="2"/>
              </a:rPr>
              <a:t></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Cuộc</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sống</a:t>
            </a:r>
            <a:r>
              <a:rPr lang="fr-FR" sz="2800" b="1" i="1" dirty="0">
                <a:latin typeface="Times New Roman" panose="02020603050405020304" pitchFamily="18" charset="0"/>
                <a:cs typeface="Times New Roman" panose="02020603050405020304" pitchFamily="18" charset="0"/>
              </a:rPr>
              <a:t> con </a:t>
            </a:r>
            <a:r>
              <a:rPr lang="fr-FR" sz="2800" b="1" i="1" dirty="0" err="1">
                <a:latin typeface="Times New Roman" panose="02020603050405020304" pitchFamily="18" charset="0"/>
                <a:cs typeface="Times New Roman" panose="02020603050405020304" pitchFamily="18" charset="0"/>
              </a:rPr>
              <a:t>người</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chỉ</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thực</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sự</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hạnh</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phúc</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chỉ</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có</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giá</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trị</a:t>
            </a:r>
            <a:r>
              <a:rPr lang="fr-FR" sz="2800" b="1" i="1" dirty="0">
                <a:latin typeface="Times New Roman" panose="02020603050405020304" pitchFamily="18" charset="0"/>
                <a:cs typeface="Times New Roman" panose="02020603050405020304" pitchFamily="18" charset="0"/>
              </a:rPr>
              <a:t> khi </a:t>
            </a:r>
            <a:r>
              <a:rPr lang="fr-FR" sz="2800" b="1" i="1" dirty="0" err="1">
                <a:latin typeface="Times New Roman" panose="02020603050405020304" pitchFamily="18" charset="0"/>
                <a:cs typeface="Times New Roman" panose="02020603050405020304" pitchFamily="18" charset="0"/>
              </a:rPr>
              <a:t>được</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sống</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đúng</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mình</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được</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sống</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tự</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nhiên</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trong</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một</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thể</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thống</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nhất</a:t>
            </a:r>
            <a:r>
              <a:rPr lang="fr-FR" sz="2800" b="1" i="1" dirty="0" smtClean="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9">
                                            <p:txEl>
                                              <p:pRg st="0" end="0"/>
                                            </p:txEl>
                                          </p:spTgt>
                                        </p:tgtEl>
                                        <p:attrNameLst>
                                          <p:attrName>style.visibility</p:attrName>
                                        </p:attrNameLst>
                                      </p:cBhvr>
                                      <p:to>
                                        <p:strVal val="visible"/>
                                      </p:to>
                                    </p:set>
                                    <p:anim calcmode="lin" valueType="num">
                                      <p:cBhvr additive="base">
                                        <p:cTn id="7" dur="500" fill="hold"/>
                                        <p:tgtEl>
                                          <p:spTgt spid="12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arn(inVertical)">
                                      <p:cBhvr>
                                        <p:cTn id="30" dur="500"/>
                                        <p:tgtEl>
                                          <p:spTgt spid="6">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barn(inVertical)">
                                      <p:cBhvr>
                                        <p:cTn id="33" dur="500"/>
                                        <p:tgtEl>
                                          <p:spTgt spid="6">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barn(inVertical)">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7543800" y="5410201"/>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6147" name="Text Box 6"/>
          <p:cNvSpPr txBox="1">
            <a:spLocks noChangeArrowheads="1"/>
          </p:cNvSpPr>
          <p:nvPr/>
        </p:nvSpPr>
        <p:spPr bwMode="auto">
          <a:xfrm>
            <a:off x="5334000" y="2514601"/>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80231" name="WordArt 7"/>
          <p:cNvSpPr>
            <a:spLocks noChangeArrowheads="1" noChangeShapeType="1" noTextEdit="1"/>
          </p:cNvSpPr>
          <p:nvPr/>
        </p:nvSpPr>
        <p:spPr bwMode="auto">
          <a:xfrm>
            <a:off x="2057400" y="990600"/>
            <a:ext cx="19812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VnBahamasBH" panose="020BE200000000000000" pitchFamily="34" charset="0"/>
              </a:rPr>
              <a:t>Th¾t nót</a:t>
            </a:r>
          </a:p>
        </p:txBody>
      </p:sp>
      <p:sp>
        <p:nvSpPr>
          <p:cNvPr id="180232" name="WordArt 8"/>
          <p:cNvSpPr>
            <a:spLocks noChangeArrowheads="1" noChangeShapeType="1" noTextEdit="1"/>
          </p:cNvSpPr>
          <p:nvPr/>
        </p:nvSpPr>
        <p:spPr bwMode="auto">
          <a:xfrm>
            <a:off x="8153400" y="990600"/>
            <a:ext cx="19812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VnBahamasBH" panose="020BE200000000000000" pitchFamily="34" charset="0"/>
              </a:rPr>
              <a:t>Ph¸t triÓn</a:t>
            </a:r>
          </a:p>
        </p:txBody>
      </p:sp>
      <p:sp>
        <p:nvSpPr>
          <p:cNvPr id="180233" name="WordArt 9"/>
          <p:cNvSpPr>
            <a:spLocks noChangeArrowheads="1" noChangeShapeType="1" noTextEdit="1"/>
          </p:cNvSpPr>
          <p:nvPr/>
        </p:nvSpPr>
        <p:spPr bwMode="auto">
          <a:xfrm>
            <a:off x="2286000" y="4800600"/>
            <a:ext cx="19812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VnBahamasBH" panose="020BE200000000000000" pitchFamily="34" charset="0"/>
              </a:rPr>
              <a:t>më nót</a:t>
            </a:r>
          </a:p>
        </p:txBody>
      </p:sp>
      <p:sp>
        <p:nvSpPr>
          <p:cNvPr id="180234" name="WordArt 10"/>
          <p:cNvSpPr>
            <a:spLocks noChangeArrowheads="1" noChangeShapeType="1" noTextEdit="1"/>
          </p:cNvSpPr>
          <p:nvPr/>
        </p:nvSpPr>
        <p:spPr bwMode="auto">
          <a:xfrm>
            <a:off x="8305800" y="4572000"/>
            <a:ext cx="19812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VnBahamasBH" panose="020BE200000000000000" pitchFamily="34" charset="0"/>
              </a:rPr>
              <a:t>Cao trµo</a:t>
            </a:r>
          </a:p>
        </p:txBody>
      </p:sp>
      <p:sp>
        <p:nvSpPr>
          <p:cNvPr id="180235" name="AutoShape 11"/>
          <p:cNvSpPr>
            <a:spLocks noChangeArrowheads="1"/>
          </p:cNvSpPr>
          <p:nvPr/>
        </p:nvSpPr>
        <p:spPr bwMode="auto">
          <a:xfrm>
            <a:off x="4648200" y="2396224"/>
            <a:ext cx="2590800" cy="1784568"/>
          </a:xfrm>
          <a:prstGeom prst="star24">
            <a:avLst>
              <a:gd name="adj" fmla="val 37500"/>
            </a:avLst>
          </a:prstGeom>
          <a:gradFill rotWithShape="1">
            <a:gsLst>
              <a:gs pos="0">
                <a:srgbClr val="54D0B5"/>
              </a:gs>
              <a:gs pos="100000">
                <a:srgbClr val="0066FF"/>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sz="2800" b="1" dirty="0"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Tóm</a:t>
            </a:r>
            <a:r>
              <a:rPr lang="en-US" sz="2800" b="1" dirty="0"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2800" b="1" dirty="0" err="1" smtClean="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tắt</a:t>
            </a:r>
            <a:endParaRPr lang="en-US" sz="28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80236" name="AutoShape 12"/>
          <p:cNvSpPr>
            <a:spLocks noChangeArrowheads="1"/>
          </p:cNvSpPr>
          <p:nvPr/>
        </p:nvSpPr>
        <p:spPr bwMode="auto">
          <a:xfrm rot="18599465">
            <a:off x="4362450" y="1719074"/>
            <a:ext cx="573088" cy="754440"/>
          </a:xfrm>
          <a:prstGeom prst="upArrow">
            <a:avLst>
              <a:gd name="adj1" fmla="val 44083"/>
              <a:gd name="adj2" fmla="val 69159"/>
            </a:avLst>
          </a:prstGeom>
          <a:gradFill rotWithShape="1">
            <a:gsLst>
              <a:gs pos="0">
                <a:schemeClr val="accent2"/>
              </a:gs>
              <a:gs pos="100000">
                <a:srgbClr val="0066FF"/>
              </a:gs>
            </a:gsLst>
            <a:path path="rect">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sz="3200" b="1">
                <a:solidFill>
                  <a:srgbClr val="FF0000"/>
                </a:solidFill>
                <a:effectLst>
                  <a:outerShdw blurRad="38100" dist="38100" dir="2700000" algn="tl">
                    <a:srgbClr val="000000"/>
                  </a:outerShdw>
                </a:effectLst>
                <a:latin typeface="Times New Roman" pitchFamily="18" charset="0"/>
              </a:rPr>
              <a:t>1</a:t>
            </a:r>
          </a:p>
        </p:txBody>
      </p:sp>
      <p:sp>
        <p:nvSpPr>
          <p:cNvPr id="180237" name="AutoShape 13"/>
          <p:cNvSpPr>
            <a:spLocks noChangeArrowheads="1"/>
          </p:cNvSpPr>
          <p:nvPr/>
        </p:nvSpPr>
        <p:spPr bwMode="auto">
          <a:xfrm rot="3311042">
            <a:off x="7083425" y="1667829"/>
            <a:ext cx="590550" cy="760095"/>
          </a:xfrm>
          <a:prstGeom prst="upArrow">
            <a:avLst>
              <a:gd name="adj1" fmla="val 42417"/>
              <a:gd name="adj2" fmla="val 71651"/>
            </a:avLst>
          </a:prstGeom>
          <a:gradFill rotWithShape="1">
            <a:gsLst>
              <a:gs pos="0">
                <a:schemeClr val="accent2"/>
              </a:gs>
              <a:gs pos="100000">
                <a:srgbClr val="0066FF"/>
              </a:gs>
            </a:gsLst>
            <a:path path="rect">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sz="3200" b="1">
                <a:solidFill>
                  <a:srgbClr val="FF0000"/>
                </a:solidFill>
                <a:effectLst>
                  <a:outerShdw blurRad="38100" dist="38100" dir="2700000" algn="tl">
                    <a:srgbClr val="000000"/>
                  </a:outerShdw>
                </a:effectLst>
                <a:latin typeface="Times New Roman" pitchFamily="18" charset="0"/>
              </a:rPr>
              <a:t>2</a:t>
            </a:r>
          </a:p>
        </p:txBody>
      </p:sp>
      <p:sp>
        <p:nvSpPr>
          <p:cNvPr id="180238" name="AutoShape 14"/>
          <p:cNvSpPr>
            <a:spLocks noChangeArrowheads="1"/>
          </p:cNvSpPr>
          <p:nvPr/>
        </p:nvSpPr>
        <p:spPr bwMode="auto">
          <a:xfrm rot="18583759">
            <a:off x="6764338" y="4043462"/>
            <a:ext cx="812800" cy="955477"/>
          </a:xfrm>
          <a:prstGeom prst="downArrow">
            <a:avLst>
              <a:gd name="adj1" fmla="val 42213"/>
              <a:gd name="adj2" fmla="val 54582"/>
            </a:avLst>
          </a:prstGeom>
          <a:gradFill rotWithShape="1">
            <a:gsLst>
              <a:gs pos="0">
                <a:schemeClr val="accent2"/>
              </a:gs>
              <a:gs pos="100000">
                <a:srgbClr val="0066FF"/>
              </a:gs>
            </a:gsLst>
            <a:path path="rect">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sz="4400" b="1">
                <a:solidFill>
                  <a:srgbClr val="FF0000"/>
                </a:solidFill>
                <a:effectLst>
                  <a:outerShdw blurRad="38100" dist="38100" dir="2700000" algn="tl">
                    <a:srgbClr val="000000"/>
                  </a:outerShdw>
                </a:effectLst>
                <a:latin typeface="Times New Roman" pitchFamily="18" charset="0"/>
              </a:rPr>
              <a:t>3</a:t>
            </a:r>
          </a:p>
        </p:txBody>
      </p:sp>
      <p:sp>
        <p:nvSpPr>
          <p:cNvPr id="180239" name="AutoShape 15"/>
          <p:cNvSpPr>
            <a:spLocks noChangeArrowheads="1"/>
          </p:cNvSpPr>
          <p:nvPr/>
        </p:nvSpPr>
        <p:spPr bwMode="auto">
          <a:xfrm rot="19416244">
            <a:off x="4365626" y="3617547"/>
            <a:ext cx="696913" cy="1140559"/>
          </a:xfrm>
          <a:prstGeom prst="leftArrow">
            <a:avLst>
              <a:gd name="adj1" fmla="val 45593"/>
              <a:gd name="adj2" fmla="val 32583"/>
            </a:avLst>
          </a:prstGeom>
          <a:gradFill rotWithShape="1">
            <a:gsLst>
              <a:gs pos="0">
                <a:schemeClr val="accent2"/>
              </a:gs>
              <a:gs pos="100000">
                <a:srgbClr val="0066FF"/>
              </a:gs>
            </a:gsLst>
            <a:path path="rect">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sz="2800" b="1">
                <a:solidFill>
                  <a:srgbClr val="FF0000"/>
                </a:solidFill>
                <a:effectLst>
                  <a:outerShdw blurRad="38100" dist="38100" dir="2700000" algn="tl">
                    <a:srgbClr val="000000"/>
                  </a:outerShdw>
                </a:effectLst>
                <a:latin typeface="Times New Roman" pitchFamily="18" charset="0"/>
              </a:rPr>
              <a:t>4</a:t>
            </a:r>
          </a:p>
        </p:txBody>
      </p:sp>
      <p:sp>
        <p:nvSpPr>
          <p:cNvPr id="6157" name="Text Box 34"/>
          <p:cNvSpPr txBox="1">
            <a:spLocks noChangeArrowheads="1"/>
          </p:cNvSpPr>
          <p:nvPr/>
        </p:nvSpPr>
        <p:spPr bwMode="auto">
          <a:xfrm>
            <a:off x="2133600" y="685801"/>
            <a:ext cx="1981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800">
              <a:solidFill>
                <a:srgbClr val="FF6600"/>
              </a:solidFill>
            </a:endParaRPr>
          </a:p>
          <a:p>
            <a:pPr>
              <a:spcBef>
                <a:spcPct val="50000"/>
              </a:spcBef>
            </a:pPr>
            <a:endParaRPr lang="en-US" altLang="en-US" sz="1800"/>
          </a:p>
        </p:txBody>
      </p:sp>
      <p:sp>
        <p:nvSpPr>
          <p:cNvPr id="6158" name="Rectangle 35"/>
          <p:cNvSpPr>
            <a:spLocks noChangeArrowheads="1"/>
          </p:cNvSpPr>
          <p:nvPr/>
        </p:nvSpPr>
        <p:spPr bwMode="auto">
          <a:xfrm>
            <a:off x="1524000" y="533401"/>
            <a:ext cx="4572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endParaRPr lang="en-US" altLang="en-US" sz="1800">
              <a:solidFill>
                <a:srgbClr val="FF6600"/>
              </a:solidFill>
            </a:endParaRPr>
          </a:p>
          <a:p>
            <a:pPr eaLnBrk="1" hangingPunct="1">
              <a:spcBef>
                <a:spcPct val="50000"/>
              </a:spcBef>
            </a:pPr>
            <a:endParaRPr lang="en-US" altLang="en-US" sz="1800">
              <a:solidFill>
                <a:srgbClr val="FF6600"/>
              </a:solidFill>
            </a:endParaRPr>
          </a:p>
        </p:txBody>
      </p:sp>
      <p:sp>
        <p:nvSpPr>
          <p:cNvPr id="180260" name="Text Box 36"/>
          <p:cNvSpPr txBox="1">
            <a:spLocks noChangeArrowheads="1"/>
          </p:cNvSpPr>
          <p:nvPr/>
        </p:nvSpPr>
        <p:spPr bwMode="auto">
          <a:xfrm>
            <a:off x="1828800" y="228600"/>
            <a:ext cx="3276600" cy="1323439"/>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b="1" dirty="0">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Cảnh</a:t>
            </a:r>
            <a:r>
              <a:rPr lang="en-US" altLang="en-US" b="1" u="sng" dirty="0">
                <a:solidFill>
                  <a:srgbClr val="FF0000"/>
                </a:solidFill>
                <a:latin typeface="Times New Roman" panose="02020603050405020304" pitchFamily="18" charset="0"/>
                <a:cs typeface="Times New Roman" panose="02020603050405020304" pitchFamily="18" charset="0"/>
              </a:rPr>
              <a:t> 1</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đình</a:t>
            </a:r>
            <a:r>
              <a:rPr lang="en-US" altLang="en-US" b="1" dirty="0">
                <a:latin typeface="Times New Roman" panose="02020603050405020304" pitchFamily="18" charset="0"/>
                <a:cs typeface="Times New Roman" panose="02020603050405020304" pitchFamily="18" charset="0"/>
              </a:rPr>
              <a:t> Nam </a:t>
            </a:r>
            <a:r>
              <a:rPr lang="en-US" altLang="en-US" b="1" dirty="0" err="1">
                <a:latin typeface="Times New Roman" panose="02020603050405020304" pitchFamily="18" charset="0"/>
                <a:cs typeface="Times New Roman" panose="02020603050405020304" pitchFamily="18" charset="0"/>
              </a:rPr>
              <a:t>Tào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việc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cẩu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gạch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nhầm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a:t>
            </a:r>
          </a:p>
        </p:txBody>
      </p:sp>
      <p:sp>
        <p:nvSpPr>
          <p:cNvPr id="180261" name="Text Box 37"/>
          <p:cNvSpPr txBox="1">
            <a:spLocks noChangeArrowheads="1"/>
          </p:cNvSpPr>
          <p:nvPr/>
        </p:nvSpPr>
        <p:spPr bwMode="auto">
          <a:xfrm>
            <a:off x="1752600" y="2057400"/>
            <a:ext cx="3352800" cy="1323439"/>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Cảnh</a:t>
            </a:r>
            <a:r>
              <a:rPr lang="en-US" altLang="en-US" b="1" u="sng" dirty="0">
                <a:solidFill>
                  <a:srgbClr val="FF0000"/>
                </a:solidFill>
                <a:latin typeface="Times New Roman" panose="02020603050405020304" pitchFamily="18" charset="0"/>
                <a:cs typeface="Times New Roman" panose="02020603050405020304" pitchFamily="18" charset="0"/>
              </a:rPr>
              <a:t> 2</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Thích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 </a:t>
            </a:r>
            <a:r>
              <a:rPr lang="en-US" altLang="en-US" b="1" dirty="0" err="1">
                <a:latin typeface="Times New Roman" panose="02020603050405020304" pitchFamily="18" charset="0"/>
                <a:cs typeface="Times New Roman" panose="02020603050405020304" pitchFamily="18" charset="0"/>
              </a:rPr>
              <a:t>một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cao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cờ</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 </a:t>
            </a:r>
            <a:r>
              <a:rPr lang="en-US" altLang="en-US" b="1" dirty="0" err="1">
                <a:latin typeface="Times New Roman" panose="02020603050405020304" pitchFamily="18" charset="0"/>
                <a:cs typeface="Times New Roman" panose="02020603050405020304" pitchFamily="18" charset="0"/>
              </a:rPr>
              <a:t>đột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ngột</a:t>
            </a:r>
            <a:r>
              <a:rPr lang="en-US" altLang="en-US" b="1" dirty="0">
                <a:latin typeface="Times New Roman" panose="02020603050405020304" pitchFamily="18" charset="0"/>
                <a:cs typeface="Times New Roman" panose="02020603050405020304" pitchFamily="18" charset="0"/>
              </a:rPr>
              <a:t> qua </a:t>
            </a:r>
            <a:r>
              <a:rPr lang="en-US" altLang="en-US" b="1" dirty="0" err="1">
                <a:latin typeface="Times New Roman" panose="02020603050405020304" pitchFamily="18" charset="0"/>
                <a:cs typeface="Times New Roman" panose="02020603050405020304" pitchFamily="18" charset="0"/>
              </a:rPr>
              <a:t>đời</a:t>
            </a:r>
            <a:r>
              <a:rPr lang="en-US" altLang="en-US" b="1" dirty="0">
                <a:latin typeface="Times New Roman" panose="02020603050405020304" pitchFamily="18" charset="0"/>
                <a:cs typeface="Times New Roman" panose="02020603050405020304" pitchFamily="18" charset="0"/>
              </a:rPr>
              <a:t>.</a:t>
            </a:r>
          </a:p>
        </p:txBody>
      </p:sp>
      <p:sp>
        <p:nvSpPr>
          <p:cNvPr id="6161" name="Text Box 38"/>
          <p:cNvSpPr txBox="1">
            <a:spLocks noChangeArrowheads="1"/>
          </p:cNvSpPr>
          <p:nvPr/>
        </p:nvSpPr>
        <p:spPr bwMode="auto">
          <a:xfrm>
            <a:off x="1676400" y="3200401"/>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endParaRPr lang="en-US" altLang="en-US" sz="1800"/>
          </a:p>
        </p:txBody>
      </p:sp>
      <p:sp>
        <p:nvSpPr>
          <p:cNvPr id="180263" name="Text Box 39"/>
          <p:cNvSpPr txBox="1">
            <a:spLocks noChangeArrowheads="1"/>
          </p:cNvSpPr>
          <p:nvPr/>
        </p:nvSpPr>
        <p:spPr bwMode="auto">
          <a:xfrm>
            <a:off x="1752600" y="3276600"/>
            <a:ext cx="3352800" cy="1323439"/>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b="1" u="sng" dirty="0" err="1">
                <a:solidFill>
                  <a:srgbClr val="FF0000"/>
                </a:solidFill>
                <a:latin typeface="Times New Roman" panose="02020603050405020304" pitchFamily="18" charset="0"/>
                <a:cs typeface="Times New Roman" panose="02020603050405020304" pitchFamily="18" charset="0"/>
              </a:rPr>
              <a:t>Cảnh</a:t>
            </a:r>
            <a:r>
              <a:rPr lang="en-US" altLang="en-US" b="1" u="sng" dirty="0">
                <a:solidFill>
                  <a:srgbClr val="FF0000"/>
                </a:solidFill>
                <a:latin typeface="Times New Roman" panose="02020603050405020304" pitchFamily="18" charset="0"/>
                <a:cs typeface="Times New Roman" panose="02020603050405020304" pitchFamily="18" charset="0"/>
              </a:rPr>
              <a:t> 3</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Nam </a:t>
            </a:r>
            <a:r>
              <a:rPr lang="en-US" altLang="en-US" b="1" dirty="0" err="1">
                <a:latin typeface="Times New Roman" panose="02020603050405020304" pitchFamily="18" charset="0"/>
                <a:cs typeface="Times New Roman" panose="02020603050405020304" pitchFamily="18" charset="0"/>
              </a:rPr>
              <a:t>Tào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sửa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bằng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hồn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 </a:t>
            </a:r>
            <a:r>
              <a:rPr lang="en-US" altLang="en-US" b="1" dirty="0" err="1">
                <a:latin typeface="Times New Roman" panose="02020603050405020304" pitchFamily="18" charset="0"/>
                <a:cs typeface="Times New Roman" panose="02020603050405020304" pitchFamily="18" charset="0"/>
              </a:rPr>
              <a:t>nhập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thịt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sống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lại</a:t>
            </a:r>
            <a:r>
              <a:rPr lang="en-US" altLang="en-US" b="1" dirty="0">
                <a:latin typeface="Times New Roman" panose="02020603050405020304" pitchFamily="18" charset="0"/>
                <a:cs typeface="Times New Roman" panose="02020603050405020304" pitchFamily="18" charset="0"/>
              </a:rPr>
              <a:t>.</a:t>
            </a:r>
          </a:p>
        </p:txBody>
      </p:sp>
      <p:sp>
        <p:nvSpPr>
          <p:cNvPr id="180264" name="Text Box 40"/>
          <p:cNvSpPr txBox="1">
            <a:spLocks noChangeArrowheads="1"/>
          </p:cNvSpPr>
          <p:nvPr/>
        </p:nvSpPr>
        <p:spPr bwMode="auto">
          <a:xfrm>
            <a:off x="7086600" y="0"/>
            <a:ext cx="3581400" cy="1323439"/>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b="1" dirty="0">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Cảnh</a:t>
            </a:r>
            <a:r>
              <a:rPr lang="en-US" altLang="en-US" b="1" u="sng" dirty="0">
                <a:solidFill>
                  <a:srgbClr val="FF0000"/>
                </a:solidFill>
                <a:latin typeface="Times New Roman" panose="02020603050405020304" pitchFamily="18" charset="0"/>
                <a:cs typeface="Times New Roman" panose="02020603050405020304" pitchFamily="18" charset="0"/>
              </a:rPr>
              <a:t> 4:</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thịt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đòi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 </a:t>
            </a:r>
            <a:r>
              <a:rPr lang="en-US" altLang="en-US" b="1" dirty="0" err="1">
                <a:latin typeface="Times New Roman" panose="02020603050405020304" pitchFamily="18" charset="0"/>
                <a:cs typeface="Times New Roman" panose="02020603050405020304" pitchFamily="18" charset="0"/>
              </a:rPr>
              <a:t>mọi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ngàng</a:t>
            </a:r>
            <a:r>
              <a:rPr lang="en-US" altLang="en-US" b="1" dirty="0">
                <a:latin typeface="Times New Roman" panose="02020603050405020304" pitchFamily="18" charset="0"/>
                <a:cs typeface="Times New Roman" panose="02020603050405020304" pitchFamily="18" charset="0"/>
              </a:rPr>
              <a:t> song </a:t>
            </a:r>
            <a:r>
              <a:rPr lang="en-US" altLang="en-US" b="1" dirty="0" err="1">
                <a:latin typeface="Times New Roman" panose="02020603050405020304" pitchFamily="18" charset="0"/>
                <a:cs typeface="Times New Roman" panose="02020603050405020304" pitchFamily="18" charset="0"/>
              </a:rPr>
              <a:t>đành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phải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chấp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nhận</a:t>
            </a:r>
            <a:r>
              <a:rPr lang="en-US" altLang="en-US" b="1" dirty="0">
                <a:latin typeface="Times New Roman" panose="02020603050405020304" pitchFamily="18" charset="0"/>
                <a:cs typeface="Times New Roman" panose="02020603050405020304" pitchFamily="18" charset="0"/>
              </a:rPr>
              <a:t>.</a:t>
            </a:r>
          </a:p>
        </p:txBody>
      </p:sp>
      <p:sp>
        <p:nvSpPr>
          <p:cNvPr id="6164" name="Text Box 41"/>
          <p:cNvSpPr txBox="1">
            <a:spLocks noChangeArrowheads="1"/>
          </p:cNvSpPr>
          <p:nvPr/>
        </p:nvSpPr>
        <p:spPr bwMode="auto">
          <a:xfrm>
            <a:off x="7848600" y="2133601"/>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endParaRPr lang="en-US" altLang="en-US" sz="1800"/>
          </a:p>
        </p:txBody>
      </p:sp>
      <p:sp>
        <p:nvSpPr>
          <p:cNvPr id="180266" name="Text Box 42"/>
          <p:cNvSpPr txBox="1">
            <a:spLocks noChangeArrowheads="1"/>
          </p:cNvSpPr>
          <p:nvPr/>
        </p:nvSpPr>
        <p:spPr bwMode="auto">
          <a:xfrm>
            <a:off x="7239000" y="2133600"/>
            <a:ext cx="3429000" cy="1200329"/>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20000"/>
              </a:lnSpc>
              <a:spcBef>
                <a:spcPct val="50000"/>
              </a:spcBef>
            </a:pPr>
            <a:r>
              <a:rPr lang="en-US" altLang="en-US" b="1" u="sng" dirty="0" err="1">
                <a:solidFill>
                  <a:srgbClr val="FF0000"/>
                </a:solidFill>
                <a:latin typeface="Times New Roman" panose="02020603050405020304" pitchFamily="18" charset="0"/>
                <a:cs typeface="Times New Roman" panose="02020603050405020304" pitchFamily="18" charset="0"/>
              </a:rPr>
              <a:t>Cảnh</a:t>
            </a:r>
            <a:r>
              <a:rPr lang="en-US" altLang="en-US" b="1" u="sng" dirty="0">
                <a:solidFill>
                  <a:srgbClr val="FF0000"/>
                </a:solidFill>
                <a:latin typeface="Times New Roman" panose="02020603050405020304" pitchFamily="18" charset="0"/>
                <a:cs typeface="Times New Roman" panose="02020603050405020304" pitchFamily="18" charset="0"/>
              </a:rPr>
              <a:t> 5</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trưởng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sách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nhiễu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 </a:t>
            </a:r>
            <a:r>
              <a:rPr lang="en-US" altLang="en-US" b="1" dirty="0" err="1">
                <a:latin typeface="Times New Roman" panose="02020603050405020304" pitchFamily="18" charset="0"/>
                <a:cs typeface="Times New Roman" panose="02020603050405020304" pitchFamily="18" charset="0"/>
              </a:rPr>
              <a:t>phải</a:t>
            </a:r>
            <a:r>
              <a:rPr lang="en-US" altLang="en-US" b="1" dirty="0">
                <a:latin typeface="Times New Roman" panose="02020603050405020304" pitchFamily="18" charset="0"/>
                <a:cs typeface="Times New Roman" panose="02020603050405020304" pitchFamily="18" charset="0"/>
              </a:rPr>
              <a:t> ở </a:t>
            </a:r>
            <a:r>
              <a:rPr lang="en-US" altLang="en-US" b="1" dirty="0" err="1">
                <a:latin typeface="Times New Roman" panose="02020603050405020304" pitchFamily="18" charset="0"/>
                <a:cs typeface="Times New Roman" panose="02020603050405020304" pitchFamily="18" charset="0"/>
              </a:rPr>
              <a:t>nhà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thịt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đêm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được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a:t>
            </a:r>
          </a:p>
        </p:txBody>
      </p:sp>
      <p:sp>
        <p:nvSpPr>
          <p:cNvPr id="180267" name="Text Box 43"/>
          <p:cNvSpPr txBox="1">
            <a:spLocks noChangeArrowheads="1"/>
          </p:cNvSpPr>
          <p:nvPr/>
        </p:nvSpPr>
        <p:spPr bwMode="auto">
          <a:xfrm>
            <a:off x="7239000" y="3505200"/>
            <a:ext cx="3276600" cy="1154162"/>
          </a:xfrm>
          <a:prstGeom prst="rect">
            <a:avLst/>
          </a:prstGeom>
          <a:noFill/>
          <a:ln w="9525" algn="ctr">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15000"/>
              </a:lnSpc>
              <a:spcBef>
                <a:spcPct val="50000"/>
              </a:spcBef>
            </a:pPr>
            <a:r>
              <a:rPr lang="en-US" altLang="en-US" b="1" u="sng" dirty="0" err="1">
                <a:solidFill>
                  <a:srgbClr val="FF0000"/>
                </a:solidFill>
                <a:latin typeface="Times New Roman" panose="02020603050405020304" pitchFamily="18" charset="0"/>
                <a:cs typeface="Times New Roman" panose="02020603050405020304" pitchFamily="18" charset="0"/>
              </a:rPr>
              <a:t>Cảnh</a:t>
            </a:r>
            <a:r>
              <a:rPr lang="en-US" altLang="en-US" b="1" u="sng" dirty="0">
                <a:solidFill>
                  <a:srgbClr val="FF0000"/>
                </a:solidFill>
                <a:latin typeface="Times New Roman" panose="02020603050405020304" pitchFamily="18" charset="0"/>
                <a:cs typeface="Times New Roman" panose="02020603050405020304" pitchFamily="18" charset="0"/>
              </a:rPr>
              <a:t> 6</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 </a:t>
            </a:r>
            <a:r>
              <a:rPr lang="en-US" altLang="en-US" b="1" dirty="0" err="1">
                <a:latin typeface="Times New Roman" panose="02020603050405020304" pitchFamily="18" charset="0"/>
                <a:cs typeface="Times New Roman" panose="02020603050405020304" pitchFamily="18" charset="0"/>
              </a:rPr>
              <a:t>định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xuôi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theo</a:t>
            </a:r>
            <a:r>
              <a:rPr lang="en-US" altLang="en-US" b="1" dirty="0">
                <a:latin typeface="Times New Roman" panose="02020603050405020304" pitchFamily="18" charset="0"/>
                <a:cs typeface="Times New Roman" panose="02020603050405020304" pitchFamily="18" charset="0"/>
              </a:rPr>
              <a:t> ở </a:t>
            </a:r>
            <a:r>
              <a:rPr lang="en-US" altLang="en-US" b="1" dirty="0" err="1">
                <a:latin typeface="Times New Roman" panose="02020603050405020304" pitchFamily="18" charset="0"/>
                <a:cs typeface="Times New Roman" panose="02020603050405020304" pitchFamily="18" charset="0"/>
              </a:rPr>
              <a:t>lại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hàng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thịt</a:t>
            </a:r>
            <a:r>
              <a:rPr lang="en-US" altLang="en-US" b="1" dirty="0">
                <a:latin typeface="Times New Roman" panose="02020603050405020304" pitchFamily="18" charset="0"/>
                <a:cs typeface="Times New Roman" panose="02020603050405020304" pitchFamily="18" charset="0"/>
              </a:rPr>
              <a:t>.</a:t>
            </a:r>
          </a:p>
        </p:txBody>
      </p:sp>
      <p:sp>
        <p:nvSpPr>
          <p:cNvPr id="180272" name="Text Box 48"/>
          <p:cNvSpPr txBox="1">
            <a:spLocks noChangeArrowheads="1"/>
          </p:cNvSpPr>
          <p:nvPr/>
        </p:nvSpPr>
        <p:spPr bwMode="auto">
          <a:xfrm>
            <a:off x="4352305" y="5574725"/>
            <a:ext cx="5575466" cy="1323439"/>
          </a:xfrm>
          <a:prstGeom prst="rect">
            <a:avLst/>
          </a:prstGeom>
          <a:noFill/>
          <a:ln w="9525" algn="ctr">
            <a:solidFill>
              <a:schemeClr val="hlink"/>
            </a:solidFill>
            <a:miter lim="800000"/>
            <a:headEnd/>
            <a:tailEnd/>
          </a:ln>
          <a:effec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Bef>
                <a:spcPct val="50000"/>
              </a:spcBef>
            </a:pPr>
            <a:r>
              <a:rPr lang="en-US" altLang="en-US" b="1" dirty="0">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Cảnh</a:t>
            </a:r>
            <a:r>
              <a:rPr lang="en-US" altLang="en-US" b="1" u="sng" dirty="0">
                <a:solidFill>
                  <a:srgbClr val="FF0000"/>
                </a:solidFill>
                <a:latin typeface="Times New Roman" panose="02020603050405020304" pitchFamily="18" charset="0"/>
                <a:cs typeface="Times New Roman" panose="02020603050405020304" pitchFamily="18" charset="0"/>
              </a:rPr>
              <a:t> 7</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Trương</a:t>
            </a:r>
            <a:r>
              <a:rPr lang="en-US" altLang="en-US" b="1" dirty="0">
                <a:latin typeface="Times New Roman" panose="02020603050405020304" pitchFamily="18" charset="0"/>
                <a:cs typeface="Times New Roman" panose="02020603050405020304" pitchFamily="18" charset="0"/>
              </a:rPr>
              <a:t> Ba </a:t>
            </a:r>
            <a:r>
              <a:rPr lang="en-US" altLang="en-US" b="1" dirty="0" err="1">
                <a:latin typeface="Times New Roman" panose="02020603050405020304" pitchFamily="18" charset="0"/>
                <a:cs typeface="Times New Roman" panose="02020603050405020304" pitchFamily="18" charset="0"/>
              </a:rPr>
              <a:t>bắt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đầu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thay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đổi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tính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mọi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bè</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bản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vô</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đau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khổ</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quyết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định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giải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thoát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tìm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chết</a:t>
            </a:r>
            <a:r>
              <a:rPr lang="en-US" alt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657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0235"/>
                                        </p:tgtEl>
                                        <p:attrNameLst>
                                          <p:attrName>style.visibility</p:attrName>
                                        </p:attrNameLst>
                                      </p:cBhvr>
                                      <p:to>
                                        <p:strVal val="visible"/>
                                      </p:to>
                                    </p:set>
                                    <p:animEffect transition="in" filter="box(in)">
                                      <p:cBhvr>
                                        <p:cTn id="7" dur="500"/>
                                        <p:tgtEl>
                                          <p:spTgt spid="180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0236"/>
                                        </p:tgtEl>
                                        <p:attrNameLst>
                                          <p:attrName>style.visibility</p:attrName>
                                        </p:attrNameLst>
                                      </p:cBhvr>
                                      <p:to>
                                        <p:strVal val="visible"/>
                                      </p:to>
                                    </p:set>
                                    <p:animEffect transition="in" filter="box(in)">
                                      <p:cBhvr>
                                        <p:cTn id="12" dur="500"/>
                                        <p:tgtEl>
                                          <p:spTgt spid="1802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0231"/>
                                        </p:tgtEl>
                                        <p:attrNameLst>
                                          <p:attrName>style.visibility</p:attrName>
                                        </p:attrNameLst>
                                      </p:cBhvr>
                                      <p:to>
                                        <p:strVal val="visible"/>
                                      </p:to>
                                    </p:set>
                                    <p:animEffect transition="in" filter="box(in)">
                                      <p:cBhvr>
                                        <p:cTn id="17" dur="500"/>
                                        <p:tgtEl>
                                          <p:spTgt spid="1802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0237"/>
                                        </p:tgtEl>
                                        <p:attrNameLst>
                                          <p:attrName>style.visibility</p:attrName>
                                        </p:attrNameLst>
                                      </p:cBhvr>
                                      <p:to>
                                        <p:strVal val="visible"/>
                                      </p:to>
                                    </p:set>
                                    <p:animEffect transition="in" filter="box(in)">
                                      <p:cBhvr>
                                        <p:cTn id="22" dur="500"/>
                                        <p:tgtEl>
                                          <p:spTgt spid="1802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80232"/>
                                        </p:tgtEl>
                                        <p:attrNameLst>
                                          <p:attrName>style.visibility</p:attrName>
                                        </p:attrNameLst>
                                      </p:cBhvr>
                                      <p:to>
                                        <p:strVal val="visible"/>
                                      </p:to>
                                    </p:set>
                                    <p:animEffect transition="in" filter="box(in)">
                                      <p:cBhvr>
                                        <p:cTn id="27" dur="500"/>
                                        <p:tgtEl>
                                          <p:spTgt spid="1802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0238"/>
                                        </p:tgtEl>
                                        <p:attrNameLst>
                                          <p:attrName>style.visibility</p:attrName>
                                        </p:attrNameLst>
                                      </p:cBhvr>
                                      <p:to>
                                        <p:strVal val="visible"/>
                                      </p:to>
                                    </p:set>
                                    <p:animEffect transition="in" filter="box(in)">
                                      <p:cBhvr>
                                        <p:cTn id="32" dur="500"/>
                                        <p:tgtEl>
                                          <p:spTgt spid="18023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80234"/>
                                        </p:tgtEl>
                                        <p:attrNameLst>
                                          <p:attrName>style.visibility</p:attrName>
                                        </p:attrNameLst>
                                      </p:cBhvr>
                                      <p:to>
                                        <p:strVal val="visible"/>
                                      </p:to>
                                    </p:set>
                                    <p:animEffect transition="in" filter="box(in)">
                                      <p:cBhvr>
                                        <p:cTn id="37" dur="500"/>
                                        <p:tgtEl>
                                          <p:spTgt spid="1802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0239"/>
                                        </p:tgtEl>
                                        <p:attrNameLst>
                                          <p:attrName>style.visibility</p:attrName>
                                        </p:attrNameLst>
                                      </p:cBhvr>
                                      <p:to>
                                        <p:strVal val="visible"/>
                                      </p:to>
                                    </p:set>
                                    <p:animEffect transition="in" filter="box(in)">
                                      <p:cBhvr>
                                        <p:cTn id="42" dur="500"/>
                                        <p:tgtEl>
                                          <p:spTgt spid="180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80233"/>
                                        </p:tgtEl>
                                        <p:attrNameLst>
                                          <p:attrName>style.visibility</p:attrName>
                                        </p:attrNameLst>
                                      </p:cBhvr>
                                      <p:to>
                                        <p:strVal val="visible"/>
                                      </p:to>
                                    </p:set>
                                    <p:animEffect transition="in" filter="box(in)">
                                      <p:cBhvr>
                                        <p:cTn id="47" dur="500"/>
                                        <p:tgtEl>
                                          <p:spTgt spid="1802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80260"/>
                                        </p:tgtEl>
                                        <p:attrNameLst>
                                          <p:attrName>style.visibility</p:attrName>
                                        </p:attrNameLst>
                                      </p:cBhvr>
                                      <p:to>
                                        <p:strVal val="visible"/>
                                      </p:to>
                                    </p:set>
                                    <p:animEffect transition="in" filter="box(in)">
                                      <p:cBhvr>
                                        <p:cTn id="52" dur="500"/>
                                        <p:tgtEl>
                                          <p:spTgt spid="1802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80261"/>
                                        </p:tgtEl>
                                        <p:attrNameLst>
                                          <p:attrName>style.visibility</p:attrName>
                                        </p:attrNameLst>
                                      </p:cBhvr>
                                      <p:to>
                                        <p:strVal val="visible"/>
                                      </p:to>
                                    </p:set>
                                    <p:animEffect transition="in" filter="box(in)">
                                      <p:cBhvr>
                                        <p:cTn id="57" dur="500"/>
                                        <p:tgtEl>
                                          <p:spTgt spid="1802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0263"/>
                                        </p:tgtEl>
                                        <p:attrNameLst>
                                          <p:attrName>style.visibility</p:attrName>
                                        </p:attrNameLst>
                                      </p:cBhvr>
                                      <p:to>
                                        <p:strVal val="visible"/>
                                      </p:to>
                                    </p:set>
                                    <p:animEffect transition="in" filter="box(in)">
                                      <p:cBhvr>
                                        <p:cTn id="62" dur="500"/>
                                        <p:tgtEl>
                                          <p:spTgt spid="1802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80264"/>
                                        </p:tgtEl>
                                        <p:attrNameLst>
                                          <p:attrName>style.visibility</p:attrName>
                                        </p:attrNameLst>
                                      </p:cBhvr>
                                      <p:to>
                                        <p:strVal val="visible"/>
                                      </p:to>
                                    </p:set>
                                    <p:animEffect transition="in" filter="box(in)">
                                      <p:cBhvr>
                                        <p:cTn id="67" dur="500"/>
                                        <p:tgtEl>
                                          <p:spTgt spid="18026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80266"/>
                                        </p:tgtEl>
                                        <p:attrNameLst>
                                          <p:attrName>style.visibility</p:attrName>
                                        </p:attrNameLst>
                                      </p:cBhvr>
                                      <p:to>
                                        <p:strVal val="visible"/>
                                      </p:to>
                                    </p:set>
                                    <p:animEffect transition="in" filter="box(in)">
                                      <p:cBhvr>
                                        <p:cTn id="72" dur="500"/>
                                        <p:tgtEl>
                                          <p:spTgt spid="1802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180267"/>
                                        </p:tgtEl>
                                        <p:attrNameLst>
                                          <p:attrName>style.visibility</p:attrName>
                                        </p:attrNameLst>
                                      </p:cBhvr>
                                      <p:to>
                                        <p:strVal val="visible"/>
                                      </p:to>
                                    </p:set>
                                    <p:animEffect transition="in" filter="box(in)">
                                      <p:cBhvr>
                                        <p:cTn id="77" dur="500"/>
                                        <p:tgtEl>
                                          <p:spTgt spid="18026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180272">
                                            <p:txEl>
                                              <p:pRg st="0" end="0"/>
                                            </p:txEl>
                                          </p:spTgt>
                                        </p:tgtEl>
                                        <p:attrNameLst>
                                          <p:attrName>style.visibility</p:attrName>
                                        </p:attrNameLst>
                                      </p:cBhvr>
                                      <p:to>
                                        <p:strVal val="visible"/>
                                      </p:to>
                                    </p:set>
                                    <p:animEffect transition="in" filter="box(in)">
                                      <p:cBhvr>
                                        <p:cTn id="82" dur="500"/>
                                        <p:tgtEl>
                                          <p:spTgt spid="180272">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180272">
                                            <p:bg/>
                                          </p:spTgt>
                                        </p:tgtEl>
                                        <p:attrNameLst>
                                          <p:attrName>style.visibility</p:attrName>
                                        </p:attrNameLst>
                                      </p:cBhvr>
                                      <p:to>
                                        <p:strVal val="visible"/>
                                      </p:to>
                                    </p:set>
                                    <p:animEffect transition="in" filter="checkerboard(across)">
                                      <p:cBhvr>
                                        <p:cTn id="87" dur="500"/>
                                        <p:tgtEl>
                                          <p:spTgt spid="180272">
                                            <p:bg/>
                                          </p:spTgt>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180272">
                                            <p:txEl>
                                              <p:pRg st="0" end="0"/>
                                            </p:txEl>
                                          </p:spTgt>
                                        </p:tgtEl>
                                        <p:attrNameLst>
                                          <p:attrName>style.visibility</p:attrName>
                                        </p:attrNameLst>
                                      </p:cBhvr>
                                      <p:to>
                                        <p:strVal val="visible"/>
                                      </p:to>
                                    </p:set>
                                    <p:animEffect transition="in" filter="checkerboard(across)">
                                      <p:cBhvr>
                                        <p:cTn id="90" dur="500"/>
                                        <p:tgtEl>
                                          <p:spTgt spid="1802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5" grpId="0" animBg="1"/>
      <p:bldP spid="180236" grpId="0" animBg="1"/>
      <p:bldP spid="180237" grpId="0" animBg="1"/>
      <p:bldP spid="180238" grpId="0" animBg="1"/>
      <p:bldP spid="180239" grpId="0" animBg="1"/>
      <p:bldP spid="180260" grpId="0" animBg="1"/>
      <p:bldP spid="180261" grpId="0" animBg="1"/>
      <p:bldP spid="180263" grpId="0" animBg="1"/>
      <p:bldP spid="180264" grpId="0" animBg="1"/>
      <p:bldP spid="180266" grpId="0" animBg="1"/>
      <p:bldP spid="180267" grpId="0" animBg="1"/>
      <p:bldP spid="180272"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21"/>
          <p:cNvSpPr txBox="1">
            <a:spLocks noGrp="1"/>
          </p:cNvSpPr>
          <p:nvPr>
            <p:ph type="body" idx="1"/>
          </p:nvPr>
        </p:nvSpPr>
        <p:spPr>
          <a:xfrm>
            <a:off x="308759" y="1483181"/>
            <a:ext cx="5972362" cy="1936914"/>
          </a:xfrm>
          <a:prstGeom prst="rect">
            <a:avLst/>
          </a:prstGeom>
          <a:noFill/>
          <a:ln>
            <a:noFill/>
          </a:ln>
        </p:spPr>
        <p:txBody>
          <a:bodyPr spcFirstLastPara="1" wrap="square" lIns="91425" tIns="45700" rIns="91425" bIns="45700" anchor="t" anchorCtr="0">
            <a:noAutofit/>
          </a:bodyPr>
          <a:lstStyle/>
          <a:p>
            <a:pPr marL="148590" indent="0">
              <a:buNone/>
            </a:pPr>
            <a:r>
              <a:rPr lang="fr-FR" sz="2800" b="1" dirty="0" err="1" smtClean="0">
                <a:latin typeface="Times New Roman" panose="02020603050405020304" pitchFamily="18" charset="0"/>
                <a:cs typeface="Times New Roman" panose="02020603050405020304" pitchFamily="18" charset="0"/>
              </a:rPr>
              <a:t>Đoạn</a:t>
            </a:r>
            <a:r>
              <a:rPr lang="fr-FR" sz="2800" b="1" dirty="0" smtClean="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trích</a:t>
            </a:r>
            <a:r>
              <a:rPr lang="fr-FR" sz="2800" b="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Tôi</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muốn</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được</a:t>
            </a:r>
            <a:r>
              <a:rPr lang="fr-FR" sz="2800" b="1" i="1" dirty="0">
                <a:latin typeface="Times New Roman" panose="02020603050405020304" pitchFamily="18" charset="0"/>
                <a:cs typeface="Times New Roman" panose="02020603050405020304" pitchFamily="18" charset="0"/>
              </a:rPr>
              <a:t> là </a:t>
            </a:r>
            <a:r>
              <a:rPr lang="fr-FR" sz="2800" b="1" i="1" dirty="0" err="1">
                <a:latin typeface="Times New Roman" panose="02020603050405020304" pitchFamily="18" charset="0"/>
                <a:cs typeface="Times New Roman" panose="02020603050405020304" pitchFamily="18" charset="0"/>
              </a:rPr>
              <a:t>tôi</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toàn</a:t>
            </a:r>
            <a:r>
              <a:rPr lang="fr-FR" sz="2800" b="1" i="1" dirty="0">
                <a:latin typeface="Times New Roman" panose="02020603050405020304" pitchFamily="18" charset="0"/>
                <a:cs typeface="Times New Roman" panose="02020603050405020304" pitchFamily="18" charset="0"/>
              </a:rPr>
              <a:t> </a:t>
            </a:r>
            <a:r>
              <a:rPr lang="fr-FR" sz="2800" b="1" i="1" dirty="0" err="1">
                <a:latin typeface="Times New Roman" panose="02020603050405020304" pitchFamily="18" charset="0"/>
                <a:cs typeface="Times New Roman" panose="02020603050405020304" pitchFamily="18" charset="0"/>
              </a:rPr>
              <a:t>vẹn</a:t>
            </a:r>
            <a:endParaRPr lang="en-US" sz="2800" dirty="0">
              <a:latin typeface="Times New Roman" panose="02020603050405020304" pitchFamily="18" charset="0"/>
              <a:cs typeface="Times New Roman" panose="02020603050405020304" pitchFamily="18" charset="0"/>
            </a:endParaRPr>
          </a:p>
          <a:p>
            <a:r>
              <a:rPr lang="fr-FR" sz="2800" dirty="0" err="1">
                <a:latin typeface="Times New Roman" panose="02020603050405020304" pitchFamily="18" charset="0"/>
                <a:cs typeface="Times New Roman" panose="02020603050405020304" pitchFamily="18" charset="0"/>
              </a:rPr>
              <a:t>Đoạn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trích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thuộc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cảnh</a:t>
            </a:r>
            <a:r>
              <a:rPr lang="fr-FR" sz="2800" dirty="0">
                <a:latin typeface="Times New Roman" panose="02020603050405020304" pitchFamily="18" charset="0"/>
                <a:cs typeface="Times New Roman" panose="02020603050405020304" pitchFamily="18" charset="0"/>
              </a:rPr>
              <a:t> VII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Đoạn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kết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của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vở</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kịch</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Mâu</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thuẫn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giữa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hồn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xác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lên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đỉnh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điểm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Hồn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nguy</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bị</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lấn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át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hóa</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từ</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dẫn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quyết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định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cuối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cùng</a:t>
            </a:r>
            <a:r>
              <a:rPr lang="fr-FR" sz="2800" dirty="0">
                <a:latin typeface="Times New Roman" panose="02020603050405020304" pitchFamily="18" charset="0"/>
                <a:cs typeface="Times New Roman" panose="02020603050405020304" pitchFamily="18" charset="0"/>
              </a:rPr>
              <a:t>.</a:t>
            </a:r>
            <a:endParaRPr sz="2800" b="1" dirty="0">
              <a:solidFill>
                <a:srgbClr val="FF0000"/>
              </a:solidFill>
              <a:latin typeface="Times New Roman" panose="02020603050405020304" pitchFamily="18" charset="0"/>
              <a:ea typeface="Times New Roman"/>
              <a:cs typeface="Times New Roman" panose="02020603050405020304" pitchFamily="18" charset="0"/>
              <a:sym typeface="Times New Roman"/>
            </a:endParaRPr>
          </a:p>
        </p:txBody>
      </p:sp>
      <p:sp>
        <p:nvSpPr>
          <p:cNvPr id="2" name="AutoShape 2" descr="Tái hiện 'Hồn Trương Ba, da hàng thịt' bằng nghệ thuật rố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stretch>
            <a:fillRect/>
          </a:stretch>
        </p:blipFill>
        <p:spPr>
          <a:xfrm rot="1372554">
            <a:off x="7825839" y="712519"/>
            <a:ext cx="3431969" cy="4548250"/>
          </a:xfrm>
          <a:prstGeom prst="rect">
            <a:avLst/>
          </a:prstGeom>
        </p:spPr>
      </p:pic>
      <p:pic>
        <p:nvPicPr>
          <p:cNvPr id="4" name="Picture 3"/>
          <p:cNvPicPr>
            <a:picLocks noChangeAspect="1"/>
          </p:cNvPicPr>
          <p:nvPr/>
        </p:nvPicPr>
        <p:blipFill>
          <a:blip r:embed="rId4"/>
          <a:stretch>
            <a:fillRect/>
          </a:stretch>
        </p:blipFill>
        <p:spPr>
          <a:xfrm rot="20911873">
            <a:off x="6757060" y="1116281"/>
            <a:ext cx="4655127" cy="4370119"/>
          </a:xfrm>
          <a:prstGeom prst="rect">
            <a:avLst/>
          </a:prstGeom>
        </p:spPr>
      </p:pic>
    </p:spTree>
    <p:extLst>
      <p:ext uri="{BB962C8B-B14F-4D97-AF65-F5344CB8AC3E}">
        <p14:creationId xmlns:p14="http://schemas.microsoft.com/office/powerpoint/2010/main" val="401979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09">
                                            <p:txEl>
                                              <p:pRg st="2" end="2"/>
                                            </p:txEl>
                                          </p:spTgt>
                                        </p:tgtEl>
                                        <p:attrNameLst>
                                          <p:attrName>style.visibility</p:attrName>
                                        </p:attrNameLst>
                                      </p:cBhvr>
                                      <p:to>
                                        <p:strVal val="visible"/>
                                      </p:to>
                                    </p:set>
                                    <p:animEffect transition="in" filter="fade">
                                      <p:cBhvr>
                                        <p:cTn id="19" dur="500"/>
                                        <p:tgtEl>
                                          <p:spTgt spid="12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5"/>
          <p:cNvSpPr/>
          <p:nvPr/>
        </p:nvSpPr>
        <p:spPr>
          <a:xfrm>
            <a:off x="838200" y="175852"/>
            <a:ext cx="10515600" cy="838835"/>
          </a:xfrm>
          <a:prstGeom prst="rect">
            <a:avLst/>
          </a:prstGeom>
          <a:solidFill>
            <a:srgbClr val="EDEDED"/>
          </a:solidFill>
          <a:ln>
            <a:noFill/>
          </a:ln>
        </p:spPr>
        <p:txBody>
          <a:bodyPr spcFirstLastPara="1" wrap="square" lIns="91425" tIns="45700" rIns="91425" bIns="45700" anchor="ctr" anchorCtr="0">
            <a:normAutofit/>
          </a:bodyPr>
          <a:lstStyle/>
          <a:p>
            <a:pPr lvl="0" algn="ctr">
              <a:lnSpc>
                <a:spcPct val="90000"/>
              </a:lnSpc>
              <a:buClr>
                <a:srgbClr val="FF0000"/>
              </a:buClr>
              <a:buSzPts val="3120"/>
            </a:pPr>
            <a:r>
              <a:rPr lang="en-US" sz="3120" b="1" dirty="0">
                <a:solidFill>
                  <a:srgbClr val="FF0000"/>
                </a:solidFill>
                <a:latin typeface="Times New Roman" panose="02020603050405020304" pitchFamily="18" charset="0"/>
                <a:ea typeface="Century Schoolbook"/>
                <a:cs typeface="Times New Roman" panose="02020603050405020304" pitchFamily="18" charset="0"/>
                <a:sym typeface="Century Schoolbook"/>
              </a:rPr>
              <a:t>II. ĐỌC - HIỂU VĂN </a:t>
            </a:r>
            <a:r>
              <a:rPr lang="en-US" sz="3120" b="1" dirty="0" smtClean="0">
                <a:solidFill>
                  <a:srgbClr val="FF0000"/>
                </a:solidFill>
                <a:latin typeface="Times New Roman" panose="02020603050405020304" pitchFamily="18" charset="0"/>
                <a:ea typeface="Century Schoolbook"/>
                <a:cs typeface="Times New Roman" panose="02020603050405020304" pitchFamily="18" charset="0"/>
                <a:sym typeface="Century Schoolbook"/>
              </a:rPr>
              <a:t>BẢN</a:t>
            </a:r>
            <a:endParaRPr lang="en-US" sz="3120" b="1" dirty="0">
              <a:solidFill>
                <a:srgbClr val="FF0000"/>
              </a:solidFill>
              <a:latin typeface="Times New Roman" panose="02020603050405020304" pitchFamily="18" charset="0"/>
              <a:ea typeface="Century Schoolbook"/>
              <a:cs typeface="Times New Roman" panose="02020603050405020304" pitchFamily="18" charset="0"/>
              <a:sym typeface="Century Schoolbook"/>
            </a:endParaRPr>
          </a:p>
        </p:txBody>
      </p:sp>
      <p:pic>
        <p:nvPicPr>
          <p:cNvPr id="2050" name="Picture 2" descr="Xây dựng 1 nhóm làm việc hiệu quả - HRI Recrui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0670"/>
            <a:ext cx="4275117" cy="35834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3079" y="5345612"/>
            <a:ext cx="2951450" cy="954107"/>
          </a:xfrm>
          <a:prstGeom prst="rect">
            <a:avLst/>
          </a:prstGeom>
        </p:spPr>
        <p:txBody>
          <a:bodyPr wrap="none">
            <a:spAutoFit/>
          </a:bodyPr>
          <a:lstStyle/>
          <a:p>
            <a:pPr algn="ctr"/>
            <a:r>
              <a:rPr lang="en-US" sz="2800" b="1" i="1" dirty="0" err="1" smtClean="0">
                <a:latin typeface="Times New Roman"/>
                <a:ea typeface="Times New Roman"/>
                <a:cs typeface="Times New Roman"/>
                <a:sym typeface="Times New Roman"/>
              </a:rPr>
              <a:t>Thảo</a:t>
            </a:r>
            <a:r>
              <a:rPr lang="en-US" sz="2800" b="1" i="1" dirty="0" smtClean="0">
                <a:latin typeface="Times New Roman"/>
                <a:ea typeface="Times New Roman"/>
                <a:cs typeface="Times New Roman"/>
                <a:sym typeface="Times New Roman"/>
              </a:rPr>
              <a:t> </a:t>
            </a:r>
            <a:r>
              <a:rPr lang="en-US" sz="2800" b="1" i="1" dirty="0" err="1" smtClean="0">
                <a:latin typeface="Times New Roman"/>
                <a:ea typeface="Times New Roman"/>
                <a:cs typeface="Times New Roman"/>
                <a:sym typeface="Times New Roman"/>
              </a:rPr>
              <a:t>luận</a:t>
            </a:r>
            <a:r>
              <a:rPr lang="en-US" sz="2800" b="1" i="1" dirty="0" smtClean="0">
                <a:latin typeface="Times New Roman"/>
                <a:ea typeface="Times New Roman"/>
                <a:cs typeface="Times New Roman"/>
                <a:sym typeface="Times New Roman"/>
              </a:rPr>
              <a:t> 3 </a:t>
            </a:r>
            <a:r>
              <a:rPr lang="en-US" sz="2800" b="1" i="1" dirty="0" err="1" smtClean="0">
                <a:latin typeface="Times New Roman"/>
                <a:ea typeface="Times New Roman"/>
                <a:cs typeface="Times New Roman"/>
                <a:sym typeface="Times New Roman"/>
              </a:rPr>
              <a:t>nhóm</a:t>
            </a:r>
            <a:endParaRPr lang="en-US" sz="2800" b="1" i="1" dirty="0" smtClean="0">
              <a:latin typeface="Times New Roman"/>
              <a:ea typeface="Times New Roman"/>
              <a:cs typeface="Times New Roman"/>
              <a:sym typeface="Times New Roman"/>
            </a:endParaRPr>
          </a:p>
          <a:p>
            <a:pPr algn="ctr"/>
            <a:r>
              <a:rPr lang="en-US" sz="2800" b="1" i="1" dirty="0" smtClean="0">
                <a:latin typeface="Times New Roman"/>
                <a:ea typeface="Times New Roman"/>
                <a:cs typeface="Times New Roman"/>
                <a:sym typeface="Times New Roman"/>
              </a:rPr>
              <a:t>(5 </a:t>
            </a:r>
            <a:r>
              <a:rPr lang="en-US" sz="2800" b="1" i="1" dirty="0" err="1" smtClean="0">
                <a:latin typeface="Times New Roman"/>
                <a:ea typeface="Times New Roman"/>
                <a:cs typeface="Times New Roman"/>
                <a:sym typeface="Times New Roman"/>
              </a:rPr>
              <a:t>phút</a:t>
            </a:r>
            <a:r>
              <a:rPr lang="en-US" sz="2800" b="1" i="1" dirty="0" smtClean="0">
                <a:latin typeface="Times New Roman"/>
                <a:ea typeface="Times New Roman"/>
                <a:cs typeface="Times New Roman"/>
                <a:sym typeface="Times New Roman"/>
              </a:rPr>
              <a:t>) </a:t>
            </a:r>
            <a:endParaRPr lang="en-US" b="1" i="1" dirty="0"/>
          </a:p>
        </p:txBody>
      </p:sp>
      <p:graphicFrame>
        <p:nvGraphicFramePr>
          <p:cNvPr id="4" name="Table 3"/>
          <p:cNvGraphicFramePr>
            <a:graphicFrameLocks noGrp="1"/>
          </p:cNvGraphicFramePr>
          <p:nvPr>
            <p:extLst>
              <p:ext uri="{D42A27DB-BD31-4B8C-83A1-F6EECF244321}">
                <p14:modId xmlns:p14="http://schemas.microsoft.com/office/powerpoint/2010/main" val="2202646837"/>
              </p:ext>
            </p:extLst>
          </p:nvPr>
        </p:nvGraphicFramePr>
        <p:xfrm>
          <a:off x="3716977" y="1068783"/>
          <a:ext cx="8348353" cy="5566030"/>
        </p:xfrm>
        <a:graphic>
          <a:graphicData uri="http://schemas.openxmlformats.org/drawingml/2006/table">
            <a:tbl>
              <a:tblPr firstRow="1" bandRow="1">
                <a:tableStyleId>{10A1B5D5-9B99-4C35-A422-299274C87663}</a:tableStyleId>
              </a:tblPr>
              <a:tblGrid>
                <a:gridCol w="1116280">
                  <a:extLst>
                    <a:ext uri="{9D8B030D-6E8A-4147-A177-3AD203B41FA5}">
                      <a16:colId xmlns:a16="http://schemas.microsoft.com/office/drawing/2014/main" val="20000"/>
                    </a:ext>
                  </a:extLst>
                </a:gridCol>
                <a:gridCol w="7232073">
                  <a:extLst>
                    <a:ext uri="{9D8B030D-6E8A-4147-A177-3AD203B41FA5}">
                      <a16:colId xmlns:a16="http://schemas.microsoft.com/office/drawing/2014/main" val="20001"/>
                    </a:ext>
                  </a:extLst>
                </a:gridCol>
              </a:tblGrid>
              <a:tr h="719710">
                <a:tc>
                  <a:txBody>
                    <a:bodyPr/>
                    <a:lstStyle/>
                    <a:p>
                      <a:pPr algn="ctr"/>
                      <a:r>
                        <a:rPr lang="en-US" sz="2000" baseline="0" dirty="0" err="1" smtClean="0">
                          <a:latin typeface="Times New Roman" pitchFamily="18" charset="0"/>
                          <a:cs typeface="Times New Roman" pitchFamily="18" charset="0"/>
                        </a:rPr>
                        <a:t>Nhóm</a:t>
                      </a:r>
                      <a:r>
                        <a:rPr lang="en-US" sz="2000" baseline="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txBody>
                  <a:tcPr/>
                </a:tc>
                <a:tc>
                  <a:txBody>
                    <a:bodyPr/>
                    <a:lstStyle/>
                    <a:p>
                      <a:pPr algn="ctr"/>
                      <a:r>
                        <a:rPr lang="en-US" sz="2000" dirty="0" err="1" smtClean="0">
                          <a:latin typeface="Times New Roman" pitchFamily="18" charset="0"/>
                          <a:cs typeface="Times New Roman" pitchFamily="18" charset="0"/>
                        </a:rPr>
                        <a:t>Nhiệm</a:t>
                      </a:r>
                      <a:r>
                        <a:rPr lang="en-US" sz="2000" baseline="0" dirty="0" smtClean="0">
                          <a:latin typeface="Times New Roman" pitchFamily="18" charset="0"/>
                          <a:cs typeface="Times New Roman" pitchFamily="18" charset="0"/>
                        </a:rPr>
                        <a:t> </a:t>
                      </a:r>
                      <a:r>
                        <a:rPr lang="en-US" sz="2000" baseline="0" dirty="0" err="1" smtClean="0">
                          <a:latin typeface="Times New Roman" pitchFamily="18" charset="0"/>
                          <a:cs typeface="Times New Roman" pitchFamily="18" charset="0"/>
                        </a:rPr>
                        <a:t>vụ</a:t>
                      </a:r>
                      <a:endParaRPr lang="en-US" sz="20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71971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r>
                        <a:rPr lang="pt-BR"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rPr>
                        <a:t>- Tìm hiểu màn đối thoại giữa Hồn Trương Ba và Xác Hàng Thịt. (Phiếu học tập số 1). </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rPr>
                        <a:t>- Cuộc đối thoại giữa Hồn Trương Ba và Xác Hàng Thịt cho thấy xung đột nào trong Hồn Trương Ba? Em có nhận xét gì về sự thay đổi thái độ của Hồn Trương Ba trong cuộc đối thoại với Xác Hàng Thịt? Ý nghĩa của sự thay đổi này là gì?</a:t>
                      </a:r>
                      <a:endParaRPr lang="en-US" sz="2000" b="1" i="1" dirty="0" smtClean="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719710">
                <a:tc>
                  <a:txBody>
                    <a:bodyPr/>
                    <a:lstStyle/>
                    <a:p>
                      <a:pPr algn="ctr"/>
                      <a:r>
                        <a:rPr lang="en-US" sz="2000" dirty="0" smtClean="0">
                          <a:latin typeface="Times New Roman" pitchFamily="18" charset="0"/>
                          <a:cs typeface="Times New Roman" pitchFamily="18" charset="0"/>
                        </a:rPr>
                        <a:t>2</a:t>
                      </a:r>
                      <a:endParaRPr lang="en-US" sz="2000" dirty="0">
                        <a:latin typeface="Times New Roman" pitchFamily="18" charset="0"/>
                        <a:cs typeface="Times New Roman" pitchFamily="18" charset="0"/>
                      </a:endParaRPr>
                    </a:p>
                  </a:txBody>
                  <a:tcPr/>
                </a:tc>
                <a:tc>
                  <a:txBody>
                    <a:bodyPr/>
                    <a:lstStyle/>
                    <a:p>
                      <a:r>
                        <a:rPr lang="pt-BR"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rPr>
                        <a:t>- Tìm hiểu màn đối thoại giữa Hồn Trương Ba và Đế Thích. (Phiếu học tập số 2).</a:t>
                      </a:r>
                      <a:endParaRPr lang="en-US"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endParaRPr>
                    </a:p>
                    <a:p>
                      <a:r>
                        <a:rPr lang="pt-BR"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rPr>
                        <a:t>- Sự khác biệt đến mức đối lập về quan điểm giữa Hồn Trương Ba và Đế Thích được thể hiện qua những lời thoại tiêu biểu nào? Sự khác biệt này có vai trò gì trong việc xây dựng xung đột kịch?</a:t>
                      </a:r>
                      <a:endParaRPr lang="en-US"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endParaRPr>
                    </a:p>
                  </a:txBody>
                  <a:tcPr/>
                </a:tc>
                <a:extLst>
                  <a:ext uri="{0D108BD9-81ED-4DB2-BD59-A6C34878D82A}">
                    <a16:rowId xmlns:a16="http://schemas.microsoft.com/office/drawing/2014/main" val="10002"/>
                  </a:ext>
                </a:extLst>
              </a:tr>
              <a:tr h="719710">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r>
                        <a:rPr lang="pt-BR"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rPr>
                        <a:t>- Tìm hiểu Đoạn kết (Phiếu học tập số 3)</a:t>
                      </a:r>
                      <a:endParaRPr lang="en-US"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endParaRPr>
                    </a:p>
                    <a:p>
                      <a:r>
                        <a:rPr lang="pt-BR"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rPr>
                        <a:t>- Điều gì đã khiến Hồn Trương Ba cương quyết lựa chọn cái chết cho mình? Theo em, cái chết này cho thấy đặc điểm nào của nhân vật trong thể loại bi kịch?</a:t>
                      </a:r>
                      <a:endParaRPr lang="en-US" sz="2000" b="0" i="0" u="none" strike="noStrike" cap="none" dirty="0" smtClean="0">
                        <a:solidFill>
                          <a:schemeClr val="dk1"/>
                        </a:solidFill>
                        <a:effectLst/>
                        <a:latin typeface="Times New Roman" panose="02020603050405020304" pitchFamily="18" charset="0"/>
                        <a:ea typeface="+mn-ea"/>
                        <a:cs typeface="Times New Roman" panose="02020603050405020304" pitchFamily="18" charset="0"/>
                        <a:sym typeface="Aria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82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4"/>
                                        </p:tgtEl>
                                        <p:attrNameLst>
                                          <p:attrName>style.visibility</p:attrName>
                                        </p:attrNameLst>
                                      </p:cBhvr>
                                      <p:to>
                                        <p:strVal val="visible"/>
                                      </p:to>
                                    </p:set>
                                    <p:animEffect transition="in" filter="fade">
                                      <p:cBhvr>
                                        <p:cTn id="7" dur="500"/>
                                        <p:tgtEl>
                                          <p:spTgt spid="10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3"/>
          <p:cNvSpPr/>
          <p:nvPr/>
        </p:nvSpPr>
        <p:spPr>
          <a:xfrm>
            <a:off x="838200" y="175852"/>
            <a:ext cx="10515600" cy="838835"/>
          </a:xfrm>
          <a:prstGeom prst="rect">
            <a:avLst/>
          </a:prstGeom>
          <a:solidFill>
            <a:srgbClr val="E2E9F7"/>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dirty="0">
                <a:solidFill>
                  <a:srgbClr val="FF0000"/>
                </a:solidFill>
                <a:latin typeface="Century Schoolbook"/>
                <a:ea typeface="Century Schoolbook"/>
                <a:cs typeface="Century Schoolbook"/>
                <a:sym typeface="Century Schoolbook"/>
              </a:rPr>
              <a:t>II. ĐỌC - HIỂU VĂN BẢN</a:t>
            </a:r>
            <a:endParaRPr sz="3120" b="1" dirty="0">
              <a:solidFill>
                <a:srgbClr val="FF0000"/>
              </a:solidFill>
              <a:latin typeface="Century Schoolbook"/>
              <a:ea typeface="Century Schoolbook"/>
              <a:cs typeface="Century Schoolbook"/>
              <a:sym typeface="Century Schoolbook"/>
            </a:endParaRPr>
          </a:p>
        </p:txBody>
      </p:sp>
      <p:sp>
        <p:nvSpPr>
          <p:cNvPr id="1225" name="Google Shape;1225;p23"/>
          <p:cNvSpPr/>
          <p:nvPr/>
        </p:nvSpPr>
        <p:spPr>
          <a:xfrm>
            <a:off x="838200" y="1065751"/>
            <a:ext cx="10515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dirty="0">
                <a:solidFill>
                  <a:srgbClr val="0070C0"/>
                </a:solidFill>
                <a:latin typeface="Times New Roman"/>
                <a:ea typeface="Times New Roman"/>
                <a:cs typeface="Times New Roman"/>
                <a:sym typeface="Times New Roman"/>
              </a:rPr>
              <a:t>1. </a:t>
            </a:r>
            <a:r>
              <a:rPr lang="en-US" sz="2800" b="1" i="1" dirty="0" err="1">
                <a:solidFill>
                  <a:srgbClr val="0070C0"/>
                </a:solidFill>
                <a:latin typeface="Times New Roman"/>
                <a:ea typeface="Times New Roman"/>
                <a:cs typeface="Times New Roman"/>
                <a:sym typeface="Times New Roman"/>
              </a:rPr>
              <a:t>Cuộc</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đối</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thoại</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giữa</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hồn</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Trương</a:t>
            </a:r>
            <a:r>
              <a:rPr lang="en-US" sz="2800" b="1" i="1" dirty="0">
                <a:solidFill>
                  <a:srgbClr val="0070C0"/>
                </a:solidFill>
                <a:latin typeface="Times New Roman"/>
                <a:ea typeface="Times New Roman"/>
                <a:cs typeface="Times New Roman"/>
                <a:sym typeface="Times New Roman"/>
              </a:rPr>
              <a:t> Ba </a:t>
            </a:r>
            <a:r>
              <a:rPr lang="en-US" sz="2800" b="1" i="1" dirty="0" err="1">
                <a:solidFill>
                  <a:srgbClr val="0070C0"/>
                </a:solidFill>
                <a:latin typeface="Times New Roman"/>
                <a:ea typeface="Times New Roman"/>
                <a:cs typeface="Times New Roman"/>
                <a:sym typeface="Times New Roman"/>
              </a:rPr>
              <a:t>và</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xác</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anh</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hàng</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thịt</a:t>
            </a:r>
            <a:r>
              <a:rPr lang="en-US" sz="2800" b="1" i="1" dirty="0">
                <a:solidFill>
                  <a:srgbClr val="0070C0"/>
                </a:solidFill>
                <a:latin typeface="Times New Roman"/>
                <a:ea typeface="Times New Roman"/>
                <a:cs typeface="Times New Roman"/>
                <a:sym typeface="Times New Roman"/>
              </a:rPr>
              <a:t>:</a:t>
            </a:r>
            <a:endParaRPr sz="2800" i="1" dirty="0">
              <a:solidFill>
                <a:srgbClr val="0070C0"/>
              </a:solidFill>
              <a:latin typeface="Times New Roman"/>
              <a:ea typeface="Times New Roman"/>
              <a:cs typeface="Times New Roman"/>
              <a:sym typeface="Times New Roman"/>
            </a:endParaRPr>
          </a:p>
        </p:txBody>
      </p:sp>
      <p:pic>
        <p:nvPicPr>
          <p:cNvPr id="1226" name="Google Shape;1226;p23" descr="Phương pháp làm việc nhóm hiệu quả - Phuongphap.vn"/>
          <p:cNvPicPr preferRelativeResize="0"/>
          <p:nvPr/>
        </p:nvPicPr>
        <p:blipFill rotWithShape="1">
          <a:blip r:embed="rId3">
            <a:alphaModFix/>
          </a:blip>
          <a:srcRect/>
          <a:stretch/>
        </p:blipFill>
        <p:spPr>
          <a:xfrm>
            <a:off x="252244" y="2792133"/>
            <a:ext cx="4267200" cy="3200400"/>
          </a:xfrm>
          <a:prstGeom prst="rect">
            <a:avLst/>
          </a:prstGeom>
          <a:noFill/>
          <a:ln>
            <a:noFill/>
          </a:ln>
        </p:spPr>
      </p:pic>
      <p:sp>
        <p:nvSpPr>
          <p:cNvPr id="1227" name="Google Shape;1227;p23"/>
          <p:cNvSpPr/>
          <p:nvPr/>
        </p:nvSpPr>
        <p:spPr>
          <a:xfrm>
            <a:off x="520278" y="1985143"/>
            <a:ext cx="434860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dirty="0" smtClean="0">
                <a:solidFill>
                  <a:schemeClr val="accent3"/>
                </a:solidFill>
                <a:latin typeface="Times New Roman"/>
                <a:ea typeface="Times New Roman"/>
                <a:cs typeface="Times New Roman"/>
                <a:sym typeface="Times New Roman"/>
              </a:rPr>
              <a:t>TRÌNH BÀY NHÓM 1 (3’)</a:t>
            </a:r>
            <a:endParaRPr dirty="0"/>
          </a:p>
          <a:p>
            <a:pPr marL="0" marR="0" lvl="0" indent="0" algn="l" rtl="0">
              <a:spcBef>
                <a:spcPts val="0"/>
              </a:spcBef>
              <a:spcAft>
                <a:spcPts val="0"/>
              </a:spcAft>
              <a:buNone/>
            </a:pPr>
            <a:r>
              <a:rPr lang="en-US" sz="2800" i="1" dirty="0">
                <a:solidFill>
                  <a:schemeClr val="dk1"/>
                </a:solidFill>
                <a:latin typeface="Times New Roman"/>
                <a:ea typeface="Times New Roman"/>
                <a:cs typeface="Times New Roman"/>
                <a:sym typeface="Times New Roman"/>
              </a:rPr>
              <a:t>- </a:t>
            </a:r>
            <a:r>
              <a:rPr lang="en-US" sz="2800" i="1" dirty="0" err="1">
                <a:solidFill>
                  <a:schemeClr val="dk1"/>
                </a:solidFill>
                <a:latin typeface="Times New Roman"/>
                <a:ea typeface="Times New Roman"/>
                <a:cs typeface="Times New Roman"/>
                <a:sym typeface="Times New Roman"/>
              </a:rPr>
              <a:t>Hoàn</a:t>
            </a:r>
            <a:r>
              <a:rPr lang="en-US" sz="2800" i="1" dirty="0">
                <a:solidFill>
                  <a:schemeClr val="dk1"/>
                </a:solidFill>
                <a:latin typeface="Times New Roman"/>
                <a:ea typeface="Times New Roman"/>
                <a:cs typeface="Times New Roman"/>
                <a:sym typeface="Times New Roman"/>
              </a:rPr>
              <a:t> </a:t>
            </a:r>
            <a:r>
              <a:rPr lang="en-US" sz="2800" i="1" dirty="0" err="1" smtClean="0">
                <a:solidFill>
                  <a:schemeClr val="dk1"/>
                </a:solidFill>
                <a:latin typeface="Times New Roman"/>
                <a:ea typeface="Times New Roman"/>
                <a:cs typeface="Times New Roman"/>
                <a:sym typeface="Times New Roman"/>
              </a:rPr>
              <a:t>thiện</a:t>
            </a:r>
            <a:r>
              <a:rPr lang="en-US" sz="2800" i="1" dirty="0">
                <a:solidFill>
                  <a:schemeClr val="dk1"/>
                </a:solidFill>
                <a:latin typeface="Times New Roman"/>
                <a:ea typeface="Times New Roman"/>
                <a:cs typeface="Times New Roman"/>
                <a:sym typeface="Times New Roman"/>
              </a:rPr>
              <a:t> </a:t>
            </a:r>
            <a:r>
              <a:rPr lang="en-US" sz="2800" i="1" dirty="0" smtClean="0">
                <a:solidFill>
                  <a:schemeClr val="dk1"/>
                </a:solidFill>
                <a:latin typeface="Times New Roman"/>
                <a:ea typeface="Times New Roman"/>
                <a:cs typeface="Times New Roman"/>
                <a:sym typeface="Times New Roman"/>
              </a:rPr>
              <a:t>PHT </a:t>
            </a:r>
            <a:r>
              <a:rPr lang="en-US" sz="2800" i="1" dirty="0" err="1" smtClean="0">
                <a:solidFill>
                  <a:schemeClr val="dk1"/>
                </a:solidFill>
                <a:latin typeface="Times New Roman"/>
                <a:ea typeface="Times New Roman"/>
                <a:cs typeface="Times New Roman"/>
                <a:sym typeface="Times New Roman"/>
              </a:rPr>
              <a:t>số</a:t>
            </a:r>
            <a:r>
              <a:rPr lang="en-US" sz="2800" i="1" dirty="0" smtClean="0">
                <a:solidFill>
                  <a:schemeClr val="dk1"/>
                </a:solidFill>
                <a:latin typeface="Times New Roman"/>
                <a:ea typeface="Times New Roman"/>
                <a:cs typeface="Times New Roman"/>
                <a:sym typeface="Times New Roman"/>
              </a:rPr>
              <a:t> 1:</a:t>
            </a:r>
            <a:endParaRPr sz="1800" dirty="0">
              <a:solidFill>
                <a:schemeClr val="dk1"/>
              </a:solidFill>
              <a:latin typeface="Century Schoolbook"/>
              <a:ea typeface="Century Schoolbook"/>
              <a:cs typeface="Century Schoolbook"/>
              <a:sym typeface="Century Schoolbook"/>
            </a:endParaRPr>
          </a:p>
        </p:txBody>
      </p:sp>
      <p:graphicFrame>
        <p:nvGraphicFramePr>
          <p:cNvPr id="7" name="Table 6"/>
          <p:cNvGraphicFramePr>
            <a:graphicFrameLocks noGrp="1"/>
          </p:cNvGraphicFramePr>
          <p:nvPr>
            <p:extLst>
              <p:ext uri="{D42A27DB-BD31-4B8C-83A1-F6EECF244321}">
                <p14:modId xmlns:p14="http://schemas.microsoft.com/office/powerpoint/2010/main" val="3337220666"/>
              </p:ext>
            </p:extLst>
          </p:nvPr>
        </p:nvGraphicFramePr>
        <p:xfrm>
          <a:off x="5118266" y="1973268"/>
          <a:ext cx="6543304" cy="4138824"/>
        </p:xfrm>
        <a:graphic>
          <a:graphicData uri="http://schemas.openxmlformats.org/drawingml/2006/table">
            <a:tbl>
              <a:tblPr firstRow="1" firstCol="1" bandRow="1">
                <a:tableStyleId>{2381DD72-692B-4549-8996-6E61F59D8D92}</a:tableStyleId>
              </a:tblPr>
              <a:tblGrid>
                <a:gridCol w="1037353">
                  <a:extLst>
                    <a:ext uri="{9D8B030D-6E8A-4147-A177-3AD203B41FA5}">
                      <a16:colId xmlns:a16="http://schemas.microsoft.com/office/drawing/2014/main" val="3129266997"/>
                    </a:ext>
                  </a:extLst>
                </a:gridCol>
                <a:gridCol w="2473689">
                  <a:extLst>
                    <a:ext uri="{9D8B030D-6E8A-4147-A177-3AD203B41FA5}">
                      <a16:colId xmlns:a16="http://schemas.microsoft.com/office/drawing/2014/main" val="3458866915"/>
                    </a:ext>
                  </a:extLst>
                </a:gridCol>
                <a:gridCol w="3032262">
                  <a:extLst>
                    <a:ext uri="{9D8B030D-6E8A-4147-A177-3AD203B41FA5}">
                      <a16:colId xmlns:a16="http://schemas.microsoft.com/office/drawing/2014/main" val="2131513244"/>
                    </a:ext>
                  </a:extLst>
                </a:gridCol>
              </a:tblGrid>
              <a:tr h="921812">
                <a:tc>
                  <a:txBody>
                    <a:bodyPr/>
                    <a:lstStyle/>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8439007"/>
                  </a:ext>
                </a:extLst>
              </a:tr>
              <a:tr h="538417">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Lời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8855419"/>
                  </a:ext>
                </a:extLst>
              </a:tr>
              <a:tr h="755024">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Cử</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127451"/>
                  </a:ext>
                </a:extLst>
              </a:tr>
              <a:tr h="853482">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Giọng</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điệu</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0132695"/>
                  </a:ext>
                </a:extLst>
              </a:tr>
              <a:tr h="1070089">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Biểu</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704227"/>
                  </a:ext>
                </a:extLst>
              </a:tr>
            </a:tbl>
          </a:graphicData>
        </a:graphic>
      </p:graphicFrame>
    </p:spTree>
    <p:extLst>
      <p:ext uri="{BB962C8B-B14F-4D97-AF65-F5344CB8AC3E}">
        <p14:creationId xmlns:p14="http://schemas.microsoft.com/office/powerpoint/2010/main" val="16839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fade">
                                      <p:cBhvr>
                                        <p:cTn id="7" dur="500"/>
                                        <p:tgtEl>
                                          <p:spTgt spid="1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6"/>
                                        </p:tgtEl>
                                        <p:attrNameLst>
                                          <p:attrName>style.visibility</p:attrName>
                                        </p:attrNameLst>
                                      </p:cBhvr>
                                      <p:to>
                                        <p:strVal val="visible"/>
                                      </p:to>
                                    </p:set>
                                    <p:animEffect transition="in" filter="fade">
                                      <p:cBhvr>
                                        <p:cTn id="12" dur="2000"/>
                                        <p:tgtEl>
                                          <p:spTgt spid="1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7"/>
                                        </p:tgtEl>
                                        <p:attrNameLst>
                                          <p:attrName>style.visibility</p:attrName>
                                        </p:attrNameLst>
                                      </p:cBhvr>
                                      <p:to>
                                        <p:strVal val="visible"/>
                                      </p:to>
                                    </p:set>
                                    <p:animEffect transition="in" filter="fade">
                                      <p:cBhvr>
                                        <p:cTn id="17" dur="500"/>
                                        <p:tgtEl>
                                          <p:spTgt spid="1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42433470"/>
              </p:ext>
            </p:extLst>
          </p:nvPr>
        </p:nvGraphicFramePr>
        <p:xfrm>
          <a:off x="201881" y="344384"/>
          <a:ext cx="11732819" cy="5499434"/>
        </p:xfrm>
        <a:graphic>
          <a:graphicData uri="http://schemas.openxmlformats.org/drawingml/2006/table">
            <a:tbl>
              <a:tblPr firstRow="1" firstCol="1" bandRow="1">
                <a:tableStyleId>{2381DD72-692B-4549-8996-6E61F59D8D92}</a:tableStyleId>
              </a:tblPr>
              <a:tblGrid>
                <a:gridCol w="1262618">
                  <a:extLst>
                    <a:ext uri="{9D8B030D-6E8A-4147-A177-3AD203B41FA5}">
                      <a16:colId xmlns:a16="http://schemas.microsoft.com/office/drawing/2014/main" val="3129266997"/>
                    </a:ext>
                  </a:extLst>
                </a:gridCol>
                <a:gridCol w="5918157">
                  <a:extLst>
                    <a:ext uri="{9D8B030D-6E8A-4147-A177-3AD203B41FA5}">
                      <a16:colId xmlns:a16="http://schemas.microsoft.com/office/drawing/2014/main" val="3458866915"/>
                    </a:ext>
                  </a:extLst>
                </a:gridCol>
                <a:gridCol w="4552044">
                  <a:extLst>
                    <a:ext uri="{9D8B030D-6E8A-4147-A177-3AD203B41FA5}">
                      <a16:colId xmlns:a16="http://schemas.microsoft.com/office/drawing/2014/main" val="2131513244"/>
                    </a:ext>
                  </a:extLst>
                </a:gridCol>
              </a:tblGrid>
              <a:tr h="1163408">
                <a:tc>
                  <a:txBody>
                    <a:bodyPr/>
                    <a:lstStyle/>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endPar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4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8439007"/>
                  </a:ext>
                </a:extLst>
              </a:tr>
              <a:tr h="488138">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Lời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Mày</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ta </a:t>
                      </a:r>
                      <a:r>
                        <a:rPr lang="en-US"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xem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thường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Ông</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8855419"/>
                  </a:ext>
                </a:extLst>
              </a:tr>
              <a:tr h="1144791">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Cử</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Ôm</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đứng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dậy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nhìn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tay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bịt</a:t>
                      </a:r>
                      <a:r>
                        <a:rPr lang="en-US" sz="2000" dirty="0">
                          <a:effectLst/>
                          <a:latin typeface="Times New Roman" panose="02020603050405020304" pitchFamily="18" charset="0"/>
                          <a:cs typeface="Times New Roman" panose="02020603050405020304" pitchFamily="18" charset="0"/>
                        </a:rPr>
                        <a:t> tai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Uất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lực</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Lắc</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Tỏ</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thương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hại</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127451"/>
                  </a:ext>
                </a:extLst>
              </a:tr>
              <a:tr h="1014705">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Giọng</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điệu</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700"/>
                        </a:lnSpc>
                        <a:spcBef>
                          <a:spcPts val="600"/>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mỏ</a:t>
                      </a:r>
                      <a:r>
                        <a:rPr lang="en-US" sz="2000" dirty="0">
                          <a:effectLst/>
                          <a:latin typeface="Times New Roman" panose="02020603050405020304" pitchFamily="18" charset="0"/>
                          <a:cs typeface="Times New Roman" panose="02020603050405020304" pitchFamily="18" charset="0"/>
                        </a:rPr>
                        <a:t>;</a:t>
                      </a:r>
                    </a:p>
                    <a:p>
                      <a:pPr algn="just">
                        <a:lnSpc>
                          <a:spcPts val="17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Ngậm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ngùi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vọng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700"/>
                        </a:lnSpc>
                        <a:spcBef>
                          <a:spcPts val="600"/>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nghễ</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buồn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rầu</a:t>
                      </a:r>
                      <a:r>
                        <a:rPr lang="en-US" sz="2000" dirty="0">
                          <a:effectLst/>
                          <a:latin typeface="Times New Roman" panose="02020603050405020304" pitchFamily="18" charset="0"/>
                          <a:cs typeface="Times New Roman" panose="02020603050405020304" pitchFamily="18" charset="0"/>
                        </a:rPr>
                        <a:t>.</a:t>
                      </a:r>
                    </a:p>
                    <a:p>
                      <a:pPr algn="just">
                        <a:lnSpc>
                          <a:spcPts val="17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thầm</a:t>
                      </a:r>
                      <a:r>
                        <a:rPr lang="en-US" sz="2000" dirty="0">
                          <a:effectLst/>
                          <a:latin typeface="Times New Roman" panose="02020603050405020304" pitchFamily="18" charset="0"/>
                          <a:cs typeface="Times New Roman" panose="02020603050405020304" pitchFamily="18" charset="0"/>
                        </a:rPr>
                        <a:t> an </a:t>
                      </a:r>
                      <a:r>
                        <a:rPr lang="en-US" sz="2000" dirty="0" err="1">
                          <a:effectLst/>
                          <a:latin typeface="Times New Roman" panose="02020603050405020304" pitchFamily="18" charset="0"/>
                          <a:cs typeface="Times New Roman" panose="02020603050405020304" pitchFamily="18" charset="0"/>
                        </a:rPr>
                        <a:t>ủi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mãnh</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0132695"/>
                  </a:ext>
                </a:extLst>
              </a:tr>
              <a:tr h="1688392">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Biểu</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7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Bị</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cự</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yếu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ớt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vọng</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algn="just">
                        <a:lnSpc>
                          <a:spcPts val="1700"/>
                        </a:lnSpc>
                        <a:spcBef>
                          <a:spcPts val="600"/>
                        </a:spcBef>
                        <a:spcAft>
                          <a:spcPts val="0"/>
                        </a:spcAft>
                      </a:pPr>
                      <a:r>
                        <a:rPr lang="en-US"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thua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trở</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thịt</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7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7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Chủ</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đặt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hỏi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hoạt</a:t>
                      </a:r>
                      <a:r>
                        <a:rPr lang="en-US" sz="2000" dirty="0">
                          <a:effectLst/>
                          <a:latin typeface="Times New Roman" panose="02020603050405020304" pitchFamily="18" charset="0"/>
                          <a:cs typeface="Times New Roman" panose="02020603050405020304" pitchFamily="18" charset="0"/>
                        </a:rPr>
                        <a:t>. </a:t>
                      </a:r>
                    </a:p>
                    <a:p>
                      <a:pPr algn="just">
                        <a:lnSpc>
                          <a:spcPts val="1700"/>
                        </a:lnSpc>
                        <a:spcBef>
                          <a:spcPts val="600"/>
                        </a:spcBef>
                        <a:spcAft>
                          <a:spcPts val="0"/>
                        </a:spcAft>
                      </a:pPr>
                      <a:r>
                        <a:rPr lang="en-US"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Kẻ</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Trương</a:t>
                      </a:r>
                      <a:r>
                        <a:rPr lang="en-US" sz="2000" dirty="0">
                          <a:effectLst/>
                          <a:latin typeface="Times New Roman" panose="02020603050405020304" pitchFamily="18" charset="0"/>
                          <a:cs typeface="Times New Roman" panose="02020603050405020304" pitchFamily="18" charset="0"/>
                        </a:rPr>
                        <a:t> Ba </a:t>
                      </a:r>
                      <a:r>
                        <a:rPr lang="en-US" sz="2000" dirty="0" err="1">
                          <a:effectLst/>
                          <a:latin typeface="Times New Roman" panose="02020603050405020304" pitchFamily="18" charset="0"/>
                          <a:cs typeface="Times New Roman" panose="02020603050405020304" pitchFamily="18" charset="0"/>
                        </a:rPr>
                        <a:t>quy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2704227"/>
                  </a:ext>
                </a:extLst>
              </a:tr>
            </a:tbl>
          </a:graphicData>
        </a:graphic>
      </p:graphicFrame>
    </p:spTree>
    <p:extLst>
      <p:ext uri="{BB962C8B-B14F-4D97-AF65-F5344CB8AC3E}">
        <p14:creationId xmlns:p14="http://schemas.microsoft.com/office/powerpoint/2010/main" val="22477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09600" y="274638"/>
            <a:ext cx="10972800" cy="1143000"/>
          </a:xfrm>
        </p:spPr>
        <p:txBody>
          <a:bodyPr>
            <a:noAutofit/>
          </a:bodyPr>
          <a:lstStyle/>
          <a:p>
            <a:r>
              <a:rPr lang="en-US" sz="8000" b="1" dirty="0" err="1" smtClean="0">
                <a:solidFill>
                  <a:schemeClr val="accent2"/>
                </a:solidFill>
                <a:latin typeface="Amazone" pitchFamily="66" charset="0"/>
              </a:rPr>
              <a:t>Cùng</a:t>
            </a:r>
            <a:r>
              <a:rPr lang="en-US" sz="8000" b="1" dirty="0" smtClean="0">
                <a:solidFill>
                  <a:schemeClr val="accent2"/>
                </a:solidFill>
                <a:latin typeface="Amazone" pitchFamily="66" charset="0"/>
              </a:rPr>
              <a:t> </a:t>
            </a:r>
            <a:r>
              <a:rPr lang="en-US" sz="8000" b="1" dirty="0" err="1" smtClean="0">
                <a:solidFill>
                  <a:schemeClr val="accent2"/>
                </a:solidFill>
                <a:latin typeface="Amazone" pitchFamily="66" charset="0"/>
              </a:rPr>
              <a:t>xem</a:t>
            </a:r>
            <a:r>
              <a:rPr lang="en-US" sz="8000" b="1" dirty="0" smtClean="0">
                <a:solidFill>
                  <a:schemeClr val="accent2"/>
                </a:solidFill>
                <a:latin typeface="Amazone" pitchFamily="66" charset="0"/>
              </a:rPr>
              <a:t> </a:t>
            </a:r>
            <a:r>
              <a:rPr lang="en-US" sz="8000" b="1" dirty="0" err="1" smtClean="0">
                <a:solidFill>
                  <a:schemeClr val="accent2"/>
                </a:solidFill>
                <a:latin typeface="Amazone" pitchFamily="66" charset="0"/>
              </a:rPr>
              <a:t>phim</a:t>
            </a:r>
            <a:r>
              <a:rPr lang="en-US" sz="8000" b="1" dirty="0" smtClean="0">
                <a:solidFill>
                  <a:schemeClr val="accent2"/>
                </a:solidFill>
                <a:latin typeface="Amazone" pitchFamily="66" charset="0"/>
              </a:rPr>
              <a:t> </a:t>
            </a:r>
            <a:r>
              <a:rPr lang="en-US" sz="8000" b="1" dirty="0" err="1" smtClean="0">
                <a:solidFill>
                  <a:schemeClr val="accent2"/>
                </a:solidFill>
                <a:latin typeface="Amazone" pitchFamily="66" charset="0"/>
              </a:rPr>
              <a:t>nhé</a:t>
            </a:r>
            <a:endParaRPr lang="en-US" sz="8000" b="1" dirty="0">
              <a:solidFill>
                <a:schemeClr val="accent2"/>
              </a:solidFill>
              <a:latin typeface="Amazone" pitchFamily="66" charset="0"/>
            </a:endParaRPr>
          </a:p>
        </p:txBody>
      </p:sp>
      <p:sp>
        <p:nvSpPr>
          <p:cNvPr id="6" name="Cloud Callout 5"/>
          <p:cNvSpPr/>
          <p:nvPr/>
        </p:nvSpPr>
        <p:spPr>
          <a:xfrm>
            <a:off x="126127" y="1417638"/>
            <a:ext cx="6321570" cy="4541728"/>
          </a:xfrm>
          <a:prstGeom prst="cloudCallout">
            <a:avLst>
              <a:gd name="adj1" fmla="val 53968"/>
              <a:gd name="adj2" fmla="val 66610"/>
            </a:avLst>
          </a:prstGeom>
          <a:solidFill>
            <a:schemeClr val="bg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buClrTx/>
            </a:pP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Dựa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nhà</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video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xem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hãy</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biệt</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phẩm</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kịch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Vũ</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truyện</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cổ</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err="1">
                <a:solidFill>
                  <a:schemeClr val="tx1">
                    <a:lumMod val="95000"/>
                    <a:lumOff val="5000"/>
                  </a:schemeClr>
                </a:solidFill>
                <a:latin typeface="Times New Roman" panose="02020603050405020304" pitchFamily="18" charset="0"/>
                <a:cs typeface="Times New Roman" panose="02020603050405020304" pitchFamily="18" charset="0"/>
              </a:rPr>
              <a:t>tích</a:t>
            </a: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2800" b="1" i="1" kern="1200" dirty="0">
              <a:solidFill>
                <a:schemeClr val="tx1">
                  <a:lumMod val="95000"/>
                  <a:lumOff val="5000"/>
                </a:schemeClr>
              </a:solidFill>
              <a:latin typeface="Times New Roman" pitchFamily="18" charset="0"/>
              <a:cs typeface="Times New Roman" pitchFamily="18" charset="0"/>
            </a:endParaRPr>
          </a:p>
        </p:txBody>
      </p:sp>
      <p:sp>
        <p:nvSpPr>
          <p:cNvPr id="4" name="Rectangle 3"/>
          <p:cNvSpPr/>
          <p:nvPr/>
        </p:nvSpPr>
        <p:spPr>
          <a:xfrm>
            <a:off x="6598153" y="5840184"/>
            <a:ext cx="5367175" cy="400110"/>
          </a:xfrm>
          <a:prstGeom prst="rect">
            <a:avLst/>
          </a:prstGeom>
        </p:spPr>
        <p:txBody>
          <a:bodyPr wrap="none">
            <a:spAutoFit/>
          </a:bodyPr>
          <a:lstStyle/>
          <a:p>
            <a:r>
              <a:rPr lang="en-US" sz="2000" dirty="0">
                <a:solidFill>
                  <a:srgbClr val="FF0000"/>
                </a:solidFill>
                <a:latin typeface="Times New Roman" panose="02020603050405020304" pitchFamily="18" charset="0"/>
                <a:ea typeface="Calibri" panose="020F0502020204030204" pitchFamily="34" charset="0"/>
              </a:rPr>
              <a:t>https://www.youtube.com/watch?v=jvF8mo7lIXY</a:t>
            </a:r>
            <a:endParaRPr lang="en-US" sz="2000" dirty="0"/>
          </a:p>
        </p:txBody>
      </p:sp>
      <p:pic>
        <p:nvPicPr>
          <p:cNvPr id="8" name="Google Shape;1089;p4" descr="Kết quả hình ảnh cho hồn trương ba da hàng thịt VIOLET"/>
          <p:cNvPicPr preferRelativeResize="0"/>
          <p:nvPr/>
        </p:nvPicPr>
        <p:blipFill rotWithShape="1">
          <a:blip r:embed="rId2">
            <a:alphaModFix/>
          </a:blip>
          <a:srcRect/>
          <a:stretch/>
        </p:blipFill>
        <p:spPr>
          <a:xfrm>
            <a:off x="6598154" y="1695949"/>
            <a:ext cx="5229670" cy="39779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0685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3"/>
          <p:cNvSpPr/>
          <p:nvPr/>
        </p:nvSpPr>
        <p:spPr>
          <a:xfrm>
            <a:off x="838200" y="175852"/>
            <a:ext cx="10515600" cy="838835"/>
          </a:xfrm>
          <a:prstGeom prst="rect">
            <a:avLst/>
          </a:prstGeom>
          <a:solidFill>
            <a:srgbClr val="E2E9F7"/>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dirty="0">
                <a:solidFill>
                  <a:srgbClr val="FF0000"/>
                </a:solidFill>
                <a:latin typeface="Century Schoolbook"/>
                <a:ea typeface="Century Schoolbook"/>
                <a:cs typeface="Century Schoolbook"/>
                <a:sym typeface="Century Schoolbook"/>
              </a:rPr>
              <a:t>II. ĐỌC - HIỂU VĂN BẢN</a:t>
            </a:r>
            <a:endParaRPr sz="3120" b="1" dirty="0">
              <a:solidFill>
                <a:srgbClr val="FF0000"/>
              </a:solidFill>
              <a:latin typeface="Century Schoolbook"/>
              <a:ea typeface="Century Schoolbook"/>
              <a:cs typeface="Century Schoolbook"/>
              <a:sym typeface="Century Schoolbook"/>
            </a:endParaRPr>
          </a:p>
        </p:txBody>
      </p:sp>
      <p:sp>
        <p:nvSpPr>
          <p:cNvPr id="1225" name="Google Shape;1225;p23"/>
          <p:cNvSpPr/>
          <p:nvPr/>
        </p:nvSpPr>
        <p:spPr>
          <a:xfrm>
            <a:off x="838200" y="1065751"/>
            <a:ext cx="10515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dirty="0">
                <a:solidFill>
                  <a:srgbClr val="0070C0"/>
                </a:solidFill>
                <a:latin typeface="Times New Roman"/>
                <a:ea typeface="Times New Roman"/>
                <a:cs typeface="Times New Roman"/>
                <a:sym typeface="Times New Roman"/>
              </a:rPr>
              <a:t>1. </a:t>
            </a:r>
            <a:r>
              <a:rPr lang="en-US" sz="2800" b="1" i="1" dirty="0" err="1">
                <a:solidFill>
                  <a:srgbClr val="0070C0"/>
                </a:solidFill>
                <a:latin typeface="Times New Roman"/>
                <a:ea typeface="Times New Roman"/>
                <a:cs typeface="Times New Roman"/>
                <a:sym typeface="Times New Roman"/>
              </a:rPr>
              <a:t>Cuộc</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đối</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thoại</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giữa</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hồn</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Trương</a:t>
            </a:r>
            <a:r>
              <a:rPr lang="en-US" sz="2800" b="1" i="1" dirty="0">
                <a:solidFill>
                  <a:srgbClr val="0070C0"/>
                </a:solidFill>
                <a:latin typeface="Times New Roman"/>
                <a:ea typeface="Times New Roman"/>
                <a:cs typeface="Times New Roman"/>
                <a:sym typeface="Times New Roman"/>
              </a:rPr>
              <a:t> Ba </a:t>
            </a:r>
            <a:r>
              <a:rPr lang="en-US" sz="2800" b="1" i="1" dirty="0" err="1">
                <a:solidFill>
                  <a:srgbClr val="0070C0"/>
                </a:solidFill>
                <a:latin typeface="Times New Roman"/>
                <a:ea typeface="Times New Roman"/>
                <a:cs typeface="Times New Roman"/>
                <a:sym typeface="Times New Roman"/>
              </a:rPr>
              <a:t>và</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xác</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anh</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hàng</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thịt</a:t>
            </a:r>
            <a:r>
              <a:rPr lang="en-US" sz="2800" b="1" i="1" dirty="0">
                <a:solidFill>
                  <a:srgbClr val="0070C0"/>
                </a:solidFill>
                <a:latin typeface="Times New Roman"/>
                <a:ea typeface="Times New Roman"/>
                <a:cs typeface="Times New Roman"/>
                <a:sym typeface="Times New Roman"/>
              </a:rPr>
              <a:t>:</a:t>
            </a:r>
            <a:endParaRPr sz="2800" i="1" dirty="0">
              <a:solidFill>
                <a:srgbClr val="0070C0"/>
              </a:solidFill>
              <a:latin typeface="Times New Roman"/>
              <a:ea typeface="Times New Roman"/>
              <a:cs typeface="Times New Roman"/>
              <a:sym typeface="Times New Roman"/>
            </a:endParaRPr>
          </a:p>
        </p:txBody>
      </p:sp>
      <p:sp>
        <p:nvSpPr>
          <p:cNvPr id="8" name="Google Shape;1238;p25"/>
          <p:cNvSpPr/>
          <p:nvPr/>
        </p:nvSpPr>
        <p:spPr>
          <a:xfrm>
            <a:off x="462124" y="1579766"/>
            <a:ext cx="11448825" cy="3500437"/>
          </a:xfrm>
          <a:prstGeom prst="ellipse">
            <a:avLst/>
          </a:prstGeom>
          <a:solidFill>
            <a:srgbClr val="FFE6D6"/>
          </a:solidFill>
          <a:ln>
            <a:noFill/>
          </a:ln>
        </p:spPr>
        <p:txBody>
          <a:bodyPr spcFirstLastPara="1" wrap="square" lIns="91425" tIns="45700" rIns="91425" bIns="45700" anchor="ctr" anchorCtr="0">
            <a:noAutofit/>
          </a:bodyPr>
          <a:lstStyle/>
          <a:p>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Sự</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đổi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độ</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Trương</a:t>
            </a:r>
            <a:r>
              <a:rPr lang="en-US" sz="1800" dirty="0">
                <a:latin typeface="Times New Roman" panose="02020603050405020304" pitchFamily="18" charset="0"/>
                <a:cs typeface="Times New Roman" panose="02020603050405020304" pitchFamily="18" charset="0"/>
              </a:rPr>
              <a:t> Ba: </a:t>
            </a:r>
          </a:p>
          <a:p>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đến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chấp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nhận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tiếng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Thịt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bắt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đầu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mang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ngờ</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Hàng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Thịt</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en-US" sz="1800" dirty="0">
                <a:latin typeface="Times New Roman" panose="02020603050405020304" pitchFamily="18" charset="0"/>
                <a:cs typeface="Times New Roman" panose="02020603050405020304" pitchFamily="18" charset="0"/>
              </a:rPr>
              <a:t> Ý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p>
          <a:p>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hồn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đúng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Nếu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vay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mượn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trú</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ẩn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phải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cũng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thấy</a:t>
            </a:r>
            <a:r>
              <a:rPr lang="en-US" sz="1800" dirty="0">
                <a:latin typeface="Times New Roman" panose="02020603050405020304" pitchFamily="18" charset="0"/>
                <a:cs typeface="Times New Roman" panose="02020603050405020304" pitchFamily="18" charset="0"/>
              </a:rPr>
              <a:t> bi </a:t>
            </a:r>
            <a:r>
              <a:rPr lang="en-US" sz="1800" dirty="0" err="1">
                <a:latin typeface="Times New Roman" panose="02020603050405020304" pitchFamily="18" charset="0"/>
                <a:cs typeface="Times New Roman" panose="02020603050405020304" pitchFamily="18" charset="0"/>
              </a:rPr>
              <a:t>kịch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đau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cuộc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ngột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ngạt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tắc</a:t>
            </a:r>
            <a:r>
              <a:rPr lang="en-US" sz="1800" dirty="0">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3"/>
          <a:stretch>
            <a:fillRect/>
          </a:stretch>
        </p:blipFill>
        <p:spPr>
          <a:xfrm>
            <a:off x="2042557" y="1911927"/>
            <a:ext cx="8170222" cy="4857008"/>
          </a:xfrm>
          <a:prstGeom prst="rect">
            <a:avLst/>
          </a:prstGeom>
        </p:spPr>
      </p:pic>
    </p:spTree>
    <p:extLst>
      <p:ext uri="{BB962C8B-B14F-4D97-AF65-F5344CB8AC3E}">
        <p14:creationId xmlns:p14="http://schemas.microsoft.com/office/powerpoint/2010/main" val="261313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8"/>
                                        </p:tgtEl>
                                      </p:cBhvr>
                                    </p:animEffect>
                                    <p:set>
                                      <p:cBhvr>
                                        <p:cTn id="12" dur="1" fill="hold">
                                          <p:stCondLst>
                                            <p:cond delay="100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3"/>
          <p:cNvSpPr/>
          <p:nvPr/>
        </p:nvSpPr>
        <p:spPr>
          <a:xfrm>
            <a:off x="838200" y="175852"/>
            <a:ext cx="10515600" cy="838835"/>
          </a:xfrm>
          <a:prstGeom prst="rect">
            <a:avLst/>
          </a:prstGeom>
          <a:solidFill>
            <a:srgbClr val="E2E9F7"/>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dirty="0">
                <a:solidFill>
                  <a:srgbClr val="FF0000"/>
                </a:solidFill>
                <a:latin typeface="Century Schoolbook"/>
                <a:ea typeface="Century Schoolbook"/>
                <a:cs typeface="Century Schoolbook"/>
                <a:sym typeface="Century Schoolbook"/>
              </a:rPr>
              <a:t>II. ĐỌC - HIỂU VĂN BẢN</a:t>
            </a:r>
            <a:endParaRPr sz="3120" b="1" dirty="0">
              <a:solidFill>
                <a:srgbClr val="FF0000"/>
              </a:solidFill>
              <a:latin typeface="Century Schoolbook"/>
              <a:ea typeface="Century Schoolbook"/>
              <a:cs typeface="Century Schoolbook"/>
              <a:sym typeface="Century Schoolbook"/>
            </a:endParaRPr>
          </a:p>
        </p:txBody>
      </p:sp>
      <p:sp>
        <p:nvSpPr>
          <p:cNvPr id="1225" name="Google Shape;1225;p23"/>
          <p:cNvSpPr/>
          <p:nvPr/>
        </p:nvSpPr>
        <p:spPr>
          <a:xfrm>
            <a:off x="838200" y="1065751"/>
            <a:ext cx="10515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dirty="0">
                <a:solidFill>
                  <a:srgbClr val="0070C0"/>
                </a:solidFill>
                <a:latin typeface="Times New Roman"/>
                <a:ea typeface="Times New Roman"/>
                <a:cs typeface="Times New Roman"/>
                <a:sym typeface="Times New Roman"/>
              </a:rPr>
              <a:t>2</a:t>
            </a:r>
            <a:r>
              <a:rPr lang="en-US" sz="2800" b="1" i="1" dirty="0" smtClean="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Cuộc</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đối</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thoại</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giữa</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hồn</a:t>
            </a:r>
            <a:r>
              <a:rPr lang="en-US" sz="2800" b="1" i="1" dirty="0">
                <a:solidFill>
                  <a:srgbClr val="0070C0"/>
                </a:solidFill>
                <a:latin typeface="Times New Roman"/>
                <a:ea typeface="Times New Roman"/>
                <a:cs typeface="Times New Roman"/>
                <a:sym typeface="Times New Roman"/>
              </a:rPr>
              <a:t> </a:t>
            </a:r>
            <a:r>
              <a:rPr lang="en-US" sz="2800" b="1" i="1" dirty="0" err="1">
                <a:solidFill>
                  <a:srgbClr val="0070C0"/>
                </a:solidFill>
                <a:latin typeface="Times New Roman"/>
                <a:ea typeface="Times New Roman"/>
                <a:cs typeface="Times New Roman"/>
                <a:sym typeface="Times New Roman"/>
              </a:rPr>
              <a:t>Trương</a:t>
            </a:r>
            <a:r>
              <a:rPr lang="en-US" sz="2800" b="1" i="1" dirty="0">
                <a:solidFill>
                  <a:srgbClr val="0070C0"/>
                </a:solidFill>
                <a:latin typeface="Times New Roman"/>
                <a:ea typeface="Times New Roman"/>
                <a:cs typeface="Times New Roman"/>
                <a:sym typeface="Times New Roman"/>
              </a:rPr>
              <a:t> Ba </a:t>
            </a:r>
            <a:r>
              <a:rPr lang="en-US" sz="2800" b="1" i="1" dirty="0" err="1">
                <a:solidFill>
                  <a:srgbClr val="0070C0"/>
                </a:solidFill>
                <a:latin typeface="Times New Roman"/>
                <a:ea typeface="Times New Roman"/>
                <a:cs typeface="Times New Roman"/>
                <a:sym typeface="Times New Roman"/>
              </a:rPr>
              <a:t>và</a:t>
            </a:r>
            <a:r>
              <a:rPr lang="en-US" sz="2800" b="1" i="1" dirty="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Đế</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Thích</a:t>
            </a:r>
            <a:r>
              <a:rPr lang="en-US" sz="2800" b="1" i="1" dirty="0" smtClean="0">
                <a:solidFill>
                  <a:srgbClr val="0070C0"/>
                </a:solidFill>
                <a:latin typeface="Times New Roman"/>
                <a:ea typeface="Times New Roman"/>
                <a:cs typeface="Times New Roman"/>
                <a:sym typeface="Times New Roman"/>
              </a:rPr>
              <a:t>:</a:t>
            </a:r>
            <a:endParaRPr sz="2800" i="1" dirty="0">
              <a:solidFill>
                <a:srgbClr val="0070C0"/>
              </a:solidFill>
              <a:latin typeface="Times New Roman"/>
              <a:ea typeface="Times New Roman"/>
              <a:cs typeface="Times New Roman"/>
              <a:sym typeface="Times New Roman"/>
            </a:endParaRPr>
          </a:p>
        </p:txBody>
      </p:sp>
      <p:pic>
        <p:nvPicPr>
          <p:cNvPr id="1226" name="Google Shape;1226;p23" descr="Phương pháp làm việc nhóm hiệu quả - Phuongphap.vn"/>
          <p:cNvPicPr preferRelativeResize="0"/>
          <p:nvPr/>
        </p:nvPicPr>
        <p:blipFill rotWithShape="1">
          <a:blip r:embed="rId3">
            <a:alphaModFix/>
          </a:blip>
          <a:srcRect/>
          <a:stretch/>
        </p:blipFill>
        <p:spPr>
          <a:xfrm>
            <a:off x="252244" y="2792133"/>
            <a:ext cx="4267200" cy="3200400"/>
          </a:xfrm>
          <a:prstGeom prst="rect">
            <a:avLst/>
          </a:prstGeom>
          <a:noFill/>
          <a:ln>
            <a:noFill/>
          </a:ln>
        </p:spPr>
      </p:pic>
      <p:sp>
        <p:nvSpPr>
          <p:cNvPr id="1227" name="Google Shape;1227;p23"/>
          <p:cNvSpPr/>
          <p:nvPr/>
        </p:nvSpPr>
        <p:spPr>
          <a:xfrm>
            <a:off x="520278" y="1985143"/>
            <a:ext cx="434860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dirty="0" smtClean="0">
                <a:solidFill>
                  <a:schemeClr val="accent3"/>
                </a:solidFill>
                <a:latin typeface="Times New Roman"/>
                <a:ea typeface="Times New Roman"/>
                <a:cs typeface="Times New Roman"/>
                <a:sym typeface="Times New Roman"/>
              </a:rPr>
              <a:t>TRÌNH BÀY NHÓM 2 (3’)</a:t>
            </a:r>
            <a:endParaRPr dirty="0"/>
          </a:p>
          <a:p>
            <a:pPr marL="0" marR="0" lvl="0" indent="0" algn="l" rtl="0">
              <a:spcBef>
                <a:spcPts val="0"/>
              </a:spcBef>
              <a:spcAft>
                <a:spcPts val="0"/>
              </a:spcAft>
              <a:buNone/>
            </a:pPr>
            <a:r>
              <a:rPr lang="en-US" sz="2800" i="1" dirty="0">
                <a:solidFill>
                  <a:schemeClr val="dk1"/>
                </a:solidFill>
                <a:latin typeface="Times New Roman"/>
                <a:ea typeface="Times New Roman"/>
                <a:cs typeface="Times New Roman"/>
                <a:sym typeface="Times New Roman"/>
              </a:rPr>
              <a:t>- </a:t>
            </a:r>
            <a:r>
              <a:rPr lang="en-US" sz="2800" i="1" dirty="0" err="1">
                <a:solidFill>
                  <a:schemeClr val="dk1"/>
                </a:solidFill>
                <a:latin typeface="Times New Roman"/>
                <a:ea typeface="Times New Roman"/>
                <a:cs typeface="Times New Roman"/>
                <a:sym typeface="Times New Roman"/>
              </a:rPr>
              <a:t>Hoàn</a:t>
            </a:r>
            <a:r>
              <a:rPr lang="en-US" sz="2800" i="1" dirty="0">
                <a:solidFill>
                  <a:schemeClr val="dk1"/>
                </a:solidFill>
                <a:latin typeface="Times New Roman"/>
                <a:ea typeface="Times New Roman"/>
                <a:cs typeface="Times New Roman"/>
                <a:sym typeface="Times New Roman"/>
              </a:rPr>
              <a:t> </a:t>
            </a:r>
            <a:r>
              <a:rPr lang="en-US" sz="2800" i="1" dirty="0" err="1" smtClean="0">
                <a:solidFill>
                  <a:schemeClr val="dk1"/>
                </a:solidFill>
                <a:latin typeface="Times New Roman"/>
                <a:ea typeface="Times New Roman"/>
                <a:cs typeface="Times New Roman"/>
                <a:sym typeface="Times New Roman"/>
              </a:rPr>
              <a:t>thiện</a:t>
            </a:r>
            <a:r>
              <a:rPr lang="en-US" sz="2800" i="1" dirty="0">
                <a:solidFill>
                  <a:schemeClr val="dk1"/>
                </a:solidFill>
                <a:latin typeface="Times New Roman"/>
                <a:ea typeface="Times New Roman"/>
                <a:cs typeface="Times New Roman"/>
                <a:sym typeface="Times New Roman"/>
              </a:rPr>
              <a:t> </a:t>
            </a:r>
            <a:r>
              <a:rPr lang="en-US" sz="2800" i="1" dirty="0" smtClean="0">
                <a:solidFill>
                  <a:schemeClr val="dk1"/>
                </a:solidFill>
                <a:latin typeface="Times New Roman"/>
                <a:ea typeface="Times New Roman"/>
                <a:cs typeface="Times New Roman"/>
                <a:sym typeface="Times New Roman"/>
              </a:rPr>
              <a:t>PHT </a:t>
            </a:r>
            <a:r>
              <a:rPr lang="en-US" sz="2800" i="1" dirty="0" err="1" smtClean="0">
                <a:solidFill>
                  <a:schemeClr val="dk1"/>
                </a:solidFill>
                <a:latin typeface="Times New Roman"/>
                <a:ea typeface="Times New Roman"/>
                <a:cs typeface="Times New Roman"/>
                <a:sym typeface="Times New Roman"/>
              </a:rPr>
              <a:t>số</a:t>
            </a:r>
            <a:r>
              <a:rPr lang="en-US" sz="2800" i="1" dirty="0" smtClean="0">
                <a:solidFill>
                  <a:schemeClr val="dk1"/>
                </a:solidFill>
                <a:latin typeface="Times New Roman"/>
                <a:ea typeface="Times New Roman"/>
                <a:cs typeface="Times New Roman"/>
                <a:sym typeface="Times New Roman"/>
              </a:rPr>
              <a:t> 2:</a:t>
            </a:r>
            <a:endParaRPr sz="1800" dirty="0">
              <a:solidFill>
                <a:schemeClr val="dk1"/>
              </a:solidFill>
              <a:latin typeface="Century Schoolbook"/>
              <a:ea typeface="Century Schoolbook"/>
              <a:cs typeface="Century Schoolbook"/>
              <a:sym typeface="Century Schoolbook"/>
            </a:endParaRPr>
          </a:p>
        </p:txBody>
      </p:sp>
      <p:graphicFrame>
        <p:nvGraphicFramePr>
          <p:cNvPr id="2" name="Table 1"/>
          <p:cNvGraphicFramePr>
            <a:graphicFrameLocks noGrp="1"/>
          </p:cNvGraphicFramePr>
          <p:nvPr>
            <p:extLst>
              <p:ext uri="{D42A27DB-BD31-4B8C-83A1-F6EECF244321}">
                <p14:modId xmlns:p14="http://schemas.microsoft.com/office/powerpoint/2010/main" val="2729575008"/>
              </p:ext>
            </p:extLst>
          </p:nvPr>
        </p:nvGraphicFramePr>
        <p:xfrm>
          <a:off x="5023262" y="1873332"/>
          <a:ext cx="6816437" cy="3661558"/>
        </p:xfrm>
        <a:graphic>
          <a:graphicData uri="http://schemas.openxmlformats.org/drawingml/2006/table">
            <a:tbl>
              <a:tblPr firstRow="1" firstCol="1" bandRow="1">
                <a:tableStyleId>{2381DD72-692B-4549-8996-6E61F59D8D92}</a:tableStyleId>
              </a:tblPr>
              <a:tblGrid>
                <a:gridCol w="1357916">
                  <a:extLst>
                    <a:ext uri="{9D8B030D-6E8A-4147-A177-3AD203B41FA5}">
                      <a16:colId xmlns:a16="http://schemas.microsoft.com/office/drawing/2014/main" val="4079848850"/>
                    </a:ext>
                  </a:extLst>
                </a:gridCol>
                <a:gridCol w="2644610">
                  <a:extLst>
                    <a:ext uri="{9D8B030D-6E8A-4147-A177-3AD203B41FA5}">
                      <a16:colId xmlns:a16="http://schemas.microsoft.com/office/drawing/2014/main" val="2138981849"/>
                    </a:ext>
                  </a:extLst>
                </a:gridCol>
                <a:gridCol w="2813911">
                  <a:extLst>
                    <a:ext uri="{9D8B030D-6E8A-4147-A177-3AD203B41FA5}">
                      <a16:colId xmlns:a16="http://schemas.microsoft.com/office/drawing/2014/main" val="2029127286"/>
                    </a:ext>
                  </a:extLst>
                </a:gridCol>
              </a:tblGrid>
              <a:tr h="795130">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Phát</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Hồn</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Trương</a:t>
                      </a:r>
                      <a:r>
                        <a:rPr lang="en-US" sz="2000" dirty="0">
                          <a:effectLst/>
                          <a:latin typeface="Times New Roman" panose="02020603050405020304" pitchFamily="18" charset="0"/>
                          <a:cs typeface="Times New Roman" panose="02020603050405020304" pitchFamily="18" charset="0"/>
                        </a:rPr>
                        <a:t> Ba</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Xác</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Thịt</a:t>
                      </a: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extLst>
                  <a:ext uri="{0D108BD9-81ED-4DB2-BD59-A6C34878D82A}">
                    <a16:rowId xmlns:a16="http://schemas.microsoft.com/office/drawing/2014/main" val="2660335492"/>
                  </a:ext>
                </a:extLst>
              </a:tr>
              <a:tr h="692254">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Lời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extLst>
                  <a:ext uri="{0D108BD9-81ED-4DB2-BD59-A6C34878D82A}">
                    <a16:rowId xmlns:a16="http://schemas.microsoft.com/office/drawing/2014/main" val="309558973"/>
                  </a:ext>
                </a:extLst>
              </a:tr>
              <a:tr h="878774">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Quan</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extLst>
                  <a:ext uri="{0D108BD9-81ED-4DB2-BD59-A6C34878D82A}">
                    <a16:rowId xmlns:a16="http://schemas.microsoft.com/office/drawing/2014/main" val="3282704608"/>
                  </a:ext>
                </a:extLst>
              </a:tr>
              <a:tr h="975290">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Vai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kịch</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gridSpan="2">
                  <a:txBody>
                    <a:bodyPr/>
                    <a:lstStyle/>
                    <a:p>
                      <a:pPr algn="just">
                        <a:lnSpc>
                          <a:spcPts val="17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hMerge="1">
                  <a:txBody>
                    <a:bodyPr/>
                    <a:lstStyle/>
                    <a:p>
                      <a:endParaRPr lang="en-US"/>
                    </a:p>
                  </a:txBody>
                  <a:tcPr/>
                </a:tc>
                <a:extLst>
                  <a:ext uri="{0D108BD9-81ED-4DB2-BD59-A6C34878D82A}">
                    <a16:rowId xmlns:a16="http://schemas.microsoft.com/office/drawing/2014/main" val="3774821759"/>
                  </a:ext>
                </a:extLst>
              </a:tr>
            </a:tbl>
          </a:graphicData>
        </a:graphic>
      </p:graphicFrame>
    </p:spTree>
    <p:extLst>
      <p:ext uri="{BB962C8B-B14F-4D97-AF65-F5344CB8AC3E}">
        <p14:creationId xmlns:p14="http://schemas.microsoft.com/office/powerpoint/2010/main" val="22159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fade">
                                      <p:cBhvr>
                                        <p:cTn id="7" dur="500"/>
                                        <p:tgtEl>
                                          <p:spTgt spid="1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6"/>
                                        </p:tgtEl>
                                        <p:attrNameLst>
                                          <p:attrName>style.visibility</p:attrName>
                                        </p:attrNameLst>
                                      </p:cBhvr>
                                      <p:to>
                                        <p:strVal val="visible"/>
                                      </p:to>
                                    </p:set>
                                    <p:animEffect transition="in" filter="fade">
                                      <p:cBhvr>
                                        <p:cTn id="12" dur="2000"/>
                                        <p:tgtEl>
                                          <p:spTgt spid="1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7"/>
                                        </p:tgtEl>
                                        <p:attrNameLst>
                                          <p:attrName>style.visibility</p:attrName>
                                        </p:attrNameLst>
                                      </p:cBhvr>
                                      <p:to>
                                        <p:strVal val="visible"/>
                                      </p:to>
                                    </p:set>
                                    <p:animEffect transition="in" filter="fade">
                                      <p:cBhvr>
                                        <p:cTn id="17" dur="500"/>
                                        <p:tgtEl>
                                          <p:spTgt spid="122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237"/>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5982555"/>
              </p:ext>
            </p:extLst>
          </p:nvPr>
        </p:nvGraphicFramePr>
        <p:xfrm>
          <a:off x="2612572" y="149809"/>
          <a:ext cx="9440862" cy="6084215"/>
        </p:xfrm>
        <a:graphic>
          <a:graphicData uri="http://schemas.openxmlformats.org/drawingml/2006/table">
            <a:tbl>
              <a:tblPr firstRow="1" firstCol="1" bandRow="1">
                <a:tableStyleId>{2381DD72-692B-4549-8996-6E61F59D8D92}</a:tableStyleId>
              </a:tblPr>
              <a:tblGrid>
                <a:gridCol w="1408263">
                  <a:extLst>
                    <a:ext uri="{9D8B030D-6E8A-4147-A177-3AD203B41FA5}">
                      <a16:colId xmlns:a16="http://schemas.microsoft.com/office/drawing/2014/main" val="857937064"/>
                    </a:ext>
                  </a:extLst>
                </a:gridCol>
                <a:gridCol w="4135291">
                  <a:extLst>
                    <a:ext uri="{9D8B030D-6E8A-4147-A177-3AD203B41FA5}">
                      <a16:colId xmlns:a16="http://schemas.microsoft.com/office/drawing/2014/main" val="1019854812"/>
                    </a:ext>
                  </a:extLst>
                </a:gridCol>
                <a:gridCol w="3897308">
                  <a:extLst>
                    <a:ext uri="{9D8B030D-6E8A-4147-A177-3AD203B41FA5}">
                      <a16:colId xmlns:a16="http://schemas.microsoft.com/office/drawing/2014/main" val="1790846481"/>
                    </a:ext>
                  </a:extLst>
                </a:gridCol>
              </a:tblGrid>
              <a:tr h="795130">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Phát</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Hồn</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Trương</a:t>
                      </a:r>
                      <a:r>
                        <a:rPr lang="en-US" sz="2000" dirty="0">
                          <a:effectLst/>
                          <a:latin typeface="Times New Roman" panose="02020603050405020304" pitchFamily="18" charset="0"/>
                          <a:cs typeface="Times New Roman" panose="02020603050405020304" pitchFamily="18" charset="0"/>
                        </a:rPr>
                        <a:t> Ba</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Xác</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Thịt</a:t>
                      </a: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extLst>
                  <a:ext uri="{0D108BD9-81ED-4DB2-BD59-A6C34878D82A}">
                    <a16:rowId xmlns:a16="http://schemas.microsoft.com/office/drawing/2014/main" val="3270816101"/>
                  </a:ext>
                </a:extLst>
              </a:tr>
              <a:tr h="2333785">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Lời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tục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thịt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cs typeface="Times New Roman" panose="02020603050405020304" pitchFamily="18" charset="0"/>
                        </a:rPr>
                        <a:t>.</a:t>
                      </a:r>
                    </a:p>
                    <a:p>
                      <a:pPr algn="just">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muốn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vẹn</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hãy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ta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này</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ổn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đâu</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mọi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vẹn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cs typeface="Times New Roman" panose="02020603050405020304" pitchFamily="18" charset="0"/>
                        </a:rPr>
                        <a:t> ư?</a:t>
                      </a:r>
                    </a:p>
                    <a:p>
                      <a:pPr algn="just">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Sao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đổi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chỗ</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tầm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thịt</a:t>
                      </a:r>
                      <a:r>
                        <a:rPr lang="en-US" sz="2000" dirty="0">
                          <a:effectLst/>
                          <a:latin typeface="Times New Roman" panose="02020603050405020304" pitchFamily="18" charset="0"/>
                          <a:cs typeface="Times New Roman" panose="02020603050405020304" pitchFamily="18" charset="0"/>
                        </a:rPr>
                        <a:t>?</a:t>
                      </a:r>
                    </a:p>
                    <a:p>
                      <a:pPr algn="just">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nào</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extLst>
                  <a:ext uri="{0D108BD9-81ED-4DB2-BD59-A6C34878D82A}">
                    <a16:rowId xmlns:a16="http://schemas.microsoft.com/office/drawing/2014/main" val="2572103303"/>
                  </a:ext>
                </a:extLst>
              </a:tr>
              <a:tr h="1659900">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Quan</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Không</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ngoài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nẻo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muốn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vẹn</a:t>
                      </a:r>
                      <a:r>
                        <a:rPr lang="en-US" sz="2000" dirty="0">
                          <a:effectLst/>
                          <a:latin typeface="Times New Roman" panose="02020603050405020304" pitchFamily="18" charset="0"/>
                          <a:cs typeface="Times New Roman" panose="02020603050405020304" pitchFamily="18" charset="0"/>
                        </a:rPr>
                        <a:t>”.</a:t>
                      </a:r>
                    </a:p>
                    <a:p>
                      <a:pPr algn="just">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a:txBody>
                    <a:bodyPr/>
                    <a:lstStyle/>
                    <a:p>
                      <a:pPr algn="just">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Khuyên</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Trương</a:t>
                      </a:r>
                      <a:r>
                        <a:rPr lang="en-US" sz="2000" dirty="0">
                          <a:effectLst/>
                          <a:latin typeface="Times New Roman" panose="02020603050405020304" pitchFamily="18" charset="0"/>
                          <a:cs typeface="Times New Roman" panose="02020603050405020304" pitchFamily="18" charset="0"/>
                        </a:rPr>
                        <a:t> Ba </a:t>
                      </a:r>
                      <a:r>
                        <a:rPr lang="en-US" sz="2000" dirty="0" err="1">
                          <a:effectLst/>
                          <a:latin typeface="Times New Roman" panose="02020603050405020304" pitchFamily="18" charset="0"/>
                          <a:cs typeface="Times New Roman" panose="02020603050405020304" pitchFamily="18" charset="0"/>
                        </a:rPr>
                        <a:t>chấp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vì</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vốn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vẹn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Dưới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a:t>
                      </a:r>
                      <a:r>
                        <a:rPr lang="en-US" sz="2000" dirty="0">
                          <a:effectLst/>
                          <a:latin typeface="Times New Roman" panose="02020603050405020304" pitchFamily="18" charset="0"/>
                          <a:cs typeface="Times New Roman" panose="02020603050405020304" pitchFamily="18" charset="0"/>
                        </a:rPr>
                        <a:t>”.</a:t>
                      </a:r>
                    </a:p>
                    <a:p>
                      <a:pPr algn="just">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sym typeface="Wingdings" panose="05000000000000000000" pitchFamily="2" charset="2"/>
                        </a:rPr>
                        <a:t></a:t>
                      </a:r>
                      <a:r>
                        <a:rPr lang="en-US" sz="2000" dirty="0">
                          <a:effectLst/>
                          <a:latin typeface="Times New Roman" panose="02020603050405020304" pitchFamily="18" charset="0"/>
                          <a:cs typeface="Times New Roman" panose="02020603050405020304" pitchFamily="18" charset="0"/>
                        </a:rPr>
                        <a:t> </a:t>
                      </a:r>
                      <a:r>
                        <a:rPr lang="en-US" sz="2000" dirty="0" err="1" smtClean="0">
                          <a:effectLst/>
                          <a:latin typeface="Times New Roman" panose="02020603050405020304" pitchFamily="18" charset="0"/>
                          <a:cs typeface="Times New Roman" panose="02020603050405020304" pitchFamily="18" charset="0"/>
                        </a:rPr>
                        <a:t>Cái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nhìn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liêu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hợt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Trương</a:t>
                      </a:r>
                      <a:r>
                        <a:rPr lang="en-US" sz="2000" dirty="0">
                          <a:effectLst/>
                          <a:latin typeface="Times New Roman" panose="02020603050405020304" pitchFamily="18" charset="0"/>
                          <a:cs typeface="Times New Roman" panose="02020603050405020304" pitchFamily="18" charset="0"/>
                        </a:rPr>
                        <a:t> Ba </a:t>
                      </a:r>
                      <a:r>
                        <a:rPr lang="en-US" sz="2000" dirty="0" err="1">
                          <a:effectLst/>
                          <a:latin typeface="Times New Roman" panose="02020603050405020304" pitchFamily="18" charset="0"/>
                          <a:cs typeface="Times New Roman" panose="02020603050405020304" pitchFamily="18" charset="0"/>
                        </a:rPr>
                        <a:t>nói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riêng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extLst>
                  <a:ext uri="{0D108BD9-81ED-4DB2-BD59-A6C34878D82A}">
                    <a16:rowId xmlns:a16="http://schemas.microsoft.com/office/drawing/2014/main" val="1937104581"/>
                  </a:ext>
                </a:extLst>
              </a:tr>
              <a:tr h="975290">
                <a:tc>
                  <a:txBody>
                    <a:bodyPr/>
                    <a:lstStyle/>
                    <a:p>
                      <a:pPr algn="just">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Vai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việc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kịch</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gridSpan="2">
                  <a:txBody>
                    <a:bodyPr/>
                    <a:lstStyle/>
                    <a:p>
                      <a:pPr algn="just">
                        <a:lnSpc>
                          <a:spcPts val="17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just">
                        <a:lnSpc>
                          <a:spcPts val="17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Sự</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biệt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giữa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Trương</a:t>
                      </a:r>
                      <a:r>
                        <a:rPr lang="en-US" sz="2000" dirty="0">
                          <a:effectLst/>
                          <a:latin typeface="Times New Roman" panose="02020603050405020304" pitchFamily="18" charset="0"/>
                          <a:cs typeface="Times New Roman" panose="02020603050405020304" pitchFamily="18" charset="0"/>
                        </a:rPr>
                        <a:t> Ba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Đế</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vai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đẩy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kịch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đỉnh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quyết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cùng</a:t>
                      </a:r>
                      <a:r>
                        <a:rPr lang="en-US" sz="2000" dirty="0">
                          <a:effectLst/>
                          <a:latin typeface="Times New Roman" panose="02020603050405020304" pitchFamily="18" charset="0"/>
                          <a:cs typeface="Times New Roman" panose="02020603050405020304" pitchFamily="18" charset="0"/>
                        </a:rPr>
                        <a:t>.</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866" marR="56866" marT="0" marB="0"/>
                </a:tc>
                <a:tc hMerge="1">
                  <a:txBody>
                    <a:bodyPr/>
                    <a:lstStyle/>
                    <a:p>
                      <a:endParaRPr lang="en-US"/>
                    </a:p>
                  </a:txBody>
                  <a:tcPr/>
                </a:tc>
                <a:extLst>
                  <a:ext uri="{0D108BD9-81ED-4DB2-BD59-A6C34878D82A}">
                    <a16:rowId xmlns:a16="http://schemas.microsoft.com/office/drawing/2014/main" val="3941869465"/>
                  </a:ext>
                </a:extLst>
              </a:tr>
            </a:tbl>
          </a:graphicData>
        </a:graphic>
      </p:graphicFrame>
      <p:pic>
        <p:nvPicPr>
          <p:cNvPr id="4" name="Google Shape;1328;p37" descr="HÃ¬nh áº£nh cÃ³ liÃªn quan"/>
          <p:cNvPicPr preferRelativeResize="0"/>
          <p:nvPr/>
        </p:nvPicPr>
        <p:blipFill rotWithShape="1">
          <a:blip r:embed="rId3">
            <a:alphaModFix/>
          </a:blip>
          <a:srcRect/>
          <a:stretch/>
        </p:blipFill>
        <p:spPr>
          <a:xfrm>
            <a:off x="154378" y="554612"/>
            <a:ext cx="2244437" cy="56794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23"/>
          <p:cNvSpPr/>
          <p:nvPr/>
        </p:nvSpPr>
        <p:spPr>
          <a:xfrm>
            <a:off x="838200" y="175852"/>
            <a:ext cx="10515600" cy="838835"/>
          </a:xfrm>
          <a:prstGeom prst="rect">
            <a:avLst/>
          </a:prstGeom>
          <a:solidFill>
            <a:srgbClr val="E2E9F7"/>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dirty="0">
                <a:solidFill>
                  <a:srgbClr val="FF0000"/>
                </a:solidFill>
                <a:latin typeface="Century Schoolbook"/>
                <a:ea typeface="Century Schoolbook"/>
                <a:cs typeface="Century Schoolbook"/>
                <a:sym typeface="Century Schoolbook"/>
              </a:rPr>
              <a:t>II. ĐỌC - HIỂU VĂN BẢN</a:t>
            </a:r>
            <a:endParaRPr sz="3120" b="1" dirty="0">
              <a:solidFill>
                <a:srgbClr val="FF0000"/>
              </a:solidFill>
              <a:latin typeface="Century Schoolbook"/>
              <a:ea typeface="Century Schoolbook"/>
              <a:cs typeface="Century Schoolbook"/>
              <a:sym typeface="Century Schoolbook"/>
            </a:endParaRPr>
          </a:p>
        </p:txBody>
      </p:sp>
      <p:sp>
        <p:nvSpPr>
          <p:cNvPr id="1225" name="Google Shape;1225;p23"/>
          <p:cNvSpPr/>
          <p:nvPr/>
        </p:nvSpPr>
        <p:spPr>
          <a:xfrm>
            <a:off x="838200" y="1065751"/>
            <a:ext cx="10515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dirty="0">
                <a:solidFill>
                  <a:srgbClr val="0070C0"/>
                </a:solidFill>
                <a:latin typeface="Times New Roman"/>
                <a:ea typeface="Times New Roman"/>
                <a:cs typeface="Times New Roman"/>
                <a:sym typeface="Times New Roman"/>
              </a:rPr>
              <a:t>3</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Đoạn</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kết</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Quyết</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định</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cuối</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cùng</a:t>
            </a:r>
            <a:endParaRPr sz="2800" i="1" dirty="0">
              <a:solidFill>
                <a:srgbClr val="0070C0"/>
              </a:solidFill>
              <a:latin typeface="Times New Roman"/>
              <a:ea typeface="Times New Roman"/>
              <a:cs typeface="Times New Roman"/>
              <a:sym typeface="Times New Roman"/>
            </a:endParaRPr>
          </a:p>
        </p:txBody>
      </p:sp>
      <p:pic>
        <p:nvPicPr>
          <p:cNvPr id="1226" name="Google Shape;1226;p23" descr="Phương pháp làm việc nhóm hiệu quả - Phuongphap.vn"/>
          <p:cNvPicPr preferRelativeResize="0"/>
          <p:nvPr/>
        </p:nvPicPr>
        <p:blipFill rotWithShape="1">
          <a:blip r:embed="rId3">
            <a:alphaModFix/>
          </a:blip>
          <a:srcRect/>
          <a:stretch/>
        </p:blipFill>
        <p:spPr>
          <a:xfrm>
            <a:off x="252244" y="2792133"/>
            <a:ext cx="4267200" cy="3200400"/>
          </a:xfrm>
          <a:prstGeom prst="rect">
            <a:avLst/>
          </a:prstGeom>
          <a:noFill/>
          <a:ln>
            <a:noFill/>
          </a:ln>
        </p:spPr>
      </p:pic>
      <p:sp>
        <p:nvSpPr>
          <p:cNvPr id="1227" name="Google Shape;1227;p23"/>
          <p:cNvSpPr/>
          <p:nvPr/>
        </p:nvSpPr>
        <p:spPr>
          <a:xfrm>
            <a:off x="520278" y="1985143"/>
            <a:ext cx="4348605"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dirty="0" smtClean="0">
                <a:solidFill>
                  <a:schemeClr val="accent3"/>
                </a:solidFill>
                <a:latin typeface="Times New Roman"/>
                <a:ea typeface="Times New Roman"/>
                <a:cs typeface="Times New Roman"/>
                <a:sym typeface="Times New Roman"/>
              </a:rPr>
              <a:t>TRÌNH BÀY NHÓM </a:t>
            </a:r>
            <a:r>
              <a:rPr lang="en-US" sz="2800" b="1" i="1" dirty="0">
                <a:solidFill>
                  <a:schemeClr val="accent3"/>
                </a:solidFill>
                <a:latin typeface="Times New Roman"/>
                <a:ea typeface="Times New Roman"/>
                <a:cs typeface="Times New Roman"/>
                <a:sym typeface="Times New Roman"/>
              </a:rPr>
              <a:t>3</a:t>
            </a:r>
            <a:r>
              <a:rPr lang="en-US" sz="2800" b="1" i="1" dirty="0" smtClean="0">
                <a:solidFill>
                  <a:schemeClr val="accent3"/>
                </a:solidFill>
                <a:latin typeface="Times New Roman"/>
                <a:ea typeface="Times New Roman"/>
                <a:cs typeface="Times New Roman"/>
                <a:sym typeface="Times New Roman"/>
              </a:rPr>
              <a:t> (3’)</a:t>
            </a:r>
            <a:endParaRPr dirty="0"/>
          </a:p>
          <a:p>
            <a:pPr marL="0" marR="0" lvl="0" indent="0" algn="l" rtl="0">
              <a:spcBef>
                <a:spcPts val="0"/>
              </a:spcBef>
              <a:spcAft>
                <a:spcPts val="0"/>
              </a:spcAft>
              <a:buNone/>
            </a:pPr>
            <a:r>
              <a:rPr lang="en-US" sz="2800" i="1" dirty="0">
                <a:solidFill>
                  <a:schemeClr val="dk1"/>
                </a:solidFill>
                <a:latin typeface="Times New Roman"/>
                <a:ea typeface="Times New Roman"/>
                <a:cs typeface="Times New Roman"/>
                <a:sym typeface="Times New Roman"/>
              </a:rPr>
              <a:t>- </a:t>
            </a:r>
            <a:r>
              <a:rPr lang="en-US" sz="2800" i="1" dirty="0" err="1">
                <a:solidFill>
                  <a:schemeClr val="dk1"/>
                </a:solidFill>
                <a:latin typeface="Times New Roman"/>
                <a:ea typeface="Times New Roman"/>
                <a:cs typeface="Times New Roman"/>
                <a:sym typeface="Times New Roman"/>
              </a:rPr>
              <a:t>Hoàn</a:t>
            </a:r>
            <a:r>
              <a:rPr lang="en-US" sz="2800" i="1" dirty="0">
                <a:solidFill>
                  <a:schemeClr val="dk1"/>
                </a:solidFill>
                <a:latin typeface="Times New Roman"/>
                <a:ea typeface="Times New Roman"/>
                <a:cs typeface="Times New Roman"/>
                <a:sym typeface="Times New Roman"/>
              </a:rPr>
              <a:t> </a:t>
            </a:r>
            <a:r>
              <a:rPr lang="en-US" sz="2800" i="1" dirty="0" err="1" smtClean="0">
                <a:solidFill>
                  <a:schemeClr val="dk1"/>
                </a:solidFill>
                <a:latin typeface="Times New Roman"/>
                <a:ea typeface="Times New Roman"/>
                <a:cs typeface="Times New Roman"/>
                <a:sym typeface="Times New Roman"/>
              </a:rPr>
              <a:t>thiện</a:t>
            </a:r>
            <a:r>
              <a:rPr lang="en-US" sz="2800" i="1" dirty="0">
                <a:solidFill>
                  <a:schemeClr val="dk1"/>
                </a:solidFill>
                <a:latin typeface="Times New Roman"/>
                <a:ea typeface="Times New Roman"/>
                <a:cs typeface="Times New Roman"/>
                <a:sym typeface="Times New Roman"/>
              </a:rPr>
              <a:t> </a:t>
            </a:r>
            <a:r>
              <a:rPr lang="en-US" sz="2800" i="1" dirty="0" smtClean="0">
                <a:solidFill>
                  <a:schemeClr val="dk1"/>
                </a:solidFill>
                <a:latin typeface="Times New Roman"/>
                <a:ea typeface="Times New Roman"/>
                <a:cs typeface="Times New Roman"/>
                <a:sym typeface="Times New Roman"/>
              </a:rPr>
              <a:t>PHT </a:t>
            </a:r>
            <a:r>
              <a:rPr lang="en-US" sz="2800" i="1" dirty="0" err="1" smtClean="0">
                <a:solidFill>
                  <a:schemeClr val="dk1"/>
                </a:solidFill>
                <a:latin typeface="Times New Roman"/>
                <a:ea typeface="Times New Roman"/>
                <a:cs typeface="Times New Roman"/>
                <a:sym typeface="Times New Roman"/>
              </a:rPr>
              <a:t>số</a:t>
            </a:r>
            <a:r>
              <a:rPr lang="en-US" sz="2800" i="1" dirty="0" smtClean="0">
                <a:solidFill>
                  <a:schemeClr val="dk1"/>
                </a:solidFill>
                <a:latin typeface="Times New Roman"/>
                <a:ea typeface="Times New Roman"/>
                <a:cs typeface="Times New Roman"/>
                <a:sym typeface="Times New Roman"/>
              </a:rPr>
              <a:t> 3:</a:t>
            </a:r>
            <a:endParaRPr sz="1800" dirty="0">
              <a:solidFill>
                <a:schemeClr val="dk1"/>
              </a:solidFill>
              <a:latin typeface="Century Schoolbook"/>
              <a:ea typeface="Century Schoolbook"/>
              <a:cs typeface="Century Schoolbook"/>
              <a:sym typeface="Century Schoolbook"/>
            </a:endParaRPr>
          </a:p>
        </p:txBody>
      </p:sp>
      <p:graphicFrame>
        <p:nvGraphicFramePr>
          <p:cNvPr id="7" name="Table 6"/>
          <p:cNvGraphicFramePr>
            <a:graphicFrameLocks noGrp="1"/>
          </p:cNvGraphicFramePr>
          <p:nvPr>
            <p:extLst>
              <p:ext uri="{D42A27DB-BD31-4B8C-83A1-F6EECF244321}">
                <p14:modId xmlns:p14="http://schemas.microsoft.com/office/powerpoint/2010/main" val="3960995543"/>
              </p:ext>
            </p:extLst>
          </p:nvPr>
        </p:nvGraphicFramePr>
        <p:xfrm>
          <a:off x="5296396" y="1985142"/>
          <a:ext cx="6175168" cy="4017111"/>
        </p:xfrm>
        <a:graphic>
          <a:graphicData uri="http://schemas.openxmlformats.org/drawingml/2006/table">
            <a:tbl>
              <a:tblPr firstRow="1" firstCol="1" bandRow="1">
                <a:tableStyleId>{2381DD72-692B-4549-8996-6E61F59D8D92}</a:tableStyleId>
              </a:tblPr>
              <a:tblGrid>
                <a:gridCol w="2119818">
                  <a:extLst>
                    <a:ext uri="{9D8B030D-6E8A-4147-A177-3AD203B41FA5}">
                      <a16:colId xmlns:a16="http://schemas.microsoft.com/office/drawing/2014/main" val="2371228020"/>
                    </a:ext>
                  </a:extLst>
                </a:gridCol>
                <a:gridCol w="4055350">
                  <a:extLst>
                    <a:ext uri="{9D8B030D-6E8A-4147-A177-3AD203B41FA5}">
                      <a16:colId xmlns:a16="http://schemas.microsoft.com/office/drawing/2014/main" val="2700844660"/>
                    </a:ext>
                  </a:extLst>
                </a:gridCol>
              </a:tblGrid>
              <a:tr h="512249">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Phát</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tc>
                  <a:txBody>
                    <a:bodyPr/>
                    <a:lstStyle/>
                    <a:p>
                      <a:pPr algn="ctr">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ctr">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Biểu</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extLst>
                  <a:ext uri="{0D108BD9-81ED-4DB2-BD59-A6C34878D82A}">
                    <a16:rowId xmlns:a16="http://schemas.microsoft.com/office/drawing/2014/main" val="4020327114"/>
                  </a:ext>
                </a:extLst>
              </a:tr>
              <a:tr h="1024498">
                <a:tc>
                  <a:txBody>
                    <a:bodyPr/>
                    <a:lstStyle/>
                    <a:p>
                      <a:pPr algn="l">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l">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Lựa</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chọn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cùng</a:t>
                      </a:r>
                      <a:endParaRPr lang="en-US" sz="2000" dirty="0">
                        <a:effectLst/>
                        <a:latin typeface="Times New Roman" panose="02020603050405020304" pitchFamily="18" charset="0"/>
                        <a:cs typeface="Times New Roman" panose="02020603050405020304" pitchFamily="18" charset="0"/>
                      </a:endParaRPr>
                    </a:p>
                    <a:p>
                      <a:pPr algn="l">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tc>
                  <a:txBody>
                    <a:bodyPr/>
                    <a:lstStyle/>
                    <a:p>
                      <a:pPr marL="457200"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extLst>
                  <a:ext uri="{0D108BD9-81ED-4DB2-BD59-A6C34878D82A}">
                    <a16:rowId xmlns:a16="http://schemas.microsoft.com/office/drawing/2014/main" val="2565298158"/>
                  </a:ext>
                </a:extLst>
              </a:tr>
              <a:tr h="1240182">
                <a:tc>
                  <a:txBody>
                    <a:bodyPr/>
                    <a:lstStyle/>
                    <a:p>
                      <a:pPr algn="l">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l">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Mối</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giữa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chết</a:t>
                      </a:r>
                      <a:r>
                        <a:rPr lang="en-US" sz="2000" dirty="0">
                          <a:effectLst/>
                          <a:latin typeface="Times New Roman" panose="02020603050405020304" pitchFamily="18" charset="0"/>
                          <a:cs typeface="Times New Roman" panose="02020603050405020304" pitchFamily="18" charset="0"/>
                        </a:rPr>
                        <a:t>” </a:t>
                      </a:r>
                    </a:p>
                    <a:p>
                      <a:pPr algn="l">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tc>
                  <a:txBody>
                    <a:bodyPr/>
                    <a:lstStyle/>
                    <a:p>
                      <a:pPr marL="457200"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extLst>
                  <a:ext uri="{0D108BD9-81ED-4DB2-BD59-A6C34878D82A}">
                    <a16:rowId xmlns:a16="http://schemas.microsoft.com/office/drawing/2014/main" val="1631380247"/>
                  </a:ext>
                </a:extLst>
              </a:tr>
              <a:tr h="1240182">
                <a:tc>
                  <a:txBody>
                    <a:bodyPr/>
                    <a:lstStyle/>
                    <a:p>
                      <a:pPr algn="l">
                        <a:lnSpc>
                          <a:spcPts val="1600"/>
                        </a:lnSpc>
                        <a:spcBef>
                          <a:spcPts val="60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algn="l">
                        <a:lnSpc>
                          <a:spcPts val="1600"/>
                        </a:lnSpc>
                        <a:spcBef>
                          <a:spcPts val="600"/>
                        </a:spcBef>
                        <a:spcAft>
                          <a:spcPts val="0"/>
                        </a:spcAft>
                      </a:pPr>
                      <a:r>
                        <a:rPr lang="en-US" sz="2000" dirty="0" err="1" smtClean="0">
                          <a:effectLst/>
                          <a:latin typeface="Times New Roman" panose="02020603050405020304" pitchFamily="18" charset="0"/>
                          <a:cs typeface="Times New Roman" panose="02020603050405020304" pitchFamily="18" charset="0"/>
                        </a:rPr>
                        <a:t>Đặc</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điểm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loại</a:t>
                      </a:r>
                      <a:r>
                        <a:rPr lang="en-US" sz="2000" dirty="0">
                          <a:effectLst/>
                          <a:latin typeface="Times New Roman" panose="02020603050405020304" pitchFamily="18" charset="0"/>
                          <a:cs typeface="Times New Roman" panose="02020603050405020304" pitchFamily="18" charset="0"/>
                        </a:rPr>
                        <a:t> bi </a:t>
                      </a:r>
                      <a:r>
                        <a:rPr lang="en-US" sz="2000" dirty="0" err="1">
                          <a:effectLst/>
                          <a:latin typeface="Times New Roman" panose="02020603050405020304" pitchFamily="18" charset="0"/>
                          <a:cs typeface="Times New Roman" panose="02020603050405020304" pitchFamily="18" charset="0"/>
                        </a:rPr>
                        <a:t>kịch</a:t>
                      </a:r>
                      <a:endParaRPr lang="en-US" sz="2000" dirty="0">
                        <a:effectLst/>
                        <a:latin typeface="Times New Roman" panose="02020603050405020304" pitchFamily="18" charset="0"/>
                        <a:cs typeface="Times New Roman" panose="02020603050405020304" pitchFamily="18" charset="0"/>
                      </a:endParaRPr>
                    </a:p>
                    <a:p>
                      <a:pPr algn="l">
                        <a:lnSpc>
                          <a:spcPts val="1600"/>
                        </a:lnSpc>
                        <a:spcBef>
                          <a:spcPts val="60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tc>
                  <a:txBody>
                    <a:bodyPr/>
                    <a:lstStyle/>
                    <a:p>
                      <a:pPr marL="457200" algn="just">
                        <a:lnSpc>
                          <a:spcPts val="1600"/>
                        </a:lnSpc>
                        <a:spcBef>
                          <a:spcPts val="600"/>
                        </a:spcBef>
                        <a:spcAft>
                          <a:spcPts val="0"/>
                        </a:spcAft>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tc>
                <a:extLst>
                  <a:ext uri="{0D108BD9-81ED-4DB2-BD59-A6C34878D82A}">
                    <a16:rowId xmlns:a16="http://schemas.microsoft.com/office/drawing/2014/main" val="2844624074"/>
                  </a:ext>
                </a:extLst>
              </a:tr>
            </a:tbl>
          </a:graphicData>
        </a:graphic>
      </p:graphicFrame>
    </p:spTree>
    <p:extLst>
      <p:ext uri="{BB962C8B-B14F-4D97-AF65-F5344CB8AC3E}">
        <p14:creationId xmlns:p14="http://schemas.microsoft.com/office/powerpoint/2010/main" val="21130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Effect transition="in" filter="fade">
                                      <p:cBhvr>
                                        <p:cTn id="7" dur="500"/>
                                        <p:tgtEl>
                                          <p:spTgt spid="12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6"/>
                                        </p:tgtEl>
                                        <p:attrNameLst>
                                          <p:attrName>style.visibility</p:attrName>
                                        </p:attrNameLst>
                                      </p:cBhvr>
                                      <p:to>
                                        <p:strVal val="visible"/>
                                      </p:to>
                                    </p:set>
                                    <p:animEffect transition="in" filter="fade">
                                      <p:cBhvr>
                                        <p:cTn id="12" dur="2000"/>
                                        <p:tgtEl>
                                          <p:spTgt spid="12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7"/>
                                        </p:tgtEl>
                                        <p:attrNameLst>
                                          <p:attrName>style.visibility</p:attrName>
                                        </p:attrNameLst>
                                      </p:cBhvr>
                                      <p:to>
                                        <p:strVal val="visible"/>
                                      </p:to>
                                    </p:set>
                                    <p:animEffect transition="in" filter="fade">
                                      <p:cBhvr>
                                        <p:cTn id="17" dur="500"/>
                                        <p:tgtEl>
                                          <p:spTgt spid="12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95186878"/>
              </p:ext>
            </p:extLst>
          </p:nvPr>
        </p:nvGraphicFramePr>
        <p:xfrm>
          <a:off x="3360717" y="11877"/>
          <a:ext cx="8360228" cy="5252506"/>
        </p:xfrm>
        <a:graphic>
          <a:graphicData uri="http://schemas.openxmlformats.org/drawingml/2006/table">
            <a:tbl>
              <a:tblPr firstRow="1" firstCol="1" bandRow="1"/>
              <a:tblGrid>
                <a:gridCol w="2061268">
                  <a:extLst>
                    <a:ext uri="{9D8B030D-6E8A-4147-A177-3AD203B41FA5}">
                      <a16:colId xmlns:a16="http://schemas.microsoft.com/office/drawing/2014/main" val="707497935"/>
                    </a:ext>
                  </a:extLst>
                </a:gridCol>
                <a:gridCol w="6298960">
                  <a:extLst>
                    <a:ext uri="{9D8B030D-6E8A-4147-A177-3AD203B41FA5}">
                      <a16:colId xmlns:a16="http://schemas.microsoft.com/office/drawing/2014/main" val="3240354558"/>
                    </a:ext>
                  </a:extLst>
                </a:gridCol>
              </a:tblGrid>
              <a:tr h="525854">
                <a:tc>
                  <a:txBody>
                    <a:bodyPr/>
                    <a:lstStyle/>
                    <a:p>
                      <a:pPr algn="ctr">
                        <a:lnSpc>
                          <a:spcPts val="1600"/>
                        </a:lnSpc>
                        <a:spcBef>
                          <a:spcPts val="600"/>
                        </a:spcBef>
                        <a:spcAft>
                          <a:spcPts val="0"/>
                        </a:spcAft>
                      </a:pPr>
                      <a:endPar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0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Bef>
                          <a:spcPts val="600"/>
                        </a:spcBef>
                        <a:spcAft>
                          <a:spcPts val="0"/>
                        </a:spcAft>
                      </a:pPr>
                      <a:endPar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ts val="1600"/>
                        </a:lnSpc>
                        <a:spcBef>
                          <a:spcPts val="600"/>
                        </a:spcBef>
                        <a:spcAft>
                          <a:spcPts val="0"/>
                        </a:spcAft>
                      </a:pPr>
                      <a:r>
                        <a:rPr lang="en-US" sz="20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41644"/>
                  </a:ext>
                </a:extLst>
              </a:tr>
              <a:tr h="2086718">
                <a:tc>
                  <a:txBody>
                    <a:bodyPr/>
                    <a:lstStyle/>
                    <a:p>
                      <a:pPr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Bef>
                          <a:spcPts val="600"/>
                        </a:spcBef>
                        <a:spcAft>
                          <a:spcPts val="0"/>
                        </a:spcAft>
                      </a:pP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ts val="1600"/>
                        </a:lnSpc>
                        <a:spcBef>
                          <a:spcPts val="600"/>
                        </a:spcBef>
                        <a:spcAft>
                          <a:spcPts val="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lấn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lướt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ghê</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gớm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thói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xấu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ts val="1600"/>
                        </a:lnSpc>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gở</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 da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lắng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bọn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ts val="1600"/>
                        </a:lnSpc>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83567"/>
                  </a:ext>
                </a:extLst>
              </a:tr>
              <a:tr h="1319967">
                <a:tc>
                  <a:txBody>
                    <a:bodyPr/>
                    <a:lstStyle/>
                    <a:p>
                      <a:pPr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Bef>
                          <a:spcPts val="600"/>
                        </a:spcBef>
                        <a:spcAft>
                          <a:spcPts val="0"/>
                        </a:spcAft>
                      </a:pP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ts val="1600"/>
                        </a:lnSpc>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ts val="1600"/>
                        </a:lnSpc>
                        <a:spcBef>
                          <a:spcPts val="600"/>
                        </a:spcBef>
                        <a:spcAft>
                          <a:spcPts val="0"/>
                        </a:spcAft>
                      </a:pP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algn="just">
                        <a:lnSpc>
                          <a:spcPts val="1600"/>
                        </a:lnSpc>
                        <a:spcAft>
                          <a:spcPts val="0"/>
                        </a:spcAft>
                      </a:pP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tồn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vĩnh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viễn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60478"/>
                  </a:ext>
                </a:extLst>
              </a:tr>
              <a:tr h="1319967">
                <a:tc>
                  <a:txBody>
                    <a:bodyPr/>
                    <a:lstStyle/>
                    <a:p>
                      <a:pPr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Bef>
                          <a:spcPts val="600"/>
                        </a:spcBef>
                        <a:spcAft>
                          <a:spcPts val="0"/>
                        </a:spcAft>
                      </a:pP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kịch</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Bef>
                          <a:spcPts val="600"/>
                        </a:spcBef>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ts val="1600"/>
                        </a:lnSpc>
                        <a:spcBef>
                          <a:spcPts val="600"/>
                        </a:spcBef>
                        <a:spcAft>
                          <a:spcPts val="0"/>
                        </a:spcAft>
                      </a:pPr>
                      <a:endPar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just">
                        <a:lnSpc>
                          <a:spcPts val="1600"/>
                        </a:lnSpc>
                        <a:spcBef>
                          <a:spcPts val="600"/>
                        </a:spcBef>
                        <a:spcAft>
                          <a:spcPts val="0"/>
                        </a:spcAft>
                      </a:pPr>
                      <a:r>
                        <a:rPr lang="en-US" sz="20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bi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trội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đẽ</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mâu</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thuẫn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chấp</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bại</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58745" marR="587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6195292"/>
                  </a:ext>
                </a:extLst>
              </a:tr>
            </a:tbl>
          </a:graphicData>
        </a:graphic>
      </p:graphicFrame>
      <p:pic>
        <p:nvPicPr>
          <p:cNvPr id="5" name="Google Shape;1306;p34"/>
          <p:cNvPicPr preferRelativeResize="0"/>
          <p:nvPr/>
        </p:nvPicPr>
        <p:blipFill rotWithShape="1">
          <a:blip r:embed="rId2">
            <a:alphaModFix/>
          </a:blip>
          <a:srcRect/>
          <a:stretch/>
        </p:blipFill>
        <p:spPr>
          <a:xfrm>
            <a:off x="110359" y="-7678"/>
            <a:ext cx="2989101" cy="3356520"/>
          </a:xfrm>
          <a:prstGeom prst="rect">
            <a:avLst/>
          </a:prstGeom>
          <a:noFill/>
          <a:ln>
            <a:noFill/>
          </a:ln>
        </p:spPr>
      </p:pic>
    </p:spTree>
    <p:extLst>
      <p:ext uri="{BB962C8B-B14F-4D97-AF65-F5344CB8AC3E}">
        <p14:creationId xmlns:p14="http://schemas.microsoft.com/office/powerpoint/2010/main" val="18320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243"/>
        <p:cNvGrpSpPr/>
        <p:nvPr/>
      </p:nvGrpSpPr>
      <p:grpSpPr>
        <a:xfrm>
          <a:off x="0" y="0"/>
          <a:ext cx="0" cy="0"/>
          <a:chOff x="0" y="0"/>
          <a:chExt cx="0" cy="0"/>
        </a:xfrm>
      </p:grpSpPr>
      <p:sp>
        <p:nvSpPr>
          <p:cNvPr id="1244" name="Google Shape;1244;p26"/>
          <p:cNvSpPr/>
          <p:nvPr/>
        </p:nvSpPr>
        <p:spPr>
          <a:xfrm>
            <a:off x="838200" y="175852"/>
            <a:ext cx="10515600" cy="838835"/>
          </a:xfrm>
          <a:prstGeom prst="rect">
            <a:avLst/>
          </a:prstGeom>
          <a:solidFill>
            <a:srgbClr val="E2E9F7"/>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a:solidFill>
                  <a:srgbClr val="FF0000"/>
                </a:solidFill>
                <a:latin typeface="Century Schoolbook"/>
                <a:ea typeface="Century Schoolbook"/>
                <a:cs typeface="Century Schoolbook"/>
                <a:sym typeface="Century Schoolbook"/>
              </a:rPr>
              <a:t>II. ĐỌC - HIỂU VĂN BẢN</a:t>
            </a:r>
            <a:endParaRPr sz="3120" b="1">
              <a:solidFill>
                <a:srgbClr val="FF0000"/>
              </a:solidFill>
              <a:latin typeface="Century Schoolbook"/>
              <a:ea typeface="Century Schoolbook"/>
              <a:cs typeface="Century Schoolbook"/>
              <a:sym typeface="Century Schoolbook"/>
            </a:endParaRPr>
          </a:p>
        </p:txBody>
      </p:sp>
      <p:sp>
        <p:nvSpPr>
          <p:cNvPr id="1245" name="Google Shape;1245;p26"/>
          <p:cNvSpPr/>
          <p:nvPr/>
        </p:nvSpPr>
        <p:spPr>
          <a:xfrm>
            <a:off x="838200" y="1232003"/>
            <a:ext cx="10515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dirty="0">
                <a:solidFill>
                  <a:srgbClr val="0070C0"/>
                </a:solidFill>
                <a:latin typeface="Times New Roman"/>
                <a:ea typeface="Times New Roman"/>
                <a:cs typeface="Times New Roman"/>
                <a:sym typeface="Times New Roman"/>
              </a:rPr>
              <a:t>4</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Cách</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đọc</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kịch</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bản</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văn</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học</a:t>
            </a:r>
            <a:endParaRPr sz="2800" i="1" dirty="0">
              <a:solidFill>
                <a:srgbClr val="0070C0"/>
              </a:solidFill>
              <a:latin typeface="Times New Roman"/>
              <a:ea typeface="Times New Roman"/>
              <a:cs typeface="Times New Roman"/>
              <a:sym typeface="Times New Roman"/>
            </a:endParaRPr>
          </a:p>
        </p:txBody>
      </p:sp>
      <p:sp>
        <p:nvSpPr>
          <p:cNvPr id="4" name="Cloud Callout 3"/>
          <p:cNvSpPr/>
          <p:nvPr/>
        </p:nvSpPr>
        <p:spPr>
          <a:xfrm>
            <a:off x="1140031" y="1888176"/>
            <a:ext cx="4892633" cy="3705101"/>
          </a:xfrm>
          <a:prstGeom prst="cloudCallout">
            <a:avLst>
              <a:gd name="adj1" fmla="val -54766"/>
              <a:gd name="adj2" fmla="val 10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800" dirty="0">
                <a:latin typeface="Times New Roman" panose="02020603050405020304" pitchFamily="18" charset="0"/>
                <a:cs typeface="Times New Roman" panose="02020603050405020304" pitchFamily="18" charset="0"/>
              </a:rPr>
              <a:t>Khi đọc một kịch bản văn học cần chú ý đến những vấn đề gì?</a:t>
            </a:r>
            <a:endParaRPr lang="en-US"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 Tìm những ví dụ tiêu biểu cho thấy chỉ dẫn sân khấu có vai trò quan trọng trong việc làm sáng tỏ bối cảnh, hành động, tâm trạng nhân vật, sự biến đổi và vận động của xung đột kịch?</a:t>
            </a:r>
            <a:endParaRPr lang="en-US" sz="18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rot="1372554">
            <a:off x="7837714" y="1223159"/>
            <a:ext cx="3431969" cy="4548250"/>
          </a:xfrm>
          <a:prstGeom prst="rect">
            <a:avLst/>
          </a:prstGeom>
        </p:spPr>
      </p:pic>
      <p:pic>
        <p:nvPicPr>
          <p:cNvPr id="11" name="Picture 10"/>
          <p:cNvPicPr>
            <a:picLocks noChangeAspect="1"/>
          </p:cNvPicPr>
          <p:nvPr/>
        </p:nvPicPr>
        <p:blipFill>
          <a:blip r:embed="rId4"/>
          <a:stretch>
            <a:fillRect/>
          </a:stretch>
        </p:blipFill>
        <p:spPr>
          <a:xfrm rot="20911873">
            <a:off x="6768935" y="1626921"/>
            <a:ext cx="4655127" cy="43701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5"/>
                                        </p:tgtEl>
                                        <p:attrNameLst>
                                          <p:attrName>style.visibility</p:attrName>
                                        </p:attrNameLst>
                                      </p:cBhvr>
                                      <p:to>
                                        <p:strVal val="visible"/>
                                      </p:to>
                                    </p:set>
                                    <p:animEffect transition="in" filter="fade">
                                      <p:cBhvr>
                                        <p:cTn id="7" dur="500"/>
                                        <p:tgtEl>
                                          <p:spTgt spid="1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26"/>
          <p:cNvSpPr/>
          <p:nvPr/>
        </p:nvSpPr>
        <p:spPr>
          <a:xfrm>
            <a:off x="838200" y="175852"/>
            <a:ext cx="10515600" cy="838835"/>
          </a:xfrm>
          <a:prstGeom prst="rect">
            <a:avLst/>
          </a:prstGeom>
          <a:solidFill>
            <a:srgbClr val="E2E9F7"/>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a:solidFill>
                  <a:srgbClr val="FF0000"/>
                </a:solidFill>
                <a:latin typeface="Century Schoolbook"/>
                <a:ea typeface="Century Schoolbook"/>
                <a:cs typeface="Century Schoolbook"/>
                <a:sym typeface="Century Schoolbook"/>
              </a:rPr>
              <a:t>II. ĐỌC - HIỂU VĂN BẢN</a:t>
            </a:r>
            <a:endParaRPr sz="3120" b="1">
              <a:solidFill>
                <a:srgbClr val="FF0000"/>
              </a:solidFill>
              <a:latin typeface="Century Schoolbook"/>
              <a:ea typeface="Century Schoolbook"/>
              <a:cs typeface="Century Schoolbook"/>
              <a:sym typeface="Century Schoolbook"/>
            </a:endParaRPr>
          </a:p>
        </p:txBody>
      </p:sp>
      <p:sp>
        <p:nvSpPr>
          <p:cNvPr id="1245" name="Google Shape;1245;p26"/>
          <p:cNvSpPr/>
          <p:nvPr/>
        </p:nvSpPr>
        <p:spPr>
          <a:xfrm>
            <a:off x="838200" y="1030125"/>
            <a:ext cx="10515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dirty="0">
                <a:solidFill>
                  <a:srgbClr val="0070C0"/>
                </a:solidFill>
                <a:latin typeface="Times New Roman"/>
                <a:ea typeface="Times New Roman"/>
                <a:cs typeface="Times New Roman"/>
                <a:sym typeface="Times New Roman"/>
              </a:rPr>
              <a:t>4</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Cách</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đọc</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kịch</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bản</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văn</a:t>
            </a:r>
            <a:r>
              <a:rPr lang="en-US" sz="2800" b="1" i="1" dirty="0" smtClean="0">
                <a:solidFill>
                  <a:srgbClr val="0070C0"/>
                </a:solidFill>
                <a:latin typeface="Times New Roman"/>
                <a:ea typeface="Times New Roman"/>
                <a:cs typeface="Times New Roman"/>
                <a:sym typeface="Times New Roman"/>
              </a:rPr>
              <a:t> </a:t>
            </a:r>
            <a:r>
              <a:rPr lang="en-US" sz="2800" b="1" i="1" dirty="0" err="1" smtClean="0">
                <a:solidFill>
                  <a:srgbClr val="0070C0"/>
                </a:solidFill>
                <a:latin typeface="Times New Roman"/>
                <a:ea typeface="Times New Roman"/>
                <a:cs typeface="Times New Roman"/>
                <a:sym typeface="Times New Roman"/>
              </a:rPr>
              <a:t>học</a:t>
            </a:r>
            <a:endParaRPr sz="2800" i="1" dirty="0">
              <a:solidFill>
                <a:srgbClr val="0070C0"/>
              </a:solidFill>
              <a:latin typeface="Times New Roman"/>
              <a:ea typeface="Times New Roman"/>
              <a:cs typeface="Times New Roman"/>
              <a:sym typeface="Times New Roman"/>
            </a:endParaRPr>
          </a:p>
        </p:txBody>
      </p:sp>
      <p:pic>
        <p:nvPicPr>
          <p:cNvPr id="10" name="Picture 9"/>
          <p:cNvPicPr>
            <a:picLocks noChangeAspect="1"/>
          </p:cNvPicPr>
          <p:nvPr/>
        </p:nvPicPr>
        <p:blipFill>
          <a:blip r:embed="rId3"/>
          <a:stretch>
            <a:fillRect/>
          </a:stretch>
        </p:blipFill>
        <p:spPr>
          <a:xfrm rot="1372554">
            <a:off x="7837714" y="1223159"/>
            <a:ext cx="3431969" cy="4548250"/>
          </a:xfrm>
          <a:prstGeom prst="rect">
            <a:avLst/>
          </a:prstGeom>
        </p:spPr>
      </p:pic>
      <p:pic>
        <p:nvPicPr>
          <p:cNvPr id="11" name="Picture 10"/>
          <p:cNvPicPr>
            <a:picLocks noChangeAspect="1"/>
          </p:cNvPicPr>
          <p:nvPr/>
        </p:nvPicPr>
        <p:blipFill>
          <a:blip r:embed="rId4"/>
          <a:stretch>
            <a:fillRect/>
          </a:stretch>
        </p:blipFill>
        <p:spPr>
          <a:xfrm rot="20911873">
            <a:off x="6768935" y="1626921"/>
            <a:ext cx="4655127" cy="4370119"/>
          </a:xfrm>
          <a:prstGeom prst="rect">
            <a:avLst/>
          </a:prstGeom>
        </p:spPr>
      </p:pic>
      <p:sp>
        <p:nvSpPr>
          <p:cNvPr id="2" name="Line Callout 1 1"/>
          <p:cNvSpPr/>
          <p:nvPr/>
        </p:nvSpPr>
        <p:spPr>
          <a:xfrm>
            <a:off x="941550" y="1662547"/>
            <a:ext cx="8107447" cy="4993574"/>
          </a:xfrm>
          <a:prstGeom prst="borderCallout1">
            <a:avLst>
              <a:gd name="adj1" fmla="val 9951"/>
              <a:gd name="adj2" fmla="val -2767"/>
              <a:gd name="adj3" fmla="val 86599"/>
              <a:gd name="adj4" fmla="val -9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600"/>
              </a:lnSpc>
              <a:spcBef>
                <a:spcPts val="600"/>
              </a:spcBef>
            </a:pP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Cốt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truyện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tuyến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nhân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vật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hành</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động</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xung</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đột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kịch</a:t>
            </a:r>
            <a:r>
              <a:rPr lang="en-US" sz="2000" dirty="0">
                <a:solidFill>
                  <a:srgbClr val="000000"/>
                </a:solidFill>
                <a:latin typeface="Times New Roman" panose="02020603050405020304" pitchFamily="18" charset="0"/>
                <a:ea typeface="Calibri" panose="020F0502020204030204" pitchFamily="34" charset="0"/>
              </a:rPr>
              <a:t>.</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Lời</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thoại</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của</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nhân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vật</a:t>
            </a:r>
            <a:r>
              <a:rPr lang="en-US" sz="2000" dirty="0">
                <a:solidFill>
                  <a:srgbClr val="000000"/>
                </a:solidFill>
                <a:latin typeface="Times New Roman" panose="02020603050405020304" pitchFamily="18" charset="0"/>
                <a:ea typeface="Calibri" panose="020F0502020204030204" pitchFamily="34" charset="0"/>
              </a:rPr>
              <a:t>.</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Các</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chỉ</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dẫn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sân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khấu</a:t>
            </a:r>
            <a:r>
              <a:rPr lang="en-US" sz="2000" dirty="0">
                <a:solidFill>
                  <a:srgbClr val="000000"/>
                </a:solidFill>
                <a:latin typeface="Times New Roman" panose="02020603050405020304" pitchFamily="18" charset="0"/>
                <a:ea typeface="Calibri" panose="020F0502020204030204" pitchFamily="34" charset="0"/>
              </a:rPr>
              <a:t>: </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Ngồi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ôm</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đầu</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một</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hồi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lâu</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rồi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vụt</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đứng</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dậy</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nhìn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chân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tay</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thân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thể</a:t>
            </a:r>
            <a:r>
              <a:rPr lang="en-US" sz="2000" dirty="0">
                <a:solidFill>
                  <a:srgbClr val="000000"/>
                </a:solidFill>
                <a:latin typeface="Times New Roman" panose="02020603050405020304" pitchFamily="18" charset="0"/>
                <a:ea typeface="Calibri" panose="020F0502020204030204" pitchFamily="34" charset="0"/>
              </a:rPr>
              <a:t>. </a:t>
            </a:r>
            <a:endParaRPr lang="en-US" sz="2000" dirty="0" smtClean="0">
              <a:solidFill>
                <a:srgbClr val="000000"/>
              </a:solidFill>
              <a:latin typeface="Times New Roman" panose="02020603050405020304" pitchFamily="18" charset="0"/>
              <a:ea typeface="Calibri" panose="020F0502020204030204" pitchFamily="34" charset="0"/>
            </a:endParaRPr>
          </a:p>
          <a:p>
            <a:pPr lvl="0">
              <a:lnSpc>
                <a:spcPts val="1600"/>
              </a:lnSpc>
            </a:pPr>
            <a:r>
              <a:rPr lang="en-US" sz="2000" dirty="0" smtClean="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Cử</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chỉ</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thể</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hiện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tâm</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trạng</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uất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ức</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bất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lực</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chán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nản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của</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Hồn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Trương</a:t>
            </a:r>
            <a:r>
              <a:rPr lang="en-US" sz="2000" dirty="0">
                <a:solidFill>
                  <a:srgbClr val="000000"/>
                </a:solidFill>
                <a:latin typeface="Times New Roman" panose="02020603050405020304" pitchFamily="18" charset="0"/>
                <a:ea typeface="Calibri" panose="020F0502020204030204" pitchFamily="34" charset="0"/>
              </a:rPr>
              <a:t> Ba.</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Tới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đây</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bắt</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đầu</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lớp</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kịch</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Cuộc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đối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thoại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giữa</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hồn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và</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xác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và</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lúc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này</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chỉ</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còn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là</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thân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xác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Hồn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Trương</a:t>
            </a:r>
            <a:r>
              <a:rPr lang="en-US" sz="2000" i="1" dirty="0">
                <a:solidFill>
                  <a:srgbClr val="000000"/>
                </a:solidFill>
                <a:latin typeface="Times New Roman" panose="02020603050405020304" pitchFamily="18" charset="0"/>
                <a:ea typeface="Calibri" panose="020F0502020204030204" pitchFamily="34" charset="0"/>
              </a:rPr>
              <a:t> Ba </a:t>
            </a:r>
            <a:r>
              <a:rPr lang="en-US" sz="2000" i="1" dirty="0" err="1">
                <a:solidFill>
                  <a:srgbClr val="000000"/>
                </a:solidFill>
                <a:latin typeface="Times New Roman" panose="02020603050405020304" pitchFamily="18" charset="0"/>
                <a:ea typeface="Calibri" panose="020F0502020204030204" pitchFamily="34" charset="0"/>
              </a:rPr>
              <a:t>bần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thần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nhập</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vào</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xác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hàng</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thịt</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ngồi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lặng</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lẽ</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bên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chõng</a:t>
            </a:r>
            <a:r>
              <a:rPr lang="en-US" sz="2000" i="1" dirty="0" smtClean="0">
                <a:solidFill>
                  <a:srgbClr val="000000"/>
                </a:solidFill>
                <a:latin typeface="Times New Roman" panose="02020603050405020304" pitchFamily="18" charset="0"/>
                <a:ea typeface="Calibri" panose="020F0502020204030204" pitchFamily="34" charset="0"/>
              </a:rPr>
              <a:t>…</a:t>
            </a:r>
          </a:p>
          <a:p>
            <a:pPr lvl="0">
              <a:lnSpc>
                <a:spcPts val="1600"/>
              </a:lnSpc>
            </a:pPr>
            <a:r>
              <a:rPr lang="en-US" sz="2000" dirty="0" smtClean="0">
                <a:solidFill>
                  <a:srgbClr val="000000"/>
                </a:solidFill>
                <a:latin typeface="Times New Roman" panose="02020603050405020304" pitchFamily="18" charset="0"/>
                <a:ea typeface="Calibri" panose="020F0502020204030204" pitchFamily="34" charset="0"/>
              </a:rPr>
              <a:t> </a:t>
            </a:r>
            <a:r>
              <a:rPr lang="en-US" sz="20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Dẫn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dắt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bối</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cảnh</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kịch</a:t>
            </a:r>
            <a:r>
              <a:rPr lang="en-US" sz="2000" dirty="0">
                <a:solidFill>
                  <a:srgbClr val="000000"/>
                </a:solidFill>
                <a:latin typeface="Times New Roman" panose="02020603050405020304" pitchFamily="18" charset="0"/>
                <a:ea typeface="Calibri" panose="020F0502020204030204" pitchFamily="34" charset="0"/>
              </a:rPr>
              <a:t>.</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Lắc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đầu</a:t>
            </a:r>
            <a:r>
              <a:rPr lang="en-US" sz="2000" dirty="0">
                <a:solidFill>
                  <a:srgbClr val="000000"/>
                </a:solidFill>
                <a:latin typeface="Times New Roman" panose="02020603050405020304" pitchFamily="18" charset="0"/>
                <a:ea typeface="Calibri" panose="020F0502020204030204" pitchFamily="34" charset="0"/>
              </a:rPr>
              <a:t> </a:t>
            </a:r>
            <a:r>
              <a:rPr lang="en-US" sz="20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Cử</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chỉ</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thể</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hiện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sự</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thương</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hại</a:t>
            </a:r>
            <a:r>
              <a:rPr lang="en-US" sz="2000" dirty="0">
                <a:solidFill>
                  <a:srgbClr val="000000"/>
                </a:solidFill>
                <a:latin typeface="Times New Roman" panose="02020603050405020304" pitchFamily="18" charset="0"/>
                <a:ea typeface="Calibri" panose="020F0502020204030204" pitchFamily="34" charset="0"/>
              </a:rPr>
              <a:t>.</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Buồn</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rầu</a:t>
            </a:r>
            <a:r>
              <a:rPr lang="en-US" sz="2000" dirty="0">
                <a:solidFill>
                  <a:srgbClr val="000000"/>
                </a:solidFill>
                <a:latin typeface="Times New Roman" panose="02020603050405020304" pitchFamily="18" charset="0"/>
                <a:ea typeface="Calibri" panose="020F0502020204030204" pitchFamily="34" charset="0"/>
              </a:rPr>
              <a:t> </a:t>
            </a:r>
            <a:r>
              <a:rPr lang="en-US" sz="20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Thể</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hiện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tâm</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trạng</a:t>
            </a:r>
            <a:r>
              <a:rPr lang="en-US" sz="2000" dirty="0">
                <a:solidFill>
                  <a:srgbClr val="000000"/>
                </a:solidFill>
                <a:latin typeface="Times New Roman" panose="02020603050405020304" pitchFamily="18" charset="0"/>
                <a:ea typeface="Calibri" panose="020F0502020204030204" pitchFamily="34" charset="0"/>
              </a:rPr>
              <a:t>.</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lại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suy</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nghĩ</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lắng</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nghe</a:t>
            </a:r>
            <a:r>
              <a:rPr lang="en-US" sz="2000" dirty="0">
                <a:solidFill>
                  <a:srgbClr val="000000"/>
                </a:solidFill>
                <a:latin typeface="Times New Roman" panose="02020603050405020304" pitchFamily="18" charset="0"/>
                <a:ea typeface="Calibri" panose="020F0502020204030204" pitchFamily="34" charset="0"/>
              </a:rPr>
              <a:t> </a:t>
            </a:r>
            <a:r>
              <a:rPr lang="en-US" sz="20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vận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động</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suy</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nghĩ</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của</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Đế</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Thích</a:t>
            </a:r>
            <a:r>
              <a:rPr lang="en-US" sz="2000" dirty="0">
                <a:solidFill>
                  <a:srgbClr val="000000"/>
                </a:solidFill>
                <a:latin typeface="Times New Roman" panose="02020603050405020304" pitchFamily="18" charset="0"/>
                <a:ea typeface="Calibri" panose="020F0502020204030204" pitchFamily="34" charset="0"/>
              </a:rPr>
              <a:t>.</a:t>
            </a:r>
          </a:p>
          <a:p>
            <a:pPr lvl="0">
              <a:lnSpc>
                <a:spcPts val="1600"/>
              </a:lnSpc>
            </a:pPr>
            <a:r>
              <a:rPr lang="en-US" sz="2000"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Cái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Gái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chạy</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vào</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nhà</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nước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mắt</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đầm</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đìa</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gọi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thất</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thanh</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Oà</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khóc</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rồi</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chạy</a:t>
            </a:r>
            <a:r>
              <a:rPr lang="en-US" sz="2000" i="1" dirty="0">
                <a:solidFill>
                  <a:srgbClr val="000000"/>
                </a:solidFill>
                <a:latin typeface="Times New Roman" panose="02020603050405020304" pitchFamily="18" charset="0"/>
                <a:ea typeface="Calibri" panose="020F0502020204030204" pitchFamily="34" charset="0"/>
              </a:rPr>
              <a:t> </a:t>
            </a:r>
            <a:r>
              <a:rPr lang="en-US" sz="2000" i="1" dirty="0" err="1">
                <a:solidFill>
                  <a:srgbClr val="000000"/>
                </a:solidFill>
                <a:latin typeface="Times New Roman" panose="02020603050405020304" pitchFamily="18" charset="0"/>
                <a:ea typeface="Calibri" panose="020F0502020204030204" pitchFamily="34" charset="0"/>
              </a:rPr>
              <a:t>đi</a:t>
            </a:r>
            <a:r>
              <a:rPr lang="en-US" sz="2000" dirty="0">
                <a:solidFill>
                  <a:srgbClr val="000000"/>
                </a:solidFill>
                <a:latin typeface="Times New Roman" panose="02020603050405020304" pitchFamily="18" charset="0"/>
                <a:ea typeface="Calibri" panose="020F0502020204030204" pitchFamily="34" charset="0"/>
              </a:rPr>
              <a:t> </a:t>
            </a:r>
            <a:r>
              <a:rPr lang="en-US" sz="20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Hành</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động</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tâm</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trạng</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của</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cái</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Gái</a:t>
            </a:r>
            <a:r>
              <a:rPr lang="en-US" sz="2000" dirty="0">
                <a:solidFill>
                  <a:srgbClr val="000000"/>
                </a:solidFill>
                <a:latin typeface="Times New Roman" panose="02020603050405020304" pitchFamily="18" charset="0"/>
                <a:ea typeface="Calibri" panose="020F0502020204030204" pitchFamily="34" charset="0"/>
              </a:rPr>
              <a:t>. </a:t>
            </a:r>
          </a:p>
          <a:p>
            <a:r>
              <a:rPr lang="en-US" sz="2000" dirty="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đọc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kịch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bản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văn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học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ngoài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những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yếu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tố</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chính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như</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cốt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truyện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hành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xung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kịch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ngôn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ngữ</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vật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người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đọc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cũng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cần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chú</a:t>
            </a:r>
            <a:r>
              <a:rPr lang="en-US" sz="2000" dirty="0">
                <a:latin typeface="Times New Roman" panose="02020603050405020304" pitchFamily="18" charset="0"/>
                <a:ea typeface="Calibri" panose="020F0502020204030204" pitchFamily="34" charset="0"/>
              </a:rPr>
              <a:t> ý </a:t>
            </a:r>
            <a:r>
              <a:rPr lang="en-US" sz="2000" dirty="0" err="1">
                <a:latin typeface="Times New Roman" panose="02020603050405020304" pitchFamily="18" charset="0"/>
                <a:ea typeface="Calibri" panose="020F0502020204030204" pitchFamily="34" charset="0"/>
              </a:rPr>
              <a:t>đến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chỉ</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dẫn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khấu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Bởi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chỉ</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dẫn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khấu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có</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vai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trò</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quan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trọng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trong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việc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làm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sáng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tỏ</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bối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cảnh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hành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tâm</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trạng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sự</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biến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đổi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vận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của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xung</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đột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kịch</a:t>
            </a:r>
            <a:r>
              <a:rPr lang="en-US" sz="2000" dirty="0">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172566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359"/>
        <p:cNvGrpSpPr/>
        <p:nvPr/>
      </p:nvGrpSpPr>
      <p:grpSpPr>
        <a:xfrm>
          <a:off x="0" y="0"/>
          <a:ext cx="0" cy="0"/>
          <a:chOff x="0" y="0"/>
          <a:chExt cx="0" cy="0"/>
        </a:xfrm>
      </p:grpSpPr>
      <p:sp>
        <p:nvSpPr>
          <p:cNvPr id="1360" name="Google Shape;1360;p41"/>
          <p:cNvSpPr/>
          <p:nvPr/>
        </p:nvSpPr>
        <p:spPr>
          <a:xfrm>
            <a:off x="838200" y="175852"/>
            <a:ext cx="10515600" cy="838835"/>
          </a:xfrm>
          <a:prstGeom prst="rect">
            <a:avLst/>
          </a:prstGeom>
          <a:solidFill>
            <a:srgbClr val="FBEAA9"/>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a:solidFill>
                  <a:srgbClr val="FF0000"/>
                </a:solidFill>
                <a:latin typeface="Century Schoolbook"/>
                <a:ea typeface="Century Schoolbook"/>
                <a:cs typeface="Century Schoolbook"/>
                <a:sym typeface="Century Schoolbook"/>
              </a:rPr>
              <a:t>III. TỔNG KẾT</a:t>
            </a:r>
            <a:endParaRPr sz="3120" b="1">
              <a:solidFill>
                <a:srgbClr val="FF0000"/>
              </a:solidFill>
              <a:latin typeface="Century Schoolbook"/>
              <a:ea typeface="Century Schoolbook"/>
              <a:cs typeface="Century Schoolbook"/>
              <a:sym typeface="Century Schoolbook"/>
            </a:endParaRPr>
          </a:p>
        </p:txBody>
      </p:sp>
      <p:pic>
        <p:nvPicPr>
          <p:cNvPr id="5" name="Picture 4"/>
          <p:cNvPicPr>
            <a:picLocks noChangeAspect="1"/>
          </p:cNvPicPr>
          <p:nvPr/>
        </p:nvPicPr>
        <p:blipFill>
          <a:blip r:embed="rId3"/>
          <a:stretch>
            <a:fillRect/>
          </a:stretch>
        </p:blipFill>
        <p:spPr>
          <a:xfrm rot="20911873">
            <a:off x="4791657" y="999630"/>
            <a:ext cx="4655127" cy="4370119"/>
          </a:xfrm>
          <a:prstGeom prst="rect">
            <a:avLst/>
          </a:prstGeom>
        </p:spPr>
      </p:pic>
      <p:pic>
        <p:nvPicPr>
          <p:cNvPr id="6" name="Google Shape;1270;p29" descr="Kết quả hình ảnh cho vở kịch hồn trương ba da hàng thịt"/>
          <p:cNvPicPr preferRelativeResize="0"/>
          <p:nvPr/>
        </p:nvPicPr>
        <p:blipFill rotWithShape="1">
          <a:blip r:embed="rId4">
            <a:alphaModFix/>
          </a:blip>
          <a:srcRect/>
          <a:stretch/>
        </p:blipFill>
        <p:spPr>
          <a:xfrm rot="20980285">
            <a:off x="6636763" y="2939496"/>
            <a:ext cx="5160989" cy="340852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7" name="Google Shape;1260;p28" descr="Kết quả hình ảnh cho vở kịch hồn trương ba da hàng thịt"/>
          <p:cNvPicPr preferRelativeResize="0"/>
          <p:nvPr/>
        </p:nvPicPr>
        <p:blipFill rotWithShape="1">
          <a:blip r:embed="rId5">
            <a:alphaModFix/>
          </a:blip>
          <a:srcRect/>
          <a:stretch/>
        </p:blipFill>
        <p:spPr>
          <a:xfrm rot="825767">
            <a:off x="863587" y="3505014"/>
            <a:ext cx="5559644" cy="3136134"/>
          </a:xfrm>
          <a:prstGeom prst="rect">
            <a:avLst/>
          </a:prstGeom>
          <a:noFill/>
          <a:ln>
            <a:noFill/>
          </a:ln>
        </p:spPr>
      </p:pic>
      <p:pic>
        <p:nvPicPr>
          <p:cNvPr id="8" name="Google Shape;1328;p37" descr="HÃ¬nh áº£nh cÃ³ liÃªn quan"/>
          <p:cNvPicPr preferRelativeResize="0"/>
          <p:nvPr/>
        </p:nvPicPr>
        <p:blipFill rotWithShape="1">
          <a:blip r:embed="rId6">
            <a:alphaModFix/>
          </a:blip>
          <a:srcRect/>
          <a:stretch/>
        </p:blipFill>
        <p:spPr>
          <a:xfrm>
            <a:off x="475011" y="115226"/>
            <a:ext cx="2244437" cy="4539902"/>
          </a:xfrm>
          <a:prstGeom prst="rect">
            <a:avLst/>
          </a:prstGeom>
          <a:noFill/>
          <a:ln>
            <a:noFill/>
          </a:ln>
        </p:spPr>
      </p:pic>
      <p:pic>
        <p:nvPicPr>
          <p:cNvPr id="9" name="Google Shape;1306;p34"/>
          <p:cNvPicPr preferRelativeResize="0"/>
          <p:nvPr/>
        </p:nvPicPr>
        <p:blipFill rotWithShape="1">
          <a:blip r:embed="rId7">
            <a:alphaModFix/>
          </a:blip>
          <a:srcRect/>
          <a:stretch/>
        </p:blipFill>
        <p:spPr>
          <a:xfrm rot="20333293">
            <a:off x="3316695" y="502959"/>
            <a:ext cx="2989101" cy="3356520"/>
          </a:xfrm>
          <a:prstGeom prst="rect">
            <a:avLst/>
          </a:prstGeom>
          <a:noFill/>
          <a:ln>
            <a:noFill/>
          </a:ln>
        </p:spPr>
      </p:pic>
      <p:pic>
        <p:nvPicPr>
          <p:cNvPr id="12" name="Picture 11"/>
          <p:cNvPicPr>
            <a:picLocks noChangeAspect="1"/>
          </p:cNvPicPr>
          <p:nvPr/>
        </p:nvPicPr>
        <p:blipFill>
          <a:blip r:embed="rId8"/>
          <a:stretch>
            <a:fillRect/>
          </a:stretch>
        </p:blipFill>
        <p:spPr>
          <a:xfrm rot="1372554">
            <a:off x="7837714" y="1223159"/>
            <a:ext cx="3431969" cy="4548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sp>
        <p:nvSpPr>
          <p:cNvPr id="1360" name="Google Shape;1360;p41"/>
          <p:cNvSpPr/>
          <p:nvPr/>
        </p:nvSpPr>
        <p:spPr>
          <a:xfrm>
            <a:off x="838200" y="175852"/>
            <a:ext cx="10515600" cy="838835"/>
          </a:xfrm>
          <a:prstGeom prst="rect">
            <a:avLst/>
          </a:prstGeom>
          <a:solidFill>
            <a:srgbClr val="FBEAA9"/>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entury Schoolbook"/>
              <a:buNone/>
            </a:pPr>
            <a:r>
              <a:rPr lang="en-US" sz="3120" b="1">
                <a:solidFill>
                  <a:srgbClr val="FF0000"/>
                </a:solidFill>
                <a:latin typeface="Century Schoolbook"/>
                <a:ea typeface="Century Schoolbook"/>
                <a:cs typeface="Century Schoolbook"/>
                <a:sym typeface="Century Schoolbook"/>
              </a:rPr>
              <a:t>III. TỔNG KẾT</a:t>
            </a:r>
            <a:endParaRPr sz="3120" b="1">
              <a:solidFill>
                <a:srgbClr val="FF0000"/>
              </a:solidFill>
              <a:latin typeface="Century Schoolbook"/>
              <a:ea typeface="Century Schoolbook"/>
              <a:cs typeface="Century Schoolbook"/>
              <a:sym typeface="Century Schoolbook"/>
            </a:endParaRPr>
          </a:p>
        </p:txBody>
      </p:sp>
      <p:sp>
        <p:nvSpPr>
          <p:cNvPr id="1361" name="Google Shape;1361;p41"/>
          <p:cNvSpPr txBox="1">
            <a:spLocks noGrp="1"/>
          </p:cNvSpPr>
          <p:nvPr>
            <p:ph type="body" idx="1"/>
          </p:nvPr>
        </p:nvSpPr>
        <p:spPr>
          <a:xfrm>
            <a:off x="551100" y="1150475"/>
            <a:ext cx="10971049" cy="5250328"/>
          </a:xfrm>
          <a:prstGeom prst="rect">
            <a:avLst/>
          </a:prstGeom>
          <a:noFill/>
          <a:ln>
            <a:noFill/>
          </a:ln>
        </p:spPr>
        <p:txBody>
          <a:bodyPr spcFirstLastPara="1" wrap="square" lIns="91425" tIns="45700" rIns="91425" bIns="45700" anchor="t" anchorCtr="0">
            <a:noAutofit/>
          </a:bodyPr>
          <a:lstStyle/>
          <a:p>
            <a:pPr lvl="0"/>
            <a:r>
              <a:rPr lang="en-US" b="1" dirty="0"/>
              <a:t>1. </a:t>
            </a:r>
            <a:r>
              <a:rPr lang="en-US" b="1" dirty="0" err="1"/>
              <a:t>Nội</a:t>
            </a:r>
            <a:r>
              <a:rPr lang="en-US" b="1" dirty="0"/>
              <a:t> dung</a:t>
            </a:r>
            <a:endParaRPr lang="en-US" dirty="0"/>
          </a:p>
          <a:p>
            <a:r>
              <a:rPr lang="en-US" dirty="0"/>
              <a:t>- Bi </a:t>
            </a:r>
            <a:r>
              <a:rPr lang="en-US" dirty="0" err="1"/>
              <a:t>kịch</a:t>
            </a:r>
            <a:r>
              <a:rPr lang="en-US" dirty="0"/>
              <a:t> </a:t>
            </a:r>
            <a:r>
              <a:rPr lang="en-US" dirty="0" err="1"/>
              <a:t>của</a:t>
            </a:r>
            <a:r>
              <a:rPr lang="en-US" dirty="0"/>
              <a:t> con </a:t>
            </a:r>
            <a:r>
              <a:rPr lang="en-US" dirty="0" err="1"/>
              <a:t>người</a:t>
            </a:r>
            <a:r>
              <a:rPr lang="en-US" dirty="0"/>
              <a:t> </a:t>
            </a:r>
            <a:r>
              <a:rPr lang="en-US" dirty="0" err="1"/>
              <a:t>khi</a:t>
            </a:r>
            <a:r>
              <a:rPr lang="en-US" dirty="0"/>
              <a:t> </a:t>
            </a:r>
            <a:r>
              <a:rPr lang="en-US" dirty="0" err="1"/>
              <a:t>bị</a:t>
            </a:r>
            <a:r>
              <a:rPr lang="en-US" dirty="0"/>
              <a:t> </a:t>
            </a:r>
            <a:r>
              <a:rPr lang="en-US" dirty="0" err="1"/>
              <a:t>đặt</a:t>
            </a:r>
            <a:r>
              <a:rPr lang="en-US" dirty="0"/>
              <a:t> </a:t>
            </a:r>
            <a:r>
              <a:rPr lang="en-US" dirty="0" err="1"/>
              <a:t>vào</a:t>
            </a:r>
            <a:r>
              <a:rPr lang="en-US" dirty="0"/>
              <a:t> </a:t>
            </a:r>
            <a:r>
              <a:rPr lang="en-US" dirty="0" err="1"/>
              <a:t>nghịch</a:t>
            </a:r>
            <a:r>
              <a:rPr lang="en-US" dirty="0"/>
              <a:t> </a:t>
            </a:r>
            <a:r>
              <a:rPr lang="en-US" dirty="0" err="1"/>
              <a:t>cảnh</a:t>
            </a:r>
            <a:r>
              <a:rPr lang="en-US" dirty="0"/>
              <a:t>: </a:t>
            </a:r>
            <a:r>
              <a:rPr lang="en-US" dirty="0" err="1"/>
              <a:t>phải</a:t>
            </a:r>
            <a:r>
              <a:rPr lang="en-US" dirty="0"/>
              <a:t> </a:t>
            </a:r>
            <a:r>
              <a:rPr lang="en-US" dirty="0" err="1"/>
              <a:t>sống</a:t>
            </a:r>
            <a:r>
              <a:rPr lang="en-US" dirty="0"/>
              <a:t> </a:t>
            </a:r>
            <a:r>
              <a:rPr lang="en-US" dirty="0" err="1"/>
              <a:t>nhờ</a:t>
            </a:r>
            <a:r>
              <a:rPr lang="en-US" dirty="0"/>
              <a:t>, </a:t>
            </a:r>
            <a:r>
              <a:rPr lang="en-US" dirty="0" err="1"/>
              <a:t>sống</a:t>
            </a:r>
            <a:r>
              <a:rPr lang="en-US" dirty="0"/>
              <a:t> </a:t>
            </a:r>
            <a:r>
              <a:rPr lang="en-US" dirty="0" err="1"/>
              <a:t>vay</a:t>
            </a:r>
            <a:r>
              <a:rPr lang="en-US" dirty="0"/>
              <a:t> </a:t>
            </a:r>
            <a:r>
              <a:rPr lang="en-US" dirty="0" err="1"/>
              <a:t>mượn</a:t>
            </a:r>
            <a:r>
              <a:rPr lang="en-US" dirty="0"/>
              <a:t>, </a:t>
            </a:r>
            <a:r>
              <a:rPr lang="en-US" dirty="0" err="1"/>
              <a:t>sống</a:t>
            </a:r>
            <a:r>
              <a:rPr lang="en-US" dirty="0"/>
              <a:t> </a:t>
            </a:r>
            <a:r>
              <a:rPr lang="en-US" dirty="0" err="1"/>
              <a:t>tạm</a:t>
            </a:r>
            <a:r>
              <a:rPr lang="en-US" dirty="0"/>
              <a:t> </a:t>
            </a:r>
            <a:r>
              <a:rPr lang="en-US" dirty="0" err="1"/>
              <a:t>bợ</a:t>
            </a:r>
            <a:r>
              <a:rPr lang="en-US" dirty="0"/>
              <a:t> </a:t>
            </a:r>
            <a:r>
              <a:rPr lang="en-US" dirty="0" err="1"/>
              <a:t>và</a:t>
            </a:r>
            <a:r>
              <a:rPr lang="en-US" dirty="0"/>
              <a:t> </a:t>
            </a:r>
            <a:r>
              <a:rPr lang="en-US" dirty="0" err="1"/>
              <a:t>trái</a:t>
            </a:r>
            <a:r>
              <a:rPr lang="en-US" dirty="0"/>
              <a:t> </a:t>
            </a:r>
            <a:r>
              <a:rPr lang="en-US" dirty="0" err="1"/>
              <a:t>với</a:t>
            </a:r>
            <a:r>
              <a:rPr lang="en-US" dirty="0"/>
              <a:t> </a:t>
            </a:r>
            <a:r>
              <a:rPr lang="en-US" dirty="0" err="1"/>
              <a:t>tự</a:t>
            </a:r>
            <a:r>
              <a:rPr lang="en-US" dirty="0"/>
              <a:t> </a:t>
            </a:r>
            <a:r>
              <a:rPr lang="en-US" dirty="0" err="1"/>
              <a:t>nhiên</a:t>
            </a:r>
            <a:r>
              <a:rPr lang="en-US" dirty="0"/>
              <a:t> </a:t>
            </a:r>
            <a:r>
              <a:rPr lang="en-US" dirty="0" err="1"/>
              <a:t>khiến</a:t>
            </a:r>
            <a:r>
              <a:rPr lang="en-US" dirty="0"/>
              <a:t> </a:t>
            </a:r>
            <a:r>
              <a:rPr lang="en-US" dirty="0" err="1"/>
              <a:t>tâm</a:t>
            </a:r>
            <a:r>
              <a:rPr lang="en-US" dirty="0"/>
              <a:t> </a:t>
            </a:r>
            <a:r>
              <a:rPr lang="en-US" dirty="0" err="1"/>
              <a:t>hồn</a:t>
            </a:r>
            <a:r>
              <a:rPr lang="en-US" dirty="0"/>
              <a:t> </a:t>
            </a:r>
            <a:r>
              <a:rPr lang="en-US" dirty="0" err="1"/>
              <a:t>nhân</a:t>
            </a:r>
            <a:r>
              <a:rPr lang="en-US" dirty="0"/>
              <a:t> </a:t>
            </a:r>
            <a:r>
              <a:rPr lang="en-US" dirty="0" err="1"/>
              <a:t>hậu</a:t>
            </a:r>
            <a:r>
              <a:rPr lang="en-US" dirty="0"/>
              <a:t>, </a:t>
            </a:r>
            <a:r>
              <a:rPr lang="en-US" dirty="0" err="1"/>
              <a:t>thanh</a:t>
            </a:r>
            <a:r>
              <a:rPr lang="en-US" dirty="0"/>
              <a:t> </a:t>
            </a:r>
            <a:r>
              <a:rPr lang="en-US" dirty="0" err="1"/>
              <a:t>cao</a:t>
            </a:r>
            <a:r>
              <a:rPr lang="en-US" dirty="0"/>
              <a:t> </a:t>
            </a:r>
            <a:r>
              <a:rPr lang="en-US" dirty="0" err="1"/>
              <a:t>bị</a:t>
            </a:r>
            <a:r>
              <a:rPr lang="en-US" dirty="0"/>
              <a:t> </a:t>
            </a:r>
            <a:r>
              <a:rPr lang="en-US" dirty="0" err="1"/>
              <a:t>nhiễm</a:t>
            </a:r>
            <a:r>
              <a:rPr lang="en-US" dirty="0"/>
              <a:t> </a:t>
            </a:r>
            <a:r>
              <a:rPr lang="en-US" dirty="0" err="1"/>
              <a:t>độc</a:t>
            </a:r>
            <a:r>
              <a:rPr lang="en-US" dirty="0"/>
              <a:t> </a:t>
            </a:r>
            <a:r>
              <a:rPr lang="en-US" dirty="0" err="1"/>
              <a:t>và</a:t>
            </a:r>
            <a:r>
              <a:rPr lang="en-US" dirty="0"/>
              <a:t> </a:t>
            </a:r>
            <a:r>
              <a:rPr lang="en-US" dirty="0" err="1"/>
              <a:t>tha</a:t>
            </a:r>
            <a:r>
              <a:rPr lang="en-US" dirty="0"/>
              <a:t> </a:t>
            </a:r>
            <a:r>
              <a:rPr lang="en-US" dirty="0" err="1"/>
              <a:t>hóa</a:t>
            </a:r>
            <a:r>
              <a:rPr lang="en-US" dirty="0"/>
              <a:t> </a:t>
            </a:r>
            <a:r>
              <a:rPr lang="en-US" dirty="0" err="1"/>
              <a:t>bởi</a:t>
            </a:r>
            <a:r>
              <a:rPr lang="en-US" dirty="0"/>
              <a:t> </a:t>
            </a:r>
            <a:r>
              <a:rPr lang="en-US" dirty="0" err="1"/>
              <a:t>sự</a:t>
            </a:r>
            <a:r>
              <a:rPr lang="en-US" dirty="0"/>
              <a:t> </a:t>
            </a:r>
            <a:r>
              <a:rPr lang="en-US" dirty="0" err="1"/>
              <a:t>lấn</a:t>
            </a:r>
            <a:r>
              <a:rPr lang="en-US" dirty="0"/>
              <a:t> </a:t>
            </a:r>
            <a:r>
              <a:rPr lang="en-US" dirty="0" err="1"/>
              <a:t>át</a:t>
            </a:r>
            <a:r>
              <a:rPr lang="en-US" dirty="0"/>
              <a:t> </a:t>
            </a:r>
            <a:r>
              <a:rPr lang="en-US" dirty="0" err="1"/>
              <a:t>của</a:t>
            </a:r>
            <a:r>
              <a:rPr lang="en-US" dirty="0"/>
              <a:t> </a:t>
            </a:r>
            <a:r>
              <a:rPr lang="en-US" dirty="0" err="1"/>
              <a:t>thể</a:t>
            </a:r>
            <a:r>
              <a:rPr lang="en-US" dirty="0"/>
              <a:t> </a:t>
            </a:r>
            <a:r>
              <a:rPr lang="en-US" dirty="0" err="1"/>
              <a:t>xác</a:t>
            </a:r>
            <a:r>
              <a:rPr lang="en-US" dirty="0"/>
              <a:t> </a:t>
            </a:r>
            <a:r>
              <a:rPr lang="en-US" dirty="0" err="1"/>
              <a:t>thô</a:t>
            </a:r>
            <a:r>
              <a:rPr lang="en-US" dirty="0"/>
              <a:t> </a:t>
            </a:r>
            <a:r>
              <a:rPr lang="en-US" dirty="0" err="1"/>
              <a:t>lỗ</a:t>
            </a:r>
            <a:r>
              <a:rPr lang="en-US" dirty="0"/>
              <a:t>, </a:t>
            </a:r>
            <a:r>
              <a:rPr lang="en-US" dirty="0" err="1"/>
              <a:t>phàm</a:t>
            </a:r>
            <a:r>
              <a:rPr lang="en-US" dirty="0"/>
              <a:t> </a:t>
            </a:r>
            <a:r>
              <a:rPr lang="en-US" dirty="0" err="1"/>
              <a:t>tục</a:t>
            </a:r>
            <a:r>
              <a:rPr lang="en-US" dirty="0"/>
              <a:t>.</a:t>
            </a:r>
          </a:p>
          <a:p>
            <a:pPr lvl="0"/>
            <a:r>
              <a:rPr lang="en-US" dirty="0"/>
              <a:t>- </a:t>
            </a:r>
            <a:r>
              <a:rPr lang="en-US" dirty="0" err="1"/>
              <a:t>Vẻ</a:t>
            </a:r>
            <a:r>
              <a:rPr lang="en-US" dirty="0"/>
              <a:t> </a:t>
            </a:r>
            <a:r>
              <a:rPr lang="en-US" dirty="0" err="1"/>
              <a:t>đẹp</a:t>
            </a:r>
            <a:r>
              <a:rPr lang="en-US" dirty="0"/>
              <a:t> </a:t>
            </a:r>
            <a:r>
              <a:rPr lang="en-US" dirty="0" err="1"/>
              <a:t>tâm</a:t>
            </a:r>
            <a:r>
              <a:rPr lang="en-US" dirty="0"/>
              <a:t> </a:t>
            </a:r>
            <a:r>
              <a:rPr lang="en-US" dirty="0" err="1"/>
              <a:t>hồn</a:t>
            </a:r>
            <a:r>
              <a:rPr lang="en-US" dirty="0"/>
              <a:t> </a:t>
            </a:r>
            <a:r>
              <a:rPr lang="en-US" dirty="0" err="1"/>
              <a:t>của</a:t>
            </a:r>
            <a:r>
              <a:rPr lang="en-US" dirty="0"/>
              <a:t> </a:t>
            </a:r>
            <a:r>
              <a:rPr lang="en-US" dirty="0" err="1"/>
              <a:t>những</a:t>
            </a:r>
            <a:r>
              <a:rPr lang="en-US" dirty="0"/>
              <a:t> </a:t>
            </a:r>
            <a:r>
              <a:rPr lang="en-US" dirty="0" err="1"/>
              <a:t>người</a:t>
            </a:r>
            <a:r>
              <a:rPr lang="en-US" dirty="0"/>
              <a:t> </a:t>
            </a:r>
            <a:r>
              <a:rPr lang="en-US" dirty="0" err="1"/>
              <a:t>lao</a:t>
            </a:r>
            <a:r>
              <a:rPr lang="en-US" dirty="0"/>
              <a:t> </a:t>
            </a:r>
            <a:r>
              <a:rPr lang="en-US" dirty="0" err="1"/>
              <a:t>động</a:t>
            </a:r>
            <a:r>
              <a:rPr lang="en-US" dirty="0"/>
              <a:t> </a:t>
            </a:r>
            <a:r>
              <a:rPr lang="en-US" dirty="0" err="1"/>
              <a:t>trong</a:t>
            </a:r>
            <a:r>
              <a:rPr lang="en-US" dirty="0"/>
              <a:t> </a:t>
            </a:r>
            <a:r>
              <a:rPr lang="en-US" dirty="0" err="1"/>
              <a:t>cuộc</a:t>
            </a:r>
            <a:r>
              <a:rPr lang="en-US" dirty="0"/>
              <a:t> </a:t>
            </a:r>
            <a:r>
              <a:rPr lang="en-US" dirty="0" err="1"/>
              <a:t>đấu</a:t>
            </a:r>
            <a:r>
              <a:rPr lang="en-US" dirty="0"/>
              <a:t> </a:t>
            </a:r>
            <a:r>
              <a:rPr lang="en-US" dirty="0" err="1"/>
              <a:t>tranh</a:t>
            </a:r>
            <a:r>
              <a:rPr lang="en-US" dirty="0"/>
              <a:t> </a:t>
            </a:r>
            <a:r>
              <a:rPr lang="en-US" dirty="0" err="1"/>
              <a:t>chống</a:t>
            </a:r>
            <a:r>
              <a:rPr lang="en-US" dirty="0"/>
              <a:t> </a:t>
            </a:r>
            <a:r>
              <a:rPr lang="en-US" dirty="0" err="1"/>
              <a:t>lại</a:t>
            </a:r>
            <a:r>
              <a:rPr lang="en-US" dirty="0"/>
              <a:t> </a:t>
            </a:r>
            <a:r>
              <a:rPr lang="en-US" dirty="0" err="1"/>
              <a:t>sự</a:t>
            </a:r>
            <a:r>
              <a:rPr lang="en-US" dirty="0"/>
              <a:t> </a:t>
            </a:r>
            <a:r>
              <a:rPr lang="en-US" dirty="0" err="1"/>
              <a:t>giả</a:t>
            </a:r>
            <a:r>
              <a:rPr lang="en-US" dirty="0"/>
              <a:t> </a:t>
            </a:r>
            <a:r>
              <a:rPr lang="en-US" dirty="0" err="1"/>
              <a:t>tạo</a:t>
            </a:r>
            <a:r>
              <a:rPr lang="en-US" dirty="0"/>
              <a:t> </a:t>
            </a:r>
            <a:r>
              <a:rPr lang="en-US" dirty="0" err="1"/>
              <a:t>và</a:t>
            </a:r>
            <a:r>
              <a:rPr lang="en-US" dirty="0"/>
              <a:t> dung </a:t>
            </a:r>
            <a:r>
              <a:rPr lang="en-US" dirty="0" err="1"/>
              <a:t>tục</a:t>
            </a:r>
            <a:r>
              <a:rPr lang="en-US" dirty="0"/>
              <a:t>, </a:t>
            </a:r>
            <a:r>
              <a:rPr lang="en-US" dirty="0" err="1"/>
              <a:t>bảo</a:t>
            </a:r>
            <a:r>
              <a:rPr lang="en-US" dirty="0"/>
              <a:t> </a:t>
            </a:r>
            <a:r>
              <a:rPr lang="en-US" dirty="0" err="1"/>
              <a:t>vệ</a:t>
            </a:r>
            <a:r>
              <a:rPr lang="en-US" dirty="0"/>
              <a:t> </a:t>
            </a:r>
            <a:r>
              <a:rPr lang="en-US" dirty="0" err="1"/>
              <a:t>quyền</a:t>
            </a:r>
            <a:r>
              <a:rPr lang="en-US" dirty="0"/>
              <a:t> </a:t>
            </a:r>
            <a:r>
              <a:rPr lang="en-US" dirty="0" err="1"/>
              <a:t>được</a:t>
            </a:r>
            <a:r>
              <a:rPr lang="en-US" dirty="0"/>
              <a:t> </a:t>
            </a:r>
            <a:r>
              <a:rPr lang="en-US" dirty="0" err="1"/>
              <a:t>sống</a:t>
            </a:r>
            <a:r>
              <a:rPr lang="en-US" dirty="0"/>
              <a:t> </a:t>
            </a:r>
            <a:r>
              <a:rPr lang="en-US" dirty="0" err="1"/>
              <a:t>đích</a:t>
            </a:r>
            <a:r>
              <a:rPr lang="en-US" dirty="0"/>
              <a:t> </a:t>
            </a:r>
            <a:r>
              <a:rPr lang="en-US" dirty="0" err="1"/>
              <a:t>thực</a:t>
            </a:r>
            <a:r>
              <a:rPr lang="en-US" dirty="0"/>
              <a:t> </a:t>
            </a:r>
            <a:r>
              <a:rPr lang="en-US" dirty="0" err="1"/>
              <a:t>cùng</a:t>
            </a:r>
            <a:r>
              <a:rPr lang="en-US" dirty="0"/>
              <a:t> </a:t>
            </a:r>
            <a:r>
              <a:rPr lang="en-US" dirty="0" err="1"/>
              <a:t>khát</a:t>
            </a:r>
            <a:r>
              <a:rPr lang="en-US" dirty="0"/>
              <a:t> </a:t>
            </a:r>
            <a:r>
              <a:rPr lang="en-US" dirty="0" err="1"/>
              <a:t>vọng</a:t>
            </a:r>
            <a:r>
              <a:rPr lang="en-US" dirty="0"/>
              <a:t> </a:t>
            </a:r>
            <a:r>
              <a:rPr lang="en-US" dirty="0" err="1"/>
              <a:t>hoàn</a:t>
            </a:r>
            <a:r>
              <a:rPr lang="en-US" dirty="0"/>
              <a:t> </a:t>
            </a:r>
            <a:r>
              <a:rPr lang="en-US" dirty="0" err="1"/>
              <a:t>thiện</a:t>
            </a:r>
            <a:r>
              <a:rPr lang="en-US" dirty="0"/>
              <a:t> </a:t>
            </a:r>
            <a:r>
              <a:rPr lang="en-US" dirty="0" err="1"/>
              <a:t>nhân</a:t>
            </a:r>
            <a:r>
              <a:rPr lang="en-US" dirty="0"/>
              <a:t> </a:t>
            </a:r>
            <a:r>
              <a:rPr lang="en-US" dirty="0" err="1"/>
              <a:t>cách</a:t>
            </a:r>
            <a:r>
              <a:rPr lang="en-US" dirty="0"/>
              <a:t>.</a:t>
            </a:r>
          </a:p>
          <a:p>
            <a:pPr lvl="0"/>
            <a:r>
              <a:rPr lang="en-US" b="1" dirty="0"/>
              <a:t>2. </a:t>
            </a:r>
            <a:r>
              <a:rPr lang="en-US" b="1" dirty="0" err="1"/>
              <a:t>Nghệ</a:t>
            </a:r>
            <a:r>
              <a:rPr lang="en-US" b="1" dirty="0"/>
              <a:t> </a:t>
            </a:r>
            <a:r>
              <a:rPr lang="en-US" b="1" dirty="0" err="1"/>
              <a:t>thuật</a:t>
            </a:r>
            <a:endParaRPr lang="en-US" dirty="0"/>
          </a:p>
          <a:p>
            <a:r>
              <a:rPr lang="en-US" dirty="0"/>
              <a:t>- </a:t>
            </a:r>
            <a:r>
              <a:rPr lang="en-US" dirty="0" err="1"/>
              <a:t>Sự</a:t>
            </a:r>
            <a:r>
              <a:rPr lang="en-US" dirty="0"/>
              <a:t> </a:t>
            </a:r>
            <a:r>
              <a:rPr lang="en-US" dirty="0" err="1"/>
              <a:t>sáng</a:t>
            </a:r>
            <a:r>
              <a:rPr lang="en-US" dirty="0"/>
              <a:t> </a:t>
            </a:r>
            <a:r>
              <a:rPr lang="en-US" dirty="0" err="1"/>
              <a:t>tạo</a:t>
            </a:r>
            <a:r>
              <a:rPr lang="en-US" dirty="0"/>
              <a:t> </a:t>
            </a:r>
            <a:r>
              <a:rPr lang="en-US" dirty="0" err="1"/>
              <a:t>từ</a:t>
            </a:r>
            <a:r>
              <a:rPr lang="en-US" dirty="0"/>
              <a:t> </a:t>
            </a:r>
            <a:r>
              <a:rPr lang="en-US" dirty="0" err="1"/>
              <a:t>dân</a:t>
            </a:r>
            <a:r>
              <a:rPr lang="en-US" dirty="0"/>
              <a:t> </a:t>
            </a:r>
            <a:r>
              <a:rPr lang="en-US" dirty="0" err="1"/>
              <a:t>gian</a:t>
            </a:r>
            <a:r>
              <a:rPr lang="en-US" dirty="0"/>
              <a:t>; </a:t>
            </a:r>
            <a:r>
              <a:rPr lang="en-US" dirty="0" err="1"/>
              <a:t>việc</a:t>
            </a:r>
            <a:r>
              <a:rPr lang="en-US" dirty="0"/>
              <a:t> </a:t>
            </a:r>
            <a:r>
              <a:rPr lang="en-US" dirty="0" err="1"/>
              <a:t>sử</a:t>
            </a:r>
            <a:r>
              <a:rPr lang="en-US" dirty="0"/>
              <a:t> </a:t>
            </a:r>
            <a:r>
              <a:rPr lang="en-US" dirty="0" err="1"/>
              <a:t>dụng</a:t>
            </a:r>
            <a:r>
              <a:rPr lang="en-US" dirty="0"/>
              <a:t> </a:t>
            </a:r>
            <a:r>
              <a:rPr lang="en-US" dirty="0" err="1"/>
              <a:t>ngôn</a:t>
            </a:r>
            <a:r>
              <a:rPr lang="en-US" dirty="0"/>
              <a:t> </a:t>
            </a:r>
            <a:r>
              <a:rPr lang="en-US" dirty="0" err="1"/>
              <a:t>ngữ</a:t>
            </a:r>
            <a:r>
              <a:rPr lang="en-US" dirty="0"/>
              <a:t> </a:t>
            </a:r>
            <a:r>
              <a:rPr lang="en-US" dirty="0" err="1"/>
              <a:t>kịch</a:t>
            </a:r>
            <a:r>
              <a:rPr lang="en-US" dirty="0"/>
              <a:t>.</a:t>
            </a:r>
          </a:p>
          <a:p>
            <a:r>
              <a:rPr lang="en-US" dirty="0"/>
              <a:t>- </a:t>
            </a:r>
            <a:r>
              <a:rPr lang="en-US" dirty="0" err="1"/>
              <a:t>Sự</a:t>
            </a:r>
            <a:r>
              <a:rPr lang="en-US" dirty="0"/>
              <a:t> </a:t>
            </a:r>
            <a:r>
              <a:rPr lang="en-US" dirty="0" err="1"/>
              <a:t>kết</a:t>
            </a:r>
            <a:r>
              <a:rPr lang="en-US" dirty="0"/>
              <a:t> </a:t>
            </a:r>
            <a:r>
              <a:rPr lang="en-US" dirty="0" err="1"/>
              <a:t>hợp</a:t>
            </a:r>
            <a:r>
              <a:rPr lang="en-US" dirty="0"/>
              <a:t> </a:t>
            </a:r>
            <a:r>
              <a:rPr lang="en-US" dirty="0" err="1"/>
              <a:t>giữa</a:t>
            </a:r>
            <a:r>
              <a:rPr lang="en-US" dirty="0"/>
              <a:t> </a:t>
            </a:r>
            <a:r>
              <a:rPr lang="en-US" dirty="0" err="1"/>
              <a:t>tính</a:t>
            </a:r>
            <a:r>
              <a:rPr lang="en-US" dirty="0"/>
              <a:t> </a:t>
            </a:r>
            <a:r>
              <a:rPr lang="en-US" dirty="0" err="1"/>
              <a:t>hiện</a:t>
            </a:r>
            <a:r>
              <a:rPr lang="en-US" dirty="0"/>
              <a:t> </a:t>
            </a:r>
            <a:r>
              <a:rPr lang="en-US" dirty="0" err="1"/>
              <a:t>đại</a:t>
            </a:r>
            <a:r>
              <a:rPr lang="en-US" dirty="0"/>
              <a:t> </a:t>
            </a:r>
            <a:r>
              <a:rPr lang="en-US" dirty="0" err="1"/>
              <a:t>và</a:t>
            </a:r>
            <a:r>
              <a:rPr lang="en-US" dirty="0"/>
              <a:t> </a:t>
            </a:r>
            <a:r>
              <a:rPr lang="en-US" dirty="0" err="1"/>
              <a:t>các</a:t>
            </a:r>
            <a:r>
              <a:rPr lang="en-US" dirty="0"/>
              <a:t> </a:t>
            </a:r>
            <a:r>
              <a:rPr lang="en-US" dirty="0" err="1"/>
              <a:t>giá</a:t>
            </a:r>
            <a:r>
              <a:rPr lang="en-US" dirty="0"/>
              <a:t> </a:t>
            </a:r>
            <a:r>
              <a:rPr lang="en-US" dirty="0" err="1"/>
              <a:t>trị</a:t>
            </a:r>
            <a:r>
              <a:rPr lang="en-US" dirty="0"/>
              <a:t> </a:t>
            </a:r>
            <a:r>
              <a:rPr lang="en-US" dirty="0" err="1"/>
              <a:t>truyền</a:t>
            </a:r>
            <a:r>
              <a:rPr lang="en-US" dirty="0"/>
              <a:t> </a:t>
            </a:r>
            <a:r>
              <a:rPr lang="en-US" dirty="0" err="1"/>
              <a:t>thống</a:t>
            </a:r>
            <a:r>
              <a:rPr lang="en-US" dirty="0"/>
              <a:t>.</a:t>
            </a:r>
          </a:p>
          <a:p>
            <a:r>
              <a:rPr lang="en-US" dirty="0"/>
              <a:t>- </a:t>
            </a:r>
            <a:r>
              <a:rPr lang="en-US" dirty="0" err="1"/>
              <a:t>Xây</a:t>
            </a:r>
            <a:r>
              <a:rPr lang="en-US" dirty="0"/>
              <a:t> </a:t>
            </a:r>
            <a:r>
              <a:rPr lang="en-US" dirty="0" err="1"/>
              <a:t>dựng</a:t>
            </a:r>
            <a:r>
              <a:rPr lang="en-US" dirty="0"/>
              <a:t> </a:t>
            </a:r>
            <a:r>
              <a:rPr lang="en-US" dirty="0" err="1"/>
              <a:t>mâu</a:t>
            </a:r>
            <a:r>
              <a:rPr lang="en-US" dirty="0"/>
              <a:t> </a:t>
            </a:r>
            <a:r>
              <a:rPr lang="en-US" dirty="0" err="1"/>
              <a:t>thuẫn</a:t>
            </a:r>
            <a:r>
              <a:rPr lang="en-US" dirty="0"/>
              <a:t>, </a:t>
            </a:r>
            <a:r>
              <a:rPr lang="en-US" dirty="0" err="1"/>
              <a:t>xung</a:t>
            </a:r>
            <a:r>
              <a:rPr lang="en-US" dirty="0"/>
              <a:t> </a:t>
            </a:r>
            <a:r>
              <a:rPr lang="en-US" dirty="0" err="1"/>
              <a:t>đột</a:t>
            </a:r>
            <a:r>
              <a:rPr lang="en-US" dirty="0"/>
              <a:t> </a:t>
            </a:r>
            <a:r>
              <a:rPr lang="en-US" dirty="0" err="1"/>
              <a:t>kịch</a:t>
            </a:r>
            <a:r>
              <a:rPr lang="en-US" dirty="0"/>
              <a:t> </a:t>
            </a:r>
            <a:r>
              <a:rPr lang="en-US" dirty="0" err="1"/>
              <a:t>một</a:t>
            </a:r>
            <a:r>
              <a:rPr lang="en-US" dirty="0"/>
              <a:t> </a:t>
            </a:r>
            <a:r>
              <a:rPr lang="en-US" dirty="0" err="1"/>
              <a:t>cách</a:t>
            </a:r>
            <a:r>
              <a:rPr lang="en-US" dirty="0"/>
              <a:t> </a:t>
            </a:r>
            <a:r>
              <a:rPr lang="en-US" dirty="0" err="1"/>
              <a:t>khéo</a:t>
            </a:r>
            <a:r>
              <a:rPr lang="en-US" dirty="0"/>
              <a:t> </a:t>
            </a:r>
            <a:r>
              <a:rPr lang="en-US" dirty="0" err="1"/>
              <a:t>léo</a:t>
            </a:r>
            <a:r>
              <a:rPr lang="en-US" dirty="0"/>
              <a:t>, </a:t>
            </a:r>
            <a:r>
              <a:rPr lang="en-US" dirty="0" err="1"/>
              <a:t>tự</a:t>
            </a:r>
            <a:r>
              <a:rPr lang="en-US" dirty="0"/>
              <a:t> </a:t>
            </a:r>
            <a:r>
              <a:rPr lang="en-US" dirty="0" err="1"/>
              <a:t>nhiên</a:t>
            </a:r>
            <a:r>
              <a:rPr lang="en-US" dirty="0"/>
              <a:t>.</a:t>
            </a:r>
            <a:endParaRPr sz="28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55976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1">
                                            <p:txEl>
                                              <p:pRg st="0" end="0"/>
                                            </p:txEl>
                                          </p:spTgt>
                                        </p:tgtEl>
                                        <p:attrNameLst>
                                          <p:attrName>style.visibility</p:attrName>
                                        </p:attrNameLst>
                                      </p:cBhvr>
                                      <p:to>
                                        <p:strVal val="visible"/>
                                      </p:to>
                                    </p:set>
                                    <p:animEffect transition="in" filter="fade">
                                      <p:cBhvr>
                                        <p:cTn id="7" dur="2000"/>
                                        <p:tgtEl>
                                          <p:spTgt spid="13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61">
                                            <p:txEl>
                                              <p:pRg st="1" end="1"/>
                                            </p:txEl>
                                          </p:spTgt>
                                        </p:tgtEl>
                                        <p:attrNameLst>
                                          <p:attrName>style.visibility</p:attrName>
                                        </p:attrNameLst>
                                      </p:cBhvr>
                                      <p:to>
                                        <p:strVal val="visible"/>
                                      </p:to>
                                    </p:set>
                                    <p:animEffect transition="in" filter="fade">
                                      <p:cBhvr>
                                        <p:cTn id="10" dur="2000"/>
                                        <p:tgtEl>
                                          <p:spTgt spid="13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61">
                                            <p:txEl>
                                              <p:pRg st="2" end="2"/>
                                            </p:txEl>
                                          </p:spTgt>
                                        </p:tgtEl>
                                        <p:attrNameLst>
                                          <p:attrName>style.visibility</p:attrName>
                                        </p:attrNameLst>
                                      </p:cBhvr>
                                      <p:to>
                                        <p:strVal val="visible"/>
                                      </p:to>
                                    </p:set>
                                    <p:animEffect transition="in" filter="fade">
                                      <p:cBhvr>
                                        <p:cTn id="13" dur="2000"/>
                                        <p:tgtEl>
                                          <p:spTgt spid="136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61">
                                            <p:txEl>
                                              <p:pRg st="3" end="3"/>
                                            </p:txEl>
                                          </p:spTgt>
                                        </p:tgtEl>
                                        <p:attrNameLst>
                                          <p:attrName>style.visibility</p:attrName>
                                        </p:attrNameLst>
                                      </p:cBhvr>
                                      <p:to>
                                        <p:strVal val="visible"/>
                                      </p:to>
                                    </p:set>
                                    <p:animEffect transition="in" filter="fade">
                                      <p:cBhvr>
                                        <p:cTn id="16" dur="2000"/>
                                        <p:tgtEl>
                                          <p:spTgt spid="136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61">
                                            <p:txEl>
                                              <p:pRg st="4" end="4"/>
                                            </p:txEl>
                                          </p:spTgt>
                                        </p:tgtEl>
                                        <p:attrNameLst>
                                          <p:attrName>style.visibility</p:attrName>
                                        </p:attrNameLst>
                                      </p:cBhvr>
                                      <p:to>
                                        <p:strVal val="visible"/>
                                      </p:to>
                                    </p:set>
                                    <p:animEffect transition="in" filter="fade">
                                      <p:cBhvr>
                                        <p:cTn id="19" dur="2000"/>
                                        <p:tgtEl>
                                          <p:spTgt spid="136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61">
                                            <p:txEl>
                                              <p:pRg st="5" end="5"/>
                                            </p:txEl>
                                          </p:spTgt>
                                        </p:tgtEl>
                                        <p:attrNameLst>
                                          <p:attrName>style.visibility</p:attrName>
                                        </p:attrNameLst>
                                      </p:cBhvr>
                                      <p:to>
                                        <p:strVal val="visible"/>
                                      </p:to>
                                    </p:set>
                                    <p:animEffect transition="in" filter="fade">
                                      <p:cBhvr>
                                        <p:cTn id="22" dur="2000"/>
                                        <p:tgtEl>
                                          <p:spTgt spid="136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61">
                                            <p:txEl>
                                              <p:pRg st="6" end="6"/>
                                            </p:txEl>
                                          </p:spTgt>
                                        </p:tgtEl>
                                        <p:attrNameLst>
                                          <p:attrName>style.visibility</p:attrName>
                                        </p:attrNameLst>
                                      </p:cBhvr>
                                      <p:to>
                                        <p:strVal val="visible"/>
                                      </p:to>
                                    </p:set>
                                    <p:animEffect transition="in" filter="fade">
                                      <p:cBhvr>
                                        <p:cTn id="25" dur="2000"/>
                                        <p:tgtEl>
                                          <p:spTgt spid="136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1383"/>
        <p:cNvGrpSpPr/>
        <p:nvPr/>
      </p:nvGrpSpPr>
      <p:grpSpPr>
        <a:xfrm>
          <a:off x="0" y="0"/>
          <a:ext cx="0" cy="0"/>
          <a:chOff x="0" y="0"/>
          <a:chExt cx="0" cy="0"/>
        </a:xfrm>
      </p:grpSpPr>
      <p:sp>
        <p:nvSpPr>
          <p:cNvPr id="1384" name="Google Shape;1384;p45"/>
          <p:cNvSpPr txBox="1"/>
          <p:nvPr/>
        </p:nvSpPr>
        <p:spPr>
          <a:xfrm>
            <a:off x="-144693" y="2213992"/>
            <a:ext cx="109728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C6D5EF"/>
              </a:buClr>
              <a:buSzPts val="6000"/>
              <a:buFont typeface="Times New Roman"/>
              <a:buNone/>
            </a:pPr>
            <a:r>
              <a:rPr lang="en-US" sz="6000" b="1" i="1" dirty="0" err="1" smtClean="0">
                <a:solidFill>
                  <a:srgbClr val="C6D5EF"/>
                </a:solidFill>
                <a:latin typeface="Times New Roman"/>
                <a:ea typeface="Times New Roman"/>
                <a:cs typeface="Times New Roman"/>
                <a:sym typeface="Times New Roman"/>
              </a:rPr>
              <a:t>Luyện</a:t>
            </a:r>
            <a:r>
              <a:rPr lang="en-US" sz="6000" b="1" i="1" dirty="0" smtClean="0">
                <a:solidFill>
                  <a:srgbClr val="C6D5EF"/>
                </a:solidFill>
                <a:latin typeface="Times New Roman"/>
                <a:ea typeface="Times New Roman"/>
                <a:cs typeface="Times New Roman"/>
                <a:sym typeface="Times New Roman"/>
              </a:rPr>
              <a:t> </a:t>
            </a:r>
            <a:r>
              <a:rPr lang="en-US" sz="6000" b="1" i="1" dirty="0" err="1" smtClean="0">
                <a:solidFill>
                  <a:srgbClr val="C6D5EF"/>
                </a:solidFill>
                <a:latin typeface="Times New Roman"/>
                <a:ea typeface="Times New Roman"/>
                <a:cs typeface="Times New Roman"/>
                <a:sym typeface="Times New Roman"/>
              </a:rPr>
              <a:t>tập</a:t>
            </a:r>
            <a:r>
              <a:rPr lang="en-US" sz="6000" b="1" i="1" dirty="0" smtClean="0">
                <a:solidFill>
                  <a:srgbClr val="C6D5EF"/>
                </a:solidFill>
                <a:latin typeface="Times New Roman"/>
                <a:ea typeface="Times New Roman"/>
                <a:cs typeface="Times New Roman"/>
                <a:sym typeface="Times New Roman"/>
              </a:rPr>
              <a:t> </a:t>
            </a:r>
            <a:endParaRPr sz="6000" b="1" i="1" dirty="0">
              <a:solidFill>
                <a:srgbClr val="C6D5EF"/>
              </a:solidFill>
              <a:latin typeface="Times New Roman"/>
              <a:ea typeface="Times New Roman"/>
              <a:cs typeface="Times New Roman"/>
              <a:sym typeface="Times New Roman"/>
            </a:endParaRPr>
          </a:p>
        </p:txBody>
      </p:sp>
      <p:sp>
        <p:nvSpPr>
          <p:cNvPr id="1385" name="Google Shape;1385;p45"/>
          <p:cNvSpPr txBox="1"/>
          <p:nvPr/>
        </p:nvSpPr>
        <p:spPr>
          <a:xfrm>
            <a:off x="1871531" y="3356992"/>
            <a:ext cx="10972800" cy="11430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rgbClr val="C6D5EF"/>
              </a:buClr>
              <a:buSzPts val="5400"/>
              <a:buFont typeface="Times New Roman"/>
              <a:buNone/>
            </a:pPr>
            <a:r>
              <a:rPr lang="en-US" sz="5400" b="1" i="1" dirty="0" err="1" smtClean="0">
                <a:solidFill>
                  <a:srgbClr val="C6D5EF"/>
                </a:solidFill>
                <a:latin typeface="Times New Roman"/>
                <a:ea typeface="Times New Roman"/>
                <a:cs typeface="Times New Roman"/>
                <a:sym typeface="Times New Roman"/>
              </a:rPr>
              <a:t>Vận</a:t>
            </a:r>
            <a:r>
              <a:rPr lang="en-US" sz="5400" b="1" i="1" dirty="0" smtClean="0">
                <a:solidFill>
                  <a:srgbClr val="C6D5EF"/>
                </a:solidFill>
                <a:latin typeface="Times New Roman"/>
                <a:ea typeface="Times New Roman"/>
                <a:cs typeface="Times New Roman"/>
                <a:sym typeface="Times New Roman"/>
              </a:rPr>
              <a:t> </a:t>
            </a:r>
            <a:r>
              <a:rPr lang="en-US" sz="5400" b="1" i="1" dirty="0" err="1" smtClean="0">
                <a:solidFill>
                  <a:srgbClr val="C6D5EF"/>
                </a:solidFill>
                <a:latin typeface="Times New Roman"/>
                <a:ea typeface="Times New Roman"/>
                <a:cs typeface="Times New Roman"/>
                <a:sym typeface="Times New Roman"/>
              </a:rPr>
              <a:t>dụng</a:t>
            </a:r>
            <a:endParaRPr sz="5400" b="1" i="1" dirty="0">
              <a:solidFill>
                <a:srgbClr val="C6D5EF"/>
              </a:solidFill>
              <a:latin typeface="Times New Roman"/>
              <a:ea typeface="Times New Roman"/>
              <a:cs typeface="Times New Roman"/>
              <a:sym typeface="Times New Roman"/>
            </a:endParaRPr>
          </a:p>
        </p:txBody>
      </p:sp>
      <p:pic>
        <p:nvPicPr>
          <p:cNvPr id="1386" name="Google Shape;1386;p45"/>
          <p:cNvPicPr preferRelativeResize="0"/>
          <p:nvPr/>
        </p:nvPicPr>
        <p:blipFill rotWithShape="1">
          <a:blip r:embed="rId3">
            <a:alphaModFix/>
          </a:blip>
          <a:srcRect/>
          <a:stretch/>
        </p:blipFill>
        <p:spPr>
          <a:xfrm>
            <a:off x="8938246" y="4303986"/>
            <a:ext cx="2988733" cy="2024806"/>
          </a:xfrm>
          <a:prstGeom prst="rect">
            <a:avLst/>
          </a:prstGeom>
          <a:noFill/>
          <a:ln>
            <a:noFill/>
          </a:ln>
        </p:spPr>
      </p:pic>
      <p:pic>
        <p:nvPicPr>
          <p:cNvPr id="1387" name="Google Shape;1387;p45"/>
          <p:cNvPicPr preferRelativeResize="0"/>
          <p:nvPr/>
        </p:nvPicPr>
        <p:blipFill rotWithShape="1">
          <a:blip r:embed="rId4">
            <a:alphaModFix/>
          </a:blip>
          <a:srcRect/>
          <a:stretch/>
        </p:blipFill>
        <p:spPr>
          <a:xfrm>
            <a:off x="350491" y="2520792"/>
            <a:ext cx="2664884" cy="1998663"/>
          </a:xfrm>
          <a:prstGeom prst="rect">
            <a:avLst/>
          </a:prstGeom>
          <a:noFill/>
          <a:ln>
            <a:noFill/>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4"/>
                                        </p:tgtEl>
                                        <p:attrNameLst>
                                          <p:attrName>style.visibility</p:attrName>
                                        </p:attrNameLst>
                                      </p:cBhvr>
                                      <p:to>
                                        <p:strVal val="visible"/>
                                      </p:to>
                                    </p:set>
                                    <p:animEffect transition="in" filter="fade">
                                      <p:cBhvr>
                                        <p:cTn id="7" dur="500"/>
                                        <p:tgtEl>
                                          <p:spTgt spid="1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5"/>
                                        </p:tgtEl>
                                        <p:attrNameLst>
                                          <p:attrName>style.visibility</p:attrName>
                                        </p:attrNameLst>
                                      </p:cBhvr>
                                      <p:to>
                                        <p:strVal val="visible"/>
                                      </p:to>
                                    </p:set>
                                    <p:animEffect transition="in" filter="fade">
                                      <p:cBhvr>
                                        <p:cTn id="12" dur="500"/>
                                        <p:tgtEl>
                                          <p:spTgt spid="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078"/>
        <p:cNvGrpSpPr/>
        <p:nvPr/>
      </p:nvGrpSpPr>
      <p:grpSpPr>
        <a:xfrm>
          <a:off x="0" y="0"/>
          <a:ext cx="0" cy="0"/>
          <a:chOff x="0" y="0"/>
          <a:chExt cx="0" cy="0"/>
        </a:xfrm>
      </p:grpSpPr>
      <p:pic>
        <p:nvPicPr>
          <p:cNvPr id="1079" name="Google Shape;1079;p3" descr="Kết quả hình ảnh cho vở kịch hồn trương ba da hàng thịt"/>
          <p:cNvPicPr preferRelativeResize="0"/>
          <p:nvPr/>
        </p:nvPicPr>
        <p:blipFill rotWithShape="1">
          <a:blip r:embed="rId3">
            <a:alphaModFix/>
          </a:blip>
          <a:srcRect/>
          <a:stretch/>
        </p:blipFill>
        <p:spPr>
          <a:xfrm>
            <a:off x="6274676" y="3209924"/>
            <a:ext cx="5917324" cy="3648076"/>
          </a:xfrm>
          <a:prstGeom prst="rect">
            <a:avLst/>
          </a:prstGeom>
          <a:noFill/>
          <a:ln>
            <a:noFill/>
          </a:ln>
        </p:spPr>
      </p:pic>
      <p:pic>
        <p:nvPicPr>
          <p:cNvPr id="1080" name="Google Shape;1080;p3" descr="Kết quả hình ảnh cho vở kịch hồn trương ba da hàng thịt"/>
          <p:cNvPicPr preferRelativeResize="0"/>
          <p:nvPr/>
        </p:nvPicPr>
        <p:blipFill rotWithShape="1">
          <a:blip r:embed="rId4">
            <a:alphaModFix/>
          </a:blip>
          <a:srcRect/>
          <a:stretch/>
        </p:blipFill>
        <p:spPr>
          <a:xfrm>
            <a:off x="0" y="3209924"/>
            <a:ext cx="6274676" cy="3648076"/>
          </a:xfrm>
          <a:prstGeom prst="rect">
            <a:avLst/>
          </a:prstGeom>
          <a:noFill/>
          <a:ln>
            <a:noFill/>
          </a:ln>
        </p:spPr>
      </p:pic>
      <p:sp>
        <p:nvSpPr>
          <p:cNvPr id="1081" name="Google Shape;1081;p3"/>
          <p:cNvSpPr txBox="1">
            <a:spLocks noGrp="1"/>
          </p:cNvSpPr>
          <p:nvPr>
            <p:ph type="title"/>
          </p:nvPr>
        </p:nvSpPr>
        <p:spPr>
          <a:xfrm>
            <a:off x="664774" y="428193"/>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ts val="6600"/>
              <a:buFont typeface="Arial"/>
              <a:buNone/>
            </a:pPr>
            <a:r>
              <a:rPr lang="en-US" sz="6600" b="1" dirty="0" err="1">
                <a:solidFill>
                  <a:schemeClr val="dk2"/>
                </a:solidFill>
                <a:latin typeface="Amazone" pitchFamily="66" charset="0"/>
                <a:ea typeface="Arial"/>
                <a:cs typeface="Arial"/>
                <a:sym typeface="Arial"/>
              </a:rPr>
              <a:t>Hồn</a:t>
            </a:r>
            <a:r>
              <a:rPr lang="en-US" sz="6600" b="1" dirty="0">
                <a:solidFill>
                  <a:schemeClr val="dk2"/>
                </a:solidFill>
                <a:latin typeface="Amazone" pitchFamily="66" charset="0"/>
                <a:ea typeface="Arial"/>
                <a:cs typeface="Arial"/>
                <a:sym typeface="Arial"/>
              </a:rPr>
              <a:t> </a:t>
            </a:r>
            <a:r>
              <a:rPr lang="en-US" sz="6600" b="1" dirty="0" err="1">
                <a:solidFill>
                  <a:schemeClr val="dk2"/>
                </a:solidFill>
                <a:latin typeface="Amazone" pitchFamily="66" charset="0"/>
                <a:ea typeface="Arial"/>
                <a:cs typeface="Arial"/>
                <a:sym typeface="Arial"/>
              </a:rPr>
              <a:t>Trương</a:t>
            </a:r>
            <a:r>
              <a:rPr lang="en-US" sz="6600" b="1" dirty="0">
                <a:solidFill>
                  <a:schemeClr val="dk2"/>
                </a:solidFill>
                <a:latin typeface="Amazone" pitchFamily="66" charset="0"/>
                <a:ea typeface="Arial"/>
                <a:cs typeface="Arial"/>
                <a:sym typeface="Arial"/>
              </a:rPr>
              <a:t> Ba, </a:t>
            </a:r>
            <a:r>
              <a:rPr lang="en-US" sz="6600" b="1" dirty="0" smtClean="0">
                <a:solidFill>
                  <a:schemeClr val="dk2"/>
                </a:solidFill>
                <a:latin typeface="Amazone" pitchFamily="66" charset="0"/>
                <a:ea typeface="Arial"/>
                <a:cs typeface="Arial"/>
                <a:sym typeface="Arial"/>
              </a:rPr>
              <a:t/>
            </a:r>
            <a:br>
              <a:rPr lang="en-US" sz="6600" b="1" dirty="0" smtClean="0">
                <a:solidFill>
                  <a:schemeClr val="dk2"/>
                </a:solidFill>
                <a:latin typeface="Amazone" pitchFamily="66" charset="0"/>
                <a:ea typeface="Arial"/>
                <a:cs typeface="Arial"/>
                <a:sym typeface="Arial"/>
              </a:rPr>
            </a:br>
            <a:r>
              <a:rPr lang="en-US" sz="6600" b="1" dirty="0">
                <a:solidFill>
                  <a:schemeClr val="dk2"/>
                </a:solidFill>
                <a:latin typeface="Amazone" pitchFamily="66" charset="0"/>
                <a:ea typeface="Arial"/>
                <a:cs typeface="Arial"/>
                <a:sym typeface="Arial"/>
              </a:rPr>
              <a:t> </a:t>
            </a:r>
            <a:r>
              <a:rPr lang="en-US" sz="6600" b="1" dirty="0" smtClean="0">
                <a:solidFill>
                  <a:schemeClr val="dk2"/>
                </a:solidFill>
                <a:latin typeface="Amazone" pitchFamily="66" charset="0"/>
                <a:ea typeface="Arial"/>
                <a:cs typeface="Arial"/>
                <a:sym typeface="Arial"/>
              </a:rPr>
              <a:t>            da </a:t>
            </a:r>
            <a:r>
              <a:rPr lang="en-US" sz="6600" b="1" dirty="0" err="1">
                <a:solidFill>
                  <a:schemeClr val="dk2"/>
                </a:solidFill>
                <a:latin typeface="Amazone" pitchFamily="66" charset="0"/>
                <a:ea typeface="Arial"/>
                <a:cs typeface="Arial"/>
                <a:sym typeface="Arial"/>
              </a:rPr>
              <a:t>hàng</a:t>
            </a:r>
            <a:r>
              <a:rPr lang="en-US" sz="6600" b="1" dirty="0">
                <a:solidFill>
                  <a:schemeClr val="dk2"/>
                </a:solidFill>
                <a:latin typeface="Amazone" pitchFamily="66" charset="0"/>
                <a:ea typeface="Arial"/>
                <a:cs typeface="Arial"/>
                <a:sym typeface="Arial"/>
              </a:rPr>
              <a:t> </a:t>
            </a:r>
            <a:r>
              <a:rPr lang="en-US" sz="6600" b="1" dirty="0" err="1">
                <a:solidFill>
                  <a:schemeClr val="dk2"/>
                </a:solidFill>
                <a:latin typeface="Amazone" pitchFamily="66" charset="0"/>
                <a:ea typeface="Arial"/>
                <a:cs typeface="Arial"/>
                <a:sym typeface="Arial"/>
              </a:rPr>
              <a:t>thịt</a:t>
            </a:r>
            <a:endParaRPr sz="6600" b="1" dirty="0">
              <a:solidFill>
                <a:schemeClr val="dk2"/>
              </a:solidFill>
              <a:latin typeface="Amazone" pitchFamily="66" charset="0"/>
              <a:ea typeface="Arial"/>
              <a:cs typeface="Arial"/>
              <a:sym typeface="Arial"/>
            </a:endParaRPr>
          </a:p>
        </p:txBody>
      </p:sp>
      <p:sp>
        <p:nvSpPr>
          <p:cNvPr id="1082" name="Google Shape;1082;p3"/>
          <p:cNvSpPr/>
          <p:nvPr/>
        </p:nvSpPr>
        <p:spPr>
          <a:xfrm>
            <a:off x="8236304" y="1923417"/>
            <a:ext cx="35125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1" u="none" strike="noStrike" cap="none" dirty="0">
                <a:solidFill>
                  <a:srgbClr val="000000"/>
                </a:solidFill>
                <a:latin typeface="Times New Roman"/>
                <a:ea typeface="Times New Roman"/>
                <a:cs typeface="Times New Roman"/>
                <a:sym typeface="Times New Roman"/>
              </a:rPr>
              <a:t>- </a:t>
            </a:r>
            <a:r>
              <a:rPr lang="en-US" sz="3600" b="0" i="1" u="none" strike="noStrike" cap="none" dirty="0" err="1">
                <a:solidFill>
                  <a:srgbClr val="000000"/>
                </a:solidFill>
                <a:latin typeface="Times New Roman"/>
                <a:ea typeface="Times New Roman"/>
                <a:cs typeface="Times New Roman"/>
                <a:sym typeface="Times New Roman"/>
              </a:rPr>
              <a:t>Lưu</a:t>
            </a:r>
            <a:r>
              <a:rPr lang="en-US" sz="3600" b="0" i="1" u="none" strike="noStrike" cap="none" dirty="0">
                <a:solidFill>
                  <a:srgbClr val="000000"/>
                </a:solidFill>
                <a:latin typeface="Times New Roman"/>
                <a:ea typeface="Times New Roman"/>
                <a:cs typeface="Times New Roman"/>
                <a:sym typeface="Times New Roman"/>
              </a:rPr>
              <a:t> </a:t>
            </a:r>
            <a:r>
              <a:rPr lang="en-US" sz="3600" b="0" i="1" u="none" strike="noStrike" cap="none" dirty="0" err="1">
                <a:solidFill>
                  <a:srgbClr val="000000"/>
                </a:solidFill>
                <a:latin typeface="Times New Roman"/>
                <a:ea typeface="Times New Roman"/>
                <a:cs typeface="Times New Roman"/>
                <a:sym typeface="Times New Roman"/>
              </a:rPr>
              <a:t>QuangVũ</a:t>
            </a:r>
            <a:r>
              <a:rPr lang="en-US" sz="3600" b="0" i="1" u="none" strike="noStrike" cap="none" dirty="0">
                <a:solidFill>
                  <a:srgbClr val="000000"/>
                </a:solidFill>
                <a:latin typeface="Times New Roman"/>
                <a:ea typeface="Times New Roman"/>
                <a:cs typeface="Times New Roman"/>
                <a:sym typeface="Times New Roman"/>
              </a:rPr>
              <a:t> - </a:t>
            </a:r>
            <a:endParaRPr sz="1800" i="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81"/>
                                        </p:tgtEl>
                                        <p:attrNameLst>
                                          <p:attrName>style.visibility</p:attrName>
                                        </p:attrNameLst>
                                      </p:cBhvr>
                                      <p:to>
                                        <p:strVal val="visible"/>
                                      </p:to>
                                    </p:set>
                                    <p:animEffect transition="in" filter="wipe(down)">
                                      <p:cBhvr>
                                        <p:cTn id="7" dur="500"/>
                                        <p:tgtEl>
                                          <p:spTgt spid="10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82"/>
                                        </p:tgtEl>
                                        <p:attrNameLst>
                                          <p:attrName>style.visibility</p:attrName>
                                        </p:attrNameLst>
                                      </p:cBhvr>
                                      <p:to>
                                        <p:strVal val="visible"/>
                                      </p:to>
                                    </p:set>
                                    <p:animEffect transition="in" filter="wipe(down)">
                                      <p:cBhvr>
                                        <p:cTn id="12" dur="500"/>
                                        <p:tgtEl>
                                          <p:spTgt spid="108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80"/>
                                        </p:tgtEl>
                                        <p:attrNameLst>
                                          <p:attrName>style.visibility</p:attrName>
                                        </p:attrNameLst>
                                      </p:cBhvr>
                                      <p:to>
                                        <p:strVal val="visible"/>
                                      </p:to>
                                    </p:set>
                                    <p:animEffect transition="in" filter="wheel(1)">
                                      <p:cBhvr>
                                        <p:cTn id="17" dur="2000"/>
                                        <p:tgtEl>
                                          <p:spTgt spid="108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79"/>
                                        </p:tgtEl>
                                        <p:attrNameLst>
                                          <p:attrName>style.visibility</p:attrName>
                                        </p:attrNameLst>
                                      </p:cBhvr>
                                      <p:to>
                                        <p:strVal val="visible"/>
                                      </p:to>
                                    </p:set>
                                    <p:animEffect transition="in" filter="circle(in)">
                                      <p:cBhvr>
                                        <p:cTn id="22" dur="2000"/>
                                        <p:tgtEl>
                                          <p:spTgt spid="1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p:bldP spid="108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1392"/>
        <p:cNvGrpSpPr/>
        <p:nvPr/>
      </p:nvGrpSpPr>
      <p:grpSpPr>
        <a:xfrm>
          <a:off x="0" y="0"/>
          <a:ext cx="0" cy="0"/>
          <a:chOff x="0" y="0"/>
          <a:chExt cx="0" cy="0"/>
        </a:xfrm>
      </p:grpSpPr>
      <p:sp>
        <p:nvSpPr>
          <p:cNvPr id="1393" name="Google Shape;1393;p46"/>
          <p:cNvSpPr txBox="1">
            <a:spLocks noGrp="1"/>
          </p:cNvSpPr>
          <p:nvPr>
            <p:ph type="body" idx="1"/>
          </p:nvPr>
        </p:nvSpPr>
        <p:spPr>
          <a:xfrm>
            <a:off x="441432" y="299554"/>
            <a:ext cx="11272355" cy="6781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1820"/>
              <a:buFont typeface="Noto Sans Symbols"/>
              <a:buNone/>
            </a:pPr>
            <a:r>
              <a:rPr lang="en-US" sz="2600" b="1" i="1" dirty="0" err="1">
                <a:solidFill>
                  <a:srgbClr val="FF0000"/>
                </a:solidFill>
                <a:latin typeface="Times New Roman"/>
                <a:ea typeface="Times New Roman"/>
                <a:cs typeface="Times New Roman"/>
                <a:sym typeface="Times New Roman"/>
              </a:rPr>
              <a:t>Câu</a:t>
            </a:r>
            <a:r>
              <a:rPr lang="en-US" sz="2600" b="1" i="1" dirty="0">
                <a:solidFill>
                  <a:srgbClr val="FF0000"/>
                </a:solidFill>
                <a:latin typeface="Times New Roman"/>
                <a:ea typeface="Times New Roman"/>
                <a:cs typeface="Times New Roman"/>
                <a:sym typeface="Times New Roman"/>
              </a:rPr>
              <a:t> 1. </a:t>
            </a:r>
            <a:r>
              <a:rPr lang="en-US" sz="2600" i="1" dirty="0" err="1">
                <a:solidFill>
                  <a:srgbClr val="FF0000"/>
                </a:solidFill>
              </a:rPr>
              <a:t>Nhận</a:t>
            </a:r>
            <a:r>
              <a:rPr lang="en-US" sz="2600" i="1" dirty="0">
                <a:solidFill>
                  <a:srgbClr val="FF0000"/>
                </a:solidFill>
              </a:rPr>
              <a:t> </a:t>
            </a:r>
            <a:r>
              <a:rPr lang="en-US" sz="2600" i="1" dirty="0" err="1">
                <a:solidFill>
                  <a:srgbClr val="FF0000"/>
                </a:solidFill>
              </a:rPr>
              <a:t>xét</a:t>
            </a:r>
            <a:r>
              <a:rPr lang="en-US" sz="2600" i="1" dirty="0">
                <a:solidFill>
                  <a:srgbClr val="FF0000"/>
                </a:solidFill>
              </a:rPr>
              <a:t> </a:t>
            </a:r>
            <a:r>
              <a:rPr lang="en-US" sz="2600" i="1" dirty="0" err="1">
                <a:solidFill>
                  <a:srgbClr val="FF0000"/>
                </a:solidFill>
              </a:rPr>
              <a:t>nào</a:t>
            </a:r>
            <a:r>
              <a:rPr lang="en-US" sz="2600" i="1" dirty="0">
                <a:solidFill>
                  <a:srgbClr val="FF0000"/>
                </a:solidFill>
              </a:rPr>
              <a:t> </a:t>
            </a:r>
            <a:r>
              <a:rPr lang="en-US" sz="2600" i="1" dirty="0" err="1">
                <a:solidFill>
                  <a:srgbClr val="FF0000"/>
                </a:solidFill>
              </a:rPr>
              <a:t>đúng</a:t>
            </a:r>
            <a:r>
              <a:rPr lang="en-US" sz="2600" i="1" dirty="0">
                <a:solidFill>
                  <a:srgbClr val="FF0000"/>
                </a:solidFill>
              </a:rPr>
              <a:t> </a:t>
            </a:r>
            <a:r>
              <a:rPr lang="en-US" sz="2600" i="1" dirty="0" err="1">
                <a:solidFill>
                  <a:srgbClr val="FF0000"/>
                </a:solidFill>
              </a:rPr>
              <a:t>nhất</a:t>
            </a:r>
            <a:r>
              <a:rPr lang="en-US" sz="2600" i="1" dirty="0">
                <a:solidFill>
                  <a:srgbClr val="FF0000"/>
                </a:solidFill>
              </a:rPr>
              <a:t> </a:t>
            </a:r>
            <a:r>
              <a:rPr lang="en-US" sz="2600" i="1" dirty="0" err="1">
                <a:solidFill>
                  <a:srgbClr val="FF0000"/>
                </a:solidFill>
              </a:rPr>
              <a:t>khi</a:t>
            </a:r>
            <a:r>
              <a:rPr lang="en-US" sz="2600" i="1" dirty="0">
                <a:solidFill>
                  <a:srgbClr val="FF0000"/>
                </a:solidFill>
              </a:rPr>
              <a:t> </a:t>
            </a:r>
            <a:r>
              <a:rPr lang="en-US" sz="2600" i="1" dirty="0" err="1">
                <a:solidFill>
                  <a:srgbClr val="FF0000"/>
                </a:solidFill>
              </a:rPr>
              <a:t>nói</a:t>
            </a:r>
            <a:r>
              <a:rPr lang="en-US" sz="2600" i="1" dirty="0">
                <a:solidFill>
                  <a:srgbClr val="FF0000"/>
                </a:solidFill>
              </a:rPr>
              <a:t> </a:t>
            </a:r>
            <a:r>
              <a:rPr lang="en-US" sz="2600" i="1" dirty="0" err="1">
                <a:solidFill>
                  <a:srgbClr val="FF0000"/>
                </a:solidFill>
              </a:rPr>
              <a:t>về</a:t>
            </a:r>
            <a:r>
              <a:rPr lang="en-US" sz="2600" i="1" dirty="0">
                <a:solidFill>
                  <a:srgbClr val="FF0000"/>
                </a:solidFill>
              </a:rPr>
              <a:t> </a:t>
            </a:r>
            <a:r>
              <a:rPr lang="en-US" sz="2600" i="1" dirty="0" err="1">
                <a:solidFill>
                  <a:srgbClr val="FF0000"/>
                </a:solidFill>
              </a:rPr>
              <a:t>nội</a:t>
            </a:r>
            <a:r>
              <a:rPr lang="en-US" sz="2600" i="1" dirty="0">
                <a:solidFill>
                  <a:srgbClr val="FF0000"/>
                </a:solidFill>
              </a:rPr>
              <a:t> dung </a:t>
            </a:r>
            <a:r>
              <a:rPr lang="en-US" sz="2600" i="1" dirty="0" err="1">
                <a:solidFill>
                  <a:srgbClr val="FF0000"/>
                </a:solidFill>
              </a:rPr>
              <a:t>đoạn</a:t>
            </a:r>
            <a:r>
              <a:rPr lang="en-US" sz="2600" i="1" dirty="0">
                <a:solidFill>
                  <a:srgbClr val="FF0000"/>
                </a:solidFill>
              </a:rPr>
              <a:t> </a:t>
            </a:r>
            <a:r>
              <a:rPr lang="en-US" sz="2600" i="1" dirty="0" err="1">
                <a:solidFill>
                  <a:srgbClr val="FF0000"/>
                </a:solidFill>
              </a:rPr>
              <a:t>trích</a:t>
            </a:r>
            <a:r>
              <a:rPr lang="en-US" sz="2600" i="1" dirty="0">
                <a:solidFill>
                  <a:srgbClr val="FF0000"/>
                </a:solidFill>
              </a:rPr>
              <a:t> </a:t>
            </a:r>
            <a:r>
              <a:rPr lang="en-US" sz="2600" i="1" dirty="0" smtClean="0">
                <a:solidFill>
                  <a:srgbClr val="FF0000"/>
                </a:solidFill>
              </a:rPr>
              <a:t>?</a:t>
            </a:r>
            <a:endParaRPr dirty="0"/>
          </a:p>
          <a:p>
            <a:pPr marL="0" lvl="0" indent="0" algn="just" rtl="0">
              <a:lnSpc>
                <a:spcPct val="150000"/>
              </a:lnSpc>
              <a:spcBef>
                <a:spcPts val="600"/>
              </a:spcBef>
              <a:spcAft>
                <a:spcPts val="0"/>
              </a:spcAft>
              <a:buSzPts val="1820"/>
              <a:buFont typeface="Noto Sans Symbols"/>
              <a:buNone/>
            </a:pPr>
            <a:r>
              <a:rPr lang="en-US" sz="2600" b="1" dirty="0"/>
              <a:t>A. </a:t>
            </a:r>
            <a:r>
              <a:rPr lang="en-US" sz="2600" dirty="0" err="1"/>
              <a:t>Đoạn</a:t>
            </a:r>
            <a:r>
              <a:rPr lang="en-US" sz="2600" dirty="0"/>
              <a:t> </a:t>
            </a:r>
            <a:r>
              <a:rPr lang="en-US" sz="2600" dirty="0" err="1"/>
              <a:t>trích</a:t>
            </a:r>
            <a:r>
              <a:rPr lang="en-US" sz="2600" dirty="0"/>
              <a:t> </a:t>
            </a:r>
            <a:r>
              <a:rPr lang="en-US" sz="2600" dirty="0" err="1"/>
              <a:t>tái</a:t>
            </a:r>
            <a:r>
              <a:rPr lang="en-US" sz="2600" dirty="0"/>
              <a:t> </a:t>
            </a:r>
            <a:r>
              <a:rPr lang="en-US" sz="2600" dirty="0" err="1"/>
              <a:t>hiện</a:t>
            </a:r>
            <a:r>
              <a:rPr lang="en-US" sz="2600" dirty="0"/>
              <a:t> </a:t>
            </a:r>
            <a:r>
              <a:rPr lang="en-US" sz="2600" dirty="0" err="1"/>
              <a:t>lại</a:t>
            </a:r>
            <a:r>
              <a:rPr lang="en-US" sz="2600" dirty="0"/>
              <a:t> </a:t>
            </a:r>
            <a:r>
              <a:rPr lang="en-US" sz="2600" dirty="0" err="1"/>
              <a:t>bức</a:t>
            </a:r>
            <a:r>
              <a:rPr lang="en-US" sz="2600" dirty="0"/>
              <a:t> </a:t>
            </a:r>
            <a:r>
              <a:rPr lang="en-US" sz="2600" dirty="0" err="1"/>
              <a:t>tranh</a:t>
            </a:r>
            <a:r>
              <a:rPr lang="en-US" sz="2600" dirty="0"/>
              <a:t> </a:t>
            </a:r>
            <a:r>
              <a:rPr lang="en-US" sz="2600" dirty="0" err="1"/>
              <a:t>sinh</a:t>
            </a:r>
            <a:r>
              <a:rPr lang="en-US" sz="2600" dirty="0"/>
              <a:t> </a:t>
            </a:r>
            <a:r>
              <a:rPr lang="en-US" sz="2600" dirty="0" err="1"/>
              <a:t>động</a:t>
            </a:r>
            <a:r>
              <a:rPr lang="en-US" sz="2600" dirty="0"/>
              <a:t> </a:t>
            </a:r>
            <a:r>
              <a:rPr lang="en-US" sz="2600" dirty="0" err="1"/>
              <a:t>về</a:t>
            </a:r>
            <a:r>
              <a:rPr lang="en-US" sz="2600" dirty="0"/>
              <a:t> </a:t>
            </a:r>
            <a:r>
              <a:rPr lang="en-US" sz="2600" dirty="0" err="1"/>
              <a:t>làng</a:t>
            </a:r>
            <a:r>
              <a:rPr lang="en-US" sz="2600" dirty="0"/>
              <a:t> </a:t>
            </a:r>
            <a:r>
              <a:rPr lang="en-US" sz="2600" dirty="0" err="1"/>
              <a:t>quê</a:t>
            </a:r>
            <a:r>
              <a:rPr lang="en-US" sz="2600" dirty="0"/>
              <a:t> </a:t>
            </a:r>
            <a:r>
              <a:rPr lang="en-US" sz="2600" dirty="0" err="1"/>
              <a:t>Việt</a:t>
            </a:r>
            <a:r>
              <a:rPr lang="en-US" sz="2600" dirty="0"/>
              <a:t> Nam </a:t>
            </a:r>
            <a:r>
              <a:rPr lang="en-US" sz="2600" dirty="0" err="1"/>
              <a:t>thế</a:t>
            </a:r>
            <a:r>
              <a:rPr lang="en-US" sz="2600" dirty="0"/>
              <a:t> </a:t>
            </a:r>
            <a:r>
              <a:rPr lang="en-US" sz="2600" dirty="0" err="1"/>
              <a:t>kỷ</a:t>
            </a:r>
            <a:r>
              <a:rPr lang="en-US" sz="2600" dirty="0"/>
              <a:t> XIX.</a:t>
            </a:r>
            <a:endParaRPr sz="2600" dirty="0"/>
          </a:p>
          <a:p>
            <a:pPr marL="0" lvl="0" indent="0" algn="just" rtl="0">
              <a:lnSpc>
                <a:spcPct val="150000"/>
              </a:lnSpc>
              <a:spcBef>
                <a:spcPts val="600"/>
              </a:spcBef>
              <a:spcAft>
                <a:spcPts val="0"/>
              </a:spcAft>
              <a:buSzPts val="1820"/>
              <a:buFont typeface="Noto Sans Symbols"/>
              <a:buNone/>
            </a:pPr>
            <a:r>
              <a:rPr lang="en-US" sz="2600" b="1" dirty="0"/>
              <a:t>B.</a:t>
            </a:r>
            <a:r>
              <a:rPr lang="en-US" sz="2600" dirty="0"/>
              <a:t> </a:t>
            </a:r>
            <a:r>
              <a:rPr lang="en-US" sz="2600" dirty="0" err="1"/>
              <a:t>Đoạn</a:t>
            </a:r>
            <a:r>
              <a:rPr lang="en-US" sz="2600" dirty="0"/>
              <a:t> </a:t>
            </a:r>
            <a:r>
              <a:rPr lang="en-US" sz="2600" dirty="0" err="1"/>
              <a:t>trích</a:t>
            </a:r>
            <a:r>
              <a:rPr lang="en-US" sz="2600" dirty="0"/>
              <a:t> </a:t>
            </a:r>
            <a:r>
              <a:rPr lang="en-US" sz="2600" dirty="0" err="1"/>
              <a:t>giúp</a:t>
            </a:r>
            <a:r>
              <a:rPr lang="en-US" sz="2600" dirty="0"/>
              <a:t> </a:t>
            </a:r>
            <a:r>
              <a:rPr lang="en-US" sz="2600" dirty="0" err="1"/>
              <a:t>người</a:t>
            </a:r>
            <a:r>
              <a:rPr lang="en-US" sz="2600" dirty="0"/>
              <a:t> </a:t>
            </a:r>
            <a:r>
              <a:rPr lang="en-US" sz="2600" dirty="0" err="1"/>
              <a:t>đọc</a:t>
            </a:r>
            <a:r>
              <a:rPr lang="en-US" sz="2600" dirty="0"/>
              <a:t> </a:t>
            </a:r>
            <a:r>
              <a:rPr lang="en-US" sz="2600" dirty="0" err="1"/>
              <a:t>thấy</a:t>
            </a:r>
            <a:r>
              <a:rPr lang="en-US" sz="2600" dirty="0"/>
              <a:t> </a:t>
            </a:r>
            <a:r>
              <a:rPr lang="en-US" sz="2600" dirty="0" err="1"/>
              <a:t>được</a:t>
            </a:r>
            <a:r>
              <a:rPr lang="en-US" sz="2600" dirty="0"/>
              <a:t> </a:t>
            </a:r>
            <a:r>
              <a:rPr lang="en-US" sz="2600" dirty="0" err="1"/>
              <a:t>tình</a:t>
            </a:r>
            <a:r>
              <a:rPr lang="en-US" sz="2600" dirty="0"/>
              <a:t> </a:t>
            </a:r>
            <a:r>
              <a:rPr lang="en-US" sz="2600" dirty="0" err="1"/>
              <a:t>cảnh</a:t>
            </a:r>
            <a:r>
              <a:rPr lang="en-US" sz="2600" dirty="0"/>
              <a:t> </a:t>
            </a:r>
            <a:r>
              <a:rPr lang="en-US" sz="2600" dirty="0" err="1"/>
              <a:t>trớ</a:t>
            </a:r>
            <a:r>
              <a:rPr lang="en-US" sz="2600" dirty="0"/>
              <a:t> </a:t>
            </a:r>
            <a:r>
              <a:rPr lang="en-US" sz="2600" dirty="0" err="1"/>
              <a:t>trêu</a:t>
            </a:r>
            <a:r>
              <a:rPr lang="en-US" sz="2600" dirty="0"/>
              <a:t>, </a:t>
            </a:r>
            <a:r>
              <a:rPr lang="en-US" sz="2600" dirty="0" err="1"/>
              <a:t>đau</a:t>
            </a:r>
            <a:r>
              <a:rPr lang="en-US" sz="2600" dirty="0"/>
              <a:t> </a:t>
            </a:r>
            <a:r>
              <a:rPr lang="en-US" sz="2600" dirty="0" err="1"/>
              <a:t>khổ</a:t>
            </a:r>
            <a:r>
              <a:rPr lang="en-US" sz="2600" dirty="0"/>
              <a:t> </a:t>
            </a:r>
            <a:r>
              <a:rPr lang="en-US" sz="2600" dirty="0" err="1"/>
              <a:t>của</a:t>
            </a:r>
            <a:r>
              <a:rPr lang="en-US" sz="2600" dirty="0"/>
              <a:t> </a:t>
            </a:r>
            <a:r>
              <a:rPr lang="en-US" sz="2600" dirty="0" err="1"/>
              <a:t>nhân</a:t>
            </a:r>
            <a:r>
              <a:rPr lang="en-US" sz="2600" dirty="0"/>
              <a:t> </a:t>
            </a:r>
            <a:r>
              <a:rPr lang="en-US" sz="2600" dirty="0" err="1"/>
              <a:t>vật</a:t>
            </a:r>
            <a:r>
              <a:rPr lang="en-US" sz="2600" dirty="0"/>
              <a:t> </a:t>
            </a:r>
            <a:r>
              <a:rPr lang="en-US" sz="2600" dirty="0" err="1"/>
              <a:t>Trương</a:t>
            </a:r>
            <a:r>
              <a:rPr lang="en-US" sz="2600" dirty="0"/>
              <a:t> Ba </a:t>
            </a:r>
            <a:r>
              <a:rPr lang="en-US" sz="2600" dirty="0" err="1"/>
              <a:t>khi</a:t>
            </a:r>
            <a:r>
              <a:rPr lang="en-US" sz="2600" dirty="0"/>
              <a:t> </a:t>
            </a:r>
            <a:r>
              <a:rPr lang="en-US" sz="2600" dirty="0" err="1"/>
              <a:t>tâm</a:t>
            </a:r>
            <a:r>
              <a:rPr lang="en-US" sz="2600" dirty="0"/>
              <a:t> </a:t>
            </a:r>
            <a:r>
              <a:rPr lang="en-US" sz="2600" dirty="0" err="1"/>
              <a:t>hồn</a:t>
            </a:r>
            <a:r>
              <a:rPr lang="en-US" sz="2600" dirty="0"/>
              <a:t> </a:t>
            </a:r>
            <a:r>
              <a:rPr lang="en-US" sz="2600" dirty="0" err="1"/>
              <a:t>thanh</a:t>
            </a:r>
            <a:r>
              <a:rPr lang="en-US" sz="2600" dirty="0"/>
              <a:t> </a:t>
            </a:r>
            <a:r>
              <a:rPr lang="en-US" sz="2600" dirty="0" err="1"/>
              <a:t>cao</a:t>
            </a:r>
            <a:r>
              <a:rPr lang="en-US" sz="2600" dirty="0"/>
              <a:t> </a:t>
            </a:r>
            <a:r>
              <a:rPr lang="en-US" sz="2600" dirty="0" err="1"/>
              <a:t>phải</a:t>
            </a:r>
            <a:r>
              <a:rPr lang="en-US" sz="2600" dirty="0"/>
              <a:t> </a:t>
            </a:r>
            <a:r>
              <a:rPr lang="en-US" sz="2600" dirty="0" err="1"/>
              <a:t>ẩn</a:t>
            </a:r>
            <a:r>
              <a:rPr lang="en-US" sz="2600" dirty="0"/>
              <a:t> </a:t>
            </a:r>
            <a:r>
              <a:rPr lang="en-US" sz="2600" dirty="0" err="1"/>
              <a:t>trong</a:t>
            </a:r>
            <a:r>
              <a:rPr lang="en-US" sz="2600" dirty="0"/>
              <a:t> </a:t>
            </a:r>
            <a:r>
              <a:rPr lang="en-US" sz="2600" dirty="0" err="1"/>
              <a:t>thân</a:t>
            </a:r>
            <a:r>
              <a:rPr lang="en-US" sz="2600" dirty="0"/>
              <a:t> </a:t>
            </a:r>
            <a:r>
              <a:rPr lang="en-US" sz="2600" dirty="0" err="1"/>
              <a:t>xác</a:t>
            </a:r>
            <a:r>
              <a:rPr lang="en-US" sz="2600" dirty="0"/>
              <a:t> </a:t>
            </a:r>
            <a:r>
              <a:rPr lang="en-US" sz="2600" dirty="0" err="1"/>
              <a:t>anh</a:t>
            </a:r>
            <a:r>
              <a:rPr lang="en-US" sz="2600" dirty="0"/>
              <a:t> </a:t>
            </a:r>
            <a:r>
              <a:rPr lang="en-US" sz="2600" dirty="0" err="1"/>
              <a:t>hàng</a:t>
            </a:r>
            <a:r>
              <a:rPr lang="en-US" sz="2600" dirty="0"/>
              <a:t> </a:t>
            </a:r>
            <a:r>
              <a:rPr lang="en-US" sz="2600" dirty="0" err="1"/>
              <a:t>thịt</a:t>
            </a:r>
            <a:r>
              <a:rPr lang="en-US" sz="2600" dirty="0"/>
              <a:t>, </a:t>
            </a:r>
            <a:r>
              <a:rPr lang="en-US" sz="2600" dirty="0" err="1"/>
              <a:t>từ</a:t>
            </a:r>
            <a:r>
              <a:rPr lang="en-US" sz="2600" dirty="0"/>
              <a:t> </a:t>
            </a:r>
            <a:r>
              <a:rPr lang="en-US" sz="2600" dirty="0" err="1"/>
              <a:t>đó</a:t>
            </a:r>
            <a:r>
              <a:rPr lang="en-US" sz="2600" dirty="0"/>
              <a:t> </a:t>
            </a:r>
            <a:r>
              <a:rPr lang="en-US" sz="2600" dirty="0" err="1"/>
              <a:t>lí</a:t>
            </a:r>
            <a:r>
              <a:rPr lang="en-US" sz="2600" dirty="0"/>
              <a:t> </a:t>
            </a:r>
            <a:r>
              <a:rPr lang="en-US" sz="2600" dirty="0" err="1"/>
              <a:t>giải</a:t>
            </a:r>
            <a:r>
              <a:rPr lang="en-US" sz="2600" dirty="0"/>
              <a:t> </a:t>
            </a:r>
            <a:r>
              <a:rPr lang="en-US" sz="2600" dirty="0" err="1"/>
              <a:t>quyết</a:t>
            </a:r>
            <a:r>
              <a:rPr lang="en-US" sz="2600" dirty="0"/>
              <a:t> </a:t>
            </a:r>
            <a:r>
              <a:rPr lang="en-US" sz="2600" dirty="0" err="1"/>
              <a:t>định</a:t>
            </a:r>
            <a:r>
              <a:rPr lang="en-US" sz="2600" dirty="0"/>
              <a:t> </a:t>
            </a:r>
            <a:r>
              <a:rPr lang="en-US" sz="2600" dirty="0" err="1"/>
              <a:t>giải</a:t>
            </a:r>
            <a:r>
              <a:rPr lang="en-US" sz="2600" dirty="0"/>
              <a:t> </a:t>
            </a:r>
            <a:r>
              <a:rPr lang="en-US" sz="2600" dirty="0" err="1"/>
              <a:t>thoát</a:t>
            </a:r>
            <a:r>
              <a:rPr lang="en-US" sz="2600" dirty="0"/>
              <a:t> </a:t>
            </a:r>
            <a:r>
              <a:rPr lang="en-US" sz="2600" dirty="0" err="1"/>
              <a:t>của</a:t>
            </a:r>
            <a:r>
              <a:rPr lang="en-US" sz="2600" dirty="0"/>
              <a:t> </a:t>
            </a:r>
            <a:r>
              <a:rPr lang="en-US" sz="2600" dirty="0" err="1"/>
              <a:t>nhân</a:t>
            </a:r>
            <a:r>
              <a:rPr lang="en-US" sz="2600" dirty="0"/>
              <a:t> </a:t>
            </a:r>
            <a:r>
              <a:rPr lang="en-US" sz="2600" dirty="0" err="1"/>
              <a:t>vật</a:t>
            </a:r>
            <a:r>
              <a:rPr lang="en-US" sz="2600" dirty="0"/>
              <a:t> </a:t>
            </a:r>
            <a:r>
              <a:rPr lang="en-US" sz="2600" dirty="0" err="1"/>
              <a:t>này</a:t>
            </a:r>
            <a:r>
              <a:rPr lang="en-US" sz="2600" dirty="0"/>
              <a:t>.</a:t>
            </a:r>
            <a:endParaRPr dirty="0"/>
          </a:p>
          <a:p>
            <a:pPr marL="0" lvl="0" indent="0" algn="just" rtl="0">
              <a:lnSpc>
                <a:spcPct val="150000"/>
              </a:lnSpc>
              <a:spcBef>
                <a:spcPts val="600"/>
              </a:spcBef>
              <a:spcAft>
                <a:spcPts val="0"/>
              </a:spcAft>
              <a:buSzPts val="1820"/>
              <a:buFont typeface="Noto Sans Symbols"/>
              <a:buNone/>
            </a:pPr>
            <a:r>
              <a:rPr lang="en-US" sz="2600" b="1" dirty="0"/>
              <a:t>C. </a:t>
            </a:r>
            <a:r>
              <a:rPr lang="en-US" sz="2600" dirty="0" err="1"/>
              <a:t>Đoạn</a:t>
            </a:r>
            <a:r>
              <a:rPr lang="en-US" sz="2600" dirty="0"/>
              <a:t> </a:t>
            </a:r>
            <a:r>
              <a:rPr lang="en-US" sz="2600" dirty="0" err="1"/>
              <a:t>trích</a:t>
            </a:r>
            <a:r>
              <a:rPr lang="en-US" sz="2600" dirty="0"/>
              <a:t> </a:t>
            </a:r>
            <a:r>
              <a:rPr lang="en-US" sz="2600" dirty="0" err="1"/>
              <a:t>giúp</a:t>
            </a:r>
            <a:r>
              <a:rPr lang="en-US" sz="2600" dirty="0"/>
              <a:t> </a:t>
            </a:r>
            <a:r>
              <a:rPr lang="en-US" sz="2600" dirty="0" err="1"/>
              <a:t>người</a:t>
            </a:r>
            <a:r>
              <a:rPr lang="en-US" sz="2600" dirty="0"/>
              <a:t> </a:t>
            </a:r>
            <a:r>
              <a:rPr lang="en-US" sz="2600" dirty="0" err="1"/>
              <a:t>đọc</a:t>
            </a:r>
            <a:r>
              <a:rPr lang="en-US" sz="2600" dirty="0"/>
              <a:t> </a:t>
            </a:r>
            <a:r>
              <a:rPr lang="en-US" sz="2600" dirty="0" err="1"/>
              <a:t>hiểu</a:t>
            </a:r>
            <a:r>
              <a:rPr lang="en-US" sz="2600" dirty="0"/>
              <a:t> </a:t>
            </a:r>
            <a:r>
              <a:rPr lang="en-US" sz="2600" dirty="0" err="1"/>
              <a:t>thêm</a:t>
            </a:r>
            <a:r>
              <a:rPr lang="en-US" sz="2600" dirty="0"/>
              <a:t> </a:t>
            </a:r>
            <a:r>
              <a:rPr lang="en-US" sz="2600" dirty="0" err="1"/>
              <a:t>về</a:t>
            </a:r>
            <a:r>
              <a:rPr lang="en-US" sz="2600" dirty="0"/>
              <a:t> </a:t>
            </a:r>
            <a:r>
              <a:rPr lang="en-US" sz="2600" dirty="0" err="1"/>
              <a:t>một</a:t>
            </a:r>
            <a:r>
              <a:rPr lang="en-US" sz="2600" dirty="0"/>
              <a:t> </a:t>
            </a:r>
            <a:r>
              <a:rPr lang="en-US" sz="2600" dirty="0" err="1"/>
              <a:t>câu</a:t>
            </a:r>
            <a:r>
              <a:rPr lang="en-US" sz="2600" dirty="0"/>
              <a:t> </a:t>
            </a:r>
            <a:r>
              <a:rPr lang="en-US" sz="2600" dirty="0" err="1"/>
              <a:t>chuyện</a:t>
            </a:r>
            <a:r>
              <a:rPr lang="en-US" sz="2600" dirty="0"/>
              <a:t> </a:t>
            </a:r>
            <a:r>
              <a:rPr lang="en-US" sz="2600" dirty="0" err="1"/>
              <a:t>dân</a:t>
            </a:r>
            <a:r>
              <a:rPr lang="en-US" sz="2600" dirty="0"/>
              <a:t> </a:t>
            </a:r>
            <a:r>
              <a:rPr lang="en-US" sz="2600" dirty="0" err="1"/>
              <a:t>gian</a:t>
            </a:r>
            <a:r>
              <a:rPr lang="en-US" sz="2600" dirty="0"/>
              <a:t>.</a:t>
            </a:r>
            <a:endParaRPr dirty="0"/>
          </a:p>
          <a:p>
            <a:pPr marL="0" lvl="0" indent="0" algn="just" rtl="0">
              <a:lnSpc>
                <a:spcPct val="150000"/>
              </a:lnSpc>
              <a:spcBef>
                <a:spcPts val="600"/>
              </a:spcBef>
              <a:spcAft>
                <a:spcPts val="0"/>
              </a:spcAft>
              <a:buSzPts val="1820"/>
              <a:buFont typeface="Noto Sans Symbols"/>
              <a:buNone/>
            </a:pPr>
            <a:r>
              <a:rPr lang="en-US" sz="2600" b="1" dirty="0"/>
              <a:t>D.</a:t>
            </a:r>
            <a:r>
              <a:rPr lang="en-US" sz="2600" dirty="0"/>
              <a:t> </a:t>
            </a:r>
            <a:r>
              <a:rPr lang="en-US" sz="2600" dirty="0" err="1"/>
              <a:t>Đoạn</a:t>
            </a:r>
            <a:r>
              <a:rPr lang="en-US" sz="2600" dirty="0"/>
              <a:t> </a:t>
            </a:r>
            <a:r>
              <a:rPr lang="en-US" sz="2600" dirty="0" err="1"/>
              <a:t>trích</a:t>
            </a:r>
            <a:r>
              <a:rPr lang="en-US" sz="2600" dirty="0"/>
              <a:t> </a:t>
            </a:r>
            <a:r>
              <a:rPr lang="en-US" sz="2600" dirty="0" err="1"/>
              <a:t>tái</a:t>
            </a:r>
            <a:r>
              <a:rPr lang="en-US" sz="2600" dirty="0"/>
              <a:t> </a:t>
            </a:r>
            <a:r>
              <a:rPr lang="en-US" sz="2600" dirty="0" err="1"/>
              <a:t>hiện</a:t>
            </a:r>
            <a:r>
              <a:rPr lang="en-US" sz="2600" dirty="0"/>
              <a:t> </a:t>
            </a:r>
            <a:r>
              <a:rPr lang="en-US" sz="2600" dirty="0" err="1"/>
              <a:t>lại</a:t>
            </a:r>
            <a:r>
              <a:rPr lang="en-US" sz="2600" dirty="0"/>
              <a:t> </a:t>
            </a:r>
            <a:r>
              <a:rPr lang="en-US" sz="2600" dirty="0" err="1"/>
              <a:t>một</a:t>
            </a:r>
            <a:r>
              <a:rPr lang="en-US" sz="2600" dirty="0"/>
              <a:t> </a:t>
            </a:r>
            <a:r>
              <a:rPr lang="en-US" sz="2600" dirty="0" err="1"/>
              <a:t>sự</a:t>
            </a:r>
            <a:r>
              <a:rPr lang="en-US" sz="2600" dirty="0"/>
              <a:t> </a:t>
            </a:r>
            <a:r>
              <a:rPr lang="en-US" sz="2600" dirty="0" err="1"/>
              <a:t>việc</a:t>
            </a:r>
            <a:r>
              <a:rPr lang="en-US" sz="2600" dirty="0"/>
              <a:t> </a:t>
            </a:r>
            <a:r>
              <a:rPr lang="en-US" sz="2600" dirty="0" err="1"/>
              <a:t>tưởng</a:t>
            </a:r>
            <a:r>
              <a:rPr lang="en-US" sz="2600" dirty="0"/>
              <a:t> </a:t>
            </a:r>
            <a:r>
              <a:rPr lang="en-US" sz="2600" dirty="0" err="1"/>
              <a:t>tượng</a:t>
            </a:r>
            <a:r>
              <a:rPr lang="en-US" sz="2600" dirty="0"/>
              <a:t> </a:t>
            </a:r>
            <a:r>
              <a:rPr lang="en-US" sz="2600" dirty="0" err="1"/>
              <a:t>không</a:t>
            </a:r>
            <a:r>
              <a:rPr lang="en-US" sz="2600" dirty="0"/>
              <a:t> </a:t>
            </a:r>
            <a:r>
              <a:rPr lang="en-US" sz="2600" dirty="0" err="1"/>
              <a:t>có</a:t>
            </a:r>
            <a:r>
              <a:rPr lang="en-US" sz="2600" dirty="0"/>
              <a:t> </a:t>
            </a:r>
            <a:r>
              <a:rPr lang="en-US" sz="2600" dirty="0" err="1"/>
              <a:t>thật</a:t>
            </a:r>
            <a:r>
              <a:rPr lang="en-US" sz="2600" dirty="0"/>
              <a:t>: </a:t>
            </a:r>
            <a:r>
              <a:rPr lang="en-US" sz="2600" dirty="0" err="1"/>
              <a:t>đó</a:t>
            </a:r>
            <a:r>
              <a:rPr lang="en-US" sz="2600" dirty="0"/>
              <a:t> </a:t>
            </a:r>
            <a:r>
              <a:rPr lang="en-US" sz="2600" dirty="0" err="1"/>
              <a:t>là</a:t>
            </a:r>
            <a:r>
              <a:rPr lang="en-US" sz="2600" dirty="0"/>
              <a:t> </a:t>
            </a:r>
            <a:r>
              <a:rPr lang="en-US" sz="2600" dirty="0" err="1"/>
              <a:t>hồn</a:t>
            </a:r>
            <a:r>
              <a:rPr lang="en-US" sz="2600" dirty="0"/>
              <a:t> </a:t>
            </a:r>
            <a:r>
              <a:rPr lang="en-US" sz="2600" dirty="0" err="1"/>
              <a:t>nhập</a:t>
            </a:r>
            <a:r>
              <a:rPr lang="en-US" sz="2600" dirty="0"/>
              <a:t> </a:t>
            </a:r>
            <a:r>
              <a:rPr lang="en-US" sz="2600" dirty="0" err="1"/>
              <a:t>vào</a:t>
            </a:r>
            <a:r>
              <a:rPr lang="en-US" sz="2600" dirty="0"/>
              <a:t> </a:t>
            </a:r>
            <a:r>
              <a:rPr lang="en-US" sz="2600" dirty="0" err="1"/>
              <a:t>xác</a:t>
            </a:r>
            <a:r>
              <a:rPr lang="en-US" sz="2600" dirty="0"/>
              <a:t>.</a:t>
            </a:r>
            <a:endParaRPr dirty="0"/>
          </a:p>
          <a:p>
            <a:pPr marL="0" lvl="0" indent="0" algn="just" rtl="0">
              <a:lnSpc>
                <a:spcPct val="150000"/>
              </a:lnSpc>
              <a:spcBef>
                <a:spcPts val="600"/>
              </a:spcBef>
              <a:spcAft>
                <a:spcPts val="0"/>
              </a:spcAft>
              <a:buSzPts val="1820"/>
              <a:buFont typeface="Noto Sans Symbols"/>
              <a:buNone/>
            </a:pPr>
            <a:endParaRPr sz="2600" dirty="0">
              <a:latin typeface="Times New Roman"/>
              <a:ea typeface="Times New Roman"/>
              <a:cs typeface="Times New Roman"/>
              <a:sym typeface="Times New Roman"/>
            </a:endParaRPr>
          </a:p>
        </p:txBody>
      </p:sp>
      <p:sp>
        <p:nvSpPr>
          <p:cNvPr id="1394" name="Google Shape;1394;p46"/>
          <p:cNvSpPr/>
          <p:nvPr/>
        </p:nvSpPr>
        <p:spPr>
          <a:xfrm>
            <a:off x="370182" y="2312390"/>
            <a:ext cx="693683" cy="64638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3">
                                            <p:txEl>
                                              <p:pRg st="0" end="0"/>
                                            </p:txEl>
                                          </p:spTgt>
                                        </p:tgtEl>
                                        <p:attrNameLst>
                                          <p:attrName>style.visibility</p:attrName>
                                        </p:attrNameLst>
                                      </p:cBhvr>
                                      <p:to>
                                        <p:strVal val="visible"/>
                                      </p:to>
                                    </p:set>
                                    <p:animEffect transition="in" filter="fade">
                                      <p:cBhvr>
                                        <p:cTn id="7" dur="500"/>
                                        <p:tgtEl>
                                          <p:spTgt spid="13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3">
                                            <p:txEl>
                                              <p:pRg st="1" end="1"/>
                                            </p:txEl>
                                          </p:spTgt>
                                        </p:tgtEl>
                                        <p:attrNameLst>
                                          <p:attrName>style.visibility</p:attrName>
                                        </p:attrNameLst>
                                      </p:cBhvr>
                                      <p:to>
                                        <p:strVal val="visible"/>
                                      </p:to>
                                    </p:set>
                                    <p:animEffect transition="in" filter="fade">
                                      <p:cBhvr>
                                        <p:cTn id="12" dur="500"/>
                                        <p:tgtEl>
                                          <p:spTgt spid="13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93">
                                            <p:txEl>
                                              <p:pRg st="2" end="2"/>
                                            </p:txEl>
                                          </p:spTgt>
                                        </p:tgtEl>
                                        <p:attrNameLst>
                                          <p:attrName>style.visibility</p:attrName>
                                        </p:attrNameLst>
                                      </p:cBhvr>
                                      <p:to>
                                        <p:strVal val="visible"/>
                                      </p:to>
                                    </p:set>
                                    <p:animEffect transition="in" filter="fade">
                                      <p:cBhvr>
                                        <p:cTn id="17" dur="500"/>
                                        <p:tgtEl>
                                          <p:spTgt spid="13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93">
                                            <p:txEl>
                                              <p:pRg st="3" end="3"/>
                                            </p:txEl>
                                          </p:spTgt>
                                        </p:tgtEl>
                                        <p:attrNameLst>
                                          <p:attrName>style.visibility</p:attrName>
                                        </p:attrNameLst>
                                      </p:cBhvr>
                                      <p:to>
                                        <p:strVal val="visible"/>
                                      </p:to>
                                    </p:set>
                                    <p:animEffect transition="in" filter="fade">
                                      <p:cBhvr>
                                        <p:cTn id="22" dur="500"/>
                                        <p:tgtEl>
                                          <p:spTgt spid="13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3">
                                            <p:txEl>
                                              <p:pRg st="4" end="4"/>
                                            </p:txEl>
                                          </p:spTgt>
                                        </p:tgtEl>
                                        <p:attrNameLst>
                                          <p:attrName>style.visibility</p:attrName>
                                        </p:attrNameLst>
                                      </p:cBhvr>
                                      <p:to>
                                        <p:strVal val="visible"/>
                                      </p:to>
                                    </p:set>
                                    <p:animEffect transition="in" filter="fade">
                                      <p:cBhvr>
                                        <p:cTn id="27" dur="500"/>
                                        <p:tgtEl>
                                          <p:spTgt spid="13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94"/>
                                        </p:tgtEl>
                                        <p:attrNameLst>
                                          <p:attrName>style.visibility</p:attrName>
                                        </p:attrNameLst>
                                      </p:cBhvr>
                                      <p:to>
                                        <p:strVal val="visible"/>
                                      </p:to>
                                    </p:set>
                                    <p:animEffect transition="in" filter="fade">
                                      <p:cBhvr>
                                        <p:cTn id="32" dur="2000"/>
                                        <p:tgtEl>
                                          <p:spTgt spid="1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98"/>
        <p:cNvGrpSpPr/>
        <p:nvPr/>
      </p:nvGrpSpPr>
      <p:grpSpPr>
        <a:xfrm>
          <a:off x="0" y="0"/>
          <a:ext cx="0" cy="0"/>
          <a:chOff x="0" y="0"/>
          <a:chExt cx="0" cy="0"/>
        </a:xfrm>
      </p:grpSpPr>
      <p:sp>
        <p:nvSpPr>
          <p:cNvPr id="1399" name="Google Shape;1399;p47"/>
          <p:cNvSpPr/>
          <p:nvPr/>
        </p:nvSpPr>
        <p:spPr>
          <a:xfrm>
            <a:off x="453305" y="4019282"/>
            <a:ext cx="693683" cy="64638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400" name="Google Shape;1400;p47"/>
          <p:cNvSpPr/>
          <p:nvPr/>
        </p:nvSpPr>
        <p:spPr>
          <a:xfrm>
            <a:off x="583320" y="373934"/>
            <a:ext cx="10957038" cy="558610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i="1" dirty="0" err="1">
                <a:solidFill>
                  <a:srgbClr val="E65C01"/>
                </a:solidFill>
                <a:latin typeface="Century Schoolbook"/>
                <a:ea typeface="Century Schoolbook"/>
                <a:cs typeface="Century Schoolbook"/>
                <a:sym typeface="Century Schoolbook"/>
              </a:rPr>
              <a:t>Câu</a:t>
            </a:r>
            <a:r>
              <a:rPr lang="en-US" sz="2800" i="1" dirty="0">
                <a:solidFill>
                  <a:srgbClr val="E65C01"/>
                </a:solidFill>
                <a:latin typeface="Century Schoolbook"/>
                <a:ea typeface="Century Schoolbook"/>
                <a:cs typeface="Century Schoolbook"/>
                <a:sym typeface="Century Schoolbook"/>
              </a:rPr>
              <a:t> 2: </a:t>
            </a:r>
            <a:r>
              <a:rPr lang="en-US" sz="2800" i="1" dirty="0" err="1">
                <a:solidFill>
                  <a:srgbClr val="E65C01"/>
                </a:solidFill>
                <a:latin typeface="Century Schoolbook"/>
                <a:ea typeface="Century Schoolbook"/>
                <a:cs typeface="Century Schoolbook"/>
                <a:sym typeface="Century Schoolbook"/>
              </a:rPr>
              <a:t>Chủ</a:t>
            </a:r>
            <a:r>
              <a:rPr lang="en-US" sz="2800" i="1" dirty="0">
                <a:solidFill>
                  <a:srgbClr val="E65C01"/>
                </a:solidFill>
                <a:latin typeface="Century Schoolbook"/>
                <a:ea typeface="Century Schoolbook"/>
                <a:cs typeface="Century Schoolbook"/>
                <a:sym typeface="Century Schoolbook"/>
              </a:rPr>
              <a:t> </a:t>
            </a:r>
            <a:r>
              <a:rPr lang="en-US" sz="2800" i="1" dirty="0" err="1">
                <a:solidFill>
                  <a:srgbClr val="E65C01"/>
                </a:solidFill>
                <a:latin typeface="Century Schoolbook"/>
                <a:ea typeface="Century Schoolbook"/>
                <a:cs typeface="Century Schoolbook"/>
                <a:sym typeface="Century Schoolbook"/>
              </a:rPr>
              <a:t>đề</a:t>
            </a:r>
            <a:r>
              <a:rPr lang="en-US" sz="2800" i="1" dirty="0">
                <a:solidFill>
                  <a:srgbClr val="E65C01"/>
                </a:solidFill>
                <a:latin typeface="Century Schoolbook"/>
                <a:ea typeface="Century Schoolbook"/>
                <a:cs typeface="Century Schoolbook"/>
                <a:sym typeface="Century Schoolbook"/>
              </a:rPr>
              <a:t> </a:t>
            </a:r>
            <a:r>
              <a:rPr lang="en-US" sz="2800" i="1" dirty="0" err="1">
                <a:solidFill>
                  <a:srgbClr val="E65C01"/>
                </a:solidFill>
                <a:latin typeface="Century Schoolbook"/>
                <a:ea typeface="Century Schoolbook"/>
                <a:cs typeface="Century Schoolbook"/>
                <a:sym typeface="Century Schoolbook"/>
              </a:rPr>
              <a:t>đề</a:t>
            </a:r>
            <a:r>
              <a:rPr lang="en-US" sz="2800" i="1" dirty="0">
                <a:solidFill>
                  <a:srgbClr val="E65C01"/>
                </a:solidFill>
                <a:latin typeface="Century Schoolbook"/>
                <a:ea typeface="Century Schoolbook"/>
                <a:cs typeface="Century Schoolbook"/>
                <a:sym typeface="Century Schoolbook"/>
              </a:rPr>
              <a:t> </a:t>
            </a:r>
            <a:r>
              <a:rPr lang="en-US" sz="2800" i="1" dirty="0" err="1">
                <a:solidFill>
                  <a:srgbClr val="E65C01"/>
                </a:solidFill>
                <a:latin typeface="Century Schoolbook"/>
                <a:ea typeface="Century Schoolbook"/>
                <a:cs typeface="Century Schoolbook"/>
                <a:sym typeface="Century Schoolbook"/>
              </a:rPr>
              <a:t>đoạn</a:t>
            </a:r>
            <a:r>
              <a:rPr lang="en-US" sz="2800" i="1" dirty="0">
                <a:solidFill>
                  <a:srgbClr val="E65C01"/>
                </a:solidFill>
                <a:latin typeface="Century Schoolbook"/>
                <a:ea typeface="Century Schoolbook"/>
                <a:cs typeface="Century Schoolbook"/>
                <a:sym typeface="Century Schoolbook"/>
              </a:rPr>
              <a:t> </a:t>
            </a:r>
            <a:r>
              <a:rPr lang="en-US" sz="2800" i="1" dirty="0" err="1" smtClean="0">
                <a:solidFill>
                  <a:srgbClr val="E65C01"/>
                </a:solidFill>
                <a:latin typeface="Century Schoolbook"/>
                <a:ea typeface="Century Schoolbook"/>
                <a:cs typeface="Century Schoolbook"/>
                <a:sym typeface="Century Schoolbook"/>
              </a:rPr>
              <a:t>trích</a:t>
            </a:r>
            <a:endParaRPr lang="en-US" sz="2800" i="1" dirty="0" smtClean="0">
              <a:solidFill>
                <a:srgbClr val="E65C01"/>
              </a:solidFill>
              <a:latin typeface="Century Schoolbook"/>
              <a:ea typeface="Century Schoolbook"/>
              <a:cs typeface="Century Schoolbook"/>
              <a:sym typeface="Century Schoolbook"/>
            </a:endParaRPr>
          </a:p>
          <a:p>
            <a:pPr marL="0" marR="0" lvl="0" indent="0" algn="just" rtl="0">
              <a:lnSpc>
                <a:spcPct val="150000"/>
              </a:lnSpc>
              <a:spcBef>
                <a:spcPts val="0"/>
              </a:spcBef>
              <a:spcAft>
                <a:spcPts val="0"/>
              </a:spcAft>
              <a:buNone/>
            </a:pPr>
            <a:endParaRPr dirty="0"/>
          </a:p>
          <a:p>
            <a:pPr marL="0" marR="0" lvl="0" indent="0" algn="just" rtl="0">
              <a:lnSpc>
                <a:spcPct val="150000"/>
              </a:lnSpc>
              <a:spcBef>
                <a:spcPts val="0"/>
              </a:spcBef>
              <a:spcAft>
                <a:spcPts val="0"/>
              </a:spcAft>
              <a:buNone/>
            </a:pPr>
            <a:r>
              <a:rPr lang="en-US" sz="2800" dirty="0">
                <a:solidFill>
                  <a:srgbClr val="3F3F3F"/>
                </a:solidFill>
                <a:latin typeface="Century Schoolbook"/>
                <a:ea typeface="Century Schoolbook"/>
                <a:cs typeface="Century Schoolbook"/>
                <a:sym typeface="Century Schoolbook"/>
              </a:rPr>
              <a:t>A. </a:t>
            </a:r>
            <a:r>
              <a:rPr lang="en-US" sz="2800" dirty="0" err="1">
                <a:solidFill>
                  <a:srgbClr val="3F3F3F"/>
                </a:solidFill>
                <a:latin typeface="Century Schoolbook"/>
                <a:ea typeface="Century Schoolbook"/>
                <a:cs typeface="Century Schoolbook"/>
                <a:sym typeface="Century Schoolbook"/>
              </a:rPr>
              <a:t>Tâm</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hồn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mới</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là</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yếu</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tố</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quan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trọng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thể</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xác</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là</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cái</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bình</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chứa</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linh</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hồn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đầy</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dục</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vọng</a:t>
            </a:r>
            <a:r>
              <a:rPr lang="en-US" sz="2800" dirty="0">
                <a:solidFill>
                  <a:srgbClr val="3F3F3F"/>
                </a:solidFill>
                <a:latin typeface="Century Schoolbook"/>
                <a:ea typeface="Century Schoolbook"/>
                <a:cs typeface="Century Schoolbook"/>
                <a:sym typeface="Century Schoolbook"/>
              </a:rPr>
              <a:t>.</a:t>
            </a:r>
            <a:endParaRPr dirty="0"/>
          </a:p>
          <a:p>
            <a:pPr marL="0" marR="0" lvl="0" indent="0" algn="just" rtl="0">
              <a:lnSpc>
                <a:spcPct val="150000"/>
              </a:lnSpc>
              <a:spcBef>
                <a:spcPts val="0"/>
              </a:spcBef>
              <a:spcAft>
                <a:spcPts val="0"/>
              </a:spcAft>
              <a:buNone/>
            </a:pPr>
            <a:r>
              <a:rPr lang="en-US" sz="2800" dirty="0">
                <a:solidFill>
                  <a:srgbClr val="3F3F3F"/>
                </a:solidFill>
                <a:latin typeface="Century Schoolbook"/>
                <a:ea typeface="Century Schoolbook"/>
                <a:cs typeface="Century Schoolbook"/>
                <a:sym typeface="Century Schoolbook"/>
              </a:rPr>
              <a:t>B. </a:t>
            </a:r>
            <a:r>
              <a:rPr lang="en-US" sz="2800" dirty="0" err="1">
                <a:solidFill>
                  <a:srgbClr val="3F3F3F"/>
                </a:solidFill>
                <a:latin typeface="Century Schoolbook"/>
                <a:ea typeface="Century Schoolbook"/>
                <a:cs typeface="Century Schoolbook"/>
                <a:sym typeface="Century Schoolbook"/>
              </a:rPr>
              <a:t>Thương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xót</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cho</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hoàn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cảnh</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trớ</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trêu</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của</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Hồn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Trương</a:t>
            </a:r>
            <a:r>
              <a:rPr lang="en-US" sz="2800" dirty="0">
                <a:solidFill>
                  <a:srgbClr val="3F3F3F"/>
                </a:solidFill>
                <a:latin typeface="Century Schoolbook"/>
                <a:ea typeface="Century Schoolbook"/>
                <a:cs typeface="Century Schoolbook"/>
                <a:sym typeface="Century Schoolbook"/>
              </a:rPr>
              <a:t> Ba </a:t>
            </a:r>
            <a:r>
              <a:rPr lang="en-US" sz="2800" dirty="0" err="1">
                <a:solidFill>
                  <a:srgbClr val="3F3F3F"/>
                </a:solidFill>
                <a:latin typeface="Century Schoolbook"/>
                <a:ea typeface="Century Schoolbook"/>
                <a:cs typeface="Century Schoolbook"/>
                <a:sym typeface="Century Schoolbook"/>
              </a:rPr>
              <a:t>phải</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sống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trong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xác</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anh</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hàng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thịt</a:t>
            </a:r>
            <a:r>
              <a:rPr lang="en-US" sz="2800" dirty="0">
                <a:solidFill>
                  <a:srgbClr val="3F3F3F"/>
                </a:solidFill>
                <a:latin typeface="Century Schoolbook"/>
                <a:ea typeface="Century Schoolbook"/>
                <a:cs typeface="Century Schoolbook"/>
                <a:sym typeface="Century Schoolbook"/>
              </a:rPr>
              <a:t>.</a:t>
            </a:r>
            <a:endParaRPr dirty="0"/>
          </a:p>
          <a:p>
            <a:pPr marL="0" marR="0" lvl="0" indent="0" algn="just" rtl="0">
              <a:lnSpc>
                <a:spcPct val="150000"/>
              </a:lnSpc>
              <a:spcBef>
                <a:spcPts val="0"/>
              </a:spcBef>
              <a:spcAft>
                <a:spcPts val="0"/>
              </a:spcAft>
              <a:buNone/>
            </a:pPr>
            <a:r>
              <a:rPr lang="en-US" sz="2800" dirty="0">
                <a:solidFill>
                  <a:srgbClr val="3F3F3F"/>
                </a:solidFill>
                <a:latin typeface="Century Schoolbook"/>
                <a:ea typeface="Century Schoolbook"/>
                <a:cs typeface="Century Schoolbook"/>
                <a:sym typeface="Century Schoolbook"/>
              </a:rPr>
              <a:t>C. </a:t>
            </a:r>
            <a:r>
              <a:rPr lang="en-US" sz="2800" dirty="0" err="1">
                <a:solidFill>
                  <a:srgbClr val="3F3F3F"/>
                </a:solidFill>
                <a:latin typeface="Century Schoolbook"/>
                <a:ea typeface="Century Schoolbook"/>
                <a:cs typeface="Century Schoolbook"/>
                <a:sym typeface="Century Schoolbook"/>
              </a:rPr>
              <a:t>Đặt</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ra</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vấn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đề</a:t>
            </a:r>
            <a:r>
              <a:rPr lang="en-US" sz="2800" dirty="0">
                <a:solidFill>
                  <a:srgbClr val="3F3F3F"/>
                </a:solidFill>
                <a:latin typeface="Century Schoolbook"/>
                <a:ea typeface="Century Schoolbook"/>
                <a:cs typeface="Century Schoolbook"/>
                <a:sym typeface="Century Schoolbook"/>
              </a:rPr>
              <a:t> con </a:t>
            </a:r>
            <a:r>
              <a:rPr lang="en-US" sz="2800" dirty="0" err="1">
                <a:solidFill>
                  <a:srgbClr val="3F3F3F"/>
                </a:solidFill>
                <a:latin typeface="Century Schoolbook"/>
                <a:ea typeface="Century Schoolbook"/>
                <a:cs typeface="Century Schoolbook"/>
                <a:sym typeface="Century Schoolbook"/>
              </a:rPr>
              <a:t>người</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phải</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sống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trung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thực</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hạnh</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phúc</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và</a:t>
            </a:r>
            <a:r>
              <a:rPr lang="en-US" sz="2800" dirty="0">
                <a:solidFill>
                  <a:srgbClr val="3F3F3F"/>
                </a:solidFill>
                <a:latin typeface="Century Schoolbook"/>
                <a:ea typeface="Century Schoolbook"/>
                <a:cs typeface="Century Schoolbook"/>
                <a:sym typeface="Century Schoolbook"/>
              </a:rPr>
              <a:t> ý </a:t>
            </a:r>
            <a:r>
              <a:rPr lang="en-US" sz="2800" dirty="0" err="1">
                <a:solidFill>
                  <a:srgbClr val="3F3F3F"/>
                </a:solidFill>
                <a:latin typeface="Century Schoolbook"/>
                <a:ea typeface="Century Schoolbook"/>
                <a:cs typeface="Century Schoolbook"/>
                <a:sym typeface="Century Schoolbook"/>
              </a:rPr>
              <a:t>nghĩa</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cuộc</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đời</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là</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được</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sống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đúng</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là</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mình</a:t>
            </a:r>
            <a:r>
              <a:rPr lang="en-US" sz="2800" dirty="0">
                <a:solidFill>
                  <a:srgbClr val="3F3F3F"/>
                </a:solidFill>
                <a:latin typeface="Century Schoolbook"/>
                <a:ea typeface="Century Schoolbook"/>
                <a:cs typeface="Century Schoolbook"/>
                <a:sym typeface="Century Schoolbook"/>
              </a:rPr>
              <a:t>.</a:t>
            </a:r>
            <a:endParaRPr dirty="0"/>
          </a:p>
          <a:p>
            <a:pPr marL="0" marR="0" lvl="0" indent="0" algn="just" rtl="0">
              <a:lnSpc>
                <a:spcPct val="150000"/>
              </a:lnSpc>
              <a:spcBef>
                <a:spcPts val="0"/>
              </a:spcBef>
              <a:spcAft>
                <a:spcPts val="0"/>
              </a:spcAft>
              <a:buNone/>
            </a:pPr>
            <a:r>
              <a:rPr lang="en-US" sz="2800" dirty="0" err="1">
                <a:solidFill>
                  <a:srgbClr val="3F3F3F"/>
                </a:solidFill>
                <a:latin typeface="Century Schoolbook"/>
                <a:ea typeface="Century Schoolbook"/>
                <a:cs typeface="Century Schoolbook"/>
                <a:sym typeface="Century Schoolbook"/>
              </a:rPr>
              <a:t>D.Phê</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phán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thói</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hư</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tật</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xấu</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của</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thân</a:t>
            </a:r>
            <a:r>
              <a:rPr lang="en-US" sz="2800" dirty="0">
                <a:solidFill>
                  <a:srgbClr val="3F3F3F"/>
                </a:solidFill>
                <a:latin typeface="Century Schoolbook"/>
                <a:ea typeface="Century Schoolbook"/>
                <a:cs typeface="Century Schoolbook"/>
                <a:sym typeface="Century Schoolbook"/>
              </a:rPr>
              <a:t> </a:t>
            </a:r>
            <a:r>
              <a:rPr lang="en-US" sz="2800" dirty="0" err="1">
                <a:solidFill>
                  <a:srgbClr val="3F3F3F"/>
                </a:solidFill>
                <a:latin typeface="Century Schoolbook"/>
                <a:ea typeface="Century Schoolbook"/>
                <a:cs typeface="Century Schoolbook"/>
                <a:sym typeface="Century Schoolbook"/>
              </a:rPr>
              <a:t>xác</a:t>
            </a:r>
            <a:r>
              <a:rPr lang="en-US" sz="2800" dirty="0">
                <a:solidFill>
                  <a:srgbClr val="3F3F3F"/>
                </a:solidFill>
                <a:latin typeface="Century Schoolbook"/>
                <a:ea typeface="Century Schoolbook"/>
                <a:cs typeface="Century Schoolbook"/>
                <a:sym typeface="Century Schoolbook"/>
              </a:rPr>
              <a:t> con </a:t>
            </a:r>
            <a:r>
              <a:rPr lang="en-US" sz="2800" dirty="0" err="1">
                <a:solidFill>
                  <a:srgbClr val="3F3F3F"/>
                </a:solidFill>
                <a:latin typeface="Century Schoolbook"/>
                <a:ea typeface="Century Schoolbook"/>
                <a:cs typeface="Century Schoolbook"/>
                <a:sym typeface="Century Schoolbook"/>
              </a:rPr>
              <a:t>người</a:t>
            </a:r>
            <a:r>
              <a:rPr lang="en-US" sz="2800" dirty="0">
                <a:solidFill>
                  <a:srgbClr val="3F3F3F"/>
                </a:solidFill>
                <a:latin typeface="Century Schoolbook"/>
                <a:ea typeface="Century Schoolbook"/>
                <a:cs typeface="Century Schoolbook"/>
                <a:sym typeface="Century Schoolbook"/>
              </a:rPr>
              <a:t>.</a:t>
            </a:r>
            <a:endParaRPr sz="2800" i="0" dirty="0">
              <a:solidFill>
                <a:srgbClr val="3F3F3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0"/>
                                        </p:tgtEl>
                                        <p:attrNameLst>
                                          <p:attrName>style.visibility</p:attrName>
                                        </p:attrNameLst>
                                      </p:cBhvr>
                                      <p:to>
                                        <p:strVal val="visible"/>
                                      </p:to>
                                    </p:set>
                                    <p:animEffect transition="in" filter="fade">
                                      <p:cBhvr>
                                        <p:cTn id="7" dur="500"/>
                                        <p:tgtEl>
                                          <p:spTgt spid="14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9"/>
                                        </p:tgtEl>
                                        <p:attrNameLst>
                                          <p:attrName>style.visibility</p:attrName>
                                        </p:attrNameLst>
                                      </p:cBhvr>
                                      <p:to>
                                        <p:strVal val="visible"/>
                                      </p:to>
                                    </p:set>
                                    <p:animEffect transition="in" filter="fade">
                                      <p:cBhvr>
                                        <p:cTn id="12" dur="2000"/>
                                        <p:tgtEl>
                                          <p:spTgt spid="1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sp>
        <p:nvSpPr>
          <p:cNvPr id="1405" name="Google Shape;1405;p48"/>
          <p:cNvSpPr/>
          <p:nvPr/>
        </p:nvSpPr>
        <p:spPr>
          <a:xfrm>
            <a:off x="804041" y="698238"/>
            <a:ext cx="10689021" cy="397031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i="1" dirty="0" err="1">
                <a:solidFill>
                  <a:srgbClr val="FF0000"/>
                </a:solidFill>
                <a:latin typeface="Century Schoolbook"/>
                <a:ea typeface="Century Schoolbook"/>
                <a:cs typeface="Century Schoolbook"/>
                <a:sym typeface="Century Schoolbook"/>
              </a:rPr>
              <a:t>Câu</a:t>
            </a:r>
            <a:r>
              <a:rPr lang="en-US" sz="2800" b="1" i="1" dirty="0">
                <a:solidFill>
                  <a:srgbClr val="FF0000"/>
                </a:solidFill>
                <a:latin typeface="Century Schoolbook"/>
                <a:ea typeface="Century Schoolbook"/>
                <a:cs typeface="Century Schoolbook"/>
                <a:sym typeface="Century Schoolbook"/>
              </a:rPr>
              <a:t> 3:</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Sau</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khi</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được</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sống</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lại</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bằng</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cách</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nhập</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vào</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thân</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xác</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của</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anh</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hàng</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thịt</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Hồn</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Trương</a:t>
            </a:r>
            <a:r>
              <a:rPr lang="en-US" sz="2800" i="1" dirty="0">
                <a:solidFill>
                  <a:srgbClr val="FF0000"/>
                </a:solidFill>
                <a:latin typeface="Century Schoolbook"/>
                <a:ea typeface="Century Schoolbook"/>
                <a:cs typeface="Century Schoolbook"/>
                <a:sym typeface="Century Schoolbook"/>
              </a:rPr>
              <a:t> Ba </a:t>
            </a:r>
            <a:r>
              <a:rPr lang="en-US" sz="2800" i="1" dirty="0" err="1">
                <a:solidFill>
                  <a:srgbClr val="FF0000"/>
                </a:solidFill>
                <a:latin typeface="Century Schoolbook"/>
                <a:ea typeface="Century Schoolbook"/>
                <a:cs typeface="Century Schoolbook"/>
                <a:sym typeface="Century Schoolbook"/>
              </a:rPr>
              <a:t>đã</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có</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cuộc</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sống</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như</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thế</a:t>
            </a:r>
            <a:r>
              <a:rPr lang="en-US" sz="2800" i="1" dirty="0">
                <a:solidFill>
                  <a:srgbClr val="FF0000"/>
                </a:solidFill>
                <a:latin typeface="Century Schoolbook"/>
                <a:ea typeface="Century Schoolbook"/>
                <a:cs typeface="Century Schoolbook"/>
                <a:sym typeface="Century Schoolbook"/>
              </a:rPr>
              <a:t> </a:t>
            </a:r>
            <a:r>
              <a:rPr lang="en-US" sz="2800" i="1" dirty="0" err="1">
                <a:solidFill>
                  <a:srgbClr val="FF0000"/>
                </a:solidFill>
                <a:latin typeface="Century Schoolbook"/>
                <a:ea typeface="Century Schoolbook"/>
                <a:cs typeface="Century Schoolbook"/>
                <a:sym typeface="Century Schoolbook"/>
              </a:rPr>
              <a:t>nào</a:t>
            </a:r>
            <a:r>
              <a:rPr lang="en-US" sz="2800" i="1" dirty="0">
                <a:solidFill>
                  <a:srgbClr val="FF0000"/>
                </a:solidFill>
                <a:latin typeface="Century Schoolbook"/>
                <a:ea typeface="Century Schoolbook"/>
                <a:cs typeface="Century Schoolbook"/>
                <a:sym typeface="Century Schoolbook"/>
              </a:rPr>
              <a:t>?</a:t>
            </a:r>
            <a:endParaRPr dirty="0"/>
          </a:p>
          <a:p>
            <a:pPr marL="0" marR="0" lvl="0" indent="0" algn="l" rtl="0">
              <a:lnSpc>
                <a:spcPct val="150000"/>
              </a:lnSpc>
              <a:spcBef>
                <a:spcPts val="0"/>
              </a:spcBef>
              <a:spcAft>
                <a:spcPts val="0"/>
              </a:spcAft>
              <a:buNone/>
            </a:pPr>
            <a:r>
              <a:rPr lang="en-US" sz="2800" dirty="0">
                <a:solidFill>
                  <a:srgbClr val="000000"/>
                </a:solidFill>
                <a:latin typeface="Century Schoolbook"/>
                <a:ea typeface="Century Schoolbook"/>
                <a:cs typeface="Century Schoolbook"/>
                <a:sym typeface="Century Schoolbook"/>
              </a:rPr>
              <a:t>A. </a:t>
            </a:r>
            <a:r>
              <a:rPr lang="en-US" sz="2800" dirty="0" err="1">
                <a:solidFill>
                  <a:srgbClr val="000000"/>
                </a:solidFill>
                <a:latin typeface="Century Schoolbook"/>
                <a:ea typeface="Century Schoolbook"/>
                <a:cs typeface="Century Schoolbook"/>
                <a:sym typeface="Century Schoolbook"/>
              </a:rPr>
              <a:t>Mãn</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nguyện</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vì</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đã</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được</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hồi</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sinh</a:t>
            </a:r>
            <a:r>
              <a:rPr lang="en-US" sz="2800" dirty="0">
                <a:solidFill>
                  <a:srgbClr val="000000"/>
                </a:solidFill>
                <a:latin typeface="Century Schoolbook"/>
                <a:ea typeface="Century Schoolbook"/>
                <a:cs typeface="Century Schoolbook"/>
                <a:sym typeface="Century Schoolbook"/>
              </a:rPr>
              <a:t>.</a:t>
            </a:r>
            <a:endParaRPr dirty="0"/>
          </a:p>
          <a:p>
            <a:pPr marL="0" marR="0" lvl="0" indent="0" algn="l" rtl="0">
              <a:lnSpc>
                <a:spcPct val="150000"/>
              </a:lnSpc>
              <a:spcBef>
                <a:spcPts val="0"/>
              </a:spcBef>
              <a:spcAft>
                <a:spcPts val="0"/>
              </a:spcAft>
              <a:buNone/>
            </a:pPr>
            <a:r>
              <a:rPr lang="en-US" sz="2800" dirty="0">
                <a:solidFill>
                  <a:srgbClr val="000000"/>
                </a:solidFill>
                <a:latin typeface="Century Schoolbook"/>
                <a:ea typeface="Century Schoolbook"/>
                <a:cs typeface="Century Schoolbook"/>
                <a:sym typeface="Century Schoolbook"/>
              </a:rPr>
              <a:t>B. Sung </a:t>
            </a:r>
            <a:r>
              <a:rPr lang="en-US" sz="2800" dirty="0" err="1">
                <a:solidFill>
                  <a:srgbClr val="000000"/>
                </a:solidFill>
                <a:latin typeface="Century Schoolbook"/>
                <a:ea typeface="Century Schoolbook"/>
                <a:cs typeface="Century Schoolbook"/>
                <a:sym typeface="Century Schoolbook"/>
              </a:rPr>
              <a:t>sướng</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và</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hạnh</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phúc</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bên</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vợ</a:t>
            </a:r>
            <a:r>
              <a:rPr lang="en-US" sz="2800" dirty="0">
                <a:solidFill>
                  <a:srgbClr val="000000"/>
                </a:solidFill>
                <a:latin typeface="Century Schoolbook"/>
                <a:ea typeface="Century Schoolbook"/>
                <a:cs typeface="Century Schoolbook"/>
                <a:sym typeface="Century Schoolbook"/>
              </a:rPr>
              <a:t> con.</a:t>
            </a:r>
            <a:endParaRPr dirty="0"/>
          </a:p>
          <a:p>
            <a:pPr marL="0" marR="0" lvl="0" indent="0" algn="l" rtl="0">
              <a:lnSpc>
                <a:spcPct val="150000"/>
              </a:lnSpc>
              <a:spcBef>
                <a:spcPts val="0"/>
              </a:spcBef>
              <a:spcAft>
                <a:spcPts val="0"/>
              </a:spcAft>
              <a:buNone/>
            </a:pPr>
            <a:r>
              <a:rPr lang="en-US" sz="2800" dirty="0">
                <a:solidFill>
                  <a:schemeClr val="dk1"/>
                </a:solidFill>
                <a:latin typeface="Century Schoolbook"/>
                <a:ea typeface="Century Schoolbook"/>
                <a:cs typeface="Century Schoolbook"/>
                <a:sym typeface="Century Schoolbook"/>
              </a:rPr>
              <a:t>C. </a:t>
            </a:r>
            <a:r>
              <a:rPr lang="en-US" sz="2800" dirty="0" err="1">
                <a:solidFill>
                  <a:schemeClr val="dk1"/>
                </a:solidFill>
                <a:latin typeface="Century Schoolbook"/>
                <a:ea typeface="Century Schoolbook"/>
                <a:cs typeface="Century Schoolbook"/>
                <a:sym typeface="Century Schoolbook"/>
              </a:rPr>
              <a:t>Đau</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khổ</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dằn</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vặt</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vì</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phải</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sống</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nhờ</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thân</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xác</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người</a:t>
            </a:r>
            <a:r>
              <a:rPr lang="en-US" sz="2800" dirty="0">
                <a:solidFill>
                  <a:schemeClr val="dk1"/>
                </a:solidFill>
                <a:latin typeface="Century Schoolbook"/>
                <a:ea typeface="Century Schoolbook"/>
                <a:cs typeface="Century Schoolbook"/>
                <a:sym typeface="Century Schoolbook"/>
              </a:rPr>
              <a:t> </a:t>
            </a:r>
            <a:r>
              <a:rPr lang="en-US" sz="2800" dirty="0" err="1">
                <a:solidFill>
                  <a:schemeClr val="dk1"/>
                </a:solidFill>
                <a:latin typeface="Century Schoolbook"/>
                <a:ea typeface="Century Schoolbook"/>
                <a:cs typeface="Century Schoolbook"/>
                <a:sym typeface="Century Schoolbook"/>
              </a:rPr>
              <a:t>khác</a:t>
            </a:r>
            <a:r>
              <a:rPr lang="en-US" sz="2800" dirty="0">
                <a:solidFill>
                  <a:schemeClr val="dk1"/>
                </a:solidFill>
                <a:latin typeface="Century Schoolbook"/>
                <a:ea typeface="Century Schoolbook"/>
                <a:cs typeface="Century Schoolbook"/>
                <a:sym typeface="Century Schoolbook"/>
              </a:rPr>
              <a:t>.</a:t>
            </a:r>
            <a:endParaRPr dirty="0"/>
          </a:p>
          <a:p>
            <a:pPr marL="0" marR="0" lvl="0" indent="0" algn="l" rtl="0">
              <a:lnSpc>
                <a:spcPct val="150000"/>
              </a:lnSpc>
              <a:spcBef>
                <a:spcPts val="0"/>
              </a:spcBef>
              <a:spcAft>
                <a:spcPts val="0"/>
              </a:spcAft>
              <a:buNone/>
            </a:pPr>
            <a:r>
              <a:rPr lang="en-US" sz="2800" dirty="0">
                <a:solidFill>
                  <a:srgbClr val="000000"/>
                </a:solidFill>
                <a:latin typeface="Century Schoolbook"/>
                <a:ea typeface="Century Schoolbook"/>
                <a:cs typeface="Century Schoolbook"/>
                <a:sym typeface="Century Schoolbook"/>
              </a:rPr>
              <a:t>D. </a:t>
            </a:r>
            <a:r>
              <a:rPr lang="en-US" sz="2800" dirty="0" err="1">
                <a:solidFill>
                  <a:srgbClr val="000000"/>
                </a:solidFill>
                <a:latin typeface="Century Schoolbook"/>
                <a:ea typeface="Century Schoolbook"/>
                <a:cs typeface="Century Schoolbook"/>
                <a:sym typeface="Century Schoolbook"/>
              </a:rPr>
              <a:t>Tất</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cả</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các</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đáp</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án</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đều</a:t>
            </a:r>
            <a:r>
              <a:rPr lang="en-US" sz="2800" dirty="0">
                <a:solidFill>
                  <a:srgbClr val="000000"/>
                </a:solidFill>
                <a:latin typeface="Century Schoolbook"/>
                <a:ea typeface="Century Schoolbook"/>
                <a:cs typeface="Century Schoolbook"/>
                <a:sym typeface="Century Schoolbook"/>
              </a:rPr>
              <a:t> </a:t>
            </a:r>
            <a:r>
              <a:rPr lang="en-US" sz="2800" dirty="0" err="1">
                <a:solidFill>
                  <a:srgbClr val="000000"/>
                </a:solidFill>
                <a:latin typeface="Century Schoolbook"/>
                <a:ea typeface="Century Schoolbook"/>
                <a:cs typeface="Century Schoolbook"/>
                <a:sym typeface="Century Schoolbook"/>
              </a:rPr>
              <a:t>đúng</a:t>
            </a:r>
            <a:r>
              <a:rPr lang="en-US" sz="2800" dirty="0">
                <a:solidFill>
                  <a:srgbClr val="000000"/>
                </a:solidFill>
                <a:latin typeface="Century Schoolbook"/>
                <a:ea typeface="Century Schoolbook"/>
                <a:cs typeface="Century Schoolbook"/>
                <a:sym typeface="Century Schoolbook"/>
              </a:rPr>
              <a:t>.</a:t>
            </a:r>
            <a:endParaRPr sz="2800" b="0" i="0" dirty="0">
              <a:solidFill>
                <a:srgbClr val="000000"/>
              </a:solidFill>
              <a:latin typeface="Century Schoolbook"/>
              <a:ea typeface="Century Schoolbook"/>
              <a:cs typeface="Century Schoolbook"/>
              <a:sym typeface="Century Schoolbook"/>
            </a:endParaRPr>
          </a:p>
        </p:txBody>
      </p:sp>
      <p:sp>
        <p:nvSpPr>
          <p:cNvPr id="1406" name="Google Shape;1406;p48"/>
          <p:cNvSpPr/>
          <p:nvPr/>
        </p:nvSpPr>
        <p:spPr>
          <a:xfrm>
            <a:off x="646384" y="3381680"/>
            <a:ext cx="693683" cy="64638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5"/>
                                        </p:tgtEl>
                                        <p:attrNameLst>
                                          <p:attrName>style.visibility</p:attrName>
                                        </p:attrNameLst>
                                      </p:cBhvr>
                                      <p:to>
                                        <p:strVal val="visible"/>
                                      </p:to>
                                    </p:set>
                                    <p:animEffect transition="in" filter="fade">
                                      <p:cBhvr>
                                        <p:cTn id="7" dur="500"/>
                                        <p:tgtEl>
                                          <p:spTgt spid="14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6"/>
                                        </p:tgtEl>
                                        <p:attrNameLst>
                                          <p:attrName>style.visibility</p:attrName>
                                        </p:attrNameLst>
                                      </p:cBhvr>
                                      <p:to>
                                        <p:strVal val="visible"/>
                                      </p:to>
                                    </p:set>
                                    <p:animEffect transition="in" filter="fade">
                                      <p:cBhvr>
                                        <p:cTn id="12" dur="2000"/>
                                        <p:tgtEl>
                                          <p:spTgt spid="1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49"/>
          <p:cNvSpPr/>
          <p:nvPr/>
        </p:nvSpPr>
        <p:spPr>
          <a:xfrm>
            <a:off x="441437" y="503464"/>
            <a:ext cx="11351172" cy="45242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i="1" dirty="0" err="1">
                <a:solidFill>
                  <a:srgbClr val="FF0000"/>
                </a:solidFill>
                <a:latin typeface="Century Schoolbook"/>
                <a:ea typeface="Century Schoolbook"/>
                <a:cs typeface="Century Schoolbook"/>
                <a:sym typeface="Century Schoolbook"/>
              </a:rPr>
              <a:t>Câu</a:t>
            </a:r>
            <a:r>
              <a:rPr lang="en-US" sz="2400" i="1" dirty="0">
                <a:solidFill>
                  <a:srgbClr val="FF0000"/>
                </a:solidFill>
                <a:latin typeface="Century Schoolbook"/>
                <a:ea typeface="Century Schoolbook"/>
                <a:cs typeface="Century Schoolbook"/>
                <a:sym typeface="Century Schoolbook"/>
              </a:rPr>
              <a:t>  4: </a:t>
            </a:r>
            <a:r>
              <a:rPr lang="en-US" sz="2400" i="1" dirty="0" err="1">
                <a:solidFill>
                  <a:srgbClr val="FF0000"/>
                </a:solidFill>
                <a:latin typeface="Century Schoolbook"/>
                <a:ea typeface="Century Schoolbook"/>
                <a:cs typeface="Century Schoolbook"/>
                <a:sym typeface="Century Schoolbook"/>
              </a:rPr>
              <a:t>Trong</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đoạn</a:t>
            </a:r>
            <a:r>
              <a:rPr lang="en-US" sz="2400" i="1" dirty="0">
                <a:solidFill>
                  <a:srgbClr val="FF0000"/>
                </a:solidFill>
                <a:latin typeface="Century Schoolbook"/>
                <a:ea typeface="Century Schoolbook"/>
                <a:cs typeface="Century Schoolbook"/>
                <a:sym typeface="Century Schoolbook"/>
              </a:rPr>
              <a:t> </a:t>
            </a:r>
            <a:r>
              <a:rPr lang="en-US" sz="2400" i="1" dirty="0" err="1" smtClean="0">
                <a:solidFill>
                  <a:srgbClr val="FF0000"/>
                </a:solidFill>
                <a:latin typeface="Century Schoolbook"/>
                <a:ea typeface="Century Schoolbook"/>
                <a:cs typeface="Century Schoolbook"/>
                <a:sym typeface="Century Schoolbook"/>
              </a:rPr>
              <a:t>trích</a:t>
            </a:r>
            <a:r>
              <a:rPr lang="en-US" sz="2400" i="1" dirty="0" smtClean="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câu</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nói</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nào</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của</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nhân</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vật</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Trương</a:t>
            </a:r>
            <a:r>
              <a:rPr lang="en-US" sz="2400" i="1" dirty="0">
                <a:solidFill>
                  <a:srgbClr val="FF0000"/>
                </a:solidFill>
                <a:latin typeface="Century Schoolbook"/>
                <a:ea typeface="Century Schoolbook"/>
                <a:cs typeface="Century Schoolbook"/>
                <a:sym typeface="Century Schoolbook"/>
              </a:rPr>
              <a:t> Ba </a:t>
            </a:r>
            <a:r>
              <a:rPr lang="en-US" sz="2400" i="1" dirty="0" err="1">
                <a:solidFill>
                  <a:srgbClr val="FF0000"/>
                </a:solidFill>
                <a:latin typeface="Century Schoolbook"/>
                <a:ea typeface="Century Schoolbook"/>
                <a:cs typeface="Century Schoolbook"/>
                <a:sym typeface="Century Schoolbook"/>
              </a:rPr>
              <a:t>thể</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hiện</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rõ</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nhất</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chủ</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đề</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tư</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tưởng</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của</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tác</a:t>
            </a:r>
            <a:r>
              <a:rPr lang="en-US" sz="2400" i="1" dirty="0">
                <a:solidFill>
                  <a:srgbClr val="FF0000"/>
                </a:solidFill>
                <a:latin typeface="Century Schoolbook"/>
                <a:ea typeface="Century Schoolbook"/>
                <a:cs typeface="Century Schoolbook"/>
                <a:sym typeface="Century Schoolbook"/>
              </a:rPr>
              <a:t> </a:t>
            </a:r>
            <a:r>
              <a:rPr lang="en-US" sz="2400" i="1" dirty="0" err="1">
                <a:solidFill>
                  <a:srgbClr val="FF0000"/>
                </a:solidFill>
                <a:latin typeface="Century Schoolbook"/>
                <a:ea typeface="Century Schoolbook"/>
                <a:cs typeface="Century Schoolbook"/>
                <a:sym typeface="Century Schoolbook"/>
              </a:rPr>
              <a:t>phẩm</a:t>
            </a:r>
            <a:r>
              <a:rPr lang="en-US" sz="2400" i="1" dirty="0">
                <a:solidFill>
                  <a:srgbClr val="FF0000"/>
                </a:solidFill>
                <a:latin typeface="Century Schoolbook"/>
                <a:ea typeface="Century Schoolbook"/>
                <a:cs typeface="Century Schoolbook"/>
                <a:sym typeface="Century Schoolbook"/>
              </a:rPr>
              <a:t>? </a:t>
            </a:r>
            <a:endParaRPr sz="1200" dirty="0"/>
          </a:p>
          <a:p>
            <a:pPr marL="0" marR="0" lvl="0" indent="0" algn="l" rtl="0">
              <a:lnSpc>
                <a:spcPct val="150000"/>
              </a:lnSpc>
              <a:spcBef>
                <a:spcPts val="0"/>
              </a:spcBef>
              <a:spcAft>
                <a:spcPts val="0"/>
              </a:spcAft>
              <a:buNone/>
            </a:pPr>
            <a:r>
              <a:rPr lang="en-US" sz="2400" dirty="0">
                <a:solidFill>
                  <a:schemeClr val="dk1"/>
                </a:solidFill>
                <a:latin typeface="Century Schoolbook"/>
                <a:ea typeface="Century Schoolbook"/>
                <a:cs typeface="Century Schoolbook"/>
                <a:sym typeface="Century Schoolbook"/>
              </a:rPr>
              <a:t>A."</a:t>
            </a:r>
            <a:r>
              <a:rPr lang="en-US" sz="2400" dirty="0" err="1">
                <a:solidFill>
                  <a:schemeClr val="dk1"/>
                </a:solidFill>
                <a:latin typeface="Century Schoolbook"/>
                <a:ea typeface="Century Schoolbook"/>
                <a:cs typeface="Century Schoolbook"/>
                <a:sym typeface="Century Schoolbook"/>
              </a:rPr>
              <a:t>Sống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thế</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này</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còn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khổ</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hơn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là</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cái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chết</a:t>
            </a:r>
            <a:r>
              <a:rPr lang="en-US" sz="2400" dirty="0">
                <a:solidFill>
                  <a:schemeClr val="dk1"/>
                </a:solidFill>
                <a:latin typeface="Century Schoolbook"/>
                <a:ea typeface="Century Schoolbook"/>
                <a:cs typeface="Century Schoolbook"/>
                <a:sym typeface="Century Schoolbook"/>
              </a:rPr>
              <a:t>". </a:t>
            </a:r>
            <a:endParaRPr sz="1200" dirty="0"/>
          </a:p>
          <a:p>
            <a:pPr marL="0" marR="0" lvl="0" indent="0" algn="l" rtl="0">
              <a:lnSpc>
                <a:spcPct val="150000"/>
              </a:lnSpc>
              <a:spcBef>
                <a:spcPts val="0"/>
              </a:spcBef>
              <a:spcAft>
                <a:spcPts val="0"/>
              </a:spcAft>
              <a:buNone/>
            </a:pPr>
            <a:r>
              <a:rPr lang="en-US" sz="2400" dirty="0">
                <a:solidFill>
                  <a:schemeClr val="dk1"/>
                </a:solidFill>
                <a:latin typeface="Century Schoolbook"/>
                <a:ea typeface="Century Schoolbook"/>
                <a:cs typeface="Century Schoolbook"/>
                <a:sym typeface="Century Schoolbook"/>
              </a:rPr>
              <a:t>B. "</a:t>
            </a:r>
            <a:r>
              <a:rPr lang="en-US" sz="2400" dirty="0" err="1">
                <a:solidFill>
                  <a:schemeClr val="dk1"/>
                </a:solidFill>
                <a:latin typeface="Century Schoolbook"/>
                <a:ea typeface="Century Schoolbook"/>
                <a:cs typeface="Century Schoolbook"/>
                <a:sym typeface="Century Schoolbook"/>
              </a:rPr>
              <a:t>Không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thể</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bên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trong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một</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đằng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bên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ngoài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một</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nẻo</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được</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Tôi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muốn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được</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là</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tôi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toàn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vẹn</a:t>
            </a:r>
            <a:r>
              <a:rPr lang="en-US" sz="2400" dirty="0">
                <a:solidFill>
                  <a:schemeClr val="dk1"/>
                </a:solidFill>
                <a:latin typeface="Century Schoolbook"/>
                <a:ea typeface="Century Schoolbook"/>
                <a:cs typeface="Century Schoolbook"/>
                <a:sym typeface="Century Schoolbook"/>
              </a:rPr>
              <a:t>." </a:t>
            </a:r>
            <a:endParaRPr sz="1200" dirty="0"/>
          </a:p>
          <a:p>
            <a:pPr marL="0" marR="0" lvl="0" indent="0" algn="l" rtl="0">
              <a:lnSpc>
                <a:spcPct val="150000"/>
              </a:lnSpc>
              <a:spcBef>
                <a:spcPts val="0"/>
              </a:spcBef>
              <a:spcAft>
                <a:spcPts val="0"/>
              </a:spcAft>
              <a:buNone/>
            </a:pPr>
            <a:r>
              <a:rPr lang="en-US" sz="2400" dirty="0">
                <a:solidFill>
                  <a:schemeClr val="dk1"/>
                </a:solidFill>
                <a:latin typeface="Century Schoolbook"/>
                <a:ea typeface="Century Schoolbook"/>
                <a:cs typeface="Century Schoolbook"/>
                <a:sym typeface="Century Schoolbook"/>
              </a:rPr>
              <a:t>C. "</a:t>
            </a:r>
            <a:r>
              <a:rPr lang="en-US" sz="2400" dirty="0" err="1">
                <a:solidFill>
                  <a:schemeClr val="dk1"/>
                </a:solidFill>
                <a:latin typeface="Century Schoolbook"/>
                <a:ea typeface="Century Schoolbook"/>
                <a:cs typeface="Century Schoolbook"/>
                <a:sym typeface="Century Schoolbook"/>
              </a:rPr>
              <a:t>Không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phải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mượn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thân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ai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cả</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tôi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vẫn</a:t>
            </a:r>
            <a:r>
              <a:rPr lang="en-US" sz="2400" dirty="0">
                <a:solidFill>
                  <a:schemeClr val="dk1"/>
                </a:solidFill>
                <a:latin typeface="Century Schoolbook"/>
                <a:ea typeface="Century Schoolbook"/>
                <a:cs typeface="Century Schoolbook"/>
                <a:sym typeface="Century Schoolbook"/>
              </a:rPr>
              <a:t> ở </a:t>
            </a:r>
            <a:r>
              <a:rPr lang="en-US" sz="2400" dirty="0" err="1">
                <a:solidFill>
                  <a:schemeClr val="dk1"/>
                </a:solidFill>
                <a:latin typeface="Century Schoolbook"/>
                <a:ea typeface="Century Schoolbook"/>
                <a:cs typeface="Century Schoolbook"/>
                <a:sym typeface="Century Schoolbook"/>
              </a:rPr>
              <a:t>đây</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trong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cái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vườn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nhà</a:t>
            </a:r>
            <a:r>
              <a:rPr lang="en-US" sz="2400" dirty="0">
                <a:solidFill>
                  <a:schemeClr val="dk1"/>
                </a:solidFill>
                <a:latin typeface="Century Schoolbook"/>
                <a:ea typeface="Century Schoolbook"/>
                <a:cs typeface="Century Schoolbook"/>
                <a:sym typeface="Century Schoolbook"/>
              </a:rPr>
              <a:t> ta, </a:t>
            </a:r>
            <a:r>
              <a:rPr lang="en-US" sz="2400" dirty="0" err="1">
                <a:solidFill>
                  <a:schemeClr val="dk1"/>
                </a:solidFill>
                <a:latin typeface="Century Schoolbook"/>
                <a:ea typeface="Century Schoolbook"/>
                <a:cs typeface="Century Schoolbook"/>
                <a:sym typeface="Century Schoolbook"/>
              </a:rPr>
              <a:t>trong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những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điều</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tốt</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lành</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của</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cuộc</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đời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trong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mỗi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trái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cây</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cái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Gái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nâng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niu</a:t>
            </a:r>
            <a:r>
              <a:rPr lang="en-US" sz="2400" dirty="0">
                <a:solidFill>
                  <a:schemeClr val="dk1"/>
                </a:solidFill>
                <a:latin typeface="Century Schoolbook"/>
                <a:ea typeface="Century Schoolbook"/>
                <a:cs typeface="Century Schoolbook"/>
                <a:sym typeface="Century Schoolbook"/>
              </a:rPr>
              <a:t>".</a:t>
            </a:r>
            <a:endParaRPr sz="1200" dirty="0"/>
          </a:p>
          <a:p>
            <a:pPr marL="0" marR="0" lvl="0" indent="0" algn="l" rtl="0">
              <a:lnSpc>
                <a:spcPct val="150000"/>
              </a:lnSpc>
              <a:spcBef>
                <a:spcPts val="0"/>
              </a:spcBef>
              <a:spcAft>
                <a:spcPts val="0"/>
              </a:spcAft>
              <a:buNone/>
            </a:pPr>
            <a:r>
              <a:rPr lang="en-US" sz="2400" dirty="0">
                <a:solidFill>
                  <a:schemeClr val="dk1"/>
                </a:solidFill>
                <a:latin typeface="Century Schoolbook"/>
                <a:ea typeface="Century Schoolbook"/>
                <a:cs typeface="Century Schoolbook"/>
                <a:sym typeface="Century Schoolbook"/>
              </a:rPr>
              <a:t>D. "</a:t>
            </a:r>
            <a:r>
              <a:rPr lang="en-US" sz="2400" dirty="0" err="1">
                <a:solidFill>
                  <a:schemeClr val="dk1"/>
                </a:solidFill>
                <a:latin typeface="Century Schoolbook"/>
                <a:ea typeface="Century Schoolbook"/>
                <a:cs typeface="Century Schoolbook"/>
                <a:sym typeface="Century Schoolbook"/>
              </a:rPr>
              <a:t>Không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còn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cái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vật</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quái</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gở</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mang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tên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Hồn</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Trương</a:t>
            </a:r>
            <a:r>
              <a:rPr lang="en-US" sz="2400" dirty="0">
                <a:solidFill>
                  <a:schemeClr val="dk1"/>
                </a:solidFill>
                <a:latin typeface="Century Schoolbook"/>
                <a:ea typeface="Century Schoolbook"/>
                <a:cs typeface="Century Schoolbook"/>
                <a:sym typeface="Century Schoolbook"/>
              </a:rPr>
              <a:t> Ba, da </a:t>
            </a:r>
            <a:r>
              <a:rPr lang="en-US" sz="2400" dirty="0" err="1">
                <a:solidFill>
                  <a:schemeClr val="dk1"/>
                </a:solidFill>
                <a:latin typeface="Century Schoolbook"/>
                <a:ea typeface="Century Schoolbook"/>
                <a:cs typeface="Century Schoolbook"/>
                <a:sym typeface="Century Schoolbook"/>
              </a:rPr>
              <a:t>hàng</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thịt</a:t>
            </a:r>
            <a:r>
              <a:rPr lang="en-US" sz="2400" dirty="0">
                <a:solidFill>
                  <a:schemeClr val="dk1"/>
                </a:solidFill>
                <a:latin typeface="Century Schoolbook"/>
                <a:ea typeface="Century Schoolbook"/>
                <a:cs typeface="Century Schoolbook"/>
                <a:sym typeface="Century Schoolbook"/>
              </a:rPr>
              <a:t>" </a:t>
            </a:r>
            <a:r>
              <a:rPr lang="en-US" sz="2400" dirty="0" err="1">
                <a:solidFill>
                  <a:schemeClr val="dk1"/>
                </a:solidFill>
                <a:latin typeface="Century Schoolbook"/>
                <a:ea typeface="Century Schoolbook"/>
                <a:cs typeface="Century Schoolbook"/>
                <a:sym typeface="Century Schoolbook"/>
              </a:rPr>
              <a:t>nữa</a:t>
            </a:r>
            <a:r>
              <a:rPr lang="en-US" sz="2400" dirty="0">
                <a:solidFill>
                  <a:schemeClr val="dk1"/>
                </a:solidFill>
                <a:latin typeface="Century Schoolbook"/>
                <a:ea typeface="Century Schoolbook"/>
                <a:cs typeface="Century Schoolbook"/>
                <a:sym typeface="Century Schoolbook"/>
              </a:rPr>
              <a:t>".</a:t>
            </a:r>
            <a:endParaRPr sz="2400" i="0" dirty="0">
              <a:solidFill>
                <a:schemeClr val="dk1"/>
              </a:solidFill>
              <a:latin typeface="Century Schoolbook"/>
              <a:ea typeface="Century Schoolbook"/>
              <a:cs typeface="Century Schoolbook"/>
              <a:sym typeface="Century Schoolbook"/>
            </a:endParaRPr>
          </a:p>
        </p:txBody>
      </p:sp>
      <p:sp>
        <p:nvSpPr>
          <p:cNvPr id="1412" name="Google Shape;1412;p49"/>
          <p:cNvSpPr/>
          <p:nvPr/>
        </p:nvSpPr>
        <p:spPr>
          <a:xfrm>
            <a:off x="299541" y="2165374"/>
            <a:ext cx="693683" cy="64638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fade">
                                      <p:cBhvr>
                                        <p:cTn id="7" dur="500"/>
                                        <p:tgtEl>
                                          <p:spTgt spid="1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2"/>
                                        </p:tgtEl>
                                        <p:attrNameLst>
                                          <p:attrName>style.visibility</p:attrName>
                                        </p:attrNameLst>
                                      </p:cBhvr>
                                      <p:to>
                                        <p:strVal val="visible"/>
                                      </p:to>
                                    </p:set>
                                    <p:animEffect transition="in" filter="fade">
                                      <p:cBhvr>
                                        <p:cTn id="12" dur="2000"/>
                                        <p:tgtEl>
                                          <p:spTgt spid="1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50"/>
          <p:cNvSpPr/>
          <p:nvPr/>
        </p:nvSpPr>
        <p:spPr>
          <a:xfrm>
            <a:off x="567559" y="824366"/>
            <a:ext cx="11035862" cy="461664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800" b="1" i="1">
                <a:solidFill>
                  <a:srgbClr val="FF0000"/>
                </a:solidFill>
                <a:latin typeface="Century Schoolbook"/>
                <a:ea typeface="Century Schoolbook"/>
                <a:cs typeface="Century Schoolbook"/>
                <a:sym typeface="Century Schoolbook"/>
              </a:rPr>
              <a:t>Câu 5:</a:t>
            </a:r>
            <a:r>
              <a:rPr lang="en-US" sz="2800" i="1">
                <a:solidFill>
                  <a:srgbClr val="FF0000"/>
                </a:solidFill>
                <a:latin typeface="Century Schoolbook"/>
                <a:ea typeface="Century Schoolbook"/>
                <a:cs typeface="Century Schoolbook"/>
                <a:sym typeface="Century Schoolbook"/>
              </a:rPr>
              <a:t> Màn đối thoại giữa Hồn Trương Ba và Đế Thích ở cuối đoạn trích, toát lên ý nghĩa gì?</a:t>
            </a:r>
            <a:endParaRPr/>
          </a:p>
          <a:p>
            <a:pPr marL="0" marR="0" lvl="0" indent="0" algn="just" rtl="0">
              <a:lnSpc>
                <a:spcPct val="150000"/>
              </a:lnSpc>
              <a:spcBef>
                <a:spcPts val="0"/>
              </a:spcBef>
              <a:spcAft>
                <a:spcPts val="0"/>
              </a:spcAft>
              <a:buNone/>
            </a:pPr>
            <a:r>
              <a:rPr lang="en-US" sz="2800">
                <a:solidFill>
                  <a:srgbClr val="000000"/>
                </a:solidFill>
                <a:latin typeface="Century Schoolbook"/>
                <a:ea typeface="Century Schoolbook"/>
                <a:cs typeface="Century Schoolbook"/>
                <a:sym typeface="Century Schoolbook"/>
              </a:rPr>
              <a:t>A. Người và thần tiên luôn luôn bất đồng quan điểm sống</a:t>
            </a:r>
            <a:endParaRPr/>
          </a:p>
          <a:p>
            <a:pPr marL="0" marR="0" lvl="0" indent="0" algn="just" rtl="0">
              <a:lnSpc>
                <a:spcPct val="150000"/>
              </a:lnSpc>
              <a:spcBef>
                <a:spcPts val="0"/>
              </a:spcBef>
              <a:spcAft>
                <a:spcPts val="0"/>
              </a:spcAft>
              <a:buNone/>
            </a:pPr>
            <a:r>
              <a:rPr lang="en-US" sz="2800">
                <a:solidFill>
                  <a:srgbClr val="000000"/>
                </a:solidFill>
                <a:latin typeface="Century Schoolbook"/>
                <a:ea typeface="Century Schoolbook"/>
                <a:cs typeface="Century Schoolbook"/>
                <a:sym typeface="Century Schoolbook"/>
              </a:rPr>
              <a:t>B. Cuộc nói chuyện giữa người thường và thần tiên.</a:t>
            </a:r>
            <a:endParaRPr/>
          </a:p>
          <a:p>
            <a:pPr marL="0" marR="0" lvl="0" indent="0" algn="just" rtl="0">
              <a:lnSpc>
                <a:spcPct val="150000"/>
              </a:lnSpc>
              <a:spcBef>
                <a:spcPts val="0"/>
              </a:spcBef>
              <a:spcAft>
                <a:spcPts val="0"/>
              </a:spcAft>
              <a:buNone/>
            </a:pPr>
            <a:r>
              <a:rPr lang="en-US" sz="2800">
                <a:solidFill>
                  <a:srgbClr val="000000"/>
                </a:solidFill>
                <a:latin typeface="Century Schoolbook"/>
                <a:ea typeface="Century Schoolbook"/>
                <a:cs typeface="Century Schoolbook"/>
                <a:sym typeface="Century Schoolbook"/>
              </a:rPr>
              <a:t>C. Cuộc tranh luận về sự sống và cái chết.</a:t>
            </a:r>
            <a:endParaRPr/>
          </a:p>
          <a:p>
            <a:pPr marL="0" marR="0" lvl="0" indent="0" algn="just" rtl="0">
              <a:lnSpc>
                <a:spcPct val="150000"/>
              </a:lnSpc>
              <a:spcBef>
                <a:spcPts val="0"/>
              </a:spcBef>
              <a:spcAft>
                <a:spcPts val="0"/>
              </a:spcAft>
              <a:buNone/>
            </a:pPr>
            <a:r>
              <a:rPr lang="en-US" sz="2800">
                <a:solidFill>
                  <a:srgbClr val="0C0C0C"/>
                </a:solidFill>
                <a:latin typeface="Century Schoolbook"/>
                <a:ea typeface="Century Schoolbook"/>
                <a:cs typeface="Century Schoolbook"/>
                <a:sym typeface="Century Schoolbook"/>
              </a:rPr>
              <a:t>D. Khát vọng sống đẹp, khát vọng tự giải phóng cho tâm hồn thanh cao của Hồn Trương Ba. Đó là khát vọng tự hoàn thiện nhân cách</a:t>
            </a:r>
            <a:endParaRPr sz="2800" i="0">
              <a:solidFill>
                <a:srgbClr val="0C0C0C"/>
              </a:solidFill>
              <a:latin typeface="Century Schoolbook"/>
              <a:ea typeface="Century Schoolbook"/>
              <a:cs typeface="Century Schoolbook"/>
              <a:sym typeface="Century Schoolbook"/>
            </a:endParaRPr>
          </a:p>
        </p:txBody>
      </p:sp>
      <p:sp>
        <p:nvSpPr>
          <p:cNvPr id="1418" name="Google Shape;1418;p50"/>
          <p:cNvSpPr/>
          <p:nvPr/>
        </p:nvSpPr>
        <p:spPr>
          <a:xfrm>
            <a:off x="346839" y="4080884"/>
            <a:ext cx="693683" cy="64638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7"/>
                                        </p:tgtEl>
                                        <p:attrNameLst>
                                          <p:attrName>style.visibility</p:attrName>
                                        </p:attrNameLst>
                                      </p:cBhvr>
                                      <p:to>
                                        <p:strVal val="visible"/>
                                      </p:to>
                                    </p:set>
                                    <p:animEffect transition="in" filter="fade">
                                      <p:cBhvr>
                                        <p:cTn id="7" dur="500"/>
                                        <p:tgtEl>
                                          <p:spTgt spid="14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8"/>
                                        </p:tgtEl>
                                        <p:attrNameLst>
                                          <p:attrName>style.visibility</p:attrName>
                                        </p:attrNameLst>
                                      </p:cBhvr>
                                      <p:to>
                                        <p:strVal val="visible"/>
                                      </p:to>
                                    </p:set>
                                    <p:animEffect transition="in" filter="fade">
                                      <p:cBhvr>
                                        <p:cTn id="12" dur="2000"/>
                                        <p:tgtEl>
                                          <p:spTgt spid="1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1422"/>
        <p:cNvGrpSpPr/>
        <p:nvPr/>
      </p:nvGrpSpPr>
      <p:grpSpPr>
        <a:xfrm>
          <a:off x="0" y="0"/>
          <a:ext cx="0" cy="0"/>
          <a:chOff x="0" y="0"/>
          <a:chExt cx="0" cy="0"/>
        </a:xfrm>
      </p:grpSpPr>
      <p:sp>
        <p:nvSpPr>
          <p:cNvPr id="1423" name="Google Shape;1423;p51"/>
          <p:cNvSpPr txBox="1"/>
          <p:nvPr/>
        </p:nvSpPr>
        <p:spPr>
          <a:xfrm>
            <a:off x="2585545" y="1453402"/>
            <a:ext cx="8814666" cy="3970277"/>
          </a:xfrm>
          <a:prstGeom prst="rect">
            <a:avLst/>
          </a:prstGeom>
          <a:noFill/>
          <a:ln>
            <a:noFill/>
          </a:ln>
        </p:spPr>
        <p:txBody>
          <a:bodyPr spcFirstLastPara="1" wrap="square" lIns="91425" tIns="45700" rIns="91425" bIns="45700" anchor="t" anchorCtr="0">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b="1" i="1" dirty="0" err="1" smtClean="0">
                <a:solidFill>
                  <a:srgbClr val="00B050"/>
                </a:solidFill>
                <a:latin typeface="Times New Roman" panose="02020603050405020304" pitchFamily="18" charset="0"/>
                <a:cs typeface="Times New Roman" panose="02020603050405020304" pitchFamily="18" charset="0"/>
              </a:rPr>
              <a:t>Em</a:t>
            </a:r>
            <a:r>
              <a:rPr lang="en-US" sz="2400" b="1" i="1" dirty="0" smtClean="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tâm</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đắc</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nhất</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với</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triết</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lí</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nhân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sinh</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nào</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trong</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đoạn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trích</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Tôi</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muốn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được</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là</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tôi</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toàn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vẹn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Triết</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lí</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ấy</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còn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có</a:t>
            </a:r>
            <a:r>
              <a:rPr lang="en-US" sz="2400" b="1" i="1" dirty="0">
                <a:solidFill>
                  <a:srgbClr val="00B050"/>
                </a:solidFill>
                <a:latin typeface="Times New Roman" panose="02020603050405020304" pitchFamily="18" charset="0"/>
                <a:cs typeface="Times New Roman" panose="02020603050405020304" pitchFamily="18" charset="0"/>
              </a:rPr>
              <a:t> ý </a:t>
            </a:r>
            <a:r>
              <a:rPr lang="en-US" sz="2400" b="1" i="1" dirty="0" err="1">
                <a:solidFill>
                  <a:srgbClr val="00B050"/>
                </a:solidFill>
                <a:latin typeface="Times New Roman" panose="02020603050405020304" pitchFamily="18" charset="0"/>
                <a:cs typeface="Times New Roman" panose="02020603050405020304" pitchFamily="18" charset="0"/>
              </a:rPr>
              <a:t>nghĩa</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như</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thế</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nào</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với</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cuộc</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sống</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ngày</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hôm</a:t>
            </a:r>
            <a:r>
              <a:rPr lang="en-US" sz="2400" b="1" i="1" dirty="0">
                <a:solidFill>
                  <a:srgbClr val="00B050"/>
                </a:solidFill>
                <a:latin typeface="Times New Roman" panose="02020603050405020304" pitchFamily="18" charset="0"/>
                <a:cs typeface="Times New Roman" panose="02020603050405020304" pitchFamily="18" charset="0"/>
              </a:rPr>
              <a:t> nay</a:t>
            </a:r>
            <a:r>
              <a:rPr lang="en-US" sz="2400" b="1" i="1" dirty="0" smtClean="0">
                <a:solidFill>
                  <a:srgbClr val="00B050"/>
                </a:solidFill>
                <a:latin typeface="Times New Roman" panose="02020603050405020304" pitchFamily="18" charset="0"/>
                <a:cs typeface="Times New Roman" panose="02020603050405020304" pitchFamily="18" charset="0"/>
              </a:rPr>
              <a:t>?</a:t>
            </a:r>
            <a:endParaRPr lang="en-US" sz="2400" b="1" i="1" dirty="0" smtClean="0">
              <a:solidFill>
                <a:srgbClr val="00B05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just" rtl="0">
              <a:lnSpc>
                <a:spcPct val="150000"/>
              </a:lnSpc>
              <a:spcBef>
                <a:spcPts val="0"/>
              </a:spcBef>
              <a:spcAft>
                <a:spcPts val="0"/>
              </a:spcAft>
              <a:buNone/>
            </a:pPr>
            <a:r>
              <a:rPr lang="en-US" sz="2400" b="1" i="1" dirty="0" smtClean="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Để</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không</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rơi</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vào</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bi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kịch</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như</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hồn</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Trương</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Ba,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em</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phải</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sống</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thế</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00"/>
                </a:solidFill>
                <a:latin typeface="Times New Roman" panose="02020603050405020304" pitchFamily="18" charset="0"/>
                <a:ea typeface="Times New Roman"/>
                <a:cs typeface="Times New Roman" panose="02020603050405020304" pitchFamily="18" charset="0"/>
                <a:sym typeface="Times New Roman"/>
              </a:rPr>
              <a:t>nào</a:t>
            </a:r>
            <a:r>
              <a:rPr lang="en-US" sz="2400" b="1" i="1"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endParaRPr sz="2400" dirty="0">
              <a:latin typeface="Times New Roman" panose="02020603050405020304" pitchFamily="18" charset="0"/>
              <a:cs typeface="Times New Roman" panose="02020603050405020304" pitchFamily="18" charset="0"/>
            </a:endParaRPr>
          </a:p>
          <a:p>
            <a:pPr marL="0" marR="0" lvl="0" indent="0" algn="just" rtl="0">
              <a:lnSpc>
                <a:spcPct val="150000"/>
              </a:lnSpc>
              <a:spcBef>
                <a:spcPts val="0"/>
              </a:spcBef>
              <a:spcAft>
                <a:spcPts val="0"/>
              </a:spcAft>
              <a:buNone/>
            </a:pP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Có</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phải</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chỉ</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cần</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sự</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nỗ</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lực</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hoàn</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thiện</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của</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mỗi</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cá</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nhân</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hay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còn</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có</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vai</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trò</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của</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xã</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hội</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cộng</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 </a:t>
            </a:r>
            <a:r>
              <a:rPr lang="en-US" sz="2400" b="1" i="1" dirty="0" err="1">
                <a:solidFill>
                  <a:srgbClr val="0000FF"/>
                </a:solidFill>
                <a:latin typeface="Times New Roman" panose="02020603050405020304" pitchFamily="18" charset="0"/>
                <a:ea typeface="Times New Roman"/>
                <a:cs typeface="Times New Roman" panose="02020603050405020304" pitchFamily="18" charset="0"/>
                <a:sym typeface="Times New Roman"/>
              </a:rPr>
              <a:t>đồng</a:t>
            </a:r>
            <a:r>
              <a:rPr lang="en-US" sz="2400" b="1" i="1" dirty="0">
                <a:solidFill>
                  <a:srgbClr val="0000FF"/>
                </a:solidFill>
                <a:latin typeface="Times New Roman" panose="02020603050405020304" pitchFamily="18" charset="0"/>
                <a:ea typeface="Times New Roman"/>
                <a:cs typeface="Times New Roman" panose="02020603050405020304" pitchFamily="18" charset="0"/>
                <a:sym typeface="Times New Roman"/>
              </a:rPr>
              <a:t>?</a:t>
            </a:r>
            <a:endParaRPr sz="2400" dirty="0">
              <a:latin typeface="Times New Roman" panose="02020603050405020304" pitchFamily="18" charset="0"/>
              <a:cs typeface="Times New Roman" panose="02020603050405020304" pitchFamily="18" charset="0"/>
            </a:endParaRPr>
          </a:p>
        </p:txBody>
      </p:sp>
      <p:sp>
        <p:nvSpPr>
          <p:cNvPr id="1425" name="Google Shape;1425;p51"/>
          <p:cNvSpPr/>
          <p:nvPr/>
        </p:nvSpPr>
        <p:spPr>
          <a:xfrm>
            <a:off x="416462" y="2539098"/>
            <a:ext cx="1664586" cy="2094994"/>
          </a:xfrm>
          <a:prstGeom prst="rect">
            <a:avLst/>
          </a:prstGeom>
        </p:spPr>
        <p:txBody>
          <a:bodyPr>
            <a:prstTxWarp prst="textPlain">
              <a:avLst/>
            </a:prstTxWarp>
          </a:bodyPr>
          <a:lstStyle/>
          <a:p>
            <a:pPr lvl="0" algn="ctr"/>
            <a:r>
              <a:rPr b="0" i="0">
                <a:ln w="12700" cap="flat" cmpd="sng">
                  <a:solidFill>
                    <a:srgbClr val="FF6600"/>
                  </a:solidFill>
                  <a:prstDash val="solid"/>
                  <a:round/>
                  <a:headEnd type="none" w="sm" len="sm"/>
                  <a:tailEnd type="none" w="sm" len="sm"/>
                </a:ln>
                <a:solidFill>
                  <a:srgbClr val="FF0000">
                    <a:alpha val="49803"/>
                  </a:srgbClr>
                </a:solidFill>
                <a:latin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23"/>
                                        </p:tgtEl>
                                        <p:attrNameLst>
                                          <p:attrName>style.visibility</p:attrName>
                                        </p:attrNameLst>
                                      </p:cBhvr>
                                      <p:to>
                                        <p:strVal val="visible"/>
                                      </p:to>
                                    </p:set>
                                    <p:animEffect transition="in" filter="fade">
                                      <p:cBhvr>
                                        <p:cTn id="11" dur="500"/>
                                        <p:tgtEl>
                                          <p:spTgt spid="1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Dự Thi “Nếu... Thì...”] Hoa Hướng Dương - iPub.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45442"/>
            <a:ext cx="10220696" cy="3336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3"/>
          <p:cNvSpPr>
            <a:spLocks noGrp="1"/>
          </p:cNvSpPr>
          <p:nvPr>
            <p:ph type="title"/>
          </p:nvPr>
        </p:nvSpPr>
        <p:spPr>
          <a:xfrm>
            <a:off x="609600" y="274638"/>
            <a:ext cx="10972800" cy="1143000"/>
          </a:xfrm>
        </p:spPr>
        <p:txBody>
          <a:bodyPr>
            <a:noAutofit/>
          </a:bodyPr>
          <a:lstStyle/>
          <a:p>
            <a:r>
              <a:rPr lang="en-US" sz="8000" b="1" dirty="0" err="1" smtClean="0">
                <a:solidFill>
                  <a:schemeClr val="accent2"/>
                </a:solidFill>
                <a:latin typeface="Amazone" pitchFamily="66" charset="0"/>
              </a:rPr>
              <a:t>Lời</a:t>
            </a:r>
            <a:r>
              <a:rPr lang="en-US" sz="8000" b="1" dirty="0" smtClean="0">
                <a:solidFill>
                  <a:schemeClr val="accent2"/>
                </a:solidFill>
                <a:latin typeface="Amazone" pitchFamily="66" charset="0"/>
              </a:rPr>
              <a:t> </a:t>
            </a:r>
            <a:r>
              <a:rPr lang="en-US" sz="8000" b="1" dirty="0" err="1" smtClean="0">
                <a:solidFill>
                  <a:schemeClr val="accent2"/>
                </a:solidFill>
                <a:latin typeface="Amazone" pitchFamily="66" charset="0"/>
              </a:rPr>
              <a:t>của</a:t>
            </a:r>
            <a:r>
              <a:rPr lang="en-US" sz="8000" b="1" dirty="0" smtClean="0">
                <a:solidFill>
                  <a:schemeClr val="accent2"/>
                </a:solidFill>
                <a:latin typeface="Amazone" pitchFamily="66" charset="0"/>
              </a:rPr>
              <a:t> </a:t>
            </a:r>
            <a:r>
              <a:rPr lang="en-US" sz="8000" b="1" dirty="0" err="1" smtClean="0">
                <a:solidFill>
                  <a:schemeClr val="accent2"/>
                </a:solidFill>
                <a:latin typeface="Amazone" pitchFamily="66" charset="0"/>
              </a:rPr>
              <a:t>trái</a:t>
            </a:r>
            <a:r>
              <a:rPr lang="en-US" sz="8000" b="1" dirty="0" smtClean="0">
                <a:solidFill>
                  <a:schemeClr val="accent2"/>
                </a:solidFill>
                <a:latin typeface="Amazone" pitchFamily="66" charset="0"/>
              </a:rPr>
              <a:t> </a:t>
            </a:r>
            <a:r>
              <a:rPr lang="en-US" sz="8000" b="1" dirty="0" err="1" smtClean="0">
                <a:solidFill>
                  <a:schemeClr val="accent2"/>
                </a:solidFill>
                <a:latin typeface="Amazone" pitchFamily="66" charset="0"/>
              </a:rPr>
              <a:t>tim</a:t>
            </a:r>
            <a:endParaRPr lang="en-US" sz="8000" b="1" dirty="0">
              <a:solidFill>
                <a:schemeClr val="accent2"/>
              </a:solidFill>
              <a:latin typeface="Amazone" pitchFamily="66" charset="0"/>
            </a:endParaRPr>
          </a:p>
        </p:txBody>
      </p:sp>
      <p:pic>
        <p:nvPicPr>
          <p:cNvPr id="3" name="Sống Như Những Đóa Hoa Nhiều ca sĩ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49711" y="5489028"/>
            <a:ext cx="609600" cy="609600"/>
          </a:xfrm>
          <a:prstGeom prst="rect">
            <a:avLst/>
          </a:prstGeom>
        </p:spPr>
      </p:pic>
    </p:spTree>
    <p:extLst>
      <p:ext uri="{BB962C8B-B14F-4D97-AF65-F5344CB8AC3E}">
        <p14:creationId xmlns:p14="http://schemas.microsoft.com/office/powerpoint/2010/main" val="27138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pic>
        <p:nvPicPr>
          <p:cNvPr id="1430" name="Google Shape;1430;p52" descr="50 ảnh nền powerpoint cảm ơn kết thúc bài thuyết trình ấn tượng | ADV  Solutions"/>
          <p:cNvPicPr preferRelativeResize="0"/>
          <p:nvPr/>
        </p:nvPicPr>
        <p:blipFill rotWithShape="1">
          <a:blip r:embed="rId3">
            <a:alphaModFix/>
          </a:blip>
          <a:srcRect/>
          <a:stretch/>
        </p:blipFill>
        <p:spPr>
          <a:xfrm>
            <a:off x="788833" y="0"/>
            <a:ext cx="10972798" cy="6858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5"/>
          <p:cNvSpPr/>
          <p:nvPr/>
        </p:nvSpPr>
        <p:spPr>
          <a:xfrm>
            <a:off x="838200" y="175852"/>
            <a:ext cx="10515600" cy="838835"/>
          </a:xfrm>
          <a:prstGeom prst="rect">
            <a:avLst/>
          </a:prstGeom>
          <a:solidFill>
            <a:srgbClr val="EDEDED"/>
          </a:solidFill>
          <a:ln>
            <a:noFill/>
          </a:ln>
        </p:spPr>
        <p:txBody>
          <a:bodyPr spcFirstLastPara="1" wrap="square" lIns="91425" tIns="45700" rIns="91425" bIns="45700" anchor="ctr" anchorCtr="0">
            <a:normAutofit/>
          </a:bodyPr>
          <a:lstStyle/>
          <a:p>
            <a:pPr algn="ctr">
              <a:lnSpc>
                <a:spcPct val="90000"/>
              </a:lnSpc>
              <a:buClr>
                <a:srgbClr val="FF0000"/>
              </a:buClr>
              <a:buSzPts val="3120"/>
              <a:buFont typeface="Times New Roman"/>
              <a:buNone/>
            </a:pPr>
            <a:r>
              <a:rPr lang="en-US" sz="3120" b="1" dirty="0">
                <a:solidFill>
                  <a:srgbClr val="FF0000"/>
                </a:solidFill>
                <a:latin typeface="Times New Roman"/>
                <a:ea typeface="Times New Roman"/>
                <a:cs typeface="Times New Roman"/>
                <a:sym typeface="Times New Roman"/>
              </a:rPr>
              <a:t>I. TÌM HIỂU CHUNG</a:t>
            </a:r>
            <a:endParaRPr sz="3120" b="1" dirty="0">
              <a:solidFill>
                <a:srgbClr val="FF0000"/>
              </a:solidFill>
              <a:latin typeface="Times New Roman"/>
              <a:ea typeface="Times New Roman"/>
              <a:cs typeface="Times New Roman"/>
              <a:sym typeface="Times New Roman"/>
            </a:endParaRPr>
          </a:p>
        </p:txBody>
      </p:sp>
      <p:pic>
        <p:nvPicPr>
          <p:cNvPr id="2050" name="Picture 2" descr="Xây dựng 1 nhóm làm việc hiệu quả - HRI Recrui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74839"/>
            <a:ext cx="5791919" cy="33593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7853" y="5345612"/>
            <a:ext cx="3106941" cy="954107"/>
          </a:xfrm>
          <a:prstGeom prst="rect">
            <a:avLst/>
          </a:prstGeom>
        </p:spPr>
        <p:txBody>
          <a:bodyPr wrap="none">
            <a:spAutoFit/>
          </a:bodyPr>
          <a:lstStyle/>
          <a:p>
            <a:pPr algn="ctr"/>
            <a:r>
              <a:rPr lang="en-US" sz="2800" b="1" i="1" dirty="0" err="1" smtClean="0">
                <a:latin typeface="Times New Roman"/>
                <a:ea typeface="Times New Roman"/>
                <a:cs typeface="Times New Roman"/>
                <a:sym typeface="Times New Roman"/>
              </a:rPr>
              <a:t>Trình</a:t>
            </a:r>
            <a:r>
              <a:rPr lang="en-US" sz="2800" b="1" i="1" dirty="0" smtClean="0">
                <a:latin typeface="Times New Roman"/>
                <a:ea typeface="Times New Roman"/>
                <a:cs typeface="Times New Roman"/>
                <a:sym typeface="Times New Roman"/>
              </a:rPr>
              <a:t> </a:t>
            </a:r>
            <a:r>
              <a:rPr lang="en-US" sz="2800" b="1" i="1" dirty="0" err="1" smtClean="0">
                <a:latin typeface="Times New Roman"/>
                <a:ea typeface="Times New Roman"/>
                <a:cs typeface="Times New Roman"/>
                <a:sym typeface="Times New Roman"/>
              </a:rPr>
              <a:t>bày</a:t>
            </a:r>
            <a:r>
              <a:rPr lang="en-US" sz="2800" b="1" i="1" dirty="0" smtClean="0">
                <a:latin typeface="Times New Roman"/>
                <a:ea typeface="Times New Roman"/>
                <a:cs typeface="Times New Roman"/>
                <a:sym typeface="Times New Roman"/>
              </a:rPr>
              <a:t> </a:t>
            </a:r>
            <a:r>
              <a:rPr lang="en-US" sz="2800" b="1" i="1" dirty="0" err="1" smtClean="0">
                <a:latin typeface="Times New Roman"/>
                <a:ea typeface="Times New Roman"/>
                <a:cs typeface="Times New Roman"/>
                <a:sym typeface="Times New Roman"/>
              </a:rPr>
              <a:t>trước</a:t>
            </a:r>
            <a:r>
              <a:rPr lang="en-US" sz="2800" b="1" i="1" dirty="0" smtClean="0">
                <a:latin typeface="Times New Roman"/>
                <a:ea typeface="Times New Roman"/>
                <a:cs typeface="Times New Roman"/>
                <a:sym typeface="Times New Roman"/>
              </a:rPr>
              <a:t> </a:t>
            </a:r>
            <a:r>
              <a:rPr lang="en-US" sz="2800" b="1" i="1" dirty="0" err="1" smtClean="0">
                <a:latin typeface="Times New Roman"/>
                <a:ea typeface="Times New Roman"/>
                <a:cs typeface="Times New Roman"/>
                <a:sym typeface="Times New Roman"/>
              </a:rPr>
              <a:t>lớp</a:t>
            </a:r>
            <a:endParaRPr lang="en-US" sz="2800" b="1" i="1" dirty="0" smtClean="0">
              <a:latin typeface="Times New Roman"/>
              <a:ea typeface="Times New Roman"/>
              <a:cs typeface="Times New Roman"/>
              <a:sym typeface="Times New Roman"/>
            </a:endParaRPr>
          </a:p>
          <a:p>
            <a:pPr algn="ctr"/>
            <a:r>
              <a:rPr lang="en-US" sz="2800" b="1" i="1" dirty="0" smtClean="0">
                <a:latin typeface="Times New Roman"/>
                <a:ea typeface="Times New Roman"/>
                <a:cs typeface="Times New Roman"/>
                <a:sym typeface="Times New Roman"/>
              </a:rPr>
              <a:t>(4 </a:t>
            </a:r>
            <a:r>
              <a:rPr lang="en-US" sz="2800" b="1" i="1" dirty="0" err="1" smtClean="0">
                <a:latin typeface="Times New Roman"/>
                <a:ea typeface="Times New Roman"/>
                <a:cs typeface="Times New Roman"/>
                <a:sym typeface="Times New Roman"/>
              </a:rPr>
              <a:t>phút</a:t>
            </a:r>
            <a:r>
              <a:rPr lang="en-US" sz="2800" b="1" i="1" dirty="0" smtClean="0">
                <a:latin typeface="Times New Roman"/>
                <a:ea typeface="Times New Roman"/>
                <a:cs typeface="Times New Roman"/>
                <a:sym typeface="Times New Roman"/>
              </a:rPr>
              <a:t>) </a:t>
            </a:r>
            <a:endParaRPr lang="en-US" b="1" i="1" dirty="0"/>
          </a:p>
        </p:txBody>
      </p:sp>
      <p:graphicFrame>
        <p:nvGraphicFramePr>
          <p:cNvPr id="4" name="Table 3"/>
          <p:cNvGraphicFramePr>
            <a:graphicFrameLocks noGrp="1"/>
          </p:cNvGraphicFramePr>
          <p:nvPr>
            <p:extLst>
              <p:ext uri="{D42A27DB-BD31-4B8C-83A1-F6EECF244321}">
                <p14:modId xmlns:p14="http://schemas.microsoft.com/office/powerpoint/2010/main" val="761972092"/>
              </p:ext>
            </p:extLst>
          </p:nvPr>
        </p:nvGraphicFramePr>
        <p:xfrm>
          <a:off x="4941528" y="2432515"/>
          <a:ext cx="6598831" cy="3017520"/>
        </p:xfrm>
        <a:graphic>
          <a:graphicData uri="http://schemas.openxmlformats.org/drawingml/2006/table">
            <a:tbl>
              <a:tblPr firstRow="1" bandRow="1">
                <a:tableStyleId>{10A1B5D5-9B99-4C35-A422-299274C87663}</a:tableStyleId>
              </a:tblPr>
              <a:tblGrid>
                <a:gridCol w="1527511">
                  <a:extLst>
                    <a:ext uri="{9D8B030D-6E8A-4147-A177-3AD203B41FA5}">
                      <a16:colId xmlns:a16="http://schemas.microsoft.com/office/drawing/2014/main" val="20000"/>
                    </a:ext>
                  </a:extLst>
                </a:gridCol>
                <a:gridCol w="5071320">
                  <a:extLst>
                    <a:ext uri="{9D8B030D-6E8A-4147-A177-3AD203B41FA5}">
                      <a16:colId xmlns:a16="http://schemas.microsoft.com/office/drawing/2014/main" val="20001"/>
                    </a:ext>
                  </a:extLst>
                </a:gridCol>
              </a:tblGrid>
              <a:tr h="370840">
                <a:tc>
                  <a:txBody>
                    <a:bodyPr/>
                    <a:lstStyle/>
                    <a:p>
                      <a:pPr algn="ctr"/>
                      <a:r>
                        <a:rPr lang="en-US" sz="2800" baseline="0" dirty="0" smtClean="0">
                          <a:latin typeface="Times New Roman" pitchFamily="18" charset="0"/>
                          <a:cs typeface="Times New Roman" pitchFamily="18" charset="0"/>
                        </a:rPr>
                        <a:t>Ở </a:t>
                      </a:r>
                      <a:r>
                        <a:rPr lang="en-US" sz="2800" baseline="0" dirty="0" err="1" smtClean="0">
                          <a:latin typeface="Times New Roman" pitchFamily="18" charset="0"/>
                          <a:cs typeface="Times New Roman" pitchFamily="18" charset="0"/>
                        </a:rPr>
                        <a:t>nhà</a:t>
                      </a:r>
                      <a:r>
                        <a:rPr lang="en-US" sz="2800" baseline="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txBody>
                  <a:tcPr/>
                </a:tc>
                <a:tc>
                  <a:txBody>
                    <a:bodyPr/>
                    <a:lstStyle/>
                    <a:p>
                      <a:pPr algn="ctr"/>
                      <a:r>
                        <a:rPr lang="en-US" sz="2800" dirty="0" err="1" smtClean="0">
                          <a:latin typeface="Times New Roman" pitchFamily="18" charset="0"/>
                          <a:cs typeface="Times New Roman" pitchFamily="18" charset="0"/>
                        </a:rPr>
                        <a:t>Nhiệm</a:t>
                      </a:r>
                      <a:r>
                        <a:rPr lang="en-US" sz="2800" baseline="0" dirty="0" smtClean="0">
                          <a:latin typeface="Times New Roman" pitchFamily="18" charset="0"/>
                          <a:cs typeface="Times New Roman" pitchFamily="18" charset="0"/>
                        </a:rPr>
                        <a:t> </a:t>
                      </a:r>
                      <a:r>
                        <a:rPr lang="en-US" sz="2800" baseline="0" dirty="0" err="1" smtClean="0">
                          <a:latin typeface="Times New Roman" pitchFamily="18" charset="0"/>
                          <a:cs typeface="Times New Roman" pitchFamily="18" charset="0"/>
                        </a:rPr>
                        <a:t>vụ</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sz="2800" dirty="0" smtClean="0">
                          <a:latin typeface="Times New Roman" pitchFamily="18" charset="0"/>
                          <a:cs typeface="Times New Roman" pitchFamily="18" charset="0"/>
                        </a:rPr>
                        <a:t>1</a:t>
                      </a:r>
                      <a:endParaRPr lang="en-US" sz="2800" dirty="0">
                        <a:latin typeface="Times New Roman" pitchFamily="18" charset="0"/>
                        <a:cs typeface="Times New Roman" pitchFamily="18" charset="0"/>
                      </a:endParaRPr>
                    </a:p>
                  </a:txBody>
                  <a:tcPr/>
                </a:tc>
                <a:tc>
                  <a:txBody>
                    <a:bodyPr/>
                    <a:lstStyle/>
                    <a:p>
                      <a:pPr algn="ctr"/>
                      <a:r>
                        <a:rPr lang="en-US" sz="2800" b="1" i="1" dirty="0" err="1" smtClean="0">
                          <a:latin typeface="Times New Roman" pitchFamily="18" charset="0"/>
                          <a:cs typeface="Times New Roman" pitchFamily="18" charset="0"/>
                        </a:rPr>
                        <a:t>Tìm</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hiểu</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về</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cuộc</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đời</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tác</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giả</a:t>
                      </a:r>
                      <a:r>
                        <a:rPr lang="en-US" sz="2800" b="1" i="1" baseline="0"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sz="2800" dirty="0" smtClean="0">
                          <a:latin typeface="Times New Roman" pitchFamily="18" charset="0"/>
                          <a:cs typeface="Times New Roman" pitchFamily="18" charset="0"/>
                        </a:rPr>
                        <a:t>2</a:t>
                      </a:r>
                      <a:endParaRPr lang="en-US" sz="2800" dirty="0">
                        <a:latin typeface="Times New Roman" pitchFamily="18" charset="0"/>
                        <a:cs typeface="Times New Roman" pitchFamily="18" charset="0"/>
                      </a:endParaRPr>
                    </a:p>
                  </a:txBody>
                  <a:tcPr/>
                </a:tc>
                <a:tc>
                  <a:txBody>
                    <a:bodyPr/>
                    <a:lstStyle/>
                    <a:p>
                      <a:pPr algn="ctr"/>
                      <a:r>
                        <a:rPr lang="en-US" sz="2800" b="1" i="1" dirty="0" err="1" smtClean="0">
                          <a:solidFill>
                            <a:srgbClr val="FF0000"/>
                          </a:solidFill>
                          <a:latin typeface="Times New Roman" pitchFamily="18" charset="0"/>
                          <a:cs typeface="Times New Roman" pitchFamily="18" charset="0"/>
                        </a:rPr>
                        <a:t>Tìm</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hiểu</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về</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sự</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nghiệp</a:t>
                      </a:r>
                      <a:r>
                        <a:rPr lang="en-US" sz="2800" b="1" i="1" baseline="0"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sz="2800" dirty="0" smtClean="0">
                          <a:latin typeface="Times New Roman" pitchFamily="18" charset="0"/>
                          <a:cs typeface="Times New Roman" pitchFamily="18" charset="0"/>
                        </a:rPr>
                        <a:t>3</a:t>
                      </a:r>
                      <a:endParaRPr lang="en-US" sz="2800" dirty="0">
                        <a:latin typeface="Times New Roman" pitchFamily="18" charset="0"/>
                        <a:cs typeface="Times New Roman" pitchFamily="18" charset="0"/>
                      </a:endParaRPr>
                    </a:p>
                  </a:txBody>
                  <a:tcPr/>
                </a:tc>
                <a:tc>
                  <a:txBody>
                    <a:bodyPr/>
                    <a:lstStyle/>
                    <a:p>
                      <a:pPr algn="ctr"/>
                      <a:r>
                        <a:rPr lang="en-US" sz="2800" b="1" i="1" dirty="0" err="1" smtClean="0">
                          <a:latin typeface="Times New Roman" pitchFamily="18" charset="0"/>
                          <a:cs typeface="Times New Roman" pitchFamily="18" charset="0"/>
                        </a:rPr>
                        <a:t>Thể</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loại</a:t>
                      </a:r>
                      <a:r>
                        <a:rPr lang="en-US" sz="2800" b="1" i="1" baseline="0" dirty="0" smtClean="0">
                          <a:latin typeface="Times New Roman" pitchFamily="18" charset="0"/>
                          <a:cs typeface="Times New Roman" pitchFamily="18" charset="0"/>
                        </a:rPr>
                        <a:t> </a:t>
                      </a:r>
                      <a:r>
                        <a:rPr lang="en-US" sz="2800" b="1" i="1" baseline="0" dirty="0" err="1" smtClean="0">
                          <a:latin typeface="Times New Roman" pitchFamily="18" charset="0"/>
                          <a:cs typeface="Times New Roman" pitchFamily="18" charset="0"/>
                        </a:rPr>
                        <a:t>kịch</a:t>
                      </a:r>
                      <a:r>
                        <a:rPr lang="en-US" sz="2800" b="1" i="1" baseline="0" dirty="0" smtClean="0">
                          <a:latin typeface="Times New Roman" pitchFamily="18" charset="0"/>
                          <a:cs typeface="Times New Roman" pitchFamily="18" charset="0"/>
                        </a:rPr>
                        <a:t>?</a:t>
                      </a:r>
                      <a:endParaRPr lang="en-US" sz="2800" b="1" i="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ctr"/>
                      <a:r>
                        <a:rPr lang="en-US" sz="2800" dirty="0" smtClean="0">
                          <a:latin typeface="Times New Roman" pitchFamily="18" charset="0"/>
                          <a:cs typeface="Times New Roman" pitchFamily="18" charset="0"/>
                        </a:rPr>
                        <a:t>4</a:t>
                      </a:r>
                      <a:endParaRPr lang="en-US" sz="2800" dirty="0">
                        <a:latin typeface="Times New Roman" pitchFamily="18" charset="0"/>
                        <a:cs typeface="Times New Roman" pitchFamily="18" charset="0"/>
                      </a:endParaRPr>
                    </a:p>
                  </a:txBody>
                  <a:tcPr/>
                </a:tc>
                <a:tc>
                  <a:txBody>
                    <a:bodyPr/>
                    <a:lstStyle/>
                    <a:p>
                      <a:pPr algn="ctr"/>
                      <a:r>
                        <a:rPr lang="en-US" sz="2800" b="1" i="1" baseline="0" dirty="0" err="1" smtClean="0">
                          <a:solidFill>
                            <a:srgbClr val="FF0000"/>
                          </a:solidFill>
                          <a:latin typeface="Times New Roman" pitchFamily="18" charset="0"/>
                          <a:cs typeface="Times New Roman" pitchFamily="18" charset="0"/>
                        </a:rPr>
                        <a:t>Tác</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phẩm</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và</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đoạn</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trích</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Hồn</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Trương</a:t>
                      </a:r>
                      <a:r>
                        <a:rPr lang="en-US" sz="2800" b="1" i="1" baseline="0" dirty="0" smtClean="0">
                          <a:solidFill>
                            <a:srgbClr val="FF0000"/>
                          </a:solidFill>
                          <a:latin typeface="Times New Roman" pitchFamily="18" charset="0"/>
                          <a:cs typeface="Times New Roman" pitchFamily="18" charset="0"/>
                        </a:rPr>
                        <a:t> Ba, da </a:t>
                      </a:r>
                      <a:r>
                        <a:rPr lang="en-US" sz="2800" b="1" i="1" baseline="0" dirty="0" err="1" smtClean="0">
                          <a:solidFill>
                            <a:srgbClr val="FF0000"/>
                          </a:solidFill>
                          <a:latin typeface="Times New Roman" pitchFamily="18" charset="0"/>
                          <a:cs typeface="Times New Roman" pitchFamily="18" charset="0"/>
                        </a:rPr>
                        <a:t>hàng</a:t>
                      </a:r>
                      <a:r>
                        <a:rPr lang="en-US" sz="2800" b="1" i="1" baseline="0" dirty="0" smtClean="0">
                          <a:solidFill>
                            <a:srgbClr val="FF0000"/>
                          </a:solidFill>
                          <a:latin typeface="Times New Roman" pitchFamily="18" charset="0"/>
                          <a:cs typeface="Times New Roman" pitchFamily="18" charset="0"/>
                        </a:rPr>
                        <a:t> </a:t>
                      </a:r>
                      <a:r>
                        <a:rPr lang="en-US" sz="2800" b="1" i="1" baseline="0" dirty="0" err="1" smtClean="0">
                          <a:solidFill>
                            <a:srgbClr val="FF0000"/>
                          </a:solidFill>
                          <a:latin typeface="Times New Roman" pitchFamily="18" charset="0"/>
                          <a:cs typeface="Times New Roman" pitchFamily="18" charset="0"/>
                        </a:rPr>
                        <a:t>thịt</a:t>
                      </a:r>
                      <a:r>
                        <a:rPr lang="en-US" sz="2800" b="1" i="1" baseline="0"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038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4"/>
                                        </p:tgtEl>
                                        <p:attrNameLst>
                                          <p:attrName>style.visibility</p:attrName>
                                        </p:attrNameLst>
                                      </p:cBhvr>
                                      <p:to>
                                        <p:strVal val="visible"/>
                                      </p:to>
                                    </p:set>
                                    <p:animEffect transition="in" filter="fade">
                                      <p:cBhvr>
                                        <p:cTn id="7" dur="500"/>
                                        <p:tgtEl>
                                          <p:spTgt spid="109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02"/>
        <p:cNvGrpSpPr/>
        <p:nvPr/>
      </p:nvGrpSpPr>
      <p:grpSpPr>
        <a:xfrm>
          <a:off x="0" y="0"/>
          <a:ext cx="0" cy="0"/>
          <a:chOff x="0" y="0"/>
          <a:chExt cx="0" cy="0"/>
        </a:xfrm>
      </p:grpSpPr>
      <p:sp>
        <p:nvSpPr>
          <p:cNvPr id="1103" name="Google Shape;1103;p6"/>
          <p:cNvSpPr/>
          <p:nvPr/>
        </p:nvSpPr>
        <p:spPr>
          <a:xfrm>
            <a:off x="838200" y="175852"/>
            <a:ext cx="10515600" cy="838835"/>
          </a:xfrm>
          <a:prstGeom prst="rect">
            <a:avLst/>
          </a:prstGeom>
          <a:solidFill>
            <a:srgbClr val="EDEDED"/>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120"/>
              <a:buFont typeface="Calibri"/>
              <a:buNone/>
            </a:pPr>
            <a:r>
              <a:rPr lang="en-US" sz="3120" b="1" dirty="0" smtClean="0">
                <a:solidFill>
                  <a:srgbClr val="FF0000"/>
                </a:solidFill>
                <a:latin typeface="Calibri"/>
                <a:ea typeface="Calibri"/>
                <a:cs typeface="Calibri"/>
                <a:sym typeface="Calibri"/>
              </a:rPr>
              <a:t>MỘT SỐ HÌNH ẢNH VỀ LƯU QUANG VŨ VÀ SỰ NGHIỆP</a:t>
            </a:r>
            <a:endParaRPr sz="3120" b="1" dirty="0">
              <a:solidFill>
                <a:srgbClr val="FF0000"/>
              </a:solidFill>
              <a:latin typeface="Calibri"/>
              <a:ea typeface="Calibri"/>
              <a:cs typeface="Calibri"/>
              <a:sym typeface="Calibri"/>
            </a:endParaRPr>
          </a:p>
        </p:txBody>
      </p:sp>
      <p:sp>
        <p:nvSpPr>
          <p:cNvPr id="1106" name="Google Shape;1106;p6"/>
          <p:cNvSpPr txBox="1">
            <a:spLocks noGrp="1"/>
          </p:cNvSpPr>
          <p:nvPr>
            <p:ph type="body" idx="1"/>
          </p:nvPr>
        </p:nvSpPr>
        <p:spPr>
          <a:xfrm>
            <a:off x="7410203" y="2294617"/>
            <a:ext cx="4385046" cy="2004252"/>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Clr>
                <a:srgbClr val="000000"/>
              </a:buClr>
              <a:buSzPts val="2800"/>
              <a:buNone/>
            </a:pP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Từ</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năm</a:t>
            </a:r>
            <a:r>
              <a:rPr lang="en-US" b="0" i="0" u="none" strike="noStrike" cap="none" dirty="0">
                <a:solidFill>
                  <a:srgbClr val="000000"/>
                </a:solidFill>
                <a:latin typeface="Times New Roman"/>
                <a:ea typeface="Times New Roman"/>
                <a:cs typeface="Times New Roman"/>
                <a:sym typeface="Times New Roman"/>
              </a:rPr>
              <a:t> 1965 - 1970, </a:t>
            </a:r>
            <a:r>
              <a:rPr lang="en-US" b="0" i="0" u="none" strike="noStrike" cap="none" dirty="0" err="1">
                <a:solidFill>
                  <a:srgbClr val="000000"/>
                </a:solidFill>
                <a:latin typeface="Times New Roman"/>
                <a:ea typeface="Times New Roman"/>
                <a:cs typeface="Times New Roman"/>
                <a:sym typeface="Times New Roman"/>
              </a:rPr>
              <a:t>ông</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vào</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bộ</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đội</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phục</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vụ</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trong</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quân</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chủng</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Phòng</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không</a:t>
            </a:r>
            <a:r>
              <a:rPr lang="en-US" b="0" i="0" u="none" strike="noStrike" cap="none" dirty="0">
                <a:solidFill>
                  <a:srgbClr val="000000"/>
                </a:solidFill>
                <a:latin typeface="Times New Roman"/>
                <a:ea typeface="Times New Roman"/>
                <a:cs typeface="Times New Roman"/>
                <a:sym typeface="Times New Roman"/>
              </a:rPr>
              <a:t> - </a:t>
            </a:r>
            <a:r>
              <a:rPr lang="en-US" b="0" i="0" u="none" strike="noStrike" cap="none" dirty="0" err="1">
                <a:solidFill>
                  <a:srgbClr val="000000"/>
                </a:solidFill>
                <a:latin typeface="Times New Roman"/>
                <a:ea typeface="Times New Roman"/>
                <a:cs typeface="Times New Roman"/>
                <a:sym typeface="Times New Roman"/>
              </a:rPr>
              <a:t>Không</a:t>
            </a:r>
            <a:r>
              <a:rPr lang="en-US" b="0" i="0" u="none" strike="noStrike" cap="none" dirty="0">
                <a:solidFill>
                  <a:srgbClr val="000000"/>
                </a:solidFill>
                <a:latin typeface="Times New Roman"/>
                <a:ea typeface="Times New Roman"/>
                <a:cs typeface="Times New Roman"/>
                <a:sym typeface="Times New Roman"/>
              </a:rPr>
              <a:t> </a:t>
            </a:r>
            <a:r>
              <a:rPr lang="en-US" b="0" i="0" u="none" strike="noStrike" cap="none" dirty="0" err="1">
                <a:solidFill>
                  <a:srgbClr val="000000"/>
                </a:solidFill>
                <a:latin typeface="Times New Roman"/>
                <a:ea typeface="Times New Roman"/>
                <a:cs typeface="Times New Roman"/>
                <a:sym typeface="Times New Roman"/>
              </a:rPr>
              <a:t>quân</a:t>
            </a:r>
            <a:r>
              <a:rPr lang="en-US" b="0" i="0" u="none" strike="noStrike" cap="none" dirty="0" smtClean="0">
                <a:solidFill>
                  <a:srgbClr val="000000"/>
                </a:solidFill>
                <a:latin typeface="Times New Roman"/>
                <a:ea typeface="Times New Roman"/>
                <a:cs typeface="Times New Roman"/>
                <a:sym typeface="Times New Roman"/>
              </a:rPr>
              <a:t>.</a:t>
            </a:r>
            <a:endParaRPr dirty="0"/>
          </a:p>
        </p:txBody>
      </p:sp>
      <p:pic>
        <p:nvPicPr>
          <p:cNvPr id="1107" name="Google Shape;1107;p6" descr="Kết quả hình ảnh cho lưu quang vũ"/>
          <p:cNvPicPr preferRelativeResize="0"/>
          <p:nvPr/>
        </p:nvPicPr>
        <p:blipFill rotWithShape="1">
          <a:blip r:embed="rId3">
            <a:alphaModFix/>
          </a:blip>
          <a:srcRect/>
          <a:stretch/>
        </p:blipFill>
        <p:spPr>
          <a:xfrm>
            <a:off x="553636" y="1330036"/>
            <a:ext cx="5954042" cy="53230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7"/>
                                        </p:tgtEl>
                                        <p:attrNameLst>
                                          <p:attrName>style.visibility</p:attrName>
                                        </p:attrNameLst>
                                      </p:cBhvr>
                                      <p:to>
                                        <p:strVal val="visible"/>
                                      </p:to>
                                    </p:set>
                                    <p:animEffect transition="in" filter="fade">
                                      <p:cBhvr>
                                        <p:cTn id="7" dur="2000"/>
                                        <p:tgtEl>
                                          <p:spTgt spid="1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6">
                                            <p:txEl>
                                              <p:pRg st="0" end="0"/>
                                            </p:txEl>
                                          </p:spTgt>
                                        </p:tgtEl>
                                        <p:attrNameLst>
                                          <p:attrName>style.visibility</p:attrName>
                                        </p:attrNameLst>
                                      </p:cBhvr>
                                      <p:to>
                                        <p:strVal val="visible"/>
                                      </p:to>
                                    </p:set>
                                    <p:animEffect transition="in" filter="fade">
                                      <p:cBhvr>
                                        <p:cTn id="12" dur="2000"/>
                                        <p:tgtEl>
                                          <p:spTgt spid="11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111"/>
        <p:cNvGrpSpPr/>
        <p:nvPr/>
      </p:nvGrpSpPr>
      <p:grpSpPr>
        <a:xfrm>
          <a:off x="0" y="0"/>
          <a:ext cx="0" cy="0"/>
          <a:chOff x="0" y="0"/>
          <a:chExt cx="0" cy="0"/>
        </a:xfrm>
      </p:grpSpPr>
      <p:pic>
        <p:nvPicPr>
          <p:cNvPr id="1112" name="Google Shape;1112;p7" descr="E:\BAI GIANG - GIAO AN VAN HOC\GIAO AN LOP 12\HON TRUONG BA DA HANG THIT\img_4006_rcks.jpg"/>
          <p:cNvPicPr preferRelativeResize="0"/>
          <p:nvPr/>
        </p:nvPicPr>
        <p:blipFill rotWithShape="1">
          <a:blip r:embed="rId3">
            <a:alphaModFix/>
          </a:blip>
          <a:srcRect/>
          <a:stretch/>
        </p:blipFill>
        <p:spPr>
          <a:xfrm>
            <a:off x="5148389" y="223515"/>
            <a:ext cx="6908800" cy="5566064"/>
          </a:xfrm>
          <a:prstGeom prst="roundRect">
            <a:avLst>
              <a:gd name="adj" fmla="val 11111"/>
            </a:avLst>
          </a:prstGeom>
          <a:noFill/>
          <a:ln w="190500" cap="rnd" cmpd="sng">
            <a:solidFill>
              <a:srgbClr val="C8C6BD"/>
            </a:solidFill>
            <a:prstDash val="solid"/>
            <a:round/>
            <a:headEnd type="none" w="sm" len="sm"/>
            <a:tailEnd type="none" w="sm" len="sm"/>
          </a:ln>
          <a:effectLst>
            <a:outerShdw blurRad="101600" dist="50800" dir="7200000" algn="tl" rotWithShape="0">
              <a:srgbClr val="000000">
                <a:alpha val="44705"/>
              </a:srgbClr>
            </a:outerShdw>
          </a:effectLst>
        </p:spPr>
      </p:pic>
      <p:pic>
        <p:nvPicPr>
          <p:cNvPr id="1113" name="Google Shape;1113;p7" descr="E:\BAI GIANG - GIAO AN VAN HOC\GIAO AN LOP 12\HON TRUONG BA DA HANG THIT\Nghệ sĩ Tố Uyên thời trẻ.jpg"/>
          <p:cNvPicPr preferRelativeResize="0"/>
          <p:nvPr/>
        </p:nvPicPr>
        <p:blipFill rotWithShape="1">
          <a:blip r:embed="rId4">
            <a:alphaModFix/>
          </a:blip>
          <a:srcRect/>
          <a:stretch/>
        </p:blipFill>
        <p:spPr>
          <a:xfrm>
            <a:off x="271589" y="1312956"/>
            <a:ext cx="4876800" cy="3821076"/>
          </a:xfrm>
          <a:prstGeom prst="ellipse">
            <a:avLst/>
          </a:prstGeom>
          <a:noFill/>
          <a:ln>
            <a:noFill/>
          </a:ln>
        </p:spPr>
      </p:pic>
      <p:sp>
        <p:nvSpPr>
          <p:cNvPr id="1114" name="Google Shape;1114;p7"/>
          <p:cNvSpPr txBox="1"/>
          <p:nvPr/>
        </p:nvSpPr>
        <p:spPr>
          <a:xfrm>
            <a:off x="309435" y="5995894"/>
            <a:ext cx="1151471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0000FF"/>
                </a:solidFill>
                <a:latin typeface="Century Schoolbook"/>
                <a:ea typeface="Century Schoolbook"/>
                <a:cs typeface="Century Schoolbook"/>
                <a:sym typeface="Century Schoolbook"/>
              </a:rPr>
              <a:t> </a:t>
            </a:r>
            <a:r>
              <a:rPr lang="en-US" sz="2800" b="1" i="1">
                <a:solidFill>
                  <a:srgbClr val="0000FF"/>
                </a:solidFill>
                <a:latin typeface="Times New Roman"/>
                <a:ea typeface="Times New Roman"/>
                <a:cs typeface="Times New Roman"/>
                <a:sym typeface="Times New Roman"/>
              </a:rPr>
              <a:t>Lưu Quang Vũ - Tố Uyên (người vợ đầu tiên) và con trai Lưu Minh Vũ</a:t>
            </a:r>
            <a:endParaRPr sz="2800" b="1" i="1">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3"/>
                                        </p:tgtEl>
                                        <p:attrNameLst>
                                          <p:attrName>style.visibility</p:attrName>
                                        </p:attrNameLst>
                                      </p:cBhvr>
                                      <p:to>
                                        <p:strVal val="visible"/>
                                      </p:to>
                                    </p:set>
                                    <p:animEffect transition="in" filter="fade">
                                      <p:cBhvr>
                                        <p:cTn id="7" dur="2000"/>
                                        <p:tgtEl>
                                          <p:spTgt spid="1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2"/>
                                        </p:tgtEl>
                                        <p:attrNameLst>
                                          <p:attrName>style.visibility</p:attrName>
                                        </p:attrNameLst>
                                      </p:cBhvr>
                                      <p:to>
                                        <p:strVal val="visible"/>
                                      </p:to>
                                    </p:set>
                                    <p:animEffect transition="in" filter="fade">
                                      <p:cBhvr>
                                        <p:cTn id="12" dur="2000"/>
                                        <p:tgtEl>
                                          <p:spTgt spid="1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4"/>
                                        </p:tgtEl>
                                        <p:attrNameLst>
                                          <p:attrName>style.visibility</p:attrName>
                                        </p:attrNameLst>
                                      </p:cBhvr>
                                      <p:to>
                                        <p:strVal val="visible"/>
                                      </p:to>
                                    </p:set>
                                    <p:animEffect transition="in" filter="fade">
                                      <p:cBhvr>
                                        <p:cTn id="17" dur="500"/>
                                        <p:tgtEl>
                                          <p:spTgt spid="1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18"/>
        <p:cNvGrpSpPr/>
        <p:nvPr/>
      </p:nvGrpSpPr>
      <p:grpSpPr>
        <a:xfrm>
          <a:off x="0" y="0"/>
          <a:ext cx="0" cy="0"/>
          <a:chOff x="0" y="0"/>
          <a:chExt cx="0" cy="0"/>
        </a:xfrm>
      </p:grpSpPr>
      <p:pic>
        <p:nvPicPr>
          <p:cNvPr id="1119" name="Google Shape;1119;p8" descr="E:\BAI GIANG - GIAO AN VAN HOC\GIAO AN LOP 12\ANH XUAN QUYNH\a15.jpg"/>
          <p:cNvPicPr preferRelativeResize="0"/>
          <p:nvPr/>
        </p:nvPicPr>
        <p:blipFill rotWithShape="1">
          <a:blip r:embed="rId3">
            <a:alphaModFix/>
          </a:blip>
          <a:srcRect/>
          <a:stretch/>
        </p:blipFill>
        <p:spPr>
          <a:xfrm>
            <a:off x="101620" y="128332"/>
            <a:ext cx="5780617" cy="3030537"/>
          </a:xfrm>
          <a:prstGeom prst="ellipse">
            <a:avLst/>
          </a:prstGeom>
          <a:noFill/>
          <a:ln>
            <a:noFill/>
          </a:ln>
        </p:spPr>
      </p:pic>
      <p:pic>
        <p:nvPicPr>
          <p:cNvPr id="1120" name="Google Shape;1120;p8" descr="E:\BAI GIANG - GIAO AN VAN HOC\GIAO AN LOP 12\ANH XUAN QUYNH\xq3-300x223.jpg"/>
          <p:cNvPicPr preferRelativeResize="0"/>
          <p:nvPr/>
        </p:nvPicPr>
        <p:blipFill rotWithShape="1">
          <a:blip r:embed="rId4">
            <a:alphaModFix/>
          </a:blip>
          <a:srcRect/>
          <a:stretch/>
        </p:blipFill>
        <p:spPr>
          <a:xfrm>
            <a:off x="6197618" y="128331"/>
            <a:ext cx="5374217" cy="3072097"/>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1121" name="Google Shape;1121;p8" descr="E:\BAI GIANG - GIAO AN VAN HOC\GIAO AN LOP 12\ANH XUAN QUYNH\xq4-copy-300x300.jpg"/>
          <p:cNvPicPr preferRelativeResize="0"/>
          <p:nvPr/>
        </p:nvPicPr>
        <p:blipFill rotWithShape="1">
          <a:blip r:embed="rId5">
            <a:alphaModFix/>
          </a:blip>
          <a:srcRect/>
          <a:stretch/>
        </p:blipFill>
        <p:spPr>
          <a:xfrm>
            <a:off x="372553" y="3225800"/>
            <a:ext cx="5236633" cy="3022600"/>
          </a:xfrm>
          <a:prstGeom prst="rect">
            <a:avLst/>
          </a:prstGeom>
          <a:noFill/>
          <a:ln>
            <a:noFill/>
          </a:ln>
          <a:effectLst>
            <a:reflection stA="30000" endPos="30000" dist="5000" dir="5400000" sy="-100000" algn="bl" rotWithShape="0"/>
          </a:effectLst>
        </p:spPr>
      </p:pic>
      <p:pic>
        <p:nvPicPr>
          <p:cNvPr id="1122" name="Google Shape;1122;p8" descr="E:\BAI GIANG - GIAO AN VAN HOC\GIAO AN LOP 12\ANH XUAN QUYNH\xq18-300x194.jpg"/>
          <p:cNvPicPr preferRelativeResize="0"/>
          <p:nvPr/>
        </p:nvPicPr>
        <p:blipFill rotWithShape="1">
          <a:blip r:embed="rId6">
            <a:alphaModFix/>
          </a:blip>
          <a:srcRect/>
          <a:stretch/>
        </p:blipFill>
        <p:spPr>
          <a:xfrm>
            <a:off x="5882217" y="3424238"/>
            <a:ext cx="5689600" cy="2824162"/>
          </a:xfrm>
          <a:prstGeom prst="roundRect">
            <a:avLst>
              <a:gd name="adj" fmla="val 11111"/>
            </a:avLst>
          </a:prstGeom>
          <a:noFill/>
          <a:ln w="190500" cap="rnd" cmpd="sng">
            <a:solidFill>
              <a:srgbClr val="C8C6BD"/>
            </a:solidFill>
            <a:prstDash val="solid"/>
            <a:round/>
            <a:headEnd type="none" w="sm" len="sm"/>
            <a:tailEnd type="none" w="sm" len="sm"/>
          </a:ln>
          <a:effectLst>
            <a:outerShdw blurRad="101600" dist="50800" dir="7200000" algn="tl" rotWithShape="0">
              <a:srgbClr val="000000">
                <a:alpha val="44705"/>
              </a:srgbClr>
            </a:outerShdw>
          </a:effectLst>
        </p:spPr>
      </p:pic>
      <p:sp>
        <p:nvSpPr>
          <p:cNvPr id="1123" name="Google Shape;1123;p8"/>
          <p:cNvSpPr txBox="1"/>
          <p:nvPr/>
        </p:nvSpPr>
        <p:spPr>
          <a:xfrm>
            <a:off x="2130056" y="6240463"/>
            <a:ext cx="7416800" cy="609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1010A8"/>
                </a:solidFill>
                <a:latin typeface="Times New Roman"/>
                <a:ea typeface="Times New Roman"/>
                <a:cs typeface="Times New Roman"/>
                <a:sym typeface="Times New Roman"/>
              </a:rPr>
              <a:t>Lưu Quang </a:t>
            </a:r>
            <a:r>
              <a:rPr lang="en-US" sz="2400" b="1">
                <a:solidFill>
                  <a:srgbClr val="1010A8"/>
                </a:solidFill>
                <a:latin typeface="Century Schoolbook"/>
                <a:ea typeface="Century Schoolbook"/>
                <a:cs typeface="Century Schoolbook"/>
                <a:sym typeface="Century Schoolbook"/>
              </a:rPr>
              <a:t>V</a:t>
            </a:r>
            <a:r>
              <a:rPr lang="en-US" sz="2400" b="1">
                <a:solidFill>
                  <a:srgbClr val="1010A8"/>
                </a:solidFill>
                <a:latin typeface="Times New Roman"/>
                <a:ea typeface="Times New Roman"/>
                <a:cs typeface="Times New Roman"/>
                <a:sym typeface="Times New Roman"/>
              </a:rPr>
              <a:t>ũ, Xuân Quỳnh và các con</a:t>
            </a:r>
            <a:endParaRPr sz="2400" b="1">
              <a:solidFill>
                <a:srgbClr val="1010A8"/>
              </a:solidFill>
              <a:latin typeface="Times New Roman"/>
              <a:ea typeface="Times New Roman"/>
              <a:cs typeface="Times New Roman"/>
              <a:sym typeface="Times New Roman"/>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9"/>
                                        </p:tgtEl>
                                        <p:attrNameLst>
                                          <p:attrName>style.visibility</p:attrName>
                                        </p:attrNameLst>
                                      </p:cBhvr>
                                      <p:to>
                                        <p:strVal val="visible"/>
                                      </p:to>
                                    </p:set>
                                    <p:animEffect transition="in" filter="fade">
                                      <p:cBhvr>
                                        <p:cTn id="7" dur="2000"/>
                                        <p:tgtEl>
                                          <p:spTgt spid="1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0"/>
                                        </p:tgtEl>
                                        <p:attrNameLst>
                                          <p:attrName>style.visibility</p:attrName>
                                        </p:attrNameLst>
                                      </p:cBhvr>
                                      <p:to>
                                        <p:strVal val="visible"/>
                                      </p:to>
                                    </p:set>
                                    <p:animEffect transition="in" filter="fade">
                                      <p:cBhvr>
                                        <p:cTn id="12" dur="2000"/>
                                        <p:tgtEl>
                                          <p:spTgt spid="11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1"/>
                                        </p:tgtEl>
                                        <p:attrNameLst>
                                          <p:attrName>style.visibility</p:attrName>
                                        </p:attrNameLst>
                                      </p:cBhvr>
                                      <p:to>
                                        <p:strVal val="visible"/>
                                      </p:to>
                                    </p:set>
                                    <p:animEffect transition="in" filter="fade">
                                      <p:cBhvr>
                                        <p:cTn id="17" dur="500"/>
                                        <p:tgtEl>
                                          <p:spTgt spid="1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2"/>
                                        </p:tgtEl>
                                        <p:attrNameLst>
                                          <p:attrName>style.visibility</p:attrName>
                                        </p:attrNameLst>
                                      </p:cBhvr>
                                      <p:to>
                                        <p:strVal val="visible"/>
                                      </p:to>
                                    </p:set>
                                    <p:animEffect transition="in" filter="fade">
                                      <p:cBhvr>
                                        <p:cTn id="22" dur="2000"/>
                                        <p:tgtEl>
                                          <p:spTgt spid="11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3"/>
                                        </p:tgtEl>
                                        <p:attrNameLst>
                                          <p:attrName>style.visibility</p:attrName>
                                        </p:attrNameLst>
                                      </p:cBhvr>
                                      <p:to>
                                        <p:strVal val="visible"/>
                                      </p:to>
                                    </p:set>
                                    <p:animEffect transition="in" filter="fade">
                                      <p:cBhvr>
                                        <p:cTn id="27" dur="500"/>
                                        <p:tgtEl>
                                          <p:spTgt spid="1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68"/>
        <p:cNvGrpSpPr/>
        <p:nvPr/>
      </p:nvGrpSpPr>
      <p:grpSpPr>
        <a:xfrm>
          <a:off x="0" y="0"/>
          <a:ext cx="0" cy="0"/>
          <a:chOff x="0" y="0"/>
          <a:chExt cx="0" cy="0"/>
        </a:xfrm>
      </p:grpSpPr>
      <p:sp>
        <p:nvSpPr>
          <p:cNvPr id="1169" name="Google Shape;1169;p15"/>
          <p:cNvSpPr txBox="1"/>
          <p:nvPr/>
        </p:nvSpPr>
        <p:spPr>
          <a:xfrm>
            <a:off x="2096795" y="5984008"/>
            <a:ext cx="8128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rgbClr val="FF0000"/>
                </a:solidFill>
                <a:latin typeface="Times New Roman"/>
                <a:ea typeface="Times New Roman"/>
                <a:cs typeface="Times New Roman"/>
                <a:sym typeface="Times New Roman"/>
              </a:rPr>
              <a:t>Cảnh trong vở </a:t>
            </a:r>
            <a:r>
              <a:rPr lang="en-US" sz="2800" b="1" i="1">
                <a:solidFill>
                  <a:srgbClr val="FF0000"/>
                </a:solidFill>
                <a:latin typeface="Times New Roman"/>
                <a:ea typeface="Times New Roman"/>
                <a:cs typeface="Times New Roman"/>
                <a:sym typeface="Times New Roman"/>
              </a:rPr>
              <a:t>“Tôi và chúng ta”</a:t>
            </a:r>
            <a:endParaRPr/>
          </a:p>
        </p:txBody>
      </p:sp>
      <p:pic>
        <p:nvPicPr>
          <p:cNvPr id="1170" name="Google Shape;1170;p15" descr="Canh trong kich Toi va chung ta - Luu Quang Vu"/>
          <p:cNvPicPr preferRelativeResize="0"/>
          <p:nvPr/>
        </p:nvPicPr>
        <p:blipFill rotWithShape="1">
          <a:blip r:embed="rId3">
            <a:alphaModFix/>
          </a:blip>
          <a:srcRect/>
          <a:stretch/>
        </p:blipFill>
        <p:spPr>
          <a:xfrm>
            <a:off x="1076285" y="362644"/>
            <a:ext cx="10048915" cy="5517931"/>
          </a:xfrm>
          <a:prstGeom prst="rect">
            <a:avLst/>
          </a:prstGeom>
          <a:noFill/>
          <a:ln>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0"/>
                                        </p:tgtEl>
                                        <p:attrNameLst>
                                          <p:attrName>style.visibility</p:attrName>
                                        </p:attrNameLst>
                                      </p:cBhvr>
                                      <p:to>
                                        <p:strVal val="visible"/>
                                      </p:to>
                                    </p:set>
                                    <p:animEffect transition="in" filter="fade">
                                      <p:cBhvr>
                                        <p:cTn id="7" dur="2000"/>
                                        <p:tgtEl>
                                          <p:spTgt spid="1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9"/>
                                        </p:tgtEl>
                                        <p:attrNameLst>
                                          <p:attrName>style.visibility</p:attrName>
                                        </p:attrNameLst>
                                      </p:cBhvr>
                                      <p:to>
                                        <p:strVal val="visible"/>
                                      </p:to>
                                    </p:set>
                                    <p:animEffect transition="in" filter="fade">
                                      <p:cBhvr>
                                        <p:cTn id="12" dur="500"/>
                                        <p:tgtEl>
                                          <p:spTgt spid="1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74"/>
        <p:cNvGrpSpPr/>
        <p:nvPr/>
      </p:nvGrpSpPr>
      <p:grpSpPr>
        <a:xfrm>
          <a:off x="0" y="0"/>
          <a:ext cx="0" cy="0"/>
          <a:chOff x="0" y="0"/>
          <a:chExt cx="0" cy="0"/>
        </a:xfrm>
      </p:grpSpPr>
      <p:sp>
        <p:nvSpPr>
          <p:cNvPr id="1175" name="Google Shape;1175;p16"/>
          <p:cNvSpPr txBox="1"/>
          <p:nvPr/>
        </p:nvSpPr>
        <p:spPr>
          <a:xfrm>
            <a:off x="2743200" y="6167438"/>
            <a:ext cx="8128000" cy="4619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0000"/>
                </a:solidFill>
                <a:latin typeface="Times New Roman"/>
                <a:ea typeface="Times New Roman"/>
                <a:cs typeface="Times New Roman"/>
                <a:sym typeface="Times New Roman"/>
              </a:rPr>
              <a:t>Cảnh trong vở </a:t>
            </a:r>
            <a:r>
              <a:rPr lang="en-US" sz="2400" b="1" i="1">
                <a:solidFill>
                  <a:srgbClr val="000000"/>
                </a:solidFill>
                <a:latin typeface="Times New Roman"/>
                <a:ea typeface="Times New Roman"/>
                <a:cs typeface="Times New Roman"/>
                <a:sym typeface="Times New Roman"/>
              </a:rPr>
              <a:t>“Lời thề thứ 9”</a:t>
            </a:r>
            <a:endParaRPr/>
          </a:p>
        </p:txBody>
      </p:sp>
      <p:pic>
        <p:nvPicPr>
          <p:cNvPr id="1176" name="Google Shape;1176;p16" descr="20121121150217_8"/>
          <p:cNvPicPr preferRelativeResize="0"/>
          <p:nvPr/>
        </p:nvPicPr>
        <p:blipFill rotWithShape="1">
          <a:blip r:embed="rId3">
            <a:alphaModFix/>
          </a:blip>
          <a:srcRect/>
          <a:stretch/>
        </p:blipFill>
        <p:spPr>
          <a:xfrm>
            <a:off x="0" y="0"/>
            <a:ext cx="5994400" cy="6000750"/>
          </a:xfrm>
          <a:prstGeom prst="rect">
            <a:avLst/>
          </a:prstGeom>
          <a:noFill/>
          <a:ln>
            <a:noFill/>
          </a:ln>
        </p:spPr>
      </p:pic>
      <p:pic>
        <p:nvPicPr>
          <p:cNvPr id="1177" name="Google Shape;1177;p16" descr="278_8_loi-the-thu-9"/>
          <p:cNvPicPr preferRelativeResize="0"/>
          <p:nvPr/>
        </p:nvPicPr>
        <p:blipFill rotWithShape="1">
          <a:blip r:embed="rId4">
            <a:alphaModFix/>
          </a:blip>
          <a:srcRect/>
          <a:stretch/>
        </p:blipFill>
        <p:spPr>
          <a:xfrm>
            <a:off x="5892801" y="29"/>
            <a:ext cx="6191251" cy="6000747"/>
          </a:xfrm>
          <a:prstGeom prst="rect">
            <a:avLst/>
          </a:prstGeom>
          <a:noFill/>
          <a:ln>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6"/>
                                        </p:tgtEl>
                                        <p:attrNameLst>
                                          <p:attrName>style.visibility</p:attrName>
                                        </p:attrNameLst>
                                      </p:cBhvr>
                                      <p:to>
                                        <p:strVal val="visible"/>
                                      </p:to>
                                    </p:set>
                                    <p:animEffect transition="in" filter="fade">
                                      <p:cBhvr>
                                        <p:cTn id="7" dur="1000"/>
                                        <p:tgtEl>
                                          <p:spTgt spid="1176"/>
                                        </p:tgtEl>
                                      </p:cBhvr>
                                    </p:animEffect>
                                  </p:childTnLst>
                                </p:cTn>
                              </p:par>
                              <p:par>
                                <p:cTn id="8" presetID="10" presetClass="entr" presetSubtype="0" fill="hold" nodeType="withEffect">
                                  <p:stCondLst>
                                    <p:cond delay="0"/>
                                  </p:stCondLst>
                                  <p:childTnLst>
                                    <p:set>
                                      <p:cBhvr>
                                        <p:cTn id="9" dur="1" fill="hold">
                                          <p:stCondLst>
                                            <p:cond delay="0"/>
                                          </p:stCondLst>
                                        </p:cTn>
                                        <p:tgtEl>
                                          <p:spTgt spid="1177"/>
                                        </p:tgtEl>
                                        <p:attrNameLst>
                                          <p:attrName>style.visibility</p:attrName>
                                        </p:attrNameLst>
                                      </p:cBhvr>
                                      <p:to>
                                        <p:strVal val="visible"/>
                                      </p:to>
                                    </p:set>
                                    <p:animEffect transition="in" filter="fade">
                                      <p:cBhvr>
                                        <p:cTn id="10" dur="2000"/>
                                        <p:tgtEl>
                                          <p:spTgt spid="1177"/>
                                        </p:tgtEl>
                                      </p:cBhvr>
                                    </p:animEffect>
                                  </p:childTnLst>
                                </p:cTn>
                              </p:par>
                              <p:par>
                                <p:cTn id="11" presetID="2" presetClass="entr" presetSubtype="4" fill="hold" nodeType="withEffect">
                                  <p:stCondLst>
                                    <p:cond delay="0"/>
                                  </p:stCondLst>
                                  <p:childTnLst>
                                    <p:set>
                                      <p:cBhvr>
                                        <p:cTn id="12" dur="1" fill="hold">
                                          <p:stCondLst>
                                            <p:cond delay="0"/>
                                          </p:stCondLst>
                                        </p:cTn>
                                        <p:tgtEl>
                                          <p:spTgt spid="1175"/>
                                        </p:tgtEl>
                                        <p:attrNameLst>
                                          <p:attrName>style.visibility</p:attrName>
                                        </p:attrNameLst>
                                      </p:cBhvr>
                                      <p:to>
                                        <p:strVal val="visible"/>
                                      </p:to>
                                    </p:set>
                                    <p:anim calcmode="lin" valueType="num">
                                      <p:cBhvr additive="base">
                                        <p:cTn id="13" dur="500"/>
                                        <p:tgtEl>
                                          <p:spTgt spid="1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2516</Words>
  <Application>Microsoft Office PowerPoint</Application>
  <PresentationFormat>Widescreen</PresentationFormat>
  <Paragraphs>297</Paragraphs>
  <Slides>37</Slides>
  <Notes>32</Notes>
  <HiddenSlides>0</HiddenSlides>
  <MMClips>1</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37</vt:i4>
      </vt:variant>
    </vt:vector>
  </HeadingPairs>
  <TitlesOfParts>
    <vt:vector size="53" baseType="lpstr">
      <vt:lpstr>Wingdings</vt:lpstr>
      <vt:lpstr>Century Schoolbook</vt:lpstr>
      <vt:lpstr>.VnBahamasBH</vt:lpstr>
      <vt:lpstr>Times New Roman</vt:lpstr>
      <vt:lpstr>Calibri</vt:lpstr>
      <vt:lpstr>Amazone</vt:lpstr>
      <vt:lpstr>Noto Sans Symbols</vt:lpstr>
      <vt:lpstr>Arial</vt:lpstr>
      <vt:lpstr>2_295TGp_education_light_ani</vt:lpstr>
      <vt:lpstr>Office Theme</vt:lpstr>
      <vt:lpstr>2_Office Theme</vt:lpstr>
      <vt:lpstr>Oriel</vt:lpstr>
      <vt:lpstr>3_Oriel</vt:lpstr>
      <vt:lpstr>4_Oriel</vt:lpstr>
      <vt:lpstr>3_Default Design</vt:lpstr>
      <vt:lpstr>3_Office Theme</vt:lpstr>
      <vt:lpstr>PowerPoint Presentation</vt:lpstr>
      <vt:lpstr>Cùng xem phim nhé</vt:lpstr>
      <vt:lpstr>Hồn Trương Ba,               da hàng thịt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Lời của trái tim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Administrator</cp:lastModifiedBy>
  <cp:revision>41</cp:revision>
  <dcterms:created xsi:type="dcterms:W3CDTF">2018-05-24T12:43:45Z</dcterms:created>
  <dcterms:modified xsi:type="dcterms:W3CDTF">2023-08-09T08:16:05Z</dcterms:modified>
</cp:coreProperties>
</file>