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9" r:id="rId2"/>
    <p:sldId id="280" r:id="rId3"/>
    <p:sldId id="281" r:id="rId4"/>
    <p:sldId id="282" r:id="rId5"/>
    <p:sldId id="283" r:id="rId6"/>
    <p:sldId id="28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3300"/>
    <a:srgbClr val="3399FF"/>
    <a:srgbClr val="99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BF94C-A77E-4B41-A0CA-74D3470BA384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F6FB0-E150-43E1-B8F3-608204EA2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8BCBF-769B-4A88-98DC-C5D9CEE371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1C9FE-5F66-4C1C-8D4B-828B7FC60A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2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8BCBF-769B-4A88-98DC-C5D9CEE371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1C9FE-5F66-4C1C-8D4B-828B7FC60A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5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8BCBF-769B-4A88-98DC-C5D9CEE371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1C9FE-5F66-4C1C-8D4B-828B7FC60A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83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8BCBF-769B-4A88-98DC-C5D9CEE371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1C9FE-5F66-4C1C-8D4B-828B7FC60A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27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8BCBF-769B-4A88-98DC-C5D9CEE371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1C9FE-5F66-4C1C-8D4B-828B7FC60A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8BCBF-769B-4A88-98DC-C5D9CEE371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1C9FE-5F66-4C1C-8D4B-828B7FC60A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47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8BCBF-769B-4A88-98DC-C5D9CEE371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1C9FE-5F66-4C1C-8D4B-828B7FC60A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89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8BCBF-769B-4A88-98DC-C5D9CEE371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1C9FE-5F66-4C1C-8D4B-828B7FC60A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62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8BCBF-769B-4A88-98DC-C5D9CEE371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1C9FE-5F66-4C1C-8D4B-828B7FC60A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96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8BCBF-769B-4A88-98DC-C5D9CEE371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1C9FE-5F66-4C1C-8D4B-828B7FC60A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6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8BCBF-769B-4A88-98DC-C5D9CEE371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1C9FE-5F66-4C1C-8D4B-828B7FC60A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58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8BCBF-769B-4A88-98DC-C5D9CEE371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1C9FE-5F66-4C1C-8D4B-828B7FC60A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5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Free Vector | Hand drawn floral background | Flower background design, Floral  background, Flower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2837" cy="68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3505" y="2144476"/>
            <a:ext cx="72558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Tiết</a:t>
            </a:r>
            <a:r>
              <a:rPr lang="en-US" dirty="0" smtClean="0"/>
              <a:t>………..: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6000" b="1" dirty="0" smtClean="0">
                <a:solidFill>
                  <a:srgbClr val="FF0000"/>
                </a:solidFill>
              </a:rPr>
              <a:t>TỰ ĐÁNH GIÁ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1+ Background Giấy Đẹp, Cổ Điển, In Dấu Thời Gi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37067"/>
              </p:ext>
            </p:extLst>
          </p:nvPr>
        </p:nvGraphicFramePr>
        <p:xfrm>
          <a:off x="1330037" y="1056163"/>
          <a:ext cx="8502732" cy="31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111">
                  <a:extLst>
                    <a:ext uri="{9D8B030D-6E8A-4147-A177-3AD203B41FA5}">
                      <a16:colId xmlns:a16="http://schemas.microsoft.com/office/drawing/2014/main" val="2244468888"/>
                    </a:ext>
                  </a:extLst>
                </a:gridCol>
                <a:gridCol w="5478621">
                  <a:extLst>
                    <a:ext uri="{9D8B030D-6E8A-4147-A177-3AD203B41FA5}">
                      <a16:colId xmlns:a16="http://schemas.microsoft.com/office/drawing/2014/main" val="256774511"/>
                    </a:ext>
                  </a:extLst>
                </a:gridCol>
              </a:tblGrid>
              <a:tr h="6200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Đáp án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7846048"/>
                  </a:ext>
                </a:extLst>
              </a:tr>
              <a:tr h="6200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D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9597474"/>
                  </a:ext>
                </a:extLst>
              </a:tr>
              <a:tr h="6200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A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7836971"/>
                  </a:ext>
                </a:extLst>
              </a:tr>
              <a:tr h="6200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D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1075936"/>
                  </a:ext>
                </a:extLst>
              </a:tr>
              <a:tr h="6200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B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7263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4346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loral Background Images | Free iPhone &amp; Zoom HD Wallpapers &amp; Vectors -  rawpix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27908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6306" y="365125"/>
            <a:ext cx="10034650" cy="519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5:</a:t>
            </a: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khấu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Khuyến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khích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khấu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vi-VN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Mị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Vú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ở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VB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Mị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Vú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Mị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mải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vi-VN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7</a:t>
            </a:r>
            <a:r>
              <a:rPr lang="vi-VN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Mị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Mị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mâu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thuẫn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Mị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chấp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loral Background Images | Free iPhone &amp; Zoom HD Wallpapers &amp; Vectors -  rawpix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27908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0681" y="365125"/>
            <a:ext cx="10034650" cy="509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…"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Flower Background Images - Free Download on Freepi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6" y="-4087"/>
            <a:ext cx="12275126" cy="68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6390" y="365125"/>
            <a:ext cx="6994566" cy="437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tabLst>
                <a:tab pos="1386840" algn="l"/>
              </a:tabLst>
            </a:pPr>
            <a:r>
              <a:rPr lang="en-US" sz="2400" b="1" dirty="0" err="1">
                <a:solidFill>
                  <a:srgbClr val="00B050"/>
                </a:solidFill>
                <a:ea typeface="MS Mincho"/>
              </a:rPr>
              <a:t>Câu</a:t>
            </a:r>
            <a:r>
              <a:rPr lang="en-US" sz="2400" b="1" dirty="0">
                <a:solidFill>
                  <a:srgbClr val="00B050"/>
                </a:solidFill>
                <a:ea typeface="MS Mincho"/>
              </a:rPr>
              <a:t> 10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: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Thông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điệp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tư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tưởng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mà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vở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kịch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"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Trương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Chi"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muốn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gửi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đến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người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đọc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và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ý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nghĩa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của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nó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với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cuộc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sống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MS Mincho"/>
              </a:rPr>
              <a:t>hôm</a:t>
            </a:r>
            <a:r>
              <a:rPr lang="en-US" sz="2400" dirty="0">
                <a:solidFill>
                  <a:srgbClr val="0D0D0D"/>
                </a:solidFill>
                <a:ea typeface="MS Mincho"/>
              </a:rPr>
              <a:t> nay: </a:t>
            </a:r>
            <a:endParaRPr lang="en-US" sz="2400" dirty="0"/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vợ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VB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củ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khát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khát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mãi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lồng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tù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hãm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khát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mờ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viển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vông</a:t>
            </a:r>
            <a:r>
              <a:rPr lang="en-US" sz="2400" dirty="0">
                <a:solidFill>
                  <a:srgbClr val="0D0D0D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87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Flower Background Images - Free Download on Freepi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6" y="-4087"/>
            <a:ext cx="12275126" cy="68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6390" y="365125"/>
            <a:ext cx="6994566" cy="5334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/>
              <a:t>HƯỚNG DẪN TỰ HỌC</a:t>
            </a:r>
            <a:endParaRPr lang="en-US" sz="2400" dirty="0"/>
          </a:p>
          <a:p>
            <a:pPr>
              <a:lnSpc>
                <a:spcPct val="130000"/>
              </a:lnSpc>
            </a:pPr>
            <a:r>
              <a:rPr lang="en-US" sz="2400" dirty="0"/>
              <a:t> 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 </a:t>
            </a:r>
          </a:p>
          <a:p>
            <a:pPr>
              <a:lnSpc>
                <a:spcPct val="130000"/>
              </a:lnSpc>
            </a:pPr>
            <a:r>
              <a:rPr lang="vi-VN" sz="2400" dirty="0"/>
              <a:t>1. </a:t>
            </a:r>
            <a:r>
              <a:rPr lang="en-US" sz="2400" dirty="0"/>
              <a:t>HS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trọn</a:t>
            </a:r>
            <a:r>
              <a:rPr lang="en-US" sz="2400" dirty="0"/>
              <a:t> </a:t>
            </a:r>
            <a:r>
              <a:rPr lang="en-US" sz="2400" dirty="0" err="1"/>
              <a:t>vẹn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bi </a:t>
            </a:r>
            <a:r>
              <a:rPr lang="en-US" sz="2400" dirty="0" err="1"/>
              <a:t>kịch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.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, </a:t>
            </a:r>
            <a:r>
              <a:rPr lang="en-US" sz="2400" dirty="0" err="1"/>
              <a:t>ấn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thân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 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2.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kiếm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khóa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Internet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hiểu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khóa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cụ</a:t>
            </a:r>
            <a:r>
              <a:rPr lang="en-US" sz="2400" dirty="0"/>
              <a:t>: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điển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điển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99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553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MS Mincho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Quynh Trang</cp:lastModifiedBy>
  <cp:revision>91</cp:revision>
  <dcterms:created xsi:type="dcterms:W3CDTF">2019-04-08T01:06:06Z</dcterms:created>
  <dcterms:modified xsi:type="dcterms:W3CDTF">2023-07-30T04:19:14Z</dcterms:modified>
</cp:coreProperties>
</file>